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wmf" ContentType="image/x-w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49" r:id="rId2"/>
  </p:sldMasterIdLst>
  <p:notesMasterIdLst>
    <p:notesMasterId r:id="rId76"/>
  </p:notesMasterIdLst>
  <p:handoutMasterIdLst>
    <p:handoutMasterId r:id="rId77"/>
  </p:handoutMasterIdLst>
  <p:sldIdLst>
    <p:sldId id="599" r:id="rId3"/>
    <p:sldId id="600" r:id="rId4"/>
    <p:sldId id="701" r:id="rId5"/>
    <p:sldId id="608" r:id="rId6"/>
    <p:sldId id="792" r:id="rId7"/>
    <p:sldId id="612" r:id="rId8"/>
    <p:sldId id="613" r:id="rId9"/>
    <p:sldId id="614" r:id="rId10"/>
    <p:sldId id="615" r:id="rId11"/>
    <p:sldId id="616" r:id="rId12"/>
    <p:sldId id="617" r:id="rId13"/>
    <p:sldId id="618" r:id="rId14"/>
    <p:sldId id="619" r:id="rId15"/>
    <p:sldId id="620" r:id="rId16"/>
    <p:sldId id="744" r:id="rId17"/>
    <p:sldId id="795" r:id="rId18"/>
    <p:sldId id="796" r:id="rId19"/>
    <p:sldId id="785" r:id="rId20"/>
    <p:sldId id="786" r:id="rId21"/>
    <p:sldId id="787" r:id="rId22"/>
    <p:sldId id="788" r:id="rId23"/>
    <p:sldId id="623" r:id="rId24"/>
    <p:sldId id="624" r:id="rId25"/>
    <p:sldId id="625" r:id="rId26"/>
    <p:sldId id="797" r:id="rId27"/>
    <p:sldId id="798" r:id="rId28"/>
    <p:sldId id="793" r:id="rId29"/>
    <p:sldId id="755" r:id="rId30"/>
    <p:sldId id="714" r:id="rId31"/>
    <p:sldId id="715" r:id="rId32"/>
    <p:sldId id="735" r:id="rId33"/>
    <p:sldId id="698" r:id="rId34"/>
    <p:sldId id="794" r:id="rId35"/>
    <p:sldId id="768" r:id="rId36"/>
    <p:sldId id="766" r:id="rId37"/>
    <p:sldId id="784" r:id="rId38"/>
    <p:sldId id="767" r:id="rId39"/>
    <p:sldId id="764" r:id="rId40"/>
    <p:sldId id="765" r:id="rId41"/>
    <p:sldId id="799" r:id="rId42"/>
    <p:sldId id="710" r:id="rId43"/>
    <p:sldId id="653" r:id="rId44"/>
    <p:sldId id="654" r:id="rId45"/>
    <p:sldId id="751" r:id="rId46"/>
    <p:sldId id="752" r:id="rId47"/>
    <p:sldId id="663" r:id="rId48"/>
    <p:sldId id="664" r:id="rId49"/>
    <p:sldId id="738" r:id="rId50"/>
    <p:sldId id="667" r:id="rId51"/>
    <p:sldId id="800" r:id="rId52"/>
    <p:sldId id="756" r:id="rId53"/>
    <p:sldId id="757" r:id="rId54"/>
    <p:sldId id="758" r:id="rId55"/>
    <p:sldId id="759" r:id="rId56"/>
    <p:sldId id="760" r:id="rId57"/>
    <p:sldId id="801" r:id="rId58"/>
    <p:sldId id="769" r:id="rId59"/>
    <p:sldId id="803" r:id="rId60"/>
    <p:sldId id="802" r:id="rId61"/>
    <p:sldId id="770" r:id="rId62"/>
    <p:sldId id="771" r:id="rId63"/>
    <p:sldId id="772" r:id="rId64"/>
    <p:sldId id="773" r:id="rId65"/>
    <p:sldId id="774" r:id="rId66"/>
    <p:sldId id="775" r:id="rId67"/>
    <p:sldId id="776" r:id="rId68"/>
    <p:sldId id="777" r:id="rId69"/>
    <p:sldId id="778" r:id="rId70"/>
    <p:sldId id="779" r:id="rId71"/>
    <p:sldId id="780" r:id="rId72"/>
    <p:sldId id="781" r:id="rId73"/>
    <p:sldId id="782" r:id="rId74"/>
    <p:sldId id="783" r:id="rId75"/>
  </p:sldIdLst>
  <p:sldSz cx="9144000" cy="6858000" type="screen4x3"/>
  <p:notesSz cx="6858000" cy="9144000"/>
  <p:defaultTextStyle>
    <a:defPPr>
      <a:defRPr lang="en-US"/>
    </a:defPPr>
    <a:lvl1pPr algn="l" rtl="0" fontAlgn="base">
      <a:spcBef>
        <a:spcPct val="0"/>
      </a:spcBef>
      <a:spcAft>
        <a:spcPct val="0"/>
      </a:spcAft>
      <a:defRPr i="1" kern="1200">
        <a:solidFill>
          <a:schemeClr val="tx1"/>
        </a:solidFill>
        <a:latin typeface="Arial" charset="0"/>
        <a:ea typeface="+mn-ea"/>
        <a:cs typeface="Arial" charset="0"/>
      </a:defRPr>
    </a:lvl1pPr>
    <a:lvl2pPr marL="457200" algn="l" rtl="0" fontAlgn="base">
      <a:spcBef>
        <a:spcPct val="0"/>
      </a:spcBef>
      <a:spcAft>
        <a:spcPct val="0"/>
      </a:spcAft>
      <a:defRPr i="1" kern="1200">
        <a:solidFill>
          <a:schemeClr val="tx1"/>
        </a:solidFill>
        <a:latin typeface="Arial" charset="0"/>
        <a:ea typeface="+mn-ea"/>
        <a:cs typeface="Arial" charset="0"/>
      </a:defRPr>
    </a:lvl2pPr>
    <a:lvl3pPr marL="914400" algn="l" rtl="0" fontAlgn="base">
      <a:spcBef>
        <a:spcPct val="0"/>
      </a:spcBef>
      <a:spcAft>
        <a:spcPct val="0"/>
      </a:spcAft>
      <a:defRPr i="1" kern="1200">
        <a:solidFill>
          <a:schemeClr val="tx1"/>
        </a:solidFill>
        <a:latin typeface="Arial" charset="0"/>
        <a:ea typeface="+mn-ea"/>
        <a:cs typeface="Arial" charset="0"/>
      </a:defRPr>
    </a:lvl3pPr>
    <a:lvl4pPr marL="1371600" algn="l" rtl="0" fontAlgn="base">
      <a:spcBef>
        <a:spcPct val="0"/>
      </a:spcBef>
      <a:spcAft>
        <a:spcPct val="0"/>
      </a:spcAft>
      <a:defRPr i="1" kern="1200">
        <a:solidFill>
          <a:schemeClr val="tx1"/>
        </a:solidFill>
        <a:latin typeface="Arial" charset="0"/>
        <a:ea typeface="+mn-ea"/>
        <a:cs typeface="Arial" charset="0"/>
      </a:defRPr>
    </a:lvl4pPr>
    <a:lvl5pPr marL="1828800" algn="l" rtl="0" fontAlgn="base">
      <a:spcBef>
        <a:spcPct val="0"/>
      </a:spcBef>
      <a:spcAft>
        <a:spcPct val="0"/>
      </a:spcAft>
      <a:defRPr i="1" kern="1200">
        <a:solidFill>
          <a:schemeClr val="tx1"/>
        </a:solidFill>
        <a:latin typeface="Arial" charset="0"/>
        <a:ea typeface="+mn-ea"/>
        <a:cs typeface="Arial" charset="0"/>
      </a:defRPr>
    </a:lvl5pPr>
    <a:lvl6pPr marL="2286000" algn="l" defTabSz="914400" rtl="0" eaLnBrk="1" latinLnBrk="0" hangingPunct="1">
      <a:defRPr i="1" kern="1200">
        <a:solidFill>
          <a:schemeClr val="tx1"/>
        </a:solidFill>
        <a:latin typeface="Arial" charset="0"/>
        <a:ea typeface="+mn-ea"/>
        <a:cs typeface="Arial" charset="0"/>
      </a:defRPr>
    </a:lvl6pPr>
    <a:lvl7pPr marL="2743200" algn="l" defTabSz="914400" rtl="0" eaLnBrk="1" latinLnBrk="0" hangingPunct="1">
      <a:defRPr i="1" kern="1200">
        <a:solidFill>
          <a:schemeClr val="tx1"/>
        </a:solidFill>
        <a:latin typeface="Arial" charset="0"/>
        <a:ea typeface="+mn-ea"/>
        <a:cs typeface="Arial" charset="0"/>
      </a:defRPr>
    </a:lvl7pPr>
    <a:lvl8pPr marL="3200400" algn="l" defTabSz="914400" rtl="0" eaLnBrk="1" latinLnBrk="0" hangingPunct="1">
      <a:defRPr i="1" kern="1200">
        <a:solidFill>
          <a:schemeClr val="tx1"/>
        </a:solidFill>
        <a:latin typeface="Arial" charset="0"/>
        <a:ea typeface="+mn-ea"/>
        <a:cs typeface="Arial" charset="0"/>
      </a:defRPr>
    </a:lvl8pPr>
    <a:lvl9pPr marL="3657600" algn="l" defTabSz="914400" rtl="0" eaLnBrk="1" latinLnBrk="0" hangingPunct="1">
      <a:defRPr i="1" kern="1200">
        <a:solidFill>
          <a:schemeClr val="tx1"/>
        </a:solidFill>
        <a:latin typeface="Arial" charset="0"/>
        <a:ea typeface="+mn-ea"/>
        <a:cs typeface="Arial"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0C0C0"/>
    <a:srgbClr val="FF0000"/>
    <a:srgbClr val="0033CC"/>
    <a:srgbClr val="7A4900"/>
    <a:srgbClr val="800000"/>
    <a:srgbClr val="643C00"/>
    <a:srgbClr val="E60000"/>
    <a:srgbClr val="0066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40" autoAdjust="0"/>
    <p:restoredTop sz="88160" autoAdjust="0"/>
  </p:normalViewPr>
  <p:slideViewPr>
    <p:cSldViewPr snapToGrid="0">
      <p:cViewPr>
        <p:scale>
          <a:sx n="75" d="100"/>
          <a:sy n="75" d="100"/>
        </p:scale>
        <p:origin x="-1194" y="-7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10026"/>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notesMaster" Target="notesMasters/notesMaster1.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slide" Target="slides/slide59.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presProps" Target="presProps.xml"/><Relationship Id="rId81"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handoutMaster" Target="handoutMasters/handoutMaster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s>
</file>

<file path=ppt/drawings/_rels/vmlDrawing1.v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image" Target="../media/image11.wmf"/><Relationship Id="rId1" Type="http://schemas.openxmlformats.org/officeDocument/2006/relationships/image" Target="../media/image10.wmf"/><Relationship Id="rId6" Type="http://schemas.openxmlformats.org/officeDocument/2006/relationships/image" Target="../media/image15.wmf"/><Relationship Id="rId5" Type="http://schemas.openxmlformats.org/officeDocument/2006/relationships/image" Target="../media/image14.wmf"/><Relationship Id="rId4" Type="http://schemas.openxmlformats.org/officeDocument/2006/relationships/image" Target="../media/image13.w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image" Target="../media/image11.wmf"/><Relationship Id="rId1" Type="http://schemas.openxmlformats.org/officeDocument/2006/relationships/image" Target="../media/image10.wmf"/><Relationship Id="rId6" Type="http://schemas.openxmlformats.org/officeDocument/2006/relationships/image" Target="../media/image15.wmf"/><Relationship Id="rId5" Type="http://schemas.openxmlformats.org/officeDocument/2006/relationships/image" Target="../media/image14.wmf"/><Relationship Id="rId4" Type="http://schemas.openxmlformats.org/officeDocument/2006/relationships/image" Target="../media/image13.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8.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30.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35.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36.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38.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9122"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00" i="0" smtClean="0"/>
            </a:lvl1pPr>
          </a:lstStyle>
          <a:p>
            <a:pPr>
              <a:defRPr/>
            </a:pPr>
            <a:endParaRPr lang="en-US"/>
          </a:p>
        </p:txBody>
      </p:sp>
      <p:sp>
        <p:nvSpPr>
          <p:cNvPr id="1029123" name="Rectangle 3"/>
          <p:cNvSpPr>
            <a:spLocks noGrp="1" noChangeArrowheads="1"/>
          </p:cNvSpPr>
          <p:nvPr>
            <p:ph type="dt" sz="quarter" idx="1"/>
          </p:nvPr>
        </p:nvSpPr>
        <p:spPr bwMode="auto">
          <a:xfrm>
            <a:off x="3884613"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00" i="0" smtClean="0"/>
            </a:lvl1pPr>
          </a:lstStyle>
          <a:p>
            <a:pPr>
              <a:defRPr/>
            </a:pPr>
            <a:endParaRPr lang="en-US"/>
          </a:p>
        </p:txBody>
      </p:sp>
      <p:sp>
        <p:nvSpPr>
          <p:cNvPr id="1029124" name="Rectangle 4"/>
          <p:cNvSpPr>
            <a:spLocks noGrp="1" noChangeArrowheads="1"/>
          </p:cNvSpPr>
          <p:nvPr>
            <p:ph type="ftr" sz="quarter" idx="2"/>
          </p:nvPr>
        </p:nvSpPr>
        <p:spPr bwMode="auto">
          <a:xfrm>
            <a:off x="0"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i="0" smtClean="0"/>
            </a:lvl1pPr>
          </a:lstStyle>
          <a:p>
            <a:pPr>
              <a:defRPr/>
            </a:pPr>
            <a:endParaRPr lang="en-US"/>
          </a:p>
        </p:txBody>
      </p:sp>
      <p:sp>
        <p:nvSpPr>
          <p:cNvPr id="1029125" name="Rectangle 5"/>
          <p:cNvSpPr>
            <a:spLocks noGrp="1" noChangeArrowheads="1"/>
          </p:cNvSpPr>
          <p:nvPr>
            <p:ph type="sldNum" sz="quarter" idx="3"/>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i="0" smtClean="0"/>
            </a:lvl1pPr>
          </a:lstStyle>
          <a:p>
            <a:pPr>
              <a:defRPr/>
            </a:pPr>
            <a:fld id="{90605158-9057-42D6-B34E-C6E8A914B1B1}" type="slidenum">
              <a:rPr lang="en-US"/>
              <a:pPr>
                <a:defRPr/>
              </a:pPr>
              <a:t>‹#›</a:t>
            </a:fld>
            <a:endParaRPr lang="en-US"/>
          </a:p>
        </p:txBody>
      </p:sp>
    </p:spTree>
    <p:extLst>
      <p:ext uri="{BB962C8B-B14F-4D97-AF65-F5344CB8AC3E}">
        <p14:creationId xmlns:p14="http://schemas.microsoft.com/office/powerpoint/2010/main" val="247056136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00" i="0" smtClean="0"/>
            </a:lvl1pPr>
          </a:lstStyle>
          <a:p>
            <a:pPr>
              <a:defRPr/>
            </a:pPr>
            <a:endParaRPr lang="en-US"/>
          </a:p>
        </p:txBody>
      </p:sp>
      <p:sp>
        <p:nvSpPr>
          <p:cNvPr id="3075" name="Rectangle 3"/>
          <p:cNvSpPr>
            <a:spLocks noGrp="1" noChangeArrowheads="1"/>
          </p:cNvSpPr>
          <p:nvPr>
            <p:ph type="dt" idx="1"/>
          </p:nvPr>
        </p:nvSpPr>
        <p:spPr bwMode="auto">
          <a:xfrm>
            <a:off x="3884613"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00" i="0" smtClean="0"/>
            </a:lvl1pPr>
          </a:lstStyle>
          <a:p>
            <a:pPr>
              <a:defRPr/>
            </a:pPr>
            <a:endParaRPr lang="en-US"/>
          </a:p>
        </p:txBody>
      </p:sp>
      <p:sp>
        <p:nvSpPr>
          <p:cNvPr id="89092"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3077" name="Rectangle 5"/>
          <p:cNvSpPr>
            <a:spLocks noGrp="1" noChangeArrowheads="1"/>
          </p:cNvSpPr>
          <p:nvPr>
            <p:ph type="body" sz="quarter" idx="3"/>
          </p:nvPr>
        </p:nvSpPr>
        <p:spPr bwMode="auto">
          <a:xfrm>
            <a:off x="685800" y="4343400"/>
            <a:ext cx="5486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3078" name="Rectangle 6"/>
          <p:cNvSpPr>
            <a:spLocks noGrp="1" noChangeArrowheads="1"/>
          </p:cNvSpPr>
          <p:nvPr>
            <p:ph type="ftr" sz="quarter" idx="4"/>
          </p:nvPr>
        </p:nvSpPr>
        <p:spPr bwMode="auto">
          <a:xfrm>
            <a:off x="0"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i="0" smtClean="0"/>
            </a:lvl1pPr>
          </a:lstStyle>
          <a:p>
            <a:pPr>
              <a:defRPr/>
            </a:pPr>
            <a:endParaRPr lang="en-US"/>
          </a:p>
        </p:txBody>
      </p:sp>
      <p:sp>
        <p:nvSpPr>
          <p:cNvPr id="3079" name="Rectangle 7"/>
          <p:cNvSpPr>
            <a:spLocks noGrp="1" noChangeArrowheads="1"/>
          </p:cNvSpPr>
          <p:nvPr>
            <p:ph type="sldNum" sz="quarter" idx="5"/>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i="0" smtClean="0"/>
            </a:lvl1pPr>
          </a:lstStyle>
          <a:p>
            <a:pPr>
              <a:defRPr/>
            </a:pPr>
            <a:fld id="{C28D17C3-CF95-46E9-992D-6AFE19B681FB}" type="slidenum">
              <a:rPr lang="en-US"/>
              <a:pPr>
                <a:defRPr/>
              </a:pPr>
              <a:t>‹#›</a:t>
            </a:fld>
            <a:endParaRPr lang="en-US"/>
          </a:p>
        </p:txBody>
      </p:sp>
    </p:spTree>
    <p:extLst>
      <p:ext uri="{BB962C8B-B14F-4D97-AF65-F5344CB8AC3E}">
        <p14:creationId xmlns:p14="http://schemas.microsoft.com/office/powerpoint/2010/main" val="400597737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Arial" charset="0"/>
      </a:defRPr>
    </a:lvl1pPr>
    <a:lvl2pPr marL="457200" algn="l" rtl="0" eaLnBrk="0" fontAlgn="base" hangingPunct="0">
      <a:spcBef>
        <a:spcPct val="30000"/>
      </a:spcBef>
      <a:spcAft>
        <a:spcPct val="0"/>
      </a:spcAft>
      <a:defRPr sz="1200" kern="1200">
        <a:solidFill>
          <a:schemeClr val="tx1"/>
        </a:solidFill>
        <a:latin typeface="Arial" charset="0"/>
        <a:ea typeface="+mn-ea"/>
        <a:cs typeface="Arial" charset="0"/>
      </a:defRPr>
    </a:lvl2pPr>
    <a:lvl3pPr marL="914400" algn="l" rtl="0" eaLnBrk="0" fontAlgn="base" hangingPunct="0">
      <a:spcBef>
        <a:spcPct val="30000"/>
      </a:spcBef>
      <a:spcAft>
        <a:spcPct val="0"/>
      </a:spcAft>
      <a:defRPr sz="1200" kern="1200">
        <a:solidFill>
          <a:schemeClr val="tx1"/>
        </a:solidFill>
        <a:latin typeface="Arial" charset="0"/>
        <a:ea typeface="+mn-ea"/>
        <a:cs typeface="Arial" charset="0"/>
      </a:defRPr>
    </a:lvl3pPr>
    <a:lvl4pPr marL="1371600" algn="l" rtl="0" eaLnBrk="0" fontAlgn="base" hangingPunct="0">
      <a:spcBef>
        <a:spcPct val="30000"/>
      </a:spcBef>
      <a:spcAft>
        <a:spcPct val="0"/>
      </a:spcAft>
      <a:defRPr sz="1200" kern="1200">
        <a:solidFill>
          <a:schemeClr val="tx1"/>
        </a:solidFill>
        <a:latin typeface="Arial" charset="0"/>
        <a:ea typeface="+mn-ea"/>
        <a:cs typeface="Arial" charset="0"/>
      </a:defRPr>
    </a:lvl4pPr>
    <a:lvl5pPr marL="1828800" algn="l" rtl="0" eaLnBrk="0" fontAlgn="base" hangingPunct="0">
      <a:spcBef>
        <a:spcPct val="30000"/>
      </a:spcBef>
      <a:spcAft>
        <a:spcPct val="0"/>
      </a:spcAft>
      <a:defRPr sz="1200" kern="1200">
        <a:solidFill>
          <a:schemeClr val="tx1"/>
        </a:solidFill>
        <a:latin typeface="Arial" charset="0"/>
        <a:ea typeface="+mn-ea"/>
        <a:cs typeface="Arial"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23E13825-41E5-4327-9246-E81237DA3249}" type="slidenum">
              <a:rPr lang="en-US" i="0"/>
              <a:pPr eaLnBrk="1" hangingPunct="1"/>
              <a:t>1</a:t>
            </a:fld>
            <a:endParaRPr lang="en-US" i="0"/>
          </a:p>
        </p:txBody>
      </p:sp>
      <p:sp>
        <p:nvSpPr>
          <p:cNvPr id="90115" name="Rectangle 2"/>
          <p:cNvSpPr>
            <a:spLocks noGrp="1" noRot="1" noChangeAspect="1" noChangeArrowheads="1" noTextEdit="1"/>
          </p:cNvSpPr>
          <p:nvPr>
            <p:ph type="sldImg"/>
          </p:nvPr>
        </p:nvSpPr>
        <p:spPr>
          <a:xfrm>
            <a:off x="1154113" y="692150"/>
            <a:ext cx="4552950" cy="3416300"/>
          </a:xfrm>
          <a:ln/>
        </p:spPr>
      </p:sp>
      <p:sp>
        <p:nvSpPr>
          <p:cNvPr id="90116"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72951506-5DBD-4D88-9BF0-47AC7E98F1FD}" type="slidenum">
              <a:rPr lang="en-US" i="0"/>
              <a:pPr eaLnBrk="1" hangingPunct="1"/>
              <a:t>10</a:t>
            </a:fld>
            <a:endParaRPr lang="en-US" i="0"/>
          </a:p>
        </p:txBody>
      </p:sp>
      <p:sp>
        <p:nvSpPr>
          <p:cNvPr id="99331" name="Rectangle 2"/>
          <p:cNvSpPr>
            <a:spLocks noGrp="1" noRot="1" noChangeAspect="1" noChangeArrowheads="1" noTextEdit="1"/>
          </p:cNvSpPr>
          <p:nvPr>
            <p:ph type="sldImg"/>
          </p:nvPr>
        </p:nvSpPr>
        <p:spPr>
          <a:xfrm>
            <a:off x="1154113" y="692150"/>
            <a:ext cx="4552950" cy="3416300"/>
          </a:xfrm>
          <a:ln/>
        </p:spPr>
      </p:sp>
      <p:sp>
        <p:nvSpPr>
          <p:cNvPr id="99332"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9F10A5DC-6B48-409F-8A09-891DF5F048F0}" type="slidenum">
              <a:rPr lang="en-US" i="0"/>
              <a:pPr eaLnBrk="1" hangingPunct="1"/>
              <a:t>11</a:t>
            </a:fld>
            <a:endParaRPr lang="en-US" i="0"/>
          </a:p>
        </p:txBody>
      </p:sp>
      <p:sp>
        <p:nvSpPr>
          <p:cNvPr id="100355" name="Rectangle 2"/>
          <p:cNvSpPr>
            <a:spLocks noGrp="1" noRot="1" noChangeAspect="1" noChangeArrowheads="1" noTextEdit="1"/>
          </p:cNvSpPr>
          <p:nvPr>
            <p:ph type="sldImg"/>
          </p:nvPr>
        </p:nvSpPr>
        <p:spPr>
          <a:xfrm>
            <a:off x="1154113" y="692150"/>
            <a:ext cx="4552950" cy="3416300"/>
          </a:xfrm>
          <a:ln/>
        </p:spPr>
      </p:sp>
      <p:sp>
        <p:nvSpPr>
          <p:cNvPr id="100356"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BD4797C6-33B8-4C65-8D61-B40039874E5B}" type="slidenum">
              <a:rPr lang="en-US" i="0"/>
              <a:pPr eaLnBrk="1" hangingPunct="1"/>
              <a:t>12</a:t>
            </a:fld>
            <a:endParaRPr lang="en-US" i="0"/>
          </a:p>
        </p:txBody>
      </p:sp>
      <p:sp>
        <p:nvSpPr>
          <p:cNvPr id="101379" name="Rectangle 2"/>
          <p:cNvSpPr>
            <a:spLocks noGrp="1" noRot="1" noChangeAspect="1" noChangeArrowheads="1" noTextEdit="1"/>
          </p:cNvSpPr>
          <p:nvPr>
            <p:ph type="sldImg"/>
          </p:nvPr>
        </p:nvSpPr>
        <p:spPr>
          <a:xfrm>
            <a:off x="1154113" y="692150"/>
            <a:ext cx="4552950" cy="3416300"/>
          </a:xfrm>
          <a:ln/>
        </p:spPr>
      </p:sp>
      <p:sp>
        <p:nvSpPr>
          <p:cNvPr id="101380"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62A77FD2-8279-4FFC-9BD7-C191B69878CE}" type="slidenum">
              <a:rPr lang="en-US" i="0"/>
              <a:pPr eaLnBrk="1" hangingPunct="1"/>
              <a:t>13</a:t>
            </a:fld>
            <a:endParaRPr lang="en-US" i="0"/>
          </a:p>
        </p:txBody>
      </p:sp>
      <p:sp>
        <p:nvSpPr>
          <p:cNvPr id="102403" name="Rectangle 2"/>
          <p:cNvSpPr>
            <a:spLocks noGrp="1" noRot="1" noChangeAspect="1" noChangeArrowheads="1" noTextEdit="1"/>
          </p:cNvSpPr>
          <p:nvPr>
            <p:ph type="sldImg"/>
          </p:nvPr>
        </p:nvSpPr>
        <p:spPr>
          <a:xfrm>
            <a:off x="1154113" y="692150"/>
            <a:ext cx="4552950" cy="3416300"/>
          </a:xfrm>
          <a:ln/>
        </p:spPr>
      </p:sp>
      <p:sp>
        <p:nvSpPr>
          <p:cNvPr id="102404"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9D717947-5D2A-4744-B901-F6661CB3BA6B}" type="slidenum">
              <a:rPr lang="en-US" i="0"/>
              <a:pPr eaLnBrk="1" hangingPunct="1"/>
              <a:t>14</a:t>
            </a:fld>
            <a:endParaRPr lang="en-US" i="0"/>
          </a:p>
        </p:txBody>
      </p:sp>
      <p:sp>
        <p:nvSpPr>
          <p:cNvPr id="103427" name="Rectangle 2"/>
          <p:cNvSpPr>
            <a:spLocks noGrp="1" noRot="1" noChangeAspect="1" noChangeArrowheads="1" noTextEdit="1"/>
          </p:cNvSpPr>
          <p:nvPr>
            <p:ph type="sldImg"/>
          </p:nvPr>
        </p:nvSpPr>
        <p:spPr>
          <a:xfrm>
            <a:off x="1154113" y="692150"/>
            <a:ext cx="4552950" cy="3416300"/>
          </a:xfrm>
          <a:ln/>
        </p:spPr>
      </p:sp>
      <p:sp>
        <p:nvSpPr>
          <p:cNvPr id="103428"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1D632457-3842-45D0-AD11-A8C5DF42C338}" type="slidenum">
              <a:rPr lang="en-US" i="0"/>
              <a:pPr eaLnBrk="1" hangingPunct="1"/>
              <a:t>15</a:t>
            </a:fld>
            <a:endParaRPr lang="en-US" i="0"/>
          </a:p>
        </p:txBody>
      </p:sp>
      <p:sp>
        <p:nvSpPr>
          <p:cNvPr id="104451" name="Rectangle 2"/>
          <p:cNvSpPr>
            <a:spLocks noGrp="1" noRot="1" noChangeAspect="1" noChangeArrowheads="1" noTextEdit="1"/>
          </p:cNvSpPr>
          <p:nvPr>
            <p:ph type="sldImg"/>
          </p:nvPr>
        </p:nvSpPr>
        <p:spPr>
          <a:xfrm>
            <a:off x="1154113" y="692150"/>
            <a:ext cx="4552950" cy="3416300"/>
          </a:xfrm>
          <a:ln/>
        </p:spPr>
      </p:sp>
      <p:sp>
        <p:nvSpPr>
          <p:cNvPr id="104452"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8FAD6AB9-2D26-4CA3-9C08-CB768A71BA6D}" type="slidenum">
              <a:rPr lang="en-US" i="0"/>
              <a:pPr eaLnBrk="1" hangingPunct="1"/>
              <a:t>16</a:t>
            </a:fld>
            <a:endParaRPr lang="en-US" i="0"/>
          </a:p>
        </p:txBody>
      </p:sp>
      <p:sp>
        <p:nvSpPr>
          <p:cNvPr id="105475" name="Rectangle 2"/>
          <p:cNvSpPr>
            <a:spLocks noGrp="1" noRot="1" noChangeAspect="1" noChangeArrowheads="1" noTextEdit="1"/>
          </p:cNvSpPr>
          <p:nvPr>
            <p:ph type="sldImg"/>
          </p:nvPr>
        </p:nvSpPr>
        <p:spPr>
          <a:xfrm>
            <a:off x="1154113" y="692150"/>
            <a:ext cx="4552950" cy="3416300"/>
          </a:xfrm>
          <a:ln/>
        </p:spPr>
      </p:sp>
      <p:sp>
        <p:nvSpPr>
          <p:cNvPr id="105476"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9C497E97-8BC3-4C06-902D-37716C5EF17E}" type="slidenum">
              <a:rPr lang="en-US" i="0"/>
              <a:pPr eaLnBrk="1" hangingPunct="1"/>
              <a:t>17</a:t>
            </a:fld>
            <a:endParaRPr lang="en-US" i="0"/>
          </a:p>
        </p:txBody>
      </p:sp>
      <p:sp>
        <p:nvSpPr>
          <p:cNvPr id="106499" name="Rectangle 2"/>
          <p:cNvSpPr>
            <a:spLocks noGrp="1" noRot="1" noChangeAspect="1" noChangeArrowheads="1" noTextEdit="1"/>
          </p:cNvSpPr>
          <p:nvPr>
            <p:ph type="sldImg"/>
          </p:nvPr>
        </p:nvSpPr>
        <p:spPr>
          <a:xfrm>
            <a:off x="1154113" y="692150"/>
            <a:ext cx="4552950" cy="3416300"/>
          </a:xfrm>
          <a:ln/>
        </p:spPr>
      </p:sp>
      <p:sp>
        <p:nvSpPr>
          <p:cNvPr id="106500"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AFE7CB72-91AF-4ACD-BA1D-4F4DA9167059}" type="slidenum">
              <a:rPr lang="en-US" i="0"/>
              <a:pPr eaLnBrk="1" hangingPunct="1"/>
              <a:t>18</a:t>
            </a:fld>
            <a:endParaRPr lang="en-US" i="0"/>
          </a:p>
        </p:txBody>
      </p:sp>
      <p:sp>
        <p:nvSpPr>
          <p:cNvPr id="107523" name="Rectangle 2"/>
          <p:cNvSpPr>
            <a:spLocks noGrp="1" noRot="1" noChangeAspect="1" noChangeArrowheads="1" noTextEdit="1"/>
          </p:cNvSpPr>
          <p:nvPr>
            <p:ph type="sldImg"/>
          </p:nvPr>
        </p:nvSpPr>
        <p:spPr>
          <a:xfrm>
            <a:off x="1154113" y="692150"/>
            <a:ext cx="4552950" cy="3416300"/>
          </a:xfrm>
          <a:ln/>
        </p:spPr>
      </p:sp>
      <p:sp>
        <p:nvSpPr>
          <p:cNvPr id="107524"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9380D1AD-5BED-445A-8C0A-0729A5E9442F}" type="slidenum">
              <a:rPr lang="en-US" i="0"/>
              <a:pPr eaLnBrk="1" hangingPunct="1"/>
              <a:t>19</a:t>
            </a:fld>
            <a:endParaRPr lang="en-US" i="0"/>
          </a:p>
        </p:txBody>
      </p:sp>
      <p:sp>
        <p:nvSpPr>
          <p:cNvPr id="108547" name="Rectangle 2"/>
          <p:cNvSpPr>
            <a:spLocks noGrp="1" noRot="1" noChangeAspect="1" noChangeArrowheads="1" noTextEdit="1"/>
          </p:cNvSpPr>
          <p:nvPr>
            <p:ph type="sldImg"/>
          </p:nvPr>
        </p:nvSpPr>
        <p:spPr>
          <a:xfrm>
            <a:off x="1154113" y="692150"/>
            <a:ext cx="4552950" cy="3416300"/>
          </a:xfrm>
          <a:ln/>
        </p:spPr>
      </p:sp>
      <p:sp>
        <p:nvSpPr>
          <p:cNvPr id="108548"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8DA90D90-8C9D-44AD-B536-ED4094208F43}" type="slidenum">
              <a:rPr lang="en-US" i="0"/>
              <a:pPr eaLnBrk="1" hangingPunct="1"/>
              <a:t>2</a:t>
            </a:fld>
            <a:endParaRPr lang="en-US" i="0"/>
          </a:p>
        </p:txBody>
      </p:sp>
      <p:sp>
        <p:nvSpPr>
          <p:cNvPr id="91139" name="Rectangle 2"/>
          <p:cNvSpPr>
            <a:spLocks noGrp="1" noRot="1" noChangeAspect="1" noChangeArrowheads="1" noTextEdit="1"/>
          </p:cNvSpPr>
          <p:nvPr>
            <p:ph type="sldImg"/>
          </p:nvPr>
        </p:nvSpPr>
        <p:spPr>
          <a:xfrm>
            <a:off x="1154113" y="692150"/>
            <a:ext cx="4552950" cy="3416300"/>
          </a:xfrm>
          <a:ln/>
        </p:spPr>
      </p:sp>
      <p:sp>
        <p:nvSpPr>
          <p:cNvPr id="91140"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82ED54DF-FC47-4B6D-AD93-1FA6EF3F95C3}" type="slidenum">
              <a:rPr lang="en-US" i="0"/>
              <a:pPr eaLnBrk="1" hangingPunct="1"/>
              <a:t>20</a:t>
            </a:fld>
            <a:endParaRPr lang="en-US" i="0"/>
          </a:p>
        </p:txBody>
      </p:sp>
      <p:sp>
        <p:nvSpPr>
          <p:cNvPr id="109571" name="Rectangle 2"/>
          <p:cNvSpPr>
            <a:spLocks noGrp="1" noRot="1" noChangeAspect="1" noChangeArrowheads="1" noTextEdit="1"/>
          </p:cNvSpPr>
          <p:nvPr>
            <p:ph type="sldImg"/>
          </p:nvPr>
        </p:nvSpPr>
        <p:spPr>
          <a:xfrm>
            <a:off x="1154113" y="692150"/>
            <a:ext cx="4552950" cy="3416300"/>
          </a:xfrm>
          <a:ln/>
        </p:spPr>
      </p:sp>
      <p:sp>
        <p:nvSpPr>
          <p:cNvPr id="109572"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BEB51F48-6864-4BA3-9262-EED85FF8D474}" type="slidenum">
              <a:rPr lang="en-US" i="0"/>
              <a:pPr eaLnBrk="1" hangingPunct="1"/>
              <a:t>21</a:t>
            </a:fld>
            <a:endParaRPr lang="en-US" i="0"/>
          </a:p>
        </p:txBody>
      </p:sp>
      <p:sp>
        <p:nvSpPr>
          <p:cNvPr id="110595" name="Rectangle 2"/>
          <p:cNvSpPr>
            <a:spLocks noGrp="1" noRot="1" noChangeAspect="1" noChangeArrowheads="1" noTextEdit="1"/>
          </p:cNvSpPr>
          <p:nvPr>
            <p:ph type="sldImg"/>
          </p:nvPr>
        </p:nvSpPr>
        <p:spPr>
          <a:xfrm>
            <a:off x="1154113" y="692150"/>
            <a:ext cx="4552950" cy="3416300"/>
          </a:xfrm>
          <a:ln/>
        </p:spPr>
      </p:sp>
      <p:sp>
        <p:nvSpPr>
          <p:cNvPr id="110596"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8B13C460-EC02-435C-A1A8-6731CA348F45}" type="slidenum">
              <a:rPr lang="en-US" i="0"/>
              <a:pPr eaLnBrk="1" hangingPunct="1"/>
              <a:t>22</a:t>
            </a:fld>
            <a:endParaRPr lang="en-US" i="0"/>
          </a:p>
        </p:txBody>
      </p:sp>
      <p:sp>
        <p:nvSpPr>
          <p:cNvPr id="111619" name="Rectangle 2"/>
          <p:cNvSpPr>
            <a:spLocks noGrp="1" noRot="1" noChangeAspect="1" noChangeArrowheads="1" noTextEdit="1"/>
          </p:cNvSpPr>
          <p:nvPr>
            <p:ph type="sldImg"/>
          </p:nvPr>
        </p:nvSpPr>
        <p:spPr>
          <a:xfrm>
            <a:off x="1206500" y="722313"/>
            <a:ext cx="4502150" cy="3376612"/>
          </a:xfrm>
          <a:ln/>
        </p:spPr>
      </p:sp>
      <p:sp>
        <p:nvSpPr>
          <p:cNvPr id="111620" name="Rectangle 3"/>
          <p:cNvSpPr>
            <a:spLocks noGrp="1" noChangeArrowheads="1"/>
          </p:cNvSpPr>
          <p:nvPr>
            <p:ph type="body" idx="1"/>
          </p:nvPr>
        </p:nvSpPr>
        <p:spPr>
          <a:xfrm>
            <a:off x="941388" y="4338638"/>
            <a:ext cx="5026025" cy="4097337"/>
          </a:xfrm>
          <a:noFill/>
        </p:spPr>
        <p:txBody>
          <a:bodyPr/>
          <a:lstStyle/>
          <a:p>
            <a:pPr eaLnBrk="1" hangingPunct="1"/>
            <a:endParaRPr lang="en-US" smtClean="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A9E0B551-00F8-412B-8E42-436FA6582A0A}" type="slidenum">
              <a:rPr lang="en-US" i="0"/>
              <a:pPr eaLnBrk="1" hangingPunct="1"/>
              <a:t>23</a:t>
            </a:fld>
            <a:endParaRPr lang="en-US" i="0"/>
          </a:p>
        </p:txBody>
      </p:sp>
      <p:sp>
        <p:nvSpPr>
          <p:cNvPr id="112643" name="Rectangle 2"/>
          <p:cNvSpPr>
            <a:spLocks noGrp="1" noRot="1" noChangeAspect="1" noChangeArrowheads="1" noTextEdit="1"/>
          </p:cNvSpPr>
          <p:nvPr>
            <p:ph type="sldImg"/>
          </p:nvPr>
        </p:nvSpPr>
        <p:spPr>
          <a:xfrm>
            <a:off x="1206500" y="722313"/>
            <a:ext cx="4502150" cy="3376612"/>
          </a:xfrm>
          <a:ln/>
        </p:spPr>
      </p:sp>
      <p:sp>
        <p:nvSpPr>
          <p:cNvPr id="112644" name="Rectangle 3"/>
          <p:cNvSpPr>
            <a:spLocks noGrp="1" noChangeArrowheads="1"/>
          </p:cNvSpPr>
          <p:nvPr>
            <p:ph type="body" idx="1"/>
          </p:nvPr>
        </p:nvSpPr>
        <p:spPr>
          <a:xfrm>
            <a:off x="941388" y="4338638"/>
            <a:ext cx="5026025" cy="4097337"/>
          </a:xfrm>
          <a:noFill/>
        </p:spPr>
        <p:txBody>
          <a:bodyPr/>
          <a:lstStyle/>
          <a:p>
            <a:pPr eaLnBrk="1" hangingPunct="1"/>
            <a:endParaRPr lang="en-US"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25852CCC-9CB4-4288-9982-E95930F70FE8}" type="slidenum">
              <a:rPr lang="en-US" i="0"/>
              <a:pPr eaLnBrk="1" hangingPunct="1"/>
              <a:t>24</a:t>
            </a:fld>
            <a:endParaRPr lang="en-US" i="0"/>
          </a:p>
        </p:txBody>
      </p:sp>
      <p:sp>
        <p:nvSpPr>
          <p:cNvPr id="113667" name="Rectangle 2"/>
          <p:cNvSpPr>
            <a:spLocks noGrp="1" noRot="1" noChangeAspect="1" noChangeArrowheads="1" noTextEdit="1"/>
          </p:cNvSpPr>
          <p:nvPr>
            <p:ph type="sldImg"/>
          </p:nvPr>
        </p:nvSpPr>
        <p:spPr>
          <a:xfrm>
            <a:off x="1206500" y="722313"/>
            <a:ext cx="4502150" cy="3376612"/>
          </a:xfrm>
          <a:ln/>
        </p:spPr>
      </p:sp>
      <p:sp>
        <p:nvSpPr>
          <p:cNvPr id="113668" name="Rectangle 3"/>
          <p:cNvSpPr>
            <a:spLocks noGrp="1" noChangeArrowheads="1"/>
          </p:cNvSpPr>
          <p:nvPr>
            <p:ph type="body" idx="1"/>
          </p:nvPr>
        </p:nvSpPr>
        <p:spPr>
          <a:xfrm>
            <a:off x="941388" y="4338638"/>
            <a:ext cx="5026025" cy="4097337"/>
          </a:xfrm>
          <a:noFill/>
        </p:spPr>
        <p:txBody>
          <a:bodyPr/>
          <a:lstStyle/>
          <a:p>
            <a:pPr eaLnBrk="1" hangingPunct="1"/>
            <a:endParaRPr lang="en-US" smtClean="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3BA6464F-92B3-43A6-ACE3-38E40E154D7A}" type="slidenum">
              <a:rPr lang="en-US" i="0"/>
              <a:pPr eaLnBrk="1" hangingPunct="1"/>
              <a:t>25</a:t>
            </a:fld>
            <a:endParaRPr lang="en-US" i="0"/>
          </a:p>
        </p:txBody>
      </p:sp>
      <p:sp>
        <p:nvSpPr>
          <p:cNvPr id="114691" name="Rectangle 7"/>
          <p:cNvSpPr txBox="1">
            <a:spLocks noGrp="1" noChangeArrowheads="1"/>
          </p:cNvSpPr>
          <p:nvPr/>
        </p:nvSpPr>
        <p:spPr bwMode="auto">
          <a:xfrm>
            <a:off x="3848100" y="8675688"/>
            <a:ext cx="2982913" cy="48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95451" tIns="47724" rIns="95451" bIns="47724" anchor="b"/>
          <a:lstStyle>
            <a:lvl1pPr defTabSz="954088" eaLnBrk="0" hangingPunct="0">
              <a:defRPr i="1">
                <a:solidFill>
                  <a:schemeClr val="tx1"/>
                </a:solidFill>
                <a:latin typeface="Arial" charset="0"/>
                <a:cs typeface="Arial" charset="0"/>
              </a:defRPr>
            </a:lvl1pPr>
            <a:lvl2pPr marL="742950" indent="-285750" defTabSz="954088" eaLnBrk="0" hangingPunct="0">
              <a:defRPr i="1">
                <a:solidFill>
                  <a:schemeClr val="tx1"/>
                </a:solidFill>
                <a:latin typeface="Arial" charset="0"/>
                <a:cs typeface="Arial" charset="0"/>
              </a:defRPr>
            </a:lvl2pPr>
            <a:lvl3pPr marL="1143000" indent="-228600" defTabSz="954088" eaLnBrk="0" hangingPunct="0">
              <a:defRPr i="1">
                <a:solidFill>
                  <a:schemeClr val="tx1"/>
                </a:solidFill>
                <a:latin typeface="Arial" charset="0"/>
                <a:cs typeface="Arial" charset="0"/>
              </a:defRPr>
            </a:lvl3pPr>
            <a:lvl4pPr marL="1600200" indent="-228600" defTabSz="954088" eaLnBrk="0" hangingPunct="0">
              <a:defRPr i="1">
                <a:solidFill>
                  <a:schemeClr val="tx1"/>
                </a:solidFill>
                <a:latin typeface="Arial" charset="0"/>
                <a:cs typeface="Arial" charset="0"/>
              </a:defRPr>
            </a:lvl4pPr>
            <a:lvl5pPr marL="2057400" indent="-228600" defTabSz="954088" eaLnBrk="0" hangingPunct="0">
              <a:defRPr i="1">
                <a:solidFill>
                  <a:schemeClr val="tx1"/>
                </a:solidFill>
                <a:latin typeface="Arial" charset="0"/>
                <a:cs typeface="Arial" charset="0"/>
              </a:defRPr>
            </a:lvl5pPr>
            <a:lvl6pPr marL="2514600" indent="-228600" defTabSz="954088" eaLnBrk="0" fontAlgn="base" hangingPunct="0">
              <a:spcBef>
                <a:spcPct val="0"/>
              </a:spcBef>
              <a:spcAft>
                <a:spcPct val="0"/>
              </a:spcAft>
              <a:defRPr i="1">
                <a:solidFill>
                  <a:schemeClr val="tx1"/>
                </a:solidFill>
                <a:latin typeface="Arial" charset="0"/>
                <a:cs typeface="Arial" charset="0"/>
              </a:defRPr>
            </a:lvl6pPr>
            <a:lvl7pPr marL="2971800" indent="-228600" defTabSz="954088" eaLnBrk="0" fontAlgn="base" hangingPunct="0">
              <a:spcBef>
                <a:spcPct val="0"/>
              </a:spcBef>
              <a:spcAft>
                <a:spcPct val="0"/>
              </a:spcAft>
              <a:defRPr i="1">
                <a:solidFill>
                  <a:schemeClr val="tx1"/>
                </a:solidFill>
                <a:latin typeface="Arial" charset="0"/>
                <a:cs typeface="Arial" charset="0"/>
              </a:defRPr>
            </a:lvl7pPr>
            <a:lvl8pPr marL="3429000" indent="-228600" defTabSz="954088" eaLnBrk="0" fontAlgn="base" hangingPunct="0">
              <a:spcBef>
                <a:spcPct val="0"/>
              </a:spcBef>
              <a:spcAft>
                <a:spcPct val="0"/>
              </a:spcAft>
              <a:defRPr i="1">
                <a:solidFill>
                  <a:schemeClr val="tx1"/>
                </a:solidFill>
                <a:latin typeface="Arial" charset="0"/>
                <a:cs typeface="Arial" charset="0"/>
              </a:defRPr>
            </a:lvl8pPr>
            <a:lvl9pPr marL="3886200" indent="-228600" defTabSz="954088" eaLnBrk="0" fontAlgn="base" hangingPunct="0">
              <a:spcBef>
                <a:spcPct val="0"/>
              </a:spcBef>
              <a:spcAft>
                <a:spcPct val="0"/>
              </a:spcAft>
              <a:defRPr i="1">
                <a:solidFill>
                  <a:schemeClr val="tx1"/>
                </a:solidFill>
                <a:latin typeface="Arial" charset="0"/>
                <a:cs typeface="Arial" charset="0"/>
              </a:defRPr>
            </a:lvl9pPr>
          </a:lstStyle>
          <a:p>
            <a:pPr algn="r"/>
            <a:fld id="{B43B168B-7C68-4262-B5AB-CD8D0D4FFB72}" type="slidenum">
              <a:rPr lang="en-US" sz="1300" i="0">
                <a:latin typeface="Times New Roman" pitchFamily="18" charset="0"/>
              </a:rPr>
              <a:pPr algn="r"/>
              <a:t>25</a:t>
            </a:fld>
            <a:endParaRPr lang="en-US" sz="1300" i="0">
              <a:latin typeface="Times New Roman" pitchFamily="18" charset="0"/>
            </a:endParaRPr>
          </a:p>
        </p:txBody>
      </p:sp>
      <p:sp>
        <p:nvSpPr>
          <p:cNvPr id="114692" name="Rectangle 2"/>
          <p:cNvSpPr>
            <a:spLocks noGrp="1" noRot="1" noChangeAspect="1" noChangeArrowheads="1" noTextEdit="1"/>
          </p:cNvSpPr>
          <p:nvPr>
            <p:ph type="sldImg"/>
          </p:nvPr>
        </p:nvSpPr>
        <p:spPr>
          <a:xfrm>
            <a:off x="1206500" y="722313"/>
            <a:ext cx="4502150" cy="3376612"/>
          </a:xfrm>
          <a:ln/>
        </p:spPr>
      </p:sp>
      <p:sp>
        <p:nvSpPr>
          <p:cNvPr id="114693" name="Rectangle 3"/>
          <p:cNvSpPr>
            <a:spLocks noGrp="1" noChangeArrowheads="1"/>
          </p:cNvSpPr>
          <p:nvPr>
            <p:ph type="body" idx="1"/>
          </p:nvPr>
        </p:nvSpPr>
        <p:spPr>
          <a:xfrm>
            <a:off x="941388" y="4338638"/>
            <a:ext cx="5026025" cy="4095750"/>
          </a:xfrm>
          <a:noFill/>
        </p:spPr>
        <p:txBody>
          <a:bodyPr lIns="95451" tIns="47724" rIns="95451" bIns="47724"/>
          <a:lstStyle/>
          <a:p>
            <a:pPr eaLnBrk="1" hangingPunct="1"/>
            <a:r>
              <a:rPr lang="en-US" smtClean="0"/>
              <a:t>This is the basic algorithmic strategy.  We start with the previous state R^x_{t-1}.  Now simulate our way to R_t (one Monte Carlo simulation).  Now find the value of being in state R_t.  Finally use this to update the value of being in state R^x_{t-1} at time t-1.</a:t>
            </a:r>
          </a:p>
          <a:p>
            <a:pPr eaLnBrk="1" hangingPunct="1"/>
            <a:endParaRPr lang="en-US" smtClean="0"/>
          </a:p>
          <a:p>
            <a:pPr eaLnBrk="1" hangingPunct="1"/>
            <a:r>
              <a:rPr lang="en-US" smtClean="0"/>
              <a:t>For problems in transportation and logistics, you do not implement this literally.  For resource allocation, we need the marginal value of an additional driver (etc).  The value function here could be Benders cuts, and the updating mechanism could be stochastic decomposition.  See chapter 12 of the current version of my  book.</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C2157A36-EF84-4A7C-B017-42823B435E08}" type="slidenum">
              <a:rPr lang="en-US" i="0"/>
              <a:pPr eaLnBrk="1" hangingPunct="1"/>
              <a:t>26</a:t>
            </a:fld>
            <a:endParaRPr lang="en-US" i="0"/>
          </a:p>
        </p:txBody>
      </p:sp>
      <p:sp>
        <p:nvSpPr>
          <p:cNvPr id="115715" name="Rectangle 7"/>
          <p:cNvSpPr txBox="1">
            <a:spLocks noGrp="1" noChangeArrowheads="1"/>
          </p:cNvSpPr>
          <p:nvPr/>
        </p:nvSpPr>
        <p:spPr bwMode="auto">
          <a:xfrm>
            <a:off x="3848100" y="8675688"/>
            <a:ext cx="2982913" cy="48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lg" len="lg"/>
                <a:tailEnd type="none" w="med" len="lg"/>
              </a14:hiddenLine>
            </a:ext>
          </a:extLst>
        </p:spPr>
        <p:txBody>
          <a:bodyPr lIns="95451" tIns="47724" rIns="95451" bIns="47724" anchor="b"/>
          <a:lstStyle>
            <a:lvl1pPr defTabSz="954088" eaLnBrk="0" hangingPunct="0">
              <a:defRPr i="1">
                <a:solidFill>
                  <a:schemeClr val="tx1"/>
                </a:solidFill>
                <a:latin typeface="Arial" charset="0"/>
                <a:cs typeface="Arial" charset="0"/>
              </a:defRPr>
            </a:lvl1pPr>
            <a:lvl2pPr marL="742950" indent="-285750" defTabSz="954088" eaLnBrk="0" hangingPunct="0">
              <a:defRPr i="1">
                <a:solidFill>
                  <a:schemeClr val="tx1"/>
                </a:solidFill>
                <a:latin typeface="Arial" charset="0"/>
                <a:cs typeface="Arial" charset="0"/>
              </a:defRPr>
            </a:lvl2pPr>
            <a:lvl3pPr marL="1143000" indent="-228600" defTabSz="954088" eaLnBrk="0" hangingPunct="0">
              <a:defRPr i="1">
                <a:solidFill>
                  <a:schemeClr val="tx1"/>
                </a:solidFill>
                <a:latin typeface="Arial" charset="0"/>
                <a:cs typeface="Arial" charset="0"/>
              </a:defRPr>
            </a:lvl3pPr>
            <a:lvl4pPr marL="1600200" indent="-228600" defTabSz="954088" eaLnBrk="0" hangingPunct="0">
              <a:defRPr i="1">
                <a:solidFill>
                  <a:schemeClr val="tx1"/>
                </a:solidFill>
                <a:latin typeface="Arial" charset="0"/>
                <a:cs typeface="Arial" charset="0"/>
              </a:defRPr>
            </a:lvl4pPr>
            <a:lvl5pPr marL="2057400" indent="-228600" defTabSz="954088" eaLnBrk="0" hangingPunct="0">
              <a:defRPr i="1">
                <a:solidFill>
                  <a:schemeClr val="tx1"/>
                </a:solidFill>
                <a:latin typeface="Arial" charset="0"/>
                <a:cs typeface="Arial" charset="0"/>
              </a:defRPr>
            </a:lvl5pPr>
            <a:lvl6pPr marL="2514600" indent="-228600" defTabSz="954088" eaLnBrk="0" fontAlgn="base" hangingPunct="0">
              <a:spcBef>
                <a:spcPct val="0"/>
              </a:spcBef>
              <a:spcAft>
                <a:spcPct val="0"/>
              </a:spcAft>
              <a:defRPr i="1">
                <a:solidFill>
                  <a:schemeClr val="tx1"/>
                </a:solidFill>
                <a:latin typeface="Arial" charset="0"/>
                <a:cs typeface="Arial" charset="0"/>
              </a:defRPr>
            </a:lvl6pPr>
            <a:lvl7pPr marL="2971800" indent="-228600" defTabSz="954088" eaLnBrk="0" fontAlgn="base" hangingPunct="0">
              <a:spcBef>
                <a:spcPct val="0"/>
              </a:spcBef>
              <a:spcAft>
                <a:spcPct val="0"/>
              </a:spcAft>
              <a:defRPr i="1">
                <a:solidFill>
                  <a:schemeClr val="tx1"/>
                </a:solidFill>
                <a:latin typeface="Arial" charset="0"/>
                <a:cs typeface="Arial" charset="0"/>
              </a:defRPr>
            </a:lvl7pPr>
            <a:lvl8pPr marL="3429000" indent="-228600" defTabSz="954088" eaLnBrk="0" fontAlgn="base" hangingPunct="0">
              <a:spcBef>
                <a:spcPct val="0"/>
              </a:spcBef>
              <a:spcAft>
                <a:spcPct val="0"/>
              </a:spcAft>
              <a:defRPr i="1">
                <a:solidFill>
                  <a:schemeClr val="tx1"/>
                </a:solidFill>
                <a:latin typeface="Arial" charset="0"/>
                <a:cs typeface="Arial" charset="0"/>
              </a:defRPr>
            </a:lvl8pPr>
            <a:lvl9pPr marL="3886200" indent="-228600" defTabSz="954088" eaLnBrk="0" fontAlgn="base" hangingPunct="0">
              <a:spcBef>
                <a:spcPct val="0"/>
              </a:spcBef>
              <a:spcAft>
                <a:spcPct val="0"/>
              </a:spcAft>
              <a:defRPr i="1">
                <a:solidFill>
                  <a:schemeClr val="tx1"/>
                </a:solidFill>
                <a:latin typeface="Arial" charset="0"/>
                <a:cs typeface="Arial" charset="0"/>
              </a:defRPr>
            </a:lvl9pPr>
          </a:lstStyle>
          <a:p>
            <a:pPr algn="r"/>
            <a:fld id="{1CE930FB-A8B9-46AA-88C5-762CF3C3104B}" type="slidenum">
              <a:rPr lang="en-US" sz="1300" i="0">
                <a:latin typeface="Times New Roman" pitchFamily="18" charset="0"/>
              </a:rPr>
              <a:pPr algn="r"/>
              <a:t>26</a:t>
            </a:fld>
            <a:endParaRPr lang="en-US" sz="1300" i="0">
              <a:latin typeface="Times New Roman" pitchFamily="18" charset="0"/>
            </a:endParaRPr>
          </a:p>
        </p:txBody>
      </p:sp>
      <p:sp>
        <p:nvSpPr>
          <p:cNvPr id="115716" name="Rectangle 2"/>
          <p:cNvSpPr>
            <a:spLocks noGrp="1" noRot="1" noChangeAspect="1" noChangeArrowheads="1" noTextEdit="1"/>
          </p:cNvSpPr>
          <p:nvPr>
            <p:ph type="sldImg"/>
          </p:nvPr>
        </p:nvSpPr>
        <p:spPr>
          <a:xfrm>
            <a:off x="1206500" y="722313"/>
            <a:ext cx="4502150" cy="3376612"/>
          </a:xfrm>
          <a:ln/>
        </p:spPr>
      </p:sp>
      <p:sp>
        <p:nvSpPr>
          <p:cNvPr id="115717" name="Rectangle 3"/>
          <p:cNvSpPr>
            <a:spLocks noGrp="1" noChangeArrowheads="1"/>
          </p:cNvSpPr>
          <p:nvPr>
            <p:ph type="body" idx="1"/>
          </p:nvPr>
        </p:nvSpPr>
        <p:spPr>
          <a:xfrm>
            <a:off x="941388" y="4338638"/>
            <a:ext cx="5026025" cy="4095750"/>
          </a:xfrm>
          <a:noFill/>
        </p:spPr>
        <p:txBody>
          <a:bodyPr lIns="95451" tIns="47724" rIns="95451" bIns="47724"/>
          <a:lstStyle/>
          <a:p>
            <a:pPr eaLnBrk="1" hangingPunct="1"/>
            <a:r>
              <a:rPr lang="en-US" smtClean="0"/>
              <a:t>This is the basic algorithmic strategy.  We start with the previous state R^x_{t-1}.  Now simulate our way to R_t (one Monte Carlo simulation).  Now find the value of being in state R_t.  Finally use this to update the value of being in state R^x_{t-1} at time t-1.</a:t>
            </a:r>
          </a:p>
          <a:p>
            <a:pPr eaLnBrk="1" hangingPunct="1"/>
            <a:endParaRPr lang="en-US" smtClean="0"/>
          </a:p>
          <a:p>
            <a:pPr eaLnBrk="1" hangingPunct="1"/>
            <a:r>
              <a:rPr lang="en-US" smtClean="0"/>
              <a:t>For problems in transportation and logistics, you do not implement this literally.  For resource allocation, we need the marginal value of an additional driver (etc).  The value function here could be Benders cuts, and the updating mechanism could be stochastic decomposition.  See chapter 12 of the current version of my  book.</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B92317A8-738B-4B29-A2D6-1734BF6A42D8}" type="slidenum">
              <a:rPr lang="en-US" i="0"/>
              <a:pPr eaLnBrk="1" hangingPunct="1"/>
              <a:t>27</a:t>
            </a:fld>
            <a:endParaRPr lang="en-US" i="0"/>
          </a:p>
        </p:txBody>
      </p:sp>
      <p:sp>
        <p:nvSpPr>
          <p:cNvPr id="116739" name="Rectangle 2"/>
          <p:cNvSpPr>
            <a:spLocks noGrp="1" noRot="1" noChangeAspect="1" noChangeArrowheads="1" noTextEdit="1"/>
          </p:cNvSpPr>
          <p:nvPr>
            <p:ph type="sldImg"/>
          </p:nvPr>
        </p:nvSpPr>
        <p:spPr>
          <a:xfrm>
            <a:off x="1154113" y="692150"/>
            <a:ext cx="4552950" cy="3416300"/>
          </a:xfrm>
          <a:ln/>
        </p:spPr>
      </p:sp>
      <p:sp>
        <p:nvSpPr>
          <p:cNvPr id="116740"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B07228D8-DF47-45AA-BD4E-56375895912A}" type="slidenum">
              <a:rPr lang="en-US" i="0"/>
              <a:pPr eaLnBrk="1" hangingPunct="1"/>
              <a:t>28</a:t>
            </a:fld>
            <a:endParaRPr lang="en-US" i="0"/>
          </a:p>
        </p:txBody>
      </p:sp>
      <p:sp>
        <p:nvSpPr>
          <p:cNvPr id="117763" name="Rectangle 2"/>
          <p:cNvSpPr>
            <a:spLocks noGrp="1" noRot="1" noChangeAspect="1" noChangeArrowheads="1" noTextEdit="1"/>
          </p:cNvSpPr>
          <p:nvPr>
            <p:ph type="sldImg"/>
          </p:nvPr>
        </p:nvSpPr>
        <p:spPr>
          <a:xfrm>
            <a:off x="1208088" y="722313"/>
            <a:ext cx="4502150" cy="3376612"/>
          </a:xfrm>
          <a:ln/>
        </p:spPr>
      </p:sp>
      <p:sp>
        <p:nvSpPr>
          <p:cNvPr id="117764" name="Rectangle 3"/>
          <p:cNvSpPr>
            <a:spLocks noGrp="1" noChangeArrowheads="1"/>
          </p:cNvSpPr>
          <p:nvPr>
            <p:ph type="body" idx="1"/>
          </p:nvPr>
        </p:nvSpPr>
        <p:spPr>
          <a:xfrm>
            <a:off x="941388" y="4338638"/>
            <a:ext cx="5026025" cy="4098925"/>
          </a:xfrm>
          <a:noFill/>
        </p:spPr>
        <p:txBody>
          <a:bodyPr/>
          <a:lstStyle/>
          <a:p>
            <a:pPr eaLnBrk="1" hangingPunct="1"/>
            <a:endParaRPr lang="en-US" smtClean="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4324CEDE-ED35-421B-AE32-CE8FAC21581F}" type="slidenum">
              <a:rPr lang="en-US" i="0"/>
              <a:pPr eaLnBrk="1" hangingPunct="1"/>
              <a:t>29</a:t>
            </a:fld>
            <a:endParaRPr lang="en-US" i="0"/>
          </a:p>
        </p:txBody>
      </p:sp>
      <p:sp>
        <p:nvSpPr>
          <p:cNvPr id="118787" name="Rectangle 2"/>
          <p:cNvSpPr>
            <a:spLocks noGrp="1" noRot="1" noChangeAspect="1" noChangeArrowheads="1" noTextEdit="1"/>
          </p:cNvSpPr>
          <p:nvPr>
            <p:ph type="sldImg"/>
          </p:nvPr>
        </p:nvSpPr>
        <p:spPr>
          <a:ln/>
        </p:spPr>
      </p:sp>
      <p:sp>
        <p:nvSpPr>
          <p:cNvPr id="118788"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0582D8DB-9C14-4626-A093-44F505FBCFCA}" type="slidenum">
              <a:rPr lang="en-US" i="0"/>
              <a:pPr eaLnBrk="1" hangingPunct="1"/>
              <a:t>3</a:t>
            </a:fld>
            <a:endParaRPr lang="en-US" i="0"/>
          </a:p>
        </p:txBody>
      </p:sp>
      <p:sp>
        <p:nvSpPr>
          <p:cNvPr id="92163" name="Rectangle 2"/>
          <p:cNvSpPr>
            <a:spLocks noGrp="1" noRot="1" noChangeAspect="1" noChangeArrowheads="1" noTextEdit="1"/>
          </p:cNvSpPr>
          <p:nvPr>
            <p:ph type="sldImg"/>
          </p:nvPr>
        </p:nvSpPr>
        <p:spPr>
          <a:ln/>
        </p:spPr>
      </p:sp>
      <p:sp>
        <p:nvSpPr>
          <p:cNvPr id="92164"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04DBA4CF-8A9E-41D8-9BA2-DB2533C6AD23}" type="slidenum">
              <a:rPr lang="en-US" i="0"/>
              <a:pPr eaLnBrk="1" hangingPunct="1"/>
              <a:t>30</a:t>
            </a:fld>
            <a:endParaRPr lang="en-US" i="0"/>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2D4D7032-42D2-47A6-87C3-927FFCCF9670}" type="slidenum">
              <a:rPr lang="en-US" i="0"/>
              <a:pPr eaLnBrk="1" hangingPunct="1"/>
              <a:t>31</a:t>
            </a:fld>
            <a:endParaRPr lang="en-US" i="0"/>
          </a:p>
        </p:txBody>
      </p:sp>
      <p:sp>
        <p:nvSpPr>
          <p:cNvPr id="120835" name="Rectangle 2"/>
          <p:cNvSpPr>
            <a:spLocks noGrp="1" noRot="1" noChangeAspect="1" noChangeArrowheads="1" noTextEdit="1"/>
          </p:cNvSpPr>
          <p:nvPr>
            <p:ph type="sldImg"/>
          </p:nvPr>
        </p:nvSpPr>
        <p:spPr>
          <a:ln/>
        </p:spPr>
      </p:sp>
      <p:sp>
        <p:nvSpPr>
          <p:cNvPr id="120836"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B2883376-792F-4147-B72E-7F7773F757B9}" type="slidenum">
              <a:rPr lang="en-US" i="0"/>
              <a:pPr eaLnBrk="1" hangingPunct="1"/>
              <a:t>32</a:t>
            </a:fld>
            <a:endParaRPr lang="en-US" i="0"/>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277E4CB8-E67C-4A2F-9C2B-AE6C1B1512C2}" type="slidenum">
              <a:rPr lang="en-US" i="0"/>
              <a:pPr eaLnBrk="1" hangingPunct="1"/>
              <a:t>33</a:t>
            </a:fld>
            <a:endParaRPr lang="en-US" i="0"/>
          </a:p>
        </p:txBody>
      </p:sp>
      <p:sp>
        <p:nvSpPr>
          <p:cNvPr id="122883" name="Rectangle 2"/>
          <p:cNvSpPr>
            <a:spLocks noGrp="1" noRot="1" noChangeAspect="1" noChangeArrowheads="1" noTextEdit="1"/>
          </p:cNvSpPr>
          <p:nvPr>
            <p:ph type="sldImg"/>
          </p:nvPr>
        </p:nvSpPr>
        <p:spPr>
          <a:xfrm>
            <a:off x="1154113" y="692150"/>
            <a:ext cx="4552950" cy="3416300"/>
          </a:xfrm>
          <a:ln/>
        </p:spPr>
      </p:sp>
      <p:sp>
        <p:nvSpPr>
          <p:cNvPr id="122884"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D648237E-2AE9-45F0-BCEA-62A554816E34}" type="slidenum">
              <a:rPr lang="en-US" i="0"/>
              <a:pPr eaLnBrk="1" hangingPunct="1"/>
              <a:t>34</a:t>
            </a:fld>
            <a:endParaRPr lang="en-US" i="0"/>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45E5415A-4300-4099-8A85-0DFCF90801BA}" type="slidenum">
              <a:rPr lang="en-US" i="0"/>
              <a:pPr eaLnBrk="1" hangingPunct="1"/>
              <a:t>35</a:t>
            </a:fld>
            <a:endParaRPr lang="en-US" i="0"/>
          </a:p>
        </p:txBody>
      </p:sp>
      <p:sp>
        <p:nvSpPr>
          <p:cNvPr id="124931" name="Rectangle 2"/>
          <p:cNvSpPr>
            <a:spLocks noGrp="1" noRot="1" noChangeAspect="1" noChangeArrowheads="1" noTextEdit="1"/>
          </p:cNvSpPr>
          <p:nvPr>
            <p:ph type="sldImg"/>
          </p:nvPr>
        </p:nvSpPr>
        <p:spPr>
          <a:ln/>
        </p:spPr>
      </p:sp>
      <p:sp>
        <p:nvSpPr>
          <p:cNvPr id="124932"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2C4FFF4A-3057-4F8F-B948-351483A8025C}" type="slidenum">
              <a:rPr lang="en-US" i="0"/>
              <a:pPr eaLnBrk="1" hangingPunct="1"/>
              <a:t>36</a:t>
            </a:fld>
            <a:endParaRPr lang="en-US" i="0"/>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1005F0BD-23C7-4F41-AF44-829812DFA3AA}" type="slidenum">
              <a:rPr lang="en-US" i="0"/>
              <a:pPr eaLnBrk="1" hangingPunct="1"/>
              <a:t>37</a:t>
            </a:fld>
            <a:endParaRPr lang="en-US" i="0"/>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E6A16FF1-0088-4E22-91E9-9FF3E657179B}" type="slidenum">
              <a:rPr lang="en-US" i="0"/>
              <a:pPr eaLnBrk="1" hangingPunct="1"/>
              <a:t>38</a:t>
            </a:fld>
            <a:endParaRPr lang="en-US" i="0"/>
          </a:p>
        </p:txBody>
      </p:sp>
      <p:sp>
        <p:nvSpPr>
          <p:cNvPr id="128003" name="Rectangle 2"/>
          <p:cNvSpPr>
            <a:spLocks noGrp="1" noRot="1" noChangeAspect="1" noChangeArrowheads="1" noTextEdit="1"/>
          </p:cNvSpPr>
          <p:nvPr>
            <p:ph type="sldImg"/>
          </p:nvPr>
        </p:nvSpPr>
        <p:spPr>
          <a:ln/>
        </p:spPr>
      </p:sp>
      <p:sp>
        <p:nvSpPr>
          <p:cNvPr id="128004"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48F13AAF-07E1-45FA-9405-250C243B49C0}" type="slidenum">
              <a:rPr lang="en-US" i="0"/>
              <a:pPr eaLnBrk="1" hangingPunct="1"/>
              <a:t>39</a:t>
            </a:fld>
            <a:endParaRPr lang="en-US" i="0"/>
          </a:p>
        </p:txBody>
      </p:sp>
      <p:sp>
        <p:nvSpPr>
          <p:cNvPr id="129027" name="Rectangle 2"/>
          <p:cNvSpPr>
            <a:spLocks noGrp="1" noRot="1" noChangeAspect="1" noChangeArrowheads="1" noTextEdit="1"/>
          </p:cNvSpPr>
          <p:nvPr>
            <p:ph type="sldImg"/>
          </p:nvPr>
        </p:nvSpPr>
        <p:spPr>
          <a:ln/>
        </p:spPr>
      </p:sp>
      <p:sp>
        <p:nvSpPr>
          <p:cNvPr id="129028"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2E1B9239-A430-421F-9DD9-124CF42FCC0D}" type="slidenum">
              <a:rPr lang="en-US" i="0"/>
              <a:pPr eaLnBrk="1" hangingPunct="1"/>
              <a:t>4</a:t>
            </a:fld>
            <a:endParaRPr lang="en-US" i="0"/>
          </a:p>
        </p:txBody>
      </p:sp>
      <p:sp>
        <p:nvSpPr>
          <p:cNvPr id="93187" name="Rectangle 2"/>
          <p:cNvSpPr>
            <a:spLocks noGrp="1" noRot="1" noChangeAspect="1" noChangeArrowheads="1" noTextEdit="1"/>
          </p:cNvSpPr>
          <p:nvPr>
            <p:ph type="sldImg"/>
          </p:nvPr>
        </p:nvSpPr>
        <p:spPr>
          <a:xfrm>
            <a:off x="1154113" y="692150"/>
            <a:ext cx="4552950" cy="3416300"/>
          </a:xfrm>
          <a:ln/>
        </p:spPr>
      </p:sp>
      <p:sp>
        <p:nvSpPr>
          <p:cNvPr id="93188"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9CFE10BC-5F7C-4A1A-A056-BAF0830BAF05}" type="slidenum">
              <a:rPr lang="en-US" i="0"/>
              <a:pPr eaLnBrk="1" hangingPunct="1"/>
              <a:t>40</a:t>
            </a:fld>
            <a:endParaRPr lang="en-US" i="0"/>
          </a:p>
        </p:txBody>
      </p:sp>
      <p:sp>
        <p:nvSpPr>
          <p:cNvPr id="130051" name="Rectangle 2"/>
          <p:cNvSpPr>
            <a:spLocks noGrp="1" noRot="1" noChangeAspect="1" noChangeArrowheads="1" noTextEdit="1"/>
          </p:cNvSpPr>
          <p:nvPr>
            <p:ph type="sldImg"/>
          </p:nvPr>
        </p:nvSpPr>
        <p:spPr>
          <a:ln/>
        </p:spPr>
      </p:sp>
      <p:sp>
        <p:nvSpPr>
          <p:cNvPr id="130052"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16289786-FE2D-4E12-8DA1-FC14DEC6744A}" type="slidenum">
              <a:rPr lang="en-US" i="0"/>
              <a:pPr eaLnBrk="1" hangingPunct="1"/>
              <a:t>41</a:t>
            </a:fld>
            <a:endParaRPr lang="en-US" i="0"/>
          </a:p>
        </p:txBody>
      </p:sp>
      <p:sp>
        <p:nvSpPr>
          <p:cNvPr id="132099" name="Rectangle 2"/>
          <p:cNvSpPr>
            <a:spLocks noGrp="1" noRot="1" noChangeAspect="1" noChangeArrowheads="1" noTextEdit="1"/>
          </p:cNvSpPr>
          <p:nvPr>
            <p:ph type="sldImg"/>
          </p:nvPr>
        </p:nvSpPr>
        <p:spPr>
          <a:xfrm>
            <a:off x="1154113" y="692150"/>
            <a:ext cx="4552950" cy="3416300"/>
          </a:xfrm>
          <a:ln/>
        </p:spPr>
      </p:sp>
      <p:sp>
        <p:nvSpPr>
          <p:cNvPr id="132100"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D3C20DF4-D83B-4FA0-9364-27FD1B461369}" type="slidenum">
              <a:rPr lang="en-US" i="0"/>
              <a:pPr eaLnBrk="1" hangingPunct="1"/>
              <a:t>42</a:t>
            </a:fld>
            <a:endParaRPr lang="en-US" i="0"/>
          </a:p>
        </p:txBody>
      </p:sp>
      <p:sp>
        <p:nvSpPr>
          <p:cNvPr id="133123" name="Rectangle 2"/>
          <p:cNvSpPr>
            <a:spLocks noGrp="1" noRot="1" noChangeAspect="1" noChangeArrowheads="1" noTextEdit="1"/>
          </p:cNvSpPr>
          <p:nvPr>
            <p:ph type="sldImg"/>
          </p:nvPr>
        </p:nvSpPr>
        <p:spPr>
          <a:xfrm>
            <a:off x="1154113" y="692150"/>
            <a:ext cx="4554537" cy="3416300"/>
          </a:xfrm>
          <a:ln/>
        </p:spPr>
      </p:sp>
      <p:sp>
        <p:nvSpPr>
          <p:cNvPr id="133124"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FD83D1BC-271A-40B1-853D-E96B88207715}" type="slidenum">
              <a:rPr lang="en-US" i="0"/>
              <a:pPr eaLnBrk="1" hangingPunct="1"/>
              <a:t>43</a:t>
            </a:fld>
            <a:endParaRPr lang="en-US" i="0"/>
          </a:p>
        </p:txBody>
      </p:sp>
      <p:sp>
        <p:nvSpPr>
          <p:cNvPr id="134147" name="Rectangle 2"/>
          <p:cNvSpPr>
            <a:spLocks noGrp="1" noRot="1" noChangeAspect="1" noChangeArrowheads="1" noTextEdit="1"/>
          </p:cNvSpPr>
          <p:nvPr>
            <p:ph type="sldImg"/>
          </p:nvPr>
        </p:nvSpPr>
        <p:spPr>
          <a:xfrm>
            <a:off x="1206500" y="722313"/>
            <a:ext cx="4502150" cy="3376612"/>
          </a:xfrm>
          <a:ln/>
        </p:spPr>
      </p:sp>
      <p:sp>
        <p:nvSpPr>
          <p:cNvPr id="134148" name="Rectangle 3"/>
          <p:cNvSpPr>
            <a:spLocks noGrp="1" noChangeArrowheads="1"/>
          </p:cNvSpPr>
          <p:nvPr>
            <p:ph type="body" idx="1"/>
          </p:nvPr>
        </p:nvSpPr>
        <p:spPr>
          <a:xfrm>
            <a:off x="941388" y="4338638"/>
            <a:ext cx="5026025" cy="4097337"/>
          </a:xfrm>
          <a:noFill/>
        </p:spPr>
        <p:txBody>
          <a:bodyPr/>
          <a:lstStyle/>
          <a:p>
            <a:pPr eaLnBrk="1" hangingPunct="1"/>
            <a:endParaRPr lang="en-US" smtClean="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BBFDA6E5-EEE3-48D5-BF43-B54646052625}" type="slidenum">
              <a:rPr lang="en-US" i="0"/>
              <a:pPr eaLnBrk="1" hangingPunct="1"/>
              <a:t>44</a:t>
            </a:fld>
            <a:endParaRPr lang="en-US" i="0"/>
          </a:p>
        </p:txBody>
      </p:sp>
      <p:sp>
        <p:nvSpPr>
          <p:cNvPr id="135171" name="Rectangle 2"/>
          <p:cNvSpPr>
            <a:spLocks noGrp="1" noRot="1" noChangeAspect="1" noChangeArrowheads="1" noTextEdit="1"/>
          </p:cNvSpPr>
          <p:nvPr>
            <p:ph type="sldImg"/>
          </p:nvPr>
        </p:nvSpPr>
        <p:spPr>
          <a:xfrm>
            <a:off x="1206500" y="722313"/>
            <a:ext cx="4502150" cy="3376612"/>
          </a:xfrm>
          <a:ln/>
        </p:spPr>
      </p:sp>
      <p:sp>
        <p:nvSpPr>
          <p:cNvPr id="135172" name="Rectangle 3"/>
          <p:cNvSpPr>
            <a:spLocks noGrp="1" noChangeArrowheads="1"/>
          </p:cNvSpPr>
          <p:nvPr>
            <p:ph type="body" idx="1"/>
          </p:nvPr>
        </p:nvSpPr>
        <p:spPr>
          <a:xfrm>
            <a:off x="941388" y="4338638"/>
            <a:ext cx="5026025" cy="4097337"/>
          </a:xfrm>
          <a:noFill/>
        </p:spPr>
        <p:txBody>
          <a:bodyPr/>
          <a:lstStyle/>
          <a:p>
            <a:pPr eaLnBrk="1" hangingPunct="1"/>
            <a:endParaRPr lang="en-US" smtClean="0"/>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3676D68C-050F-4E25-8ED9-513491FE5631}" type="slidenum">
              <a:rPr lang="en-US" i="0"/>
              <a:pPr eaLnBrk="1" hangingPunct="1"/>
              <a:t>45</a:t>
            </a:fld>
            <a:endParaRPr lang="en-US" i="0"/>
          </a:p>
        </p:txBody>
      </p:sp>
      <p:sp>
        <p:nvSpPr>
          <p:cNvPr id="136195" name="Rectangle 2"/>
          <p:cNvSpPr>
            <a:spLocks noGrp="1" noRot="1" noChangeAspect="1" noChangeArrowheads="1" noTextEdit="1"/>
          </p:cNvSpPr>
          <p:nvPr>
            <p:ph type="sldImg"/>
          </p:nvPr>
        </p:nvSpPr>
        <p:spPr>
          <a:xfrm>
            <a:off x="1206500" y="722313"/>
            <a:ext cx="4502150" cy="3376612"/>
          </a:xfrm>
          <a:ln/>
        </p:spPr>
      </p:sp>
      <p:sp>
        <p:nvSpPr>
          <p:cNvPr id="136196" name="Rectangle 3"/>
          <p:cNvSpPr>
            <a:spLocks noGrp="1" noChangeArrowheads="1"/>
          </p:cNvSpPr>
          <p:nvPr>
            <p:ph type="body" idx="1"/>
          </p:nvPr>
        </p:nvSpPr>
        <p:spPr>
          <a:xfrm>
            <a:off x="941388" y="4338638"/>
            <a:ext cx="5026025" cy="4097337"/>
          </a:xfrm>
          <a:noFill/>
        </p:spPr>
        <p:txBody>
          <a:bodyPr/>
          <a:lstStyle/>
          <a:p>
            <a:pPr eaLnBrk="1" hangingPunct="1"/>
            <a:endParaRPr lang="en-US" smtClean="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E3DB59FE-46D1-4BFE-B101-097F7F1EDFC1}" type="slidenum">
              <a:rPr lang="en-US" i="0"/>
              <a:pPr eaLnBrk="1" hangingPunct="1"/>
              <a:t>46</a:t>
            </a:fld>
            <a:endParaRPr lang="en-US" i="0"/>
          </a:p>
        </p:txBody>
      </p:sp>
      <p:sp>
        <p:nvSpPr>
          <p:cNvPr id="137219" name="Rectangle 2"/>
          <p:cNvSpPr>
            <a:spLocks noGrp="1" noRot="1" noChangeAspect="1" noChangeArrowheads="1" noTextEdit="1"/>
          </p:cNvSpPr>
          <p:nvPr>
            <p:ph type="sldImg"/>
          </p:nvPr>
        </p:nvSpPr>
        <p:spPr>
          <a:xfrm>
            <a:off x="1154113" y="692150"/>
            <a:ext cx="4552950" cy="3416300"/>
          </a:xfrm>
          <a:ln/>
        </p:spPr>
      </p:sp>
      <p:sp>
        <p:nvSpPr>
          <p:cNvPr id="137220"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E093FA8B-31CE-4E7F-92C6-02B22A133563}" type="slidenum">
              <a:rPr lang="en-US" i="0"/>
              <a:pPr eaLnBrk="1" hangingPunct="1"/>
              <a:t>47</a:t>
            </a:fld>
            <a:endParaRPr lang="en-US" i="0"/>
          </a:p>
        </p:txBody>
      </p:sp>
      <p:sp>
        <p:nvSpPr>
          <p:cNvPr id="138243" name="Rectangle 2"/>
          <p:cNvSpPr>
            <a:spLocks noGrp="1" noRot="1" noChangeAspect="1" noChangeArrowheads="1" noTextEdit="1"/>
          </p:cNvSpPr>
          <p:nvPr>
            <p:ph type="sldImg"/>
          </p:nvPr>
        </p:nvSpPr>
        <p:spPr>
          <a:xfrm>
            <a:off x="1206500" y="722313"/>
            <a:ext cx="4502150" cy="3376612"/>
          </a:xfrm>
          <a:ln/>
        </p:spPr>
      </p:sp>
      <p:sp>
        <p:nvSpPr>
          <p:cNvPr id="138244" name="Rectangle 3"/>
          <p:cNvSpPr>
            <a:spLocks noGrp="1" noChangeArrowheads="1"/>
          </p:cNvSpPr>
          <p:nvPr>
            <p:ph type="body" idx="1"/>
          </p:nvPr>
        </p:nvSpPr>
        <p:spPr>
          <a:xfrm>
            <a:off x="941388" y="4338638"/>
            <a:ext cx="5026025" cy="4097337"/>
          </a:xfrm>
          <a:noFill/>
        </p:spPr>
        <p:txBody>
          <a:bodyPr/>
          <a:lstStyle/>
          <a:p>
            <a:pPr eaLnBrk="1" hangingPunct="1"/>
            <a:endParaRPr lang="en-US" smtClean="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56FD2A0E-EA9D-4C1A-AB9B-B9DC40577D4B}" type="slidenum">
              <a:rPr lang="en-US" i="0"/>
              <a:pPr eaLnBrk="1" hangingPunct="1"/>
              <a:t>48</a:t>
            </a:fld>
            <a:endParaRPr lang="en-US" i="0"/>
          </a:p>
        </p:txBody>
      </p:sp>
      <p:sp>
        <p:nvSpPr>
          <p:cNvPr id="139267" name="Rectangle 2"/>
          <p:cNvSpPr>
            <a:spLocks noGrp="1" noRot="1" noChangeAspect="1" noChangeArrowheads="1" noTextEdit="1"/>
          </p:cNvSpPr>
          <p:nvPr>
            <p:ph type="sldImg"/>
          </p:nvPr>
        </p:nvSpPr>
        <p:spPr>
          <a:ln/>
        </p:spPr>
      </p:sp>
      <p:sp>
        <p:nvSpPr>
          <p:cNvPr id="139268"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0930D38E-4E30-4190-8B5E-C34B938CB17B}" type="slidenum">
              <a:rPr lang="en-US" i="0"/>
              <a:pPr eaLnBrk="1" hangingPunct="1"/>
              <a:t>49</a:t>
            </a:fld>
            <a:endParaRPr lang="en-US" i="0"/>
          </a:p>
        </p:txBody>
      </p:sp>
      <p:sp>
        <p:nvSpPr>
          <p:cNvPr id="140291" name="Rectangle 2"/>
          <p:cNvSpPr>
            <a:spLocks noGrp="1" noRot="1" noChangeAspect="1" noChangeArrowheads="1" noTextEdit="1"/>
          </p:cNvSpPr>
          <p:nvPr>
            <p:ph type="sldImg"/>
          </p:nvPr>
        </p:nvSpPr>
        <p:spPr>
          <a:xfrm>
            <a:off x="1154113" y="692150"/>
            <a:ext cx="4552950" cy="3416300"/>
          </a:xfrm>
          <a:ln/>
        </p:spPr>
      </p:sp>
      <p:sp>
        <p:nvSpPr>
          <p:cNvPr id="140292"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0AF12E2E-EBE0-4E38-981F-E398E719D3A9}" type="slidenum">
              <a:rPr lang="en-US" i="0"/>
              <a:pPr eaLnBrk="1" hangingPunct="1"/>
              <a:t>5</a:t>
            </a:fld>
            <a:endParaRPr lang="en-US" i="0"/>
          </a:p>
        </p:txBody>
      </p:sp>
      <p:sp>
        <p:nvSpPr>
          <p:cNvPr id="94211" name="Rectangle 2"/>
          <p:cNvSpPr>
            <a:spLocks noGrp="1" noRot="1" noChangeAspect="1" noChangeArrowheads="1" noTextEdit="1"/>
          </p:cNvSpPr>
          <p:nvPr>
            <p:ph type="sldImg"/>
          </p:nvPr>
        </p:nvSpPr>
        <p:spPr>
          <a:xfrm>
            <a:off x="1154113" y="692150"/>
            <a:ext cx="4552950" cy="3416300"/>
          </a:xfrm>
          <a:ln/>
        </p:spPr>
      </p:sp>
      <p:sp>
        <p:nvSpPr>
          <p:cNvPr id="94212"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16289786-FE2D-4E12-8DA1-FC14DEC6744A}" type="slidenum">
              <a:rPr lang="en-US" i="0"/>
              <a:pPr eaLnBrk="1" hangingPunct="1"/>
              <a:t>50</a:t>
            </a:fld>
            <a:endParaRPr lang="en-US" i="0"/>
          </a:p>
        </p:txBody>
      </p:sp>
      <p:sp>
        <p:nvSpPr>
          <p:cNvPr id="132099" name="Rectangle 2"/>
          <p:cNvSpPr>
            <a:spLocks noGrp="1" noRot="1" noChangeAspect="1" noChangeArrowheads="1" noTextEdit="1"/>
          </p:cNvSpPr>
          <p:nvPr>
            <p:ph type="sldImg"/>
          </p:nvPr>
        </p:nvSpPr>
        <p:spPr>
          <a:xfrm>
            <a:off x="1154113" y="692150"/>
            <a:ext cx="4552950" cy="3416300"/>
          </a:xfrm>
          <a:ln/>
        </p:spPr>
      </p:sp>
      <p:sp>
        <p:nvSpPr>
          <p:cNvPr id="132100"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A2A68D2E-B367-4D9F-BDDA-905584D3B976}" type="slidenum">
              <a:rPr lang="en-US" i="0"/>
              <a:pPr eaLnBrk="1" hangingPunct="1"/>
              <a:t>51</a:t>
            </a:fld>
            <a:endParaRPr lang="en-US" i="0"/>
          </a:p>
        </p:txBody>
      </p:sp>
      <p:sp>
        <p:nvSpPr>
          <p:cNvPr id="141315" name="Rectangle 2"/>
          <p:cNvSpPr>
            <a:spLocks noGrp="1" noRot="1" noChangeAspect="1" noChangeArrowheads="1" noTextEdit="1"/>
          </p:cNvSpPr>
          <p:nvPr>
            <p:ph type="sldImg"/>
          </p:nvPr>
        </p:nvSpPr>
        <p:spPr>
          <a:ln/>
        </p:spPr>
      </p:sp>
      <p:sp>
        <p:nvSpPr>
          <p:cNvPr id="141316" name="Rectangle 3"/>
          <p:cNvSpPr>
            <a:spLocks noGrp="1" noChangeArrowheads="1"/>
          </p:cNvSpPr>
          <p:nvPr>
            <p:ph type="body" idx="1"/>
          </p:nvPr>
        </p:nvSpPr>
        <p:spPr>
          <a:noFill/>
        </p:spPr>
        <p:txBody>
          <a:bodyPr/>
          <a:lstStyle/>
          <a:p>
            <a:pPr eaLnBrk="1" hangingPunct="1"/>
            <a:endParaRPr lang="en-US" smtClean="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45E962C0-51CD-4843-BE9E-D80D32F4E6CA}" type="slidenum">
              <a:rPr lang="en-US" i="0"/>
              <a:pPr eaLnBrk="1" hangingPunct="1"/>
              <a:t>52</a:t>
            </a:fld>
            <a:endParaRPr lang="en-US" i="0"/>
          </a:p>
        </p:txBody>
      </p:sp>
      <p:sp>
        <p:nvSpPr>
          <p:cNvPr id="142339" name="Rectangle 2"/>
          <p:cNvSpPr>
            <a:spLocks noGrp="1" noRot="1" noChangeAspect="1" noChangeArrowheads="1" noTextEdit="1"/>
          </p:cNvSpPr>
          <p:nvPr>
            <p:ph type="sldImg"/>
          </p:nvPr>
        </p:nvSpPr>
        <p:spPr>
          <a:xfrm>
            <a:off x="1154113" y="692150"/>
            <a:ext cx="4552950" cy="3416300"/>
          </a:xfrm>
          <a:ln/>
        </p:spPr>
      </p:sp>
      <p:sp>
        <p:nvSpPr>
          <p:cNvPr id="142340"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88111823-92FC-4381-AF66-D28E40F39D6D}" type="slidenum">
              <a:rPr lang="en-US" i="0"/>
              <a:pPr eaLnBrk="1" hangingPunct="1"/>
              <a:t>53</a:t>
            </a:fld>
            <a:endParaRPr lang="en-US" i="0"/>
          </a:p>
        </p:txBody>
      </p:sp>
      <p:sp>
        <p:nvSpPr>
          <p:cNvPr id="143363" name="Rectangle 2"/>
          <p:cNvSpPr>
            <a:spLocks noGrp="1" noRot="1" noChangeAspect="1" noChangeArrowheads="1" noTextEdit="1"/>
          </p:cNvSpPr>
          <p:nvPr>
            <p:ph type="sldImg"/>
          </p:nvPr>
        </p:nvSpPr>
        <p:spPr>
          <a:xfrm>
            <a:off x="1154113" y="692150"/>
            <a:ext cx="4552950" cy="3416300"/>
          </a:xfrm>
          <a:ln/>
        </p:spPr>
      </p:sp>
      <p:sp>
        <p:nvSpPr>
          <p:cNvPr id="143364"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30FC36A6-72B4-481B-A7DE-FC3CCE9BB5F7}" type="slidenum">
              <a:rPr lang="en-US" i="0"/>
              <a:pPr eaLnBrk="1" hangingPunct="1"/>
              <a:t>54</a:t>
            </a:fld>
            <a:endParaRPr lang="en-US" i="0"/>
          </a:p>
        </p:txBody>
      </p:sp>
      <p:sp>
        <p:nvSpPr>
          <p:cNvPr id="144387" name="Rectangle 2"/>
          <p:cNvSpPr>
            <a:spLocks noGrp="1" noRot="1" noChangeAspect="1" noChangeArrowheads="1" noTextEdit="1"/>
          </p:cNvSpPr>
          <p:nvPr>
            <p:ph type="sldImg"/>
          </p:nvPr>
        </p:nvSpPr>
        <p:spPr>
          <a:xfrm>
            <a:off x="1154113" y="692150"/>
            <a:ext cx="4552950" cy="3416300"/>
          </a:xfrm>
          <a:ln/>
        </p:spPr>
      </p:sp>
      <p:sp>
        <p:nvSpPr>
          <p:cNvPr id="144388"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37BD07AA-093B-4FB1-B8AC-3627B4896516}" type="slidenum">
              <a:rPr lang="en-US" i="0"/>
              <a:pPr eaLnBrk="1" hangingPunct="1"/>
              <a:t>55</a:t>
            </a:fld>
            <a:endParaRPr lang="en-US" i="0"/>
          </a:p>
        </p:txBody>
      </p:sp>
      <p:sp>
        <p:nvSpPr>
          <p:cNvPr id="145411" name="Rectangle 2"/>
          <p:cNvSpPr>
            <a:spLocks noGrp="1" noRot="1" noChangeAspect="1" noChangeArrowheads="1" noTextEdit="1"/>
          </p:cNvSpPr>
          <p:nvPr>
            <p:ph type="sldImg"/>
          </p:nvPr>
        </p:nvSpPr>
        <p:spPr>
          <a:xfrm>
            <a:off x="1154113" y="692150"/>
            <a:ext cx="4552950" cy="3416300"/>
          </a:xfrm>
          <a:ln/>
        </p:spPr>
      </p:sp>
      <p:sp>
        <p:nvSpPr>
          <p:cNvPr id="145412"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7DF9F076-8F88-4B62-94D1-CA86E736BBB7}" type="slidenum">
              <a:rPr lang="en-US" i="0"/>
              <a:pPr eaLnBrk="1" hangingPunct="1"/>
              <a:t>56</a:t>
            </a:fld>
            <a:endParaRPr lang="en-US" i="0"/>
          </a:p>
        </p:txBody>
      </p:sp>
      <p:sp>
        <p:nvSpPr>
          <p:cNvPr id="153603" name="Rectangle 2"/>
          <p:cNvSpPr>
            <a:spLocks noGrp="1" noRot="1" noChangeAspect="1" noChangeArrowheads="1" noTextEdit="1"/>
          </p:cNvSpPr>
          <p:nvPr>
            <p:ph type="sldImg"/>
          </p:nvPr>
        </p:nvSpPr>
        <p:spPr>
          <a:xfrm>
            <a:off x="1154113" y="692150"/>
            <a:ext cx="4552950" cy="3416300"/>
          </a:xfrm>
          <a:ln/>
        </p:spPr>
      </p:sp>
      <p:sp>
        <p:nvSpPr>
          <p:cNvPr id="153604"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394E7DAA-21F9-4F8A-B07A-FE69900825A9}" type="slidenum">
              <a:rPr lang="en-US" i="0"/>
              <a:pPr eaLnBrk="1" hangingPunct="1"/>
              <a:t>57</a:t>
            </a:fld>
            <a:endParaRPr lang="en-US" i="0"/>
          </a:p>
        </p:txBody>
      </p:sp>
      <p:sp>
        <p:nvSpPr>
          <p:cNvPr id="146435" name="Rectangle 2"/>
          <p:cNvSpPr>
            <a:spLocks noGrp="1" noRot="1" noChangeAspect="1" noChangeArrowheads="1" noTextEdit="1"/>
          </p:cNvSpPr>
          <p:nvPr>
            <p:ph type="sldImg"/>
          </p:nvPr>
        </p:nvSpPr>
        <p:spPr>
          <a:xfrm>
            <a:off x="1204913" y="722313"/>
            <a:ext cx="4502150" cy="3376612"/>
          </a:xfrm>
          <a:ln/>
        </p:spPr>
      </p:sp>
      <p:sp>
        <p:nvSpPr>
          <p:cNvPr id="146436" name="Rectangle 3"/>
          <p:cNvSpPr>
            <a:spLocks noGrp="1" noChangeArrowheads="1"/>
          </p:cNvSpPr>
          <p:nvPr>
            <p:ph type="body" idx="1"/>
          </p:nvPr>
        </p:nvSpPr>
        <p:spPr>
          <a:xfrm>
            <a:off x="941388" y="4338638"/>
            <a:ext cx="5026025" cy="4095750"/>
          </a:xfrm>
          <a:noFill/>
        </p:spPr>
        <p:txBody>
          <a:bodyPr/>
          <a:lstStyle/>
          <a:p>
            <a:pPr eaLnBrk="1" hangingPunct="1"/>
            <a:endParaRPr lang="en-US" smtClean="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87B060B-DFDC-4CB0-B9D0-A02461371AAE}" type="slidenum">
              <a:rPr lang="en-US"/>
              <a:pPr/>
              <a:t>58</a:t>
            </a:fld>
            <a:endParaRPr lang="en-US"/>
          </a:p>
        </p:txBody>
      </p:sp>
      <p:sp>
        <p:nvSpPr>
          <p:cNvPr id="4367362" name="Rectangle 2"/>
          <p:cNvSpPr>
            <a:spLocks noChangeArrowheads="1" noTextEdit="1"/>
          </p:cNvSpPr>
          <p:nvPr>
            <p:ph type="sldImg"/>
          </p:nvPr>
        </p:nvSpPr>
        <p:spPr>
          <a:ln/>
        </p:spPr>
      </p:sp>
      <p:sp>
        <p:nvSpPr>
          <p:cNvPr id="4367363" name="Rectangle 3"/>
          <p:cNvSpPr>
            <a:spLocks noGrp="1" noChangeArrowheads="1"/>
          </p:cNvSpPr>
          <p:nvPr>
            <p:ph type="body" idx="1"/>
          </p:nvPr>
        </p:nvSpPr>
        <p:spPr/>
        <p:txBody>
          <a:bodyPr/>
          <a:lstStyle/>
          <a:p>
            <a:r>
              <a:rPr lang="en-US" dirty="0" err="1" smtClean="0"/>
              <a:t>Pilotview</a:t>
            </a:r>
            <a:r>
              <a:rPr lang="en-US" dirty="0" smtClean="0"/>
              <a:t> was used to “see” into the model at a high level </a:t>
            </a:r>
            <a:r>
              <a:rPr lang="en-US" smtClean="0"/>
              <a:t>of detail.</a:t>
            </a:r>
            <a:endParaRPr lang="en-US" dirty="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C28D17C3-CF95-46E9-992D-6AFE19B681FB}" type="slidenum">
              <a:rPr lang="en-US" smtClean="0"/>
              <a:pPr>
                <a:defRPr/>
              </a:pPr>
              <a:t>59</a:t>
            </a:fld>
            <a:endParaRPr lang="en-US"/>
          </a:p>
        </p:txBody>
      </p:sp>
    </p:spTree>
    <p:extLst>
      <p:ext uri="{BB962C8B-B14F-4D97-AF65-F5344CB8AC3E}">
        <p14:creationId xmlns:p14="http://schemas.microsoft.com/office/powerpoint/2010/main" val="57920986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1C77DC98-5726-494F-81F1-754998B227BC}" type="slidenum">
              <a:rPr lang="en-US" i="0"/>
              <a:pPr eaLnBrk="1" hangingPunct="1"/>
              <a:t>6</a:t>
            </a:fld>
            <a:endParaRPr lang="en-US" i="0"/>
          </a:p>
        </p:txBody>
      </p:sp>
      <p:sp>
        <p:nvSpPr>
          <p:cNvPr id="95235" name="Rectangle 2"/>
          <p:cNvSpPr>
            <a:spLocks noGrp="1" noRot="1" noChangeAspect="1" noChangeArrowheads="1" noTextEdit="1"/>
          </p:cNvSpPr>
          <p:nvPr>
            <p:ph type="sldImg"/>
          </p:nvPr>
        </p:nvSpPr>
        <p:spPr>
          <a:xfrm>
            <a:off x="1154113" y="692150"/>
            <a:ext cx="4552950" cy="3416300"/>
          </a:xfrm>
          <a:ln/>
        </p:spPr>
      </p:sp>
      <p:sp>
        <p:nvSpPr>
          <p:cNvPr id="95236"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59D60E1C-E6AD-468D-8462-773D0AB92473}" type="slidenum">
              <a:rPr lang="en-US" i="0"/>
              <a:pPr eaLnBrk="1" hangingPunct="1"/>
              <a:t>60</a:t>
            </a:fld>
            <a:endParaRPr lang="en-US" i="0"/>
          </a:p>
        </p:txBody>
      </p:sp>
      <p:sp>
        <p:nvSpPr>
          <p:cNvPr id="147459" name="Rectangle 2"/>
          <p:cNvSpPr>
            <a:spLocks noGrp="1" noRot="1" noChangeAspect="1" noChangeArrowheads="1" noTextEdit="1"/>
          </p:cNvSpPr>
          <p:nvPr>
            <p:ph type="sldImg"/>
          </p:nvPr>
        </p:nvSpPr>
        <p:spPr>
          <a:xfrm>
            <a:off x="1154113" y="692150"/>
            <a:ext cx="4552950" cy="3416300"/>
          </a:xfrm>
          <a:ln/>
        </p:spPr>
      </p:sp>
      <p:sp>
        <p:nvSpPr>
          <p:cNvPr id="147460"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B92C0D22-175D-42C9-9E2D-522091C0C530}" type="slidenum">
              <a:rPr lang="en-US" i="0"/>
              <a:pPr eaLnBrk="1" hangingPunct="1"/>
              <a:t>61</a:t>
            </a:fld>
            <a:endParaRPr lang="en-US" i="0"/>
          </a:p>
        </p:txBody>
      </p:sp>
      <p:sp>
        <p:nvSpPr>
          <p:cNvPr id="148483" name="Rectangle 2"/>
          <p:cNvSpPr>
            <a:spLocks noGrp="1" noRot="1" noChangeAspect="1" noChangeArrowheads="1" noTextEdit="1"/>
          </p:cNvSpPr>
          <p:nvPr>
            <p:ph type="sldImg"/>
          </p:nvPr>
        </p:nvSpPr>
        <p:spPr>
          <a:xfrm>
            <a:off x="1154113" y="692150"/>
            <a:ext cx="4552950" cy="3416300"/>
          </a:xfrm>
          <a:ln/>
        </p:spPr>
      </p:sp>
      <p:sp>
        <p:nvSpPr>
          <p:cNvPr id="148484"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46141352-C8BC-49E6-9A0C-F4A9EAD70228}" type="slidenum">
              <a:rPr lang="en-US" i="0"/>
              <a:pPr eaLnBrk="1" hangingPunct="1"/>
              <a:t>62</a:t>
            </a:fld>
            <a:endParaRPr lang="en-US" i="0"/>
          </a:p>
        </p:txBody>
      </p:sp>
      <p:sp>
        <p:nvSpPr>
          <p:cNvPr id="149507" name="Rectangle 2"/>
          <p:cNvSpPr>
            <a:spLocks noGrp="1" noRot="1" noChangeAspect="1" noChangeArrowheads="1" noTextEdit="1"/>
          </p:cNvSpPr>
          <p:nvPr>
            <p:ph type="sldImg"/>
          </p:nvPr>
        </p:nvSpPr>
        <p:spPr>
          <a:xfrm>
            <a:off x="1154113" y="692150"/>
            <a:ext cx="4552950" cy="3416300"/>
          </a:xfrm>
          <a:ln/>
        </p:spPr>
      </p:sp>
      <p:sp>
        <p:nvSpPr>
          <p:cNvPr id="149508"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5A4594B3-8498-4CE3-8162-E218EF2C1AA3}" type="slidenum">
              <a:rPr lang="en-US" i="0"/>
              <a:pPr eaLnBrk="1" hangingPunct="1"/>
              <a:t>63</a:t>
            </a:fld>
            <a:endParaRPr lang="en-US" i="0"/>
          </a:p>
        </p:txBody>
      </p:sp>
      <p:sp>
        <p:nvSpPr>
          <p:cNvPr id="150531" name="Rectangle 2"/>
          <p:cNvSpPr>
            <a:spLocks noGrp="1" noRot="1" noChangeAspect="1" noChangeArrowheads="1" noTextEdit="1"/>
          </p:cNvSpPr>
          <p:nvPr>
            <p:ph type="sldImg"/>
          </p:nvPr>
        </p:nvSpPr>
        <p:spPr>
          <a:xfrm>
            <a:off x="1154113" y="692150"/>
            <a:ext cx="4552950" cy="3416300"/>
          </a:xfrm>
          <a:ln/>
        </p:spPr>
      </p:sp>
      <p:sp>
        <p:nvSpPr>
          <p:cNvPr id="150532"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AC70D5F7-C3CD-4F81-97A8-85AB382568E0}" type="slidenum">
              <a:rPr lang="en-US" i="0"/>
              <a:pPr eaLnBrk="1" hangingPunct="1"/>
              <a:t>64</a:t>
            </a:fld>
            <a:endParaRPr lang="en-US" i="0"/>
          </a:p>
        </p:txBody>
      </p:sp>
      <p:sp>
        <p:nvSpPr>
          <p:cNvPr id="151555" name="Rectangle 2"/>
          <p:cNvSpPr>
            <a:spLocks noGrp="1" noRot="1" noChangeAspect="1" noChangeArrowheads="1" noTextEdit="1"/>
          </p:cNvSpPr>
          <p:nvPr>
            <p:ph type="sldImg"/>
          </p:nvPr>
        </p:nvSpPr>
        <p:spPr>
          <a:xfrm>
            <a:off x="1154113" y="692150"/>
            <a:ext cx="4552950" cy="3416300"/>
          </a:xfrm>
          <a:ln/>
        </p:spPr>
      </p:sp>
      <p:sp>
        <p:nvSpPr>
          <p:cNvPr id="151556"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8D62B58A-0A3C-4BE5-99CD-FA68DFFFCD59}" type="slidenum">
              <a:rPr lang="en-US" i="0"/>
              <a:pPr eaLnBrk="1" hangingPunct="1"/>
              <a:t>65</a:t>
            </a:fld>
            <a:endParaRPr lang="en-US" i="0"/>
          </a:p>
        </p:txBody>
      </p:sp>
      <p:sp>
        <p:nvSpPr>
          <p:cNvPr id="152579" name="Rectangle 2"/>
          <p:cNvSpPr>
            <a:spLocks noGrp="1" noRot="1" noChangeAspect="1" noChangeArrowheads="1" noTextEdit="1"/>
          </p:cNvSpPr>
          <p:nvPr>
            <p:ph type="sldImg"/>
          </p:nvPr>
        </p:nvSpPr>
        <p:spPr>
          <a:xfrm>
            <a:off x="1154113" y="692150"/>
            <a:ext cx="4552950" cy="3416300"/>
          </a:xfrm>
          <a:ln/>
        </p:spPr>
      </p:sp>
      <p:sp>
        <p:nvSpPr>
          <p:cNvPr id="152580"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7DF9F076-8F88-4B62-94D1-CA86E736BBB7}" type="slidenum">
              <a:rPr lang="en-US" i="0"/>
              <a:pPr eaLnBrk="1" hangingPunct="1"/>
              <a:t>66</a:t>
            </a:fld>
            <a:endParaRPr lang="en-US" i="0"/>
          </a:p>
        </p:txBody>
      </p:sp>
      <p:sp>
        <p:nvSpPr>
          <p:cNvPr id="153603" name="Rectangle 2"/>
          <p:cNvSpPr>
            <a:spLocks noGrp="1" noRot="1" noChangeAspect="1" noChangeArrowheads="1" noTextEdit="1"/>
          </p:cNvSpPr>
          <p:nvPr>
            <p:ph type="sldImg"/>
          </p:nvPr>
        </p:nvSpPr>
        <p:spPr>
          <a:xfrm>
            <a:off x="1154113" y="692150"/>
            <a:ext cx="4552950" cy="3416300"/>
          </a:xfrm>
          <a:ln/>
        </p:spPr>
      </p:sp>
      <p:sp>
        <p:nvSpPr>
          <p:cNvPr id="153604"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3B16DD52-6535-401D-A210-36479EFE4546}" type="slidenum">
              <a:rPr lang="en-US" i="0"/>
              <a:pPr eaLnBrk="1" hangingPunct="1"/>
              <a:t>67</a:t>
            </a:fld>
            <a:endParaRPr lang="en-US" i="0"/>
          </a:p>
        </p:txBody>
      </p:sp>
      <p:sp>
        <p:nvSpPr>
          <p:cNvPr id="154627" name="Rectangle 2"/>
          <p:cNvSpPr>
            <a:spLocks noGrp="1" noRot="1" noChangeAspect="1" noChangeArrowheads="1" noTextEdit="1"/>
          </p:cNvSpPr>
          <p:nvPr>
            <p:ph type="sldImg"/>
          </p:nvPr>
        </p:nvSpPr>
        <p:spPr>
          <a:xfrm>
            <a:off x="1154113" y="692150"/>
            <a:ext cx="4552950" cy="3416300"/>
          </a:xfrm>
          <a:ln/>
        </p:spPr>
      </p:sp>
      <p:sp>
        <p:nvSpPr>
          <p:cNvPr id="154628"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194D922A-6745-444D-9148-A433843D8164}" type="slidenum">
              <a:rPr lang="en-US" i="0"/>
              <a:pPr eaLnBrk="1" hangingPunct="1"/>
              <a:t>68</a:t>
            </a:fld>
            <a:endParaRPr lang="en-US" i="0"/>
          </a:p>
        </p:txBody>
      </p:sp>
      <p:sp>
        <p:nvSpPr>
          <p:cNvPr id="155651" name="Rectangle 2"/>
          <p:cNvSpPr>
            <a:spLocks noGrp="1" noRot="1" noChangeAspect="1" noChangeArrowheads="1" noTextEdit="1"/>
          </p:cNvSpPr>
          <p:nvPr>
            <p:ph type="sldImg"/>
          </p:nvPr>
        </p:nvSpPr>
        <p:spPr>
          <a:xfrm>
            <a:off x="1206500" y="722313"/>
            <a:ext cx="4502150" cy="3376612"/>
          </a:xfrm>
          <a:ln/>
        </p:spPr>
      </p:sp>
      <p:sp>
        <p:nvSpPr>
          <p:cNvPr id="155652" name="Rectangle 3"/>
          <p:cNvSpPr>
            <a:spLocks noGrp="1" noChangeArrowheads="1"/>
          </p:cNvSpPr>
          <p:nvPr>
            <p:ph type="body" idx="1"/>
          </p:nvPr>
        </p:nvSpPr>
        <p:spPr>
          <a:xfrm>
            <a:off x="941388" y="4338638"/>
            <a:ext cx="5026025" cy="4097337"/>
          </a:xfrm>
          <a:noFill/>
        </p:spPr>
        <p:txBody>
          <a:bodyPr/>
          <a:lstStyle/>
          <a:p>
            <a:pPr eaLnBrk="1" hangingPunct="1"/>
            <a:endParaRPr lang="en-US" smtClean="0"/>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98C308DD-3D43-4130-AA00-FBE34FC121AA}" type="slidenum">
              <a:rPr lang="en-US" i="0"/>
              <a:pPr eaLnBrk="1" hangingPunct="1"/>
              <a:t>69</a:t>
            </a:fld>
            <a:endParaRPr lang="en-US" i="0"/>
          </a:p>
        </p:txBody>
      </p:sp>
      <p:sp>
        <p:nvSpPr>
          <p:cNvPr id="156675" name="Rectangle 2"/>
          <p:cNvSpPr>
            <a:spLocks noGrp="1" noRot="1" noChangeAspect="1" noChangeArrowheads="1" noTextEdit="1"/>
          </p:cNvSpPr>
          <p:nvPr>
            <p:ph type="sldImg"/>
          </p:nvPr>
        </p:nvSpPr>
        <p:spPr>
          <a:xfrm>
            <a:off x="1204913" y="722313"/>
            <a:ext cx="4502150" cy="3376612"/>
          </a:xfrm>
          <a:ln/>
        </p:spPr>
      </p:sp>
      <p:sp>
        <p:nvSpPr>
          <p:cNvPr id="156676" name="Rectangle 3"/>
          <p:cNvSpPr>
            <a:spLocks noGrp="1" noChangeArrowheads="1"/>
          </p:cNvSpPr>
          <p:nvPr>
            <p:ph type="body" idx="1"/>
          </p:nvPr>
        </p:nvSpPr>
        <p:spPr>
          <a:xfrm>
            <a:off x="942975" y="4338638"/>
            <a:ext cx="5024438" cy="4097337"/>
          </a:xfrm>
          <a:noFill/>
        </p:spPr>
        <p:txBody>
          <a:bodyPr/>
          <a:lstStyle/>
          <a:p>
            <a:pPr eaLnBrk="1" hangingPunct="1"/>
            <a:endParaRPr lang="en-US"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3FC15912-E09A-4372-93B8-BEDD457768CA}" type="slidenum">
              <a:rPr lang="en-US" i="0"/>
              <a:pPr eaLnBrk="1" hangingPunct="1"/>
              <a:t>7</a:t>
            </a:fld>
            <a:endParaRPr lang="en-US" i="0"/>
          </a:p>
        </p:txBody>
      </p:sp>
      <p:sp>
        <p:nvSpPr>
          <p:cNvPr id="96259" name="Rectangle 2"/>
          <p:cNvSpPr>
            <a:spLocks noGrp="1" noRot="1" noChangeAspect="1" noChangeArrowheads="1" noTextEdit="1"/>
          </p:cNvSpPr>
          <p:nvPr>
            <p:ph type="sldImg"/>
          </p:nvPr>
        </p:nvSpPr>
        <p:spPr>
          <a:xfrm>
            <a:off x="1154113" y="692150"/>
            <a:ext cx="4552950" cy="3416300"/>
          </a:xfrm>
          <a:ln/>
        </p:spPr>
      </p:sp>
      <p:sp>
        <p:nvSpPr>
          <p:cNvPr id="96260"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39D60B7F-0515-45E1-BA54-47A3396B5843}" type="slidenum">
              <a:rPr lang="en-US" i="0"/>
              <a:pPr eaLnBrk="1" hangingPunct="1"/>
              <a:t>70</a:t>
            </a:fld>
            <a:endParaRPr lang="en-US" i="0"/>
          </a:p>
        </p:txBody>
      </p:sp>
      <p:sp>
        <p:nvSpPr>
          <p:cNvPr id="157699" name="Rectangle 2"/>
          <p:cNvSpPr>
            <a:spLocks noGrp="1" noRot="1" noChangeAspect="1" noChangeArrowheads="1" noTextEdit="1"/>
          </p:cNvSpPr>
          <p:nvPr>
            <p:ph type="sldImg"/>
          </p:nvPr>
        </p:nvSpPr>
        <p:spPr>
          <a:xfrm>
            <a:off x="1154113" y="692150"/>
            <a:ext cx="4552950" cy="3416300"/>
          </a:xfrm>
          <a:ln/>
        </p:spPr>
      </p:sp>
      <p:sp>
        <p:nvSpPr>
          <p:cNvPr id="157700" name="Rectangle 3"/>
          <p:cNvSpPr>
            <a:spLocks noGrp="1" noChangeArrowheads="1"/>
          </p:cNvSpPr>
          <p:nvPr>
            <p:ph type="body" idx="1"/>
          </p:nvPr>
        </p:nvSpPr>
        <p:spPr>
          <a:xfrm>
            <a:off x="914400" y="4343400"/>
            <a:ext cx="5029200" cy="4116388"/>
          </a:xfrm>
          <a:noFill/>
        </p:spPr>
        <p:txBody>
          <a:bodyPr/>
          <a:lstStyle/>
          <a:p>
            <a:pPr eaLnBrk="1" hangingPunct="1"/>
            <a:r>
              <a:rPr lang="en-US" dirty="0" smtClean="0"/>
              <a:t>The locomotive dispatch room at Norfolk Southern</a:t>
            </a:r>
            <a:r>
              <a:rPr lang="en-US" baseline="0" dirty="0" smtClean="0"/>
              <a:t> showing the “desks” which handle different parts of the network.</a:t>
            </a:r>
            <a:endParaRPr lang="en-US" dirty="0" smtClean="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94D7AEF4-71F1-4C8F-8882-FB6B03549CE7}" type="slidenum">
              <a:rPr lang="en-US" i="0"/>
              <a:pPr eaLnBrk="1" hangingPunct="1"/>
              <a:t>71</a:t>
            </a:fld>
            <a:endParaRPr lang="en-US" i="0"/>
          </a:p>
        </p:txBody>
      </p:sp>
      <p:sp>
        <p:nvSpPr>
          <p:cNvPr id="158723" name="Rectangle 2"/>
          <p:cNvSpPr>
            <a:spLocks noGrp="1" noRot="1" noChangeAspect="1" noChangeArrowheads="1" noTextEdit="1"/>
          </p:cNvSpPr>
          <p:nvPr>
            <p:ph type="sldImg"/>
          </p:nvPr>
        </p:nvSpPr>
        <p:spPr>
          <a:xfrm>
            <a:off x="1206500" y="722313"/>
            <a:ext cx="4502150" cy="3376612"/>
          </a:xfrm>
          <a:ln/>
        </p:spPr>
      </p:sp>
      <p:sp>
        <p:nvSpPr>
          <p:cNvPr id="158724" name="Rectangle 3"/>
          <p:cNvSpPr>
            <a:spLocks noGrp="1" noChangeArrowheads="1"/>
          </p:cNvSpPr>
          <p:nvPr>
            <p:ph type="body" idx="1"/>
          </p:nvPr>
        </p:nvSpPr>
        <p:spPr>
          <a:xfrm>
            <a:off x="941388" y="4338638"/>
            <a:ext cx="5026025" cy="4097337"/>
          </a:xfrm>
          <a:noFill/>
        </p:spPr>
        <p:txBody>
          <a:bodyPr/>
          <a:lstStyle/>
          <a:p>
            <a:pPr eaLnBrk="1" hangingPunct="1"/>
            <a:endParaRPr lang="en-US" dirty="0" smtClean="0"/>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7FC92A9F-8D66-4E59-894F-5DCD30E1610F}" type="slidenum">
              <a:rPr lang="en-US" i="0"/>
              <a:pPr eaLnBrk="1" hangingPunct="1"/>
              <a:t>72</a:t>
            </a:fld>
            <a:endParaRPr lang="en-US" i="0"/>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p:spPr>
        <p:txBody>
          <a:bodyPr/>
          <a:lstStyle/>
          <a:p>
            <a:pPr eaLnBrk="1" hangingPunct="1"/>
            <a:r>
              <a:rPr lang="en-US" dirty="0" smtClean="0"/>
              <a:t>When we model each desk individually, the match between</a:t>
            </a:r>
            <a:r>
              <a:rPr lang="en-US" baseline="0" dirty="0" smtClean="0"/>
              <a:t> model and history is extremely close.</a:t>
            </a:r>
            <a:endParaRPr lang="en-US" dirty="0" smtClean="0"/>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3A93FA45-7F4A-4707-94A5-7C8ADDFC2327}" type="slidenum">
              <a:rPr lang="en-US" i="0"/>
              <a:pPr eaLnBrk="1" hangingPunct="1"/>
              <a:t>73</a:t>
            </a:fld>
            <a:endParaRPr lang="en-US" i="0"/>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p:spPr>
        <p:txBody>
          <a:bodyPr/>
          <a:lstStyle/>
          <a:p>
            <a:pPr eaLnBrk="1" hangingPunct="1"/>
            <a:r>
              <a:rPr lang="en-US" dirty="0" smtClean="0"/>
              <a:t>If we model the railroad as if it is being handled by a single desk, the results are better, but do</a:t>
            </a:r>
            <a:r>
              <a:rPr lang="en-US" baseline="0" dirty="0" smtClean="0"/>
              <a:t> not match history.</a:t>
            </a:r>
            <a:endParaRPr lang="en-US" dirty="0"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4C0F3F7F-FA5C-48E9-AE9C-E56E5AB204BF}" type="slidenum">
              <a:rPr lang="en-US" i="0"/>
              <a:pPr eaLnBrk="1" hangingPunct="1"/>
              <a:t>8</a:t>
            </a:fld>
            <a:endParaRPr lang="en-US" i="0"/>
          </a:p>
        </p:txBody>
      </p:sp>
      <p:sp>
        <p:nvSpPr>
          <p:cNvPr id="97283" name="Rectangle 2"/>
          <p:cNvSpPr>
            <a:spLocks noGrp="1" noRot="1" noChangeAspect="1" noChangeArrowheads="1" noTextEdit="1"/>
          </p:cNvSpPr>
          <p:nvPr>
            <p:ph type="sldImg"/>
          </p:nvPr>
        </p:nvSpPr>
        <p:spPr>
          <a:xfrm>
            <a:off x="1154113" y="692150"/>
            <a:ext cx="4552950" cy="3416300"/>
          </a:xfrm>
          <a:ln/>
        </p:spPr>
      </p:sp>
      <p:sp>
        <p:nvSpPr>
          <p:cNvPr id="97284"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p:cNvSpPr>
            <a:spLocks noGrp="1" noChangeArrowheads="1"/>
          </p:cNvSpPr>
          <p:nvPr>
            <p:ph type="sldNum" sz="quarter" idx="5"/>
          </p:nvPr>
        </p:nvSpPr>
        <p:spPr>
          <a:noFill/>
        </p:spPr>
        <p:txBody>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fld id="{690FF92A-CB35-45CF-9D25-10652AACBE73}" type="slidenum">
              <a:rPr lang="en-US" i="0"/>
              <a:pPr eaLnBrk="1" hangingPunct="1"/>
              <a:t>9</a:t>
            </a:fld>
            <a:endParaRPr lang="en-US" i="0"/>
          </a:p>
        </p:txBody>
      </p:sp>
      <p:sp>
        <p:nvSpPr>
          <p:cNvPr id="98307" name="Rectangle 2"/>
          <p:cNvSpPr>
            <a:spLocks noGrp="1" noRot="1" noChangeAspect="1" noChangeArrowheads="1" noTextEdit="1"/>
          </p:cNvSpPr>
          <p:nvPr>
            <p:ph type="sldImg"/>
          </p:nvPr>
        </p:nvSpPr>
        <p:spPr>
          <a:xfrm>
            <a:off x="1154113" y="692150"/>
            <a:ext cx="4552950" cy="3416300"/>
          </a:xfrm>
          <a:ln/>
        </p:spPr>
      </p:sp>
      <p:sp>
        <p:nvSpPr>
          <p:cNvPr id="98308" name="Rectangle 3"/>
          <p:cNvSpPr>
            <a:spLocks noGrp="1" noChangeArrowheads="1"/>
          </p:cNvSpPr>
          <p:nvPr>
            <p:ph type="body" idx="1"/>
          </p:nvPr>
        </p:nvSpPr>
        <p:spPr>
          <a:xfrm>
            <a:off x="914400" y="4343400"/>
            <a:ext cx="5029200" cy="4116388"/>
          </a:xfrm>
          <a:noFill/>
        </p:spPr>
        <p:txBody>
          <a:bodyPr/>
          <a:lstStyle/>
          <a:p>
            <a:pPr eaLnBrk="1" hangingPunct="1"/>
            <a:endParaRPr lang="en-US"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 Warren B. Powell 2010</a:t>
            </a:r>
          </a:p>
        </p:txBody>
      </p:sp>
      <p:sp>
        <p:nvSpPr>
          <p:cNvPr id="6" name="Rectangle 6"/>
          <p:cNvSpPr>
            <a:spLocks noGrp="1" noChangeArrowheads="1"/>
          </p:cNvSpPr>
          <p:nvPr>
            <p:ph type="sldNum" sz="quarter" idx="12"/>
          </p:nvPr>
        </p:nvSpPr>
        <p:spPr>
          <a:ln/>
        </p:spPr>
        <p:txBody>
          <a:bodyPr/>
          <a:lstStyle>
            <a:lvl1pPr>
              <a:defRPr/>
            </a:lvl1pPr>
          </a:lstStyle>
          <a:p>
            <a:pPr>
              <a:defRPr/>
            </a:pPr>
            <a:r>
              <a:rPr lang="en-US"/>
              <a:t> </a:t>
            </a:r>
            <a:fld id="{1D7C9F39-D2ED-4090-9706-6850AB7396AE}" type="slidenum">
              <a:rPr lang="en-US"/>
              <a:pPr>
                <a:defRPr/>
              </a:pPr>
              <a:t>‹#›</a:t>
            </a:fld>
            <a:endParaRPr lang="en-US"/>
          </a:p>
        </p:txBody>
      </p:sp>
    </p:spTree>
    <p:extLst>
      <p:ext uri="{BB962C8B-B14F-4D97-AF65-F5344CB8AC3E}">
        <p14:creationId xmlns:p14="http://schemas.microsoft.com/office/powerpoint/2010/main" val="93730552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 Warren B. Powell 2010</a:t>
            </a:r>
          </a:p>
        </p:txBody>
      </p:sp>
      <p:sp>
        <p:nvSpPr>
          <p:cNvPr id="6" name="Rectangle 6"/>
          <p:cNvSpPr>
            <a:spLocks noGrp="1" noChangeArrowheads="1"/>
          </p:cNvSpPr>
          <p:nvPr>
            <p:ph type="sldNum" sz="quarter" idx="12"/>
          </p:nvPr>
        </p:nvSpPr>
        <p:spPr>
          <a:ln/>
        </p:spPr>
        <p:txBody>
          <a:bodyPr/>
          <a:lstStyle>
            <a:lvl1pPr>
              <a:defRPr/>
            </a:lvl1pPr>
          </a:lstStyle>
          <a:p>
            <a:pPr>
              <a:defRPr/>
            </a:pPr>
            <a:r>
              <a:rPr lang="en-US"/>
              <a:t> </a:t>
            </a:r>
            <a:fld id="{7642ED78-564F-44CA-8100-6638F36409C8}" type="slidenum">
              <a:rPr lang="en-US"/>
              <a:pPr>
                <a:defRPr/>
              </a:pPr>
              <a:t>‹#›</a:t>
            </a:fld>
            <a:endParaRPr lang="en-US"/>
          </a:p>
        </p:txBody>
      </p:sp>
    </p:spTree>
    <p:extLst>
      <p:ext uri="{BB962C8B-B14F-4D97-AF65-F5344CB8AC3E}">
        <p14:creationId xmlns:p14="http://schemas.microsoft.com/office/powerpoint/2010/main" val="63699221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640238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0"/>
            <a:ext cx="6705600" cy="640238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 Warren B. Powell 2010</a:t>
            </a:r>
          </a:p>
        </p:txBody>
      </p:sp>
      <p:sp>
        <p:nvSpPr>
          <p:cNvPr id="6" name="Rectangle 6"/>
          <p:cNvSpPr>
            <a:spLocks noGrp="1" noChangeArrowheads="1"/>
          </p:cNvSpPr>
          <p:nvPr>
            <p:ph type="sldNum" sz="quarter" idx="12"/>
          </p:nvPr>
        </p:nvSpPr>
        <p:spPr>
          <a:ln/>
        </p:spPr>
        <p:txBody>
          <a:bodyPr/>
          <a:lstStyle>
            <a:lvl1pPr>
              <a:defRPr/>
            </a:lvl1pPr>
          </a:lstStyle>
          <a:p>
            <a:pPr>
              <a:defRPr/>
            </a:pPr>
            <a:r>
              <a:rPr lang="en-US"/>
              <a:t> </a:t>
            </a:r>
            <a:fld id="{3A2EFBE7-16BA-464E-8EA7-25BCC3CEF83A}" type="slidenum">
              <a:rPr lang="en-US"/>
              <a:pPr>
                <a:defRPr/>
              </a:pPr>
              <a:t>‹#›</a:t>
            </a:fld>
            <a:endParaRPr lang="en-US"/>
          </a:p>
        </p:txBody>
      </p:sp>
    </p:spTree>
    <p:extLst>
      <p:ext uri="{BB962C8B-B14F-4D97-AF65-F5344CB8AC3E}">
        <p14:creationId xmlns:p14="http://schemas.microsoft.com/office/powerpoint/2010/main" val="50623422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 Warren B. Powell 2010</a:t>
            </a:r>
          </a:p>
        </p:txBody>
      </p:sp>
      <p:sp>
        <p:nvSpPr>
          <p:cNvPr id="6" name="Rectangle 6"/>
          <p:cNvSpPr>
            <a:spLocks noGrp="1" noChangeArrowheads="1"/>
          </p:cNvSpPr>
          <p:nvPr>
            <p:ph type="sldNum" sz="quarter" idx="12"/>
          </p:nvPr>
        </p:nvSpPr>
        <p:spPr>
          <a:ln/>
        </p:spPr>
        <p:txBody>
          <a:bodyPr/>
          <a:lstStyle>
            <a:lvl1pPr>
              <a:defRPr/>
            </a:lvl1pPr>
          </a:lstStyle>
          <a:p>
            <a:pPr>
              <a:defRPr/>
            </a:pPr>
            <a:r>
              <a:rPr lang="en-US"/>
              <a:t>Slide </a:t>
            </a:r>
            <a:fld id="{0A7E3645-F9B4-4644-A545-AF43E5BF93C1}" type="slidenum">
              <a:rPr lang="en-US"/>
              <a:pPr>
                <a:defRPr/>
              </a:pPr>
              <a:t>‹#›</a:t>
            </a:fld>
            <a:endParaRPr lang="en-US"/>
          </a:p>
        </p:txBody>
      </p:sp>
    </p:spTree>
    <p:extLst>
      <p:ext uri="{BB962C8B-B14F-4D97-AF65-F5344CB8AC3E}">
        <p14:creationId xmlns:p14="http://schemas.microsoft.com/office/powerpoint/2010/main" val="26484050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 Warren B. Powell 2010</a:t>
            </a:r>
          </a:p>
        </p:txBody>
      </p:sp>
      <p:sp>
        <p:nvSpPr>
          <p:cNvPr id="6" name="Rectangle 6"/>
          <p:cNvSpPr>
            <a:spLocks noGrp="1" noChangeArrowheads="1"/>
          </p:cNvSpPr>
          <p:nvPr>
            <p:ph type="sldNum" sz="quarter" idx="12"/>
          </p:nvPr>
        </p:nvSpPr>
        <p:spPr>
          <a:ln/>
        </p:spPr>
        <p:txBody>
          <a:bodyPr/>
          <a:lstStyle>
            <a:lvl1pPr>
              <a:defRPr/>
            </a:lvl1pPr>
          </a:lstStyle>
          <a:p>
            <a:pPr>
              <a:defRPr/>
            </a:pPr>
            <a:r>
              <a:rPr lang="en-US"/>
              <a:t>Slide </a:t>
            </a:r>
            <a:fld id="{826FE26D-FD3F-4B5C-9BC1-2F2C756FFD26}" type="slidenum">
              <a:rPr lang="en-US"/>
              <a:pPr>
                <a:defRPr/>
              </a:pPr>
              <a:t>‹#›</a:t>
            </a:fld>
            <a:endParaRPr lang="en-US"/>
          </a:p>
        </p:txBody>
      </p:sp>
    </p:spTree>
    <p:extLst>
      <p:ext uri="{BB962C8B-B14F-4D97-AF65-F5344CB8AC3E}">
        <p14:creationId xmlns:p14="http://schemas.microsoft.com/office/powerpoint/2010/main" val="25628968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 Warren B. Powell 2010</a:t>
            </a:r>
          </a:p>
        </p:txBody>
      </p:sp>
      <p:sp>
        <p:nvSpPr>
          <p:cNvPr id="6" name="Rectangle 6"/>
          <p:cNvSpPr>
            <a:spLocks noGrp="1" noChangeArrowheads="1"/>
          </p:cNvSpPr>
          <p:nvPr>
            <p:ph type="sldNum" sz="quarter" idx="12"/>
          </p:nvPr>
        </p:nvSpPr>
        <p:spPr>
          <a:ln/>
        </p:spPr>
        <p:txBody>
          <a:bodyPr/>
          <a:lstStyle>
            <a:lvl1pPr>
              <a:defRPr/>
            </a:lvl1pPr>
          </a:lstStyle>
          <a:p>
            <a:pPr>
              <a:defRPr/>
            </a:pPr>
            <a:r>
              <a:rPr lang="en-US"/>
              <a:t>Slide </a:t>
            </a:r>
            <a:fld id="{EDFD0F9E-247B-4247-A8D2-287788329FED}" type="slidenum">
              <a:rPr lang="en-US"/>
              <a:pPr>
                <a:defRPr/>
              </a:pPr>
              <a:t>‹#›</a:t>
            </a:fld>
            <a:endParaRPr lang="en-US"/>
          </a:p>
        </p:txBody>
      </p:sp>
    </p:spTree>
    <p:extLst>
      <p:ext uri="{BB962C8B-B14F-4D97-AF65-F5344CB8AC3E}">
        <p14:creationId xmlns:p14="http://schemas.microsoft.com/office/powerpoint/2010/main" val="192528043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7259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7259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 Warren B. Powell 2010</a:t>
            </a:r>
          </a:p>
        </p:txBody>
      </p:sp>
      <p:sp>
        <p:nvSpPr>
          <p:cNvPr id="7" name="Rectangle 6"/>
          <p:cNvSpPr>
            <a:spLocks noGrp="1" noChangeArrowheads="1"/>
          </p:cNvSpPr>
          <p:nvPr>
            <p:ph type="sldNum" sz="quarter" idx="12"/>
          </p:nvPr>
        </p:nvSpPr>
        <p:spPr>
          <a:ln/>
        </p:spPr>
        <p:txBody>
          <a:bodyPr/>
          <a:lstStyle>
            <a:lvl1pPr>
              <a:defRPr/>
            </a:lvl1pPr>
          </a:lstStyle>
          <a:p>
            <a:pPr>
              <a:defRPr/>
            </a:pPr>
            <a:r>
              <a:rPr lang="en-US"/>
              <a:t>Slide </a:t>
            </a:r>
            <a:fld id="{454936DB-A0BF-4118-ADEE-B187E613B7C9}" type="slidenum">
              <a:rPr lang="en-US"/>
              <a:pPr>
                <a:defRPr/>
              </a:pPr>
              <a:t>‹#›</a:t>
            </a:fld>
            <a:endParaRPr lang="en-US"/>
          </a:p>
        </p:txBody>
      </p:sp>
    </p:spTree>
    <p:extLst>
      <p:ext uri="{BB962C8B-B14F-4D97-AF65-F5344CB8AC3E}">
        <p14:creationId xmlns:p14="http://schemas.microsoft.com/office/powerpoint/2010/main" val="25225145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(c) Warren B. Powell 2010</a:t>
            </a:r>
          </a:p>
        </p:txBody>
      </p:sp>
      <p:sp>
        <p:nvSpPr>
          <p:cNvPr id="9" name="Rectangle 6"/>
          <p:cNvSpPr>
            <a:spLocks noGrp="1" noChangeArrowheads="1"/>
          </p:cNvSpPr>
          <p:nvPr>
            <p:ph type="sldNum" sz="quarter" idx="12"/>
          </p:nvPr>
        </p:nvSpPr>
        <p:spPr>
          <a:ln/>
        </p:spPr>
        <p:txBody>
          <a:bodyPr/>
          <a:lstStyle>
            <a:lvl1pPr>
              <a:defRPr/>
            </a:lvl1pPr>
          </a:lstStyle>
          <a:p>
            <a:pPr>
              <a:defRPr/>
            </a:pPr>
            <a:r>
              <a:rPr lang="en-US"/>
              <a:t>Slide </a:t>
            </a:r>
            <a:fld id="{7AC6A942-743B-4AE1-8A29-BB4F02B7ABB0}" type="slidenum">
              <a:rPr lang="en-US"/>
              <a:pPr>
                <a:defRPr/>
              </a:pPr>
              <a:t>‹#›</a:t>
            </a:fld>
            <a:endParaRPr lang="en-US"/>
          </a:p>
        </p:txBody>
      </p:sp>
    </p:spTree>
    <p:extLst>
      <p:ext uri="{BB962C8B-B14F-4D97-AF65-F5344CB8AC3E}">
        <p14:creationId xmlns:p14="http://schemas.microsoft.com/office/powerpoint/2010/main" val="336207941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(c) Warren B. Powell 2010</a:t>
            </a:r>
          </a:p>
        </p:txBody>
      </p:sp>
      <p:sp>
        <p:nvSpPr>
          <p:cNvPr id="5" name="Rectangle 6"/>
          <p:cNvSpPr>
            <a:spLocks noGrp="1" noChangeArrowheads="1"/>
          </p:cNvSpPr>
          <p:nvPr>
            <p:ph type="sldNum" sz="quarter" idx="12"/>
          </p:nvPr>
        </p:nvSpPr>
        <p:spPr>
          <a:ln/>
        </p:spPr>
        <p:txBody>
          <a:bodyPr/>
          <a:lstStyle>
            <a:lvl1pPr>
              <a:defRPr/>
            </a:lvl1pPr>
          </a:lstStyle>
          <a:p>
            <a:pPr>
              <a:defRPr/>
            </a:pPr>
            <a:r>
              <a:rPr lang="en-US"/>
              <a:t>Slide </a:t>
            </a:r>
            <a:fld id="{F814B854-B061-442B-9638-4DB3EBA736C3}" type="slidenum">
              <a:rPr lang="en-US"/>
              <a:pPr>
                <a:defRPr/>
              </a:pPr>
              <a:t>‹#›</a:t>
            </a:fld>
            <a:endParaRPr lang="en-US"/>
          </a:p>
        </p:txBody>
      </p:sp>
    </p:spTree>
    <p:extLst>
      <p:ext uri="{BB962C8B-B14F-4D97-AF65-F5344CB8AC3E}">
        <p14:creationId xmlns:p14="http://schemas.microsoft.com/office/powerpoint/2010/main" val="258492998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(c) Warren B. Powell 2010</a:t>
            </a:r>
          </a:p>
        </p:txBody>
      </p:sp>
      <p:sp>
        <p:nvSpPr>
          <p:cNvPr id="4" name="Rectangle 6"/>
          <p:cNvSpPr>
            <a:spLocks noGrp="1" noChangeArrowheads="1"/>
          </p:cNvSpPr>
          <p:nvPr>
            <p:ph type="sldNum" sz="quarter" idx="12"/>
          </p:nvPr>
        </p:nvSpPr>
        <p:spPr>
          <a:ln/>
        </p:spPr>
        <p:txBody>
          <a:bodyPr/>
          <a:lstStyle>
            <a:lvl1pPr>
              <a:defRPr/>
            </a:lvl1pPr>
          </a:lstStyle>
          <a:p>
            <a:pPr>
              <a:defRPr/>
            </a:pPr>
            <a:r>
              <a:rPr lang="en-US"/>
              <a:t>Slide </a:t>
            </a:r>
            <a:fld id="{2301BA2B-942A-4A62-A506-DAA3EFDFF2BB}" type="slidenum">
              <a:rPr lang="en-US"/>
              <a:pPr>
                <a:defRPr/>
              </a:pPr>
              <a:t>‹#›</a:t>
            </a:fld>
            <a:endParaRPr lang="en-US"/>
          </a:p>
        </p:txBody>
      </p:sp>
    </p:spTree>
    <p:extLst>
      <p:ext uri="{BB962C8B-B14F-4D97-AF65-F5344CB8AC3E}">
        <p14:creationId xmlns:p14="http://schemas.microsoft.com/office/powerpoint/2010/main" val="146295898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 Warren B. Powell 2010</a:t>
            </a:r>
          </a:p>
        </p:txBody>
      </p:sp>
      <p:sp>
        <p:nvSpPr>
          <p:cNvPr id="7" name="Rectangle 6"/>
          <p:cNvSpPr>
            <a:spLocks noGrp="1" noChangeArrowheads="1"/>
          </p:cNvSpPr>
          <p:nvPr>
            <p:ph type="sldNum" sz="quarter" idx="12"/>
          </p:nvPr>
        </p:nvSpPr>
        <p:spPr>
          <a:ln/>
        </p:spPr>
        <p:txBody>
          <a:bodyPr/>
          <a:lstStyle>
            <a:lvl1pPr>
              <a:defRPr/>
            </a:lvl1pPr>
          </a:lstStyle>
          <a:p>
            <a:pPr>
              <a:defRPr/>
            </a:pPr>
            <a:r>
              <a:rPr lang="en-US"/>
              <a:t>Slide </a:t>
            </a:r>
            <a:fld id="{3ED6B8D5-719D-46D3-AAAD-55E6082EA618}" type="slidenum">
              <a:rPr lang="en-US"/>
              <a:pPr>
                <a:defRPr/>
              </a:pPr>
              <a:t>‹#›</a:t>
            </a:fld>
            <a:endParaRPr lang="en-US"/>
          </a:p>
        </p:txBody>
      </p:sp>
    </p:spTree>
    <p:extLst>
      <p:ext uri="{BB962C8B-B14F-4D97-AF65-F5344CB8AC3E}">
        <p14:creationId xmlns:p14="http://schemas.microsoft.com/office/powerpoint/2010/main" val="73065791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 Warren B. Powell 2010</a:t>
            </a:r>
          </a:p>
        </p:txBody>
      </p:sp>
      <p:sp>
        <p:nvSpPr>
          <p:cNvPr id="6" name="Rectangle 6"/>
          <p:cNvSpPr>
            <a:spLocks noGrp="1" noChangeArrowheads="1"/>
          </p:cNvSpPr>
          <p:nvPr>
            <p:ph type="sldNum" sz="quarter" idx="12"/>
          </p:nvPr>
        </p:nvSpPr>
        <p:spPr>
          <a:ln/>
        </p:spPr>
        <p:txBody>
          <a:bodyPr/>
          <a:lstStyle>
            <a:lvl1pPr>
              <a:defRPr/>
            </a:lvl1pPr>
          </a:lstStyle>
          <a:p>
            <a:pPr>
              <a:defRPr/>
            </a:pPr>
            <a:r>
              <a:rPr lang="en-US"/>
              <a:t> </a:t>
            </a:r>
            <a:fld id="{36712EFE-668A-41D9-B082-7A925199062E}" type="slidenum">
              <a:rPr lang="en-US"/>
              <a:pPr>
                <a:defRPr/>
              </a:pPr>
              <a:t>‹#›</a:t>
            </a:fld>
            <a:endParaRPr lang="en-US"/>
          </a:p>
        </p:txBody>
      </p:sp>
    </p:spTree>
    <p:extLst>
      <p:ext uri="{BB962C8B-B14F-4D97-AF65-F5344CB8AC3E}">
        <p14:creationId xmlns:p14="http://schemas.microsoft.com/office/powerpoint/2010/main" val="153811474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 Warren B. Powell 2010</a:t>
            </a:r>
          </a:p>
        </p:txBody>
      </p:sp>
      <p:sp>
        <p:nvSpPr>
          <p:cNvPr id="7" name="Rectangle 6"/>
          <p:cNvSpPr>
            <a:spLocks noGrp="1" noChangeArrowheads="1"/>
          </p:cNvSpPr>
          <p:nvPr>
            <p:ph type="sldNum" sz="quarter" idx="12"/>
          </p:nvPr>
        </p:nvSpPr>
        <p:spPr>
          <a:ln/>
        </p:spPr>
        <p:txBody>
          <a:bodyPr/>
          <a:lstStyle>
            <a:lvl1pPr>
              <a:defRPr/>
            </a:lvl1pPr>
          </a:lstStyle>
          <a:p>
            <a:pPr>
              <a:defRPr/>
            </a:pPr>
            <a:r>
              <a:rPr lang="en-US"/>
              <a:t>Slide </a:t>
            </a:r>
            <a:fld id="{35152F97-9975-44C1-96E6-C46B9A882F40}" type="slidenum">
              <a:rPr lang="en-US"/>
              <a:pPr>
                <a:defRPr/>
              </a:pPr>
              <a:t>‹#›</a:t>
            </a:fld>
            <a:endParaRPr lang="en-US"/>
          </a:p>
        </p:txBody>
      </p:sp>
    </p:spTree>
    <p:extLst>
      <p:ext uri="{BB962C8B-B14F-4D97-AF65-F5344CB8AC3E}">
        <p14:creationId xmlns:p14="http://schemas.microsoft.com/office/powerpoint/2010/main" val="420724956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 Warren B. Powell 2010</a:t>
            </a:r>
          </a:p>
        </p:txBody>
      </p:sp>
      <p:sp>
        <p:nvSpPr>
          <p:cNvPr id="6" name="Rectangle 6"/>
          <p:cNvSpPr>
            <a:spLocks noGrp="1" noChangeArrowheads="1"/>
          </p:cNvSpPr>
          <p:nvPr>
            <p:ph type="sldNum" sz="quarter" idx="12"/>
          </p:nvPr>
        </p:nvSpPr>
        <p:spPr>
          <a:ln/>
        </p:spPr>
        <p:txBody>
          <a:bodyPr/>
          <a:lstStyle>
            <a:lvl1pPr>
              <a:defRPr/>
            </a:lvl1pPr>
          </a:lstStyle>
          <a:p>
            <a:pPr>
              <a:defRPr/>
            </a:pPr>
            <a:r>
              <a:rPr lang="en-US"/>
              <a:t>Slide </a:t>
            </a:r>
            <a:fld id="{56CBDA96-19AE-4984-8C3B-8287298F68E7}" type="slidenum">
              <a:rPr lang="en-US"/>
              <a:pPr>
                <a:defRPr/>
              </a:pPr>
              <a:t>‹#›</a:t>
            </a:fld>
            <a:endParaRPr lang="en-US"/>
          </a:p>
        </p:txBody>
      </p:sp>
    </p:spTree>
    <p:extLst>
      <p:ext uri="{BB962C8B-B14F-4D97-AF65-F5344CB8AC3E}">
        <p14:creationId xmlns:p14="http://schemas.microsoft.com/office/powerpoint/2010/main" val="375919039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0063" y="0"/>
            <a:ext cx="2282825" cy="632618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0" y="0"/>
            <a:ext cx="6697663" cy="632618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 Warren B. Powell 2010</a:t>
            </a:r>
          </a:p>
        </p:txBody>
      </p:sp>
      <p:sp>
        <p:nvSpPr>
          <p:cNvPr id="6" name="Rectangle 6"/>
          <p:cNvSpPr>
            <a:spLocks noGrp="1" noChangeArrowheads="1"/>
          </p:cNvSpPr>
          <p:nvPr>
            <p:ph type="sldNum" sz="quarter" idx="12"/>
          </p:nvPr>
        </p:nvSpPr>
        <p:spPr>
          <a:ln/>
        </p:spPr>
        <p:txBody>
          <a:bodyPr/>
          <a:lstStyle>
            <a:lvl1pPr>
              <a:defRPr/>
            </a:lvl1pPr>
          </a:lstStyle>
          <a:p>
            <a:pPr>
              <a:defRPr/>
            </a:pPr>
            <a:r>
              <a:rPr lang="en-US"/>
              <a:t>Slide </a:t>
            </a:r>
            <a:fld id="{9EC80CD7-5ABC-4AEF-9B02-353BEFA7F7FA}" type="slidenum">
              <a:rPr lang="en-US"/>
              <a:pPr>
                <a:defRPr/>
              </a:pPr>
              <a:t>‹#›</a:t>
            </a:fld>
            <a:endParaRPr lang="en-US"/>
          </a:p>
        </p:txBody>
      </p:sp>
    </p:spTree>
    <p:extLst>
      <p:ext uri="{BB962C8B-B14F-4D97-AF65-F5344CB8AC3E}">
        <p14:creationId xmlns:p14="http://schemas.microsoft.com/office/powerpoint/2010/main" val="27618146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 Warren B. Powell 2010</a:t>
            </a:r>
          </a:p>
        </p:txBody>
      </p:sp>
      <p:sp>
        <p:nvSpPr>
          <p:cNvPr id="6" name="Rectangle 6"/>
          <p:cNvSpPr>
            <a:spLocks noGrp="1" noChangeArrowheads="1"/>
          </p:cNvSpPr>
          <p:nvPr>
            <p:ph type="sldNum" sz="quarter" idx="12"/>
          </p:nvPr>
        </p:nvSpPr>
        <p:spPr>
          <a:ln/>
        </p:spPr>
        <p:txBody>
          <a:bodyPr/>
          <a:lstStyle>
            <a:lvl1pPr>
              <a:defRPr/>
            </a:lvl1pPr>
          </a:lstStyle>
          <a:p>
            <a:pPr>
              <a:defRPr/>
            </a:pPr>
            <a:r>
              <a:rPr lang="en-US"/>
              <a:t> </a:t>
            </a:r>
            <a:fld id="{4372F81F-16B7-42AB-BB73-9F68ACDF25DF}" type="slidenum">
              <a:rPr lang="en-US"/>
              <a:pPr>
                <a:defRPr/>
              </a:pPr>
              <a:t>‹#›</a:t>
            </a:fld>
            <a:endParaRPr lang="en-US"/>
          </a:p>
        </p:txBody>
      </p:sp>
    </p:spTree>
    <p:extLst>
      <p:ext uri="{BB962C8B-B14F-4D97-AF65-F5344CB8AC3E}">
        <p14:creationId xmlns:p14="http://schemas.microsoft.com/office/powerpoint/2010/main" val="175451864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343025"/>
            <a:ext cx="4114800" cy="50593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76800" y="1343025"/>
            <a:ext cx="4114800" cy="50593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 Warren B. Powell 2010</a:t>
            </a:r>
          </a:p>
        </p:txBody>
      </p:sp>
      <p:sp>
        <p:nvSpPr>
          <p:cNvPr id="7" name="Rectangle 6"/>
          <p:cNvSpPr>
            <a:spLocks noGrp="1" noChangeArrowheads="1"/>
          </p:cNvSpPr>
          <p:nvPr>
            <p:ph type="sldNum" sz="quarter" idx="12"/>
          </p:nvPr>
        </p:nvSpPr>
        <p:spPr>
          <a:ln/>
        </p:spPr>
        <p:txBody>
          <a:bodyPr/>
          <a:lstStyle>
            <a:lvl1pPr>
              <a:defRPr/>
            </a:lvl1pPr>
          </a:lstStyle>
          <a:p>
            <a:pPr>
              <a:defRPr/>
            </a:pPr>
            <a:r>
              <a:rPr lang="en-US"/>
              <a:t> </a:t>
            </a:r>
            <a:fld id="{63D4CAFC-5AF5-456D-92EC-7D12A66B78E6}" type="slidenum">
              <a:rPr lang="en-US"/>
              <a:pPr>
                <a:defRPr/>
              </a:pPr>
              <a:t>‹#›</a:t>
            </a:fld>
            <a:endParaRPr lang="en-US"/>
          </a:p>
        </p:txBody>
      </p:sp>
    </p:spTree>
    <p:extLst>
      <p:ext uri="{BB962C8B-B14F-4D97-AF65-F5344CB8AC3E}">
        <p14:creationId xmlns:p14="http://schemas.microsoft.com/office/powerpoint/2010/main" val="277819991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(c) Warren B. Powell 2010</a:t>
            </a:r>
          </a:p>
        </p:txBody>
      </p:sp>
      <p:sp>
        <p:nvSpPr>
          <p:cNvPr id="9" name="Rectangle 6"/>
          <p:cNvSpPr>
            <a:spLocks noGrp="1" noChangeArrowheads="1"/>
          </p:cNvSpPr>
          <p:nvPr>
            <p:ph type="sldNum" sz="quarter" idx="12"/>
          </p:nvPr>
        </p:nvSpPr>
        <p:spPr>
          <a:ln/>
        </p:spPr>
        <p:txBody>
          <a:bodyPr/>
          <a:lstStyle>
            <a:lvl1pPr>
              <a:defRPr/>
            </a:lvl1pPr>
          </a:lstStyle>
          <a:p>
            <a:pPr>
              <a:defRPr/>
            </a:pPr>
            <a:r>
              <a:rPr lang="en-US"/>
              <a:t> </a:t>
            </a:r>
            <a:fld id="{DCF8A727-46E7-449B-B4DD-6A8AFE002A90}" type="slidenum">
              <a:rPr lang="en-US"/>
              <a:pPr>
                <a:defRPr/>
              </a:pPr>
              <a:t>‹#›</a:t>
            </a:fld>
            <a:endParaRPr lang="en-US"/>
          </a:p>
        </p:txBody>
      </p:sp>
    </p:spTree>
    <p:extLst>
      <p:ext uri="{BB962C8B-B14F-4D97-AF65-F5344CB8AC3E}">
        <p14:creationId xmlns:p14="http://schemas.microsoft.com/office/powerpoint/2010/main" val="165520068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(c) Warren B. Powell 2010</a:t>
            </a:r>
          </a:p>
        </p:txBody>
      </p:sp>
      <p:sp>
        <p:nvSpPr>
          <p:cNvPr id="5" name="Rectangle 6"/>
          <p:cNvSpPr>
            <a:spLocks noGrp="1" noChangeArrowheads="1"/>
          </p:cNvSpPr>
          <p:nvPr>
            <p:ph type="sldNum" sz="quarter" idx="12"/>
          </p:nvPr>
        </p:nvSpPr>
        <p:spPr>
          <a:ln/>
        </p:spPr>
        <p:txBody>
          <a:bodyPr/>
          <a:lstStyle>
            <a:lvl1pPr>
              <a:defRPr/>
            </a:lvl1pPr>
          </a:lstStyle>
          <a:p>
            <a:pPr>
              <a:defRPr/>
            </a:pPr>
            <a:r>
              <a:rPr lang="en-US"/>
              <a:t> </a:t>
            </a:r>
            <a:fld id="{006FAB7D-0D7E-4BF3-AC0B-FAAB748AE4BC}" type="slidenum">
              <a:rPr lang="en-US"/>
              <a:pPr>
                <a:defRPr/>
              </a:pPr>
              <a:t>‹#›</a:t>
            </a:fld>
            <a:endParaRPr lang="en-US"/>
          </a:p>
        </p:txBody>
      </p:sp>
    </p:spTree>
    <p:extLst>
      <p:ext uri="{BB962C8B-B14F-4D97-AF65-F5344CB8AC3E}">
        <p14:creationId xmlns:p14="http://schemas.microsoft.com/office/powerpoint/2010/main" val="380120275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(c) Warren B. Powell 2010</a:t>
            </a:r>
          </a:p>
        </p:txBody>
      </p:sp>
      <p:sp>
        <p:nvSpPr>
          <p:cNvPr id="4" name="Rectangle 6"/>
          <p:cNvSpPr>
            <a:spLocks noGrp="1" noChangeArrowheads="1"/>
          </p:cNvSpPr>
          <p:nvPr>
            <p:ph type="sldNum" sz="quarter" idx="12"/>
          </p:nvPr>
        </p:nvSpPr>
        <p:spPr>
          <a:ln/>
        </p:spPr>
        <p:txBody>
          <a:bodyPr/>
          <a:lstStyle>
            <a:lvl1pPr>
              <a:defRPr/>
            </a:lvl1pPr>
          </a:lstStyle>
          <a:p>
            <a:pPr>
              <a:defRPr/>
            </a:pPr>
            <a:r>
              <a:rPr lang="en-US"/>
              <a:t> </a:t>
            </a:r>
            <a:fld id="{FB5BBFAB-A6BD-4280-8AC5-9B3C46747275}" type="slidenum">
              <a:rPr lang="en-US"/>
              <a:pPr>
                <a:defRPr/>
              </a:pPr>
              <a:t>‹#›</a:t>
            </a:fld>
            <a:endParaRPr lang="en-US"/>
          </a:p>
        </p:txBody>
      </p:sp>
    </p:spTree>
    <p:extLst>
      <p:ext uri="{BB962C8B-B14F-4D97-AF65-F5344CB8AC3E}">
        <p14:creationId xmlns:p14="http://schemas.microsoft.com/office/powerpoint/2010/main" val="363770077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 Warren B. Powell 2010</a:t>
            </a:r>
          </a:p>
        </p:txBody>
      </p:sp>
      <p:sp>
        <p:nvSpPr>
          <p:cNvPr id="7" name="Rectangle 6"/>
          <p:cNvSpPr>
            <a:spLocks noGrp="1" noChangeArrowheads="1"/>
          </p:cNvSpPr>
          <p:nvPr>
            <p:ph type="sldNum" sz="quarter" idx="12"/>
          </p:nvPr>
        </p:nvSpPr>
        <p:spPr>
          <a:ln/>
        </p:spPr>
        <p:txBody>
          <a:bodyPr/>
          <a:lstStyle>
            <a:lvl1pPr>
              <a:defRPr/>
            </a:lvl1pPr>
          </a:lstStyle>
          <a:p>
            <a:pPr>
              <a:defRPr/>
            </a:pPr>
            <a:r>
              <a:rPr lang="en-US"/>
              <a:t> </a:t>
            </a:r>
            <a:fld id="{5AEE5531-27A2-42D6-BEB7-E1D40E350E9D}" type="slidenum">
              <a:rPr lang="en-US"/>
              <a:pPr>
                <a:defRPr/>
              </a:pPr>
              <a:t>‹#›</a:t>
            </a:fld>
            <a:endParaRPr lang="en-US"/>
          </a:p>
        </p:txBody>
      </p:sp>
    </p:spTree>
    <p:extLst>
      <p:ext uri="{BB962C8B-B14F-4D97-AF65-F5344CB8AC3E}">
        <p14:creationId xmlns:p14="http://schemas.microsoft.com/office/powerpoint/2010/main" val="317995655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 Warren B. Powell 2010</a:t>
            </a:r>
          </a:p>
        </p:txBody>
      </p:sp>
      <p:sp>
        <p:nvSpPr>
          <p:cNvPr id="7" name="Rectangle 6"/>
          <p:cNvSpPr>
            <a:spLocks noGrp="1" noChangeArrowheads="1"/>
          </p:cNvSpPr>
          <p:nvPr>
            <p:ph type="sldNum" sz="quarter" idx="12"/>
          </p:nvPr>
        </p:nvSpPr>
        <p:spPr>
          <a:ln/>
        </p:spPr>
        <p:txBody>
          <a:bodyPr/>
          <a:lstStyle>
            <a:lvl1pPr>
              <a:defRPr/>
            </a:lvl1pPr>
          </a:lstStyle>
          <a:p>
            <a:pPr>
              <a:defRPr/>
            </a:pPr>
            <a:r>
              <a:rPr lang="en-US"/>
              <a:t> </a:t>
            </a:r>
            <a:fld id="{E9CE2CFC-2531-4083-98EF-5F2E213C77AB}" type="slidenum">
              <a:rPr lang="en-US"/>
              <a:pPr>
                <a:defRPr/>
              </a:pPr>
              <a:t>‹#›</a:t>
            </a:fld>
            <a:endParaRPr lang="en-US"/>
          </a:p>
        </p:txBody>
      </p:sp>
    </p:spTree>
    <p:extLst>
      <p:ext uri="{BB962C8B-B14F-4D97-AF65-F5344CB8AC3E}">
        <p14:creationId xmlns:p14="http://schemas.microsoft.com/office/powerpoint/2010/main" val="95242996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emf"/></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12"/>
          <p:cNvGrpSpPr>
            <a:grpSpLocks/>
          </p:cNvGrpSpPr>
          <p:nvPr userDrawn="1"/>
        </p:nvGrpSpPr>
        <p:grpSpPr bwMode="auto">
          <a:xfrm>
            <a:off x="428625" y="1195388"/>
            <a:ext cx="8715375" cy="5662612"/>
            <a:chOff x="0" y="0"/>
            <a:chExt cx="4902" cy="3081"/>
          </a:xfrm>
        </p:grpSpPr>
        <p:grpSp>
          <p:nvGrpSpPr>
            <p:cNvPr id="1034" name="Group 13"/>
            <p:cNvGrpSpPr>
              <a:grpSpLocks/>
            </p:cNvGrpSpPr>
            <p:nvPr/>
          </p:nvGrpSpPr>
          <p:grpSpPr bwMode="auto">
            <a:xfrm>
              <a:off x="0" y="0"/>
              <a:ext cx="4902" cy="1545"/>
              <a:chOff x="0" y="0"/>
              <a:chExt cx="4902" cy="1545"/>
            </a:xfrm>
          </p:grpSpPr>
          <p:pic>
            <p:nvPicPr>
              <p:cNvPr id="1037" name="Picture 14" descr="bg_paper_mid"/>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0"/>
                <a:ext cx="4896" cy="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8" name="Picture 15" descr="bg_paper_mid"/>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 y="771"/>
                <a:ext cx="4896" cy="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35" name="Picture 16" descr="bg_paper_mid"/>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 y="1536"/>
              <a:ext cx="4896" cy="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6" name="Picture 17" descr="bg_paper_mid"/>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 y="2307"/>
              <a:ext cx="4896" cy="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27" name="Rectangle 2"/>
          <p:cNvSpPr>
            <a:spLocks noGrp="1" noChangeArrowheads="1"/>
          </p:cNvSpPr>
          <p:nvPr>
            <p:ph type="title"/>
          </p:nvPr>
        </p:nvSpPr>
        <p:spPr bwMode="auto">
          <a:xfrm>
            <a:off x="0" y="0"/>
            <a:ext cx="9144000" cy="1208088"/>
          </a:xfrm>
          <a:prstGeom prst="rect">
            <a:avLst/>
          </a:prstGeom>
          <a:gradFill rotWithShape="1">
            <a:gsLst>
              <a:gs pos="0">
                <a:srgbClr val="FF9900"/>
              </a:gs>
              <a:gs pos="100000">
                <a:srgbClr val="000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8" name="Rectangle 3"/>
          <p:cNvSpPr>
            <a:spLocks noGrp="1" noChangeArrowheads="1"/>
          </p:cNvSpPr>
          <p:nvPr>
            <p:ph type="body" idx="1"/>
          </p:nvPr>
        </p:nvSpPr>
        <p:spPr bwMode="auto">
          <a:xfrm>
            <a:off x="609600" y="1343025"/>
            <a:ext cx="8382000" cy="5059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 name="Rectangle 4"/>
          <p:cNvSpPr>
            <a:spLocks noGrp="1" noChangeArrowheads="1"/>
          </p:cNvSpPr>
          <p:nvPr>
            <p:ph type="dt" sz="half" idx="2"/>
          </p:nvPr>
        </p:nvSpPr>
        <p:spPr bwMode="auto">
          <a:xfrm>
            <a:off x="457200" y="6426200"/>
            <a:ext cx="2133600" cy="323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i="0" smtClean="0"/>
            </a:lvl1pPr>
          </a:lstStyle>
          <a:p>
            <a:pPr>
              <a:defRPr/>
            </a:pPr>
            <a:endParaRPr lang="en-US"/>
          </a:p>
        </p:txBody>
      </p:sp>
      <p:sp>
        <p:nvSpPr>
          <p:cNvPr id="1029" name="Rectangle 5"/>
          <p:cNvSpPr>
            <a:spLocks noGrp="1" noChangeArrowheads="1"/>
          </p:cNvSpPr>
          <p:nvPr>
            <p:ph type="ftr" sz="quarter" idx="3"/>
          </p:nvPr>
        </p:nvSpPr>
        <p:spPr bwMode="auto">
          <a:xfrm>
            <a:off x="3124200" y="6578600"/>
            <a:ext cx="2895600" cy="323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i="0" smtClean="0">
                <a:latin typeface="+mn-lt"/>
              </a:defRPr>
            </a:lvl1pPr>
          </a:lstStyle>
          <a:p>
            <a:pPr>
              <a:defRPr/>
            </a:pPr>
            <a:r>
              <a:rPr lang="en-US"/>
              <a:t>(c) Warren B. Powell 2010</a:t>
            </a:r>
          </a:p>
        </p:txBody>
      </p:sp>
      <p:sp>
        <p:nvSpPr>
          <p:cNvPr id="1031" name="Rectangle 8"/>
          <p:cNvSpPr>
            <a:spLocks noChangeArrowheads="1"/>
          </p:cNvSpPr>
          <p:nvPr userDrawn="1"/>
        </p:nvSpPr>
        <p:spPr bwMode="auto">
          <a:xfrm>
            <a:off x="0" y="1200150"/>
            <a:ext cx="439738" cy="5657850"/>
          </a:xfrm>
          <a:prstGeom prst="rect">
            <a:avLst/>
          </a:prstGeom>
          <a:gradFill rotWithShape="1">
            <a:gsLst>
              <a:gs pos="0">
                <a:srgbClr val="100A00"/>
              </a:gs>
              <a:gs pos="100000">
                <a:srgbClr val="FF99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1032" name="Picture 11" descr="CASTLE"/>
          <p:cNvPicPr>
            <a:picLocks noChangeAspect="1" noChangeArrowheads="1"/>
          </p:cNvPicPr>
          <p:nvPr userDrawn="1"/>
        </p:nvPicPr>
        <p:blipFill>
          <a:blip r:embed="rId14" cstate="print">
            <a:extLst>
              <a:ext uri="{28A0092B-C50C-407E-A947-70E740481C1C}">
                <a14:useLocalDpi xmlns:a14="http://schemas.microsoft.com/office/drawing/2010/main" val="0"/>
              </a:ext>
            </a:extLst>
          </a:blip>
          <a:srcRect/>
          <a:stretch>
            <a:fillRect/>
          </a:stretch>
        </p:blipFill>
        <p:spPr bwMode="auto">
          <a:xfrm>
            <a:off x="8164513" y="6078538"/>
            <a:ext cx="979487" cy="77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sldNum" sz="quarter" idx="4"/>
          </p:nvPr>
        </p:nvSpPr>
        <p:spPr bwMode="auto">
          <a:xfrm>
            <a:off x="6718300" y="6492875"/>
            <a:ext cx="2133600" cy="314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i="0" smtClean="0">
                <a:solidFill>
                  <a:schemeClr val="bg1"/>
                </a:solidFill>
              </a:defRPr>
            </a:lvl1pPr>
          </a:lstStyle>
          <a:p>
            <a:pPr>
              <a:defRPr/>
            </a:pPr>
            <a:r>
              <a:rPr lang="en-US"/>
              <a:t> </a:t>
            </a:r>
            <a:fld id="{489ECB73-C57D-40A4-9744-B42A8CC6C39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Lst>
  <p:timing>
    <p:tnLst>
      <p:par>
        <p:cTn id="1" dur="indefinite" restart="never" nodeType="tmRoot"/>
      </p:par>
    </p:tnLst>
  </p:timing>
  <p:txStyles>
    <p:titleStyle>
      <a:lvl1pPr algn="ctr" rtl="0" eaLnBrk="0" fontAlgn="base" hangingPunct="0">
        <a:spcBef>
          <a:spcPct val="0"/>
        </a:spcBef>
        <a:spcAft>
          <a:spcPct val="0"/>
        </a:spcAft>
        <a:defRPr sz="3600">
          <a:solidFill>
            <a:schemeClr val="bg1"/>
          </a:solidFill>
          <a:latin typeface="+mj-lt"/>
          <a:ea typeface="+mj-ea"/>
          <a:cs typeface="+mj-cs"/>
        </a:defRPr>
      </a:lvl1pPr>
      <a:lvl2pPr algn="ctr" rtl="0" eaLnBrk="0" fontAlgn="base" hangingPunct="0">
        <a:spcBef>
          <a:spcPct val="0"/>
        </a:spcBef>
        <a:spcAft>
          <a:spcPct val="0"/>
        </a:spcAft>
        <a:defRPr sz="3600">
          <a:solidFill>
            <a:schemeClr val="bg1"/>
          </a:solidFill>
          <a:latin typeface="Times New Roman" pitchFamily="18" charset="0"/>
          <a:cs typeface="Arial" charset="0"/>
        </a:defRPr>
      </a:lvl2pPr>
      <a:lvl3pPr algn="ctr" rtl="0" eaLnBrk="0" fontAlgn="base" hangingPunct="0">
        <a:spcBef>
          <a:spcPct val="0"/>
        </a:spcBef>
        <a:spcAft>
          <a:spcPct val="0"/>
        </a:spcAft>
        <a:defRPr sz="3600">
          <a:solidFill>
            <a:schemeClr val="bg1"/>
          </a:solidFill>
          <a:latin typeface="Times New Roman" pitchFamily="18" charset="0"/>
          <a:cs typeface="Arial" charset="0"/>
        </a:defRPr>
      </a:lvl3pPr>
      <a:lvl4pPr algn="ctr" rtl="0" eaLnBrk="0" fontAlgn="base" hangingPunct="0">
        <a:spcBef>
          <a:spcPct val="0"/>
        </a:spcBef>
        <a:spcAft>
          <a:spcPct val="0"/>
        </a:spcAft>
        <a:defRPr sz="3600">
          <a:solidFill>
            <a:schemeClr val="bg1"/>
          </a:solidFill>
          <a:latin typeface="Times New Roman" pitchFamily="18" charset="0"/>
          <a:cs typeface="Arial" charset="0"/>
        </a:defRPr>
      </a:lvl4pPr>
      <a:lvl5pPr algn="ctr" rtl="0" eaLnBrk="0" fontAlgn="base" hangingPunct="0">
        <a:spcBef>
          <a:spcPct val="0"/>
        </a:spcBef>
        <a:spcAft>
          <a:spcPct val="0"/>
        </a:spcAft>
        <a:defRPr sz="3600">
          <a:solidFill>
            <a:schemeClr val="bg1"/>
          </a:solidFill>
          <a:latin typeface="Times New Roman" pitchFamily="18" charset="0"/>
          <a:cs typeface="Arial" charset="0"/>
        </a:defRPr>
      </a:lvl5pPr>
      <a:lvl6pPr marL="457200" algn="ctr" rtl="0" fontAlgn="base">
        <a:spcBef>
          <a:spcPct val="0"/>
        </a:spcBef>
        <a:spcAft>
          <a:spcPct val="0"/>
        </a:spcAft>
        <a:defRPr sz="3600">
          <a:solidFill>
            <a:schemeClr val="bg1"/>
          </a:solidFill>
          <a:latin typeface="Times New Roman" pitchFamily="18" charset="0"/>
          <a:cs typeface="Arial" charset="0"/>
        </a:defRPr>
      </a:lvl6pPr>
      <a:lvl7pPr marL="914400" algn="ctr" rtl="0" fontAlgn="base">
        <a:spcBef>
          <a:spcPct val="0"/>
        </a:spcBef>
        <a:spcAft>
          <a:spcPct val="0"/>
        </a:spcAft>
        <a:defRPr sz="3600">
          <a:solidFill>
            <a:schemeClr val="bg1"/>
          </a:solidFill>
          <a:latin typeface="Times New Roman" pitchFamily="18" charset="0"/>
          <a:cs typeface="Arial" charset="0"/>
        </a:defRPr>
      </a:lvl7pPr>
      <a:lvl8pPr marL="1371600" algn="ctr" rtl="0" fontAlgn="base">
        <a:spcBef>
          <a:spcPct val="0"/>
        </a:spcBef>
        <a:spcAft>
          <a:spcPct val="0"/>
        </a:spcAft>
        <a:defRPr sz="3600">
          <a:solidFill>
            <a:schemeClr val="bg1"/>
          </a:solidFill>
          <a:latin typeface="Times New Roman" pitchFamily="18" charset="0"/>
          <a:cs typeface="Arial" charset="0"/>
        </a:defRPr>
      </a:lvl8pPr>
      <a:lvl9pPr marL="1828800" algn="ctr" rtl="0" fontAlgn="base">
        <a:spcBef>
          <a:spcPct val="0"/>
        </a:spcBef>
        <a:spcAft>
          <a:spcPct val="0"/>
        </a:spcAft>
        <a:defRPr sz="3600">
          <a:solidFill>
            <a:schemeClr val="bg1"/>
          </a:solidFill>
          <a:latin typeface="Times New Roman" pitchFamily="18" charset="0"/>
          <a:cs typeface="Arial" charset="0"/>
        </a:defRPr>
      </a:lvl9pPr>
    </p:titleStyle>
    <p:bodyStyle>
      <a:lvl1pPr marL="342900" indent="-342900" algn="l" rtl="0" eaLnBrk="0" fontAlgn="base" hangingPunct="0">
        <a:spcBef>
          <a:spcPct val="20000"/>
        </a:spcBef>
        <a:spcAft>
          <a:spcPct val="0"/>
        </a:spcAft>
        <a:buSzPct val="80000"/>
        <a:buFont typeface="Wingdings" pitchFamily="2" charset="2"/>
        <a:buChar char="q"/>
        <a:defRPr sz="2800">
          <a:solidFill>
            <a:schemeClr val="tx1"/>
          </a:solidFill>
          <a:latin typeface="+mn-lt"/>
          <a:ea typeface="+mn-ea"/>
          <a:cs typeface="+mn-cs"/>
        </a:defRPr>
      </a:lvl1pPr>
      <a:lvl2pPr marL="742950" indent="-285750" algn="l" rtl="0" eaLnBrk="0" fontAlgn="base" hangingPunct="0">
        <a:spcBef>
          <a:spcPct val="20000"/>
        </a:spcBef>
        <a:spcAft>
          <a:spcPct val="0"/>
        </a:spcAft>
        <a:buSzPct val="80000"/>
        <a:buFont typeface="Wingdings" pitchFamily="2" charset="2"/>
        <a:buChar char="Ø"/>
        <a:defRPr sz="2400">
          <a:solidFill>
            <a:schemeClr val="tx1"/>
          </a:solidFill>
          <a:latin typeface="+mn-lt"/>
          <a:cs typeface="+mn-cs"/>
        </a:defRPr>
      </a:lvl2pPr>
      <a:lvl3pPr marL="1143000" indent="-228600" algn="l" rtl="0" eaLnBrk="0" fontAlgn="base" hangingPunct="0">
        <a:spcBef>
          <a:spcPct val="20000"/>
        </a:spcBef>
        <a:spcAft>
          <a:spcPct val="0"/>
        </a:spcAft>
        <a:buChar char="•"/>
        <a:defRPr sz="2000">
          <a:solidFill>
            <a:schemeClr val="tx1"/>
          </a:solidFill>
          <a:latin typeface="+mn-lt"/>
          <a:cs typeface="+mn-cs"/>
        </a:defRPr>
      </a:lvl3pPr>
      <a:lvl4pPr marL="1600200" indent="-228600" algn="l" rtl="0" eaLnBrk="0" fontAlgn="base" hangingPunct="0">
        <a:spcBef>
          <a:spcPct val="20000"/>
        </a:spcBef>
        <a:spcAft>
          <a:spcPct val="0"/>
        </a:spcAft>
        <a:buChar char="–"/>
        <a:defRPr>
          <a:solidFill>
            <a:schemeClr val="tx1"/>
          </a:solidFill>
          <a:latin typeface="+mn-lt"/>
          <a:cs typeface="+mn-cs"/>
        </a:defRPr>
      </a:lvl4pPr>
      <a:lvl5pPr marL="2057400" indent="-228600" algn="l" rtl="0" eaLnBrk="0" fontAlgn="base" hangingPunct="0">
        <a:spcBef>
          <a:spcPct val="20000"/>
        </a:spcBef>
        <a:spcAft>
          <a:spcPct val="0"/>
        </a:spcAft>
        <a:buChar char="»"/>
        <a:defRPr>
          <a:solidFill>
            <a:schemeClr val="tx1"/>
          </a:solidFill>
          <a:latin typeface="+mn-lt"/>
          <a:cs typeface="+mn-cs"/>
        </a:defRPr>
      </a:lvl5pPr>
      <a:lvl6pPr marL="2514600" indent="-228600" algn="l" rtl="0" fontAlgn="base">
        <a:spcBef>
          <a:spcPct val="20000"/>
        </a:spcBef>
        <a:spcAft>
          <a:spcPct val="0"/>
        </a:spcAft>
        <a:buChar char="»"/>
        <a:defRPr>
          <a:solidFill>
            <a:schemeClr val="tx1"/>
          </a:solidFill>
          <a:latin typeface="+mn-lt"/>
          <a:cs typeface="+mn-cs"/>
        </a:defRPr>
      </a:lvl6pPr>
      <a:lvl7pPr marL="2971800" indent="-228600" algn="l" rtl="0" fontAlgn="base">
        <a:spcBef>
          <a:spcPct val="20000"/>
        </a:spcBef>
        <a:spcAft>
          <a:spcPct val="0"/>
        </a:spcAft>
        <a:buChar char="»"/>
        <a:defRPr>
          <a:solidFill>
            <a:schemeClr val="tx1"/>
          </a:solidFill>
          <a:latin typeface="+mn-lt"/>
          <a:cs typeface="+mn-cs"/>
        </a:defRPr>
      </a:lvl7pPr>
      <a:lvl8pPr marL="3429000" indent="-228600" algn="l" rtl="0" fontAlgn="base">
        <a:spcBef>
          <a:spcPct val="20000"/>
        </a:spcBef>
        <a:spcAft>
          <a:spcPct val="0"/>
        </a:spcAft>
        <a:buChar char="»"/>
        <a:defRPr>
          <a:solidFill>
            <a:schemeClr val="tx1"/>
          </a:solidFill>
          <a:latin typeface="+mn-lt"/>
          <a:cs typeface="+mn-cs"/>
        </a:defRPr>
      </a:lvl8pPr>
      <a:lvl9pPr marL="3886200" indent="-228600" algn="l" rtl="0" fontAlgn="base">
        <a:spcBef>
          <a:spcPct val="20000"/>
        </a:spcBef>
        <a:spcAft>
          <a:spcPct val="0"/>
        </a:spcAft>
        <a:buChar char="»"/>
        <a:defRPr>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FFF4E5"/>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0" y="0"/>
            <a:ext cx="9132888" cy="1417638"/>
          </a:xfrm>
          <a:prstGeom prst="rect">
            <a:avLst/>
          </a:prstGeom>
          <a:gradFill rotWithShape="1">
            <a:gsLst>
              <a:gs pos="0">
                <a:srgbClr val="764700"/>
              </a:gs>
              <a:gs pos="100000">
                <a:srgbClr val="FF990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051" name="Rectangle 3"/>
          <p:cNvSpPr>
            <a:spLocks noGrp="1" noChangeArrowheads="1"/>
          </p:cNvSpPr>
          <p:nvPr>
            <p:ph type="body" idx="1"/>
          </p:nvPr>
        </p:nvSpPr>
        <p:spPr bwMode="auto">
          <a:xfrm>
            <a:off x="457200" y="1600200"/>
            <a:ext cx="8229600" cy="472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44" name="Rectangle 4"/>
          <p:cNvSpPr>
            <a:spLocks noGrp="1" noChangeArrowheads="1"/>
          </p:cNvSpPr>
          <p:nvPr>
            <p:ph type="dt" sz="half" idx="2"/>
          </p:nvPr>
        </p:nvSpPr>
        <p:spPr bwMode="auto">
          <a:xfrm>
            <a:off x="457200" y="6397625"/>
            <a:ext cx="2133600" cy="323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i="0" smtClean="0"/>
            </a:lvl1pPr>
          </a:lstStyle>
          <a:p>
            <a:pPr>
              <a:defRPr/>
            </a:pPr>
            <a:endParaRPr lang="en-US"/>
          </a:p>
        </p:txBody>
      </p:sp>
      <p:sp>
        <p:nvSpPr>
          <p:cNvPr id="10245" name="Rectangle 5"/>
          <p:cNvSpPr>
            <a:spLocks noGrp="1" noChangeArrowheads="1"/>
          </p:cNvSpPr>
          <p:nvPr>
            <p:ph type="ftr" sz="quarter" idx="3"/>
          </p:nvPr>
        </p:nvSpPr>
        <p:spPr bwMode="auto">
          <a:xfrm>
            <a:off x="3124200" y="6397625"/>
            <a:ext cx="2895600" cy="323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i="0" smtClean="0"/>
            </a:lvl1pPr>
          </a:lstStyle>
          <a:p>
            <a:pPr>
              <a:defRPr/>
            </a:pPr>
            <a:r>
              <a:rPr lang="en-US"/>
              <a:t>(c) Warren B. Powell 2010</a:t>
            </a:r>
          </a:p>
        </p:txBody>
      </p:sp>
      <p:sp>
        <p:nvSpPr>
          <p:cNvPr id="10246" name="Rectangle 6"/>
          <p:cNvSpPr>
            <a:spLocks noGrp="1" noChangeArrowheads="1"/>
          </p:cNvSpPr>
          <p:nvPr>
            <p:ph type="sldNum" sz="quarter" idx="4"/>
          </p:nvPr>
        </p:nvSpPr>
        <p:spPr bwMode="auto">
          <a:xfrm>
            <a:off x="6553200" y="6407150"/>
            <a:ext cx="2133600" cy="314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i="0" smtClean="0"/>
            </a:lvl1pPr>
          </a:lstStyle>
          <a:p>
            <a:pPr>
              <a:defRPr/>
            </a:pPr>
            <a:r>
              <a:rPr lang="en-US"/>
              <a:t>Slide </a:t>
            </a:r>
            <a:fld id="{FEB310BF-37A5-462D-805C-61D36D567023}" type="slidenum">
              <a:rPr lang="en-US"/>
              <a:pPr>
                <a:defRPr/>
              </a:pPr>
              <a:t>‹#›</a:t>
            </a:fld>
            <a:endParaRPr lang="en-US"/>
          </a:p>
        </p:txBody>
      </p:sp>
      <p:sp>
        <p:nvSpPr>
          <p:cNvPr id="2055" name="Rectangle 7"/>
          <p:cNvSpPr>
            <a:spLocks noChangeArrowheads="1"/>
          </p:cNvSpPr>
          <p:nvPr userDrawn="1"/>
        </p:nvSpPr>
        <p:spPr bwMode="auto">
          <a:xfrm>
            <a:off x="0" y="1400175"/>
            <a:ext cx="439738" cy="5457825"/>
          </a:xfrm>
          <a:prstGeom prst="rect">
            <a:avLst/>
          </a:prstGeom>
          <a:gradFill rotWithShape="1">
            <a:gsLst>
              <a:gs pos="0">
                <a:srgbClr val="764700"/>
              </a:gs>
              <a:gs pos="100000">
                <a:srgbClr val="FF99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rtl="0" eaLnBrk="0" fontAlgn="base" hangingPunct="0">
        <a:spcBef>
          <a:spcPct val="0"/>
        </a:spcBef>
        <a:spcAft>
          <a:spcPct val="0"/>
        </a:spcAft>
        <a:defRPr sz="3600">
          <a:solidFill>
            <a:schemeClr val="bg1"/>
          </a:solidFill>
          <a:latin typeface="+mj-lt"/>
          <a:ea typeface="+mj-ea"/>
          <a:cs typeface="+mj-cs"/>
        </a:defRPr>
      </a:lvl1pPr>
      <a:lvl2pPr algn="ctr" rtl="0" eaLnBrk="0" fontAlgn="base" hangingPunct="0">
        <a:spcBef>
          <a:spcPct val="0"/>
        </a:spcBef>
        <a:spcAft>
          <a:spcPct val="0"/>
        </a:spcAft>
        <a:defRPr sz="3600">
          <a:solidFill>
            <a:schemeClr val="bg1"/>
          </a:solidFill>
          <a:latin typeface="Copperplate Gothic Light" pitchFamily="34" charset="0"/>
          <a:cs typeface="Arial" charset="0"/>
        </a:defRPr>
      </a:lvl2pPr>
      <a:lvl3pPr algn="ctr" rtl="0" eaLnBrk="0" fontAlgn="base" hangingPunct="0">
        <a:spcBef>
          <a:spcPct val="0"/>
        </a:spcBef>
        <a:spcAft>
          <a:spcPct val="0"/>
        </a:spcAft>
        <a:defRPr sz="3600">
          <a:solidFill>
            <a:schemeClr val="bg1"/>
          </a:solidFill>
          <a:latin typeface="Copperplate Gothic Light" pitchFamily="34" charset="0"/>
          <a:cs typeface="Arial" charset="0"/>
        </a:defRPr>
      </a:lvl3pPr>
      <a:lvl4pPr algn="ctr" rtl="0" eaLnBrk="0" fontAlgn="base" hangingPunct="0">
        <a:spcBef>
          <a:spcPct val="0"/>
        </a:spcBef>
        <a:spcAft>
          <a:spcPct val="0"/>
        </a:spcAft>
        <a:defRPr sz="3600">
          <a:solidFill>
            <a:schemeClr val="bg1"/>
          </a:solidFill>
          <a:latin typeface="Copperplate Gothic Light" pitchFamily="34" charset="0"/>
          <a:cs typeface="Arial" charset="0"/>
        </a:defRPr>
      </a:lvl4pPr>
      <a:lvl5pPr algn="ctr" rtl="0" eaLnBrk="0" fontAlgn="base" hangingPunct="0">
        <a:spcBef>
          <a:spcPct val="0"/>
        </a:spcBef>
        <a:spcAft>
          <a:spcPct val="0"/>
        </a:spcAft>
        <a:defRPr sz="3600">
          <a:solidFill>
            <a:schemeClr val="bg1"/>
          </a:solidFill>
          <a:latin typeface="Copperplate Gothic Light" pitchFamily="34" charset="0"/>
          <a:cs typeface="Arial" charset="0"/>
        </a:defRPr>
      </a:lvl5pPr>
      <a:lvl6pPr marL="457200" algn="ctr" rtl="0" fontAlgn="base">
        <a:spcBef>
          <a:spcPct val="0"/>
        </a:spcBef>
        <a:spcAft>
          <a:spcPct val="0"/>
        </a:spcAft>
        <a:defRPr sz="3600">
          <a:solidFill>
            <a:schemeClr val="bg1"/>
          </a:solidFill>
          <a:latin typeface="Copperplate Gothic Light" pitchFamily="34" charset="0"/>
          <a:cs typeface="Arial" charset="0"/>
        </a:defRPr>
      </a:lvl6pPr>
      <a:lvl7pPr marL="914400" algn="ctr" rtl="0" fontAlgn="base">
        <a:spcBef>
          <a:spcPct val="0"/>
        </a:spcBef>
        <a:spcAft>
          <a:spcPct val="0"/>
        </a:spcAft>
        <a:defRPr sz="3600">
          <a:solidFill>
            <a:schemeClr val="bg1"/>
          </a:solidFill>
          <a:latin typeface="Copperplate Gothic Light" pitchFamily="34" charset="0"/>
          <a:cs typeface="Arial" charset="0"/>
        </a:defRPr>
      </a:lvl7pPr>
      <a:lvl8pPr marL="1371600" algn="ctr" rtl="0" fontAlgn="base">
        <a:spcBef>
          <a:spcPct val="0"/>
        </a:spcBef>
        <a:spcAft>
          <a:spcPct val="0"/>
        </a:spcAft>
        <a:defRPr sz="3600">
          <a:solidFill>
            <a:schemeClr val="bg1"/>
          </a:solidFill>
          <a:latin typeface="Copperplate Gothic Light" pitchFamily="34" charset="0"/>
          <a:cs typeface="Arial" charset="0"/>
        </a:defRPr>
      </a:lvl8pPr>
      <a:lvl9pPr marL="1828800" algn="ctr" rtl="0" fontAlgn="base">
        <a:spcBef>
          <a:spcPct val="0"/>
        </a:spcBef>
        <a:spcAft>
          <a:spcPct val="0"/>
        </a:spcAft>
        <a:defRPr sz="3600">
          <a:solidFill>
            <a:schemeClr val="bg1"/>
          </a:solidFill>
          <a:latin typeface="Copperplate Gothic Light" pitchFamily="34" charset="0"/>
          <a:cs typeface="Arial" charset="0"/>
        </a:defRPr>
      </a:lvl9pPr>
    </p:titleStyle>
    <p:bodyStyle>
      <a:lvl1pPr marL="342900" indent="-342900" algn="l" rtl="0" eaLnBrk="0" fontAlgn="base" hangingPunct="0">
        <a:spcBef>
          <a:spcPct val="20000"/>
        </a:spcBef>
        <a:spcAft>
          <a:spcPct val="0"/>
        </a:spcAft>
        <a:buSzPct val="80000"/>
        <a:buFont typeface="Wingdings" pitchFamily="2" charset="2"/>
        <a:buChar char="q"/>
        <a:defRPr sz="2800">
          <a:solidFill>
            <a:schemeClr val="tx1"/>
          </a:solidFill>
          <a:latin typeface="+mn-lt"/>
          <a:ea typeface="+mn-ea"/>
          <a:cs typeface="+mn-cs"/>
        </a:defRPr>
      </a:lvl1pPr>
      <a:lvl2pPr marL="742950" indent="-285750" algn="l" rtl="0" eaLnBrk="0" fontAlgn="base" hangingPunct="0">
        <a:spcBef>
          <a:spcPct val="20000"/>
        </a:spcBef>
        <a:spcAft>
          <a:spcPct val="0"/>
        </a:spcAft>
        <a:buSzPct val="80000"/>
        <a:buFont typeface="Wingdings" pitchFamily="2" charset="2"/>
        <a:buChar char="Ø"/>
        <a:defRPr sz="2400">
          <a:solidFill>
            <a:schemeClr val="tx1"/>
          </a:solidFill>
          <a:latin typeface="+mn-lt"/>
          <a:cs typeface="+mn-cs"/>
        </a:defRPr>
      </a:lvl2pPr>
      <a:lvl3pPr marL="1143000" indent="-228600" algn="l" rtl="0" eaLnBrk="0" fontAlgn="base" hangingPunct="0">
        <a:spcBef>
          <a:spcPct val="20000"/>
        </a:spcBef>
        <a:spcAft>
          <a:spcPct val="0"/>
        </a:spcAft>
        <a:buChar char="•"/>
        <a:defRPr sz="2000">
          <a:solidFill>
            <a:schemeClr val="tx1"/>
          </a:solidFill>
          <a:latin typeface="+mn-lt"/>
          <a:cs typeface="+mn-cs"/>
        </a:defRPr>
      </a:lvl3pPr>
      <a:lvl4pPr marL="1600200" indent="-228600" algn="l" rtl="0" eaLnBrk="0" fontAlgn="base" hangingPunct="0">
        <a:spcBef>
          <a:spcPct val="20000"/>
        </a:spcBef>
        <a:spcAft>
          <a:spcPct val="0"/>
        </a:spcAft>
        <a:buChar char="–"/>
        <a:defRPr>
          <a:solidFill>
            <a:schemeClr val="tx1"/>
          </a:solidFill>
          <a:latin typeface="+mn-lt"/>
          <a:cs typeface="+mn-cs"/>
        </a:defRPr>
      </a:lvl4pPr>
      <a:lvl5pPr marL="2057400" indent="-228600" algn="l" rtl="0" eaLnBrk="0" fontAlgn="base" hangingPunct="0">
        <a:spcBef>
          <a:spcPct val="20000"/>
        </a:spcBef>
        <a:spcAft>
          <a:spcPct val="0"/>
        </a:spcAft>
        <a:buChar char="»"/>
        <a:defRPr>
          <a:solidFill>
            <a:schemeClr val="tx1"/>
          </a:solidFill>
          <a:latin typeface="+mn-lt"/>
          <a:cs typeface="+mn-cs"/>
        </a:defRPr>
      </a:lvl5pPr>
      <a:lvl6pPr marL="2514600" indent="-228600" algn="l" rtl="0" fontAlgn="base">
        <a:spcBef>
          <a:spcPct val="20000"/>
        </a:spcBef>
        <a:spcAft>
          <a:spcPct val="0"/>
        </a:spcAft>
        <a:buChar char="»"/>
        <a:defRPr>
          <a:solidFill>
            <a:schemeClr val="tx1"/>
          </a:solidFill>
          <a:latin typeface="+mn-lt"/>
          <a:cs typeface="+mn-cs"/>
        </a:defRPr>
      </a:lvl6pPr>
      <a:lvl7pPr marL="2971800" indent="-228600" algn="l" rtl="0" fontAlgn="base">
        <a:spcBef>
          <a:spcPct val="20000"/>
        </a:spcBef>
        <a:spcAft>
          <a:spcPct val="0"/>
        </a:spcAft>
        <a:buChar char="»"/>
        <a:defRPr>
          <a:solidFill>
            <a:schemeClr val="tx1"/>
          </a:solidFill>
          <a:latin typeface="+mn-lt"/>
          <a:cs typeface="+mn-cs"/>
        </a:defRPr>
      </a:lvl7pPr>
      <a:lvl8pPr marL="3429000" indent="-228600" algn="l" rtl="0" fontAlgn="base">
        <a:spcBef>
          <a:spcPct val="20000"/>
        </a:spcBef>
        <a:spcAft>
          <a:spcPct val="0"/>
        </a:spcAft>
        <a:buChar char="»"/>
        <a:defRPr>
          <a:solidFill>
            <a:schemeClr val="tx1"/>
          </a:solidFill>
          <a:latin typeface="+mn-lt"/>
          <a:cs typeface="+mn-cs"/>
        </a:defRPr>
      </a:lvl8pPr>
      <a:lvl9pPr marL="3886200" indent="-228600" algn="l" rtl="0" fontAlgn="base">
        <a:spcBef>
          <a:spcPct val="20000"/>
        </a:spcBef>
        <a:spcAft>
          <a:spcPct val="0"/>
        </a:spcAft>
        <a:buChar char="»"/>
        <a:defRPr>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8" Type="http://schemas.openxmlformats.org/officeDocument/2006/relationships/oleObject" Target="../embeddings/oleObject3.bin"/><Relationship Id="rId13" Type="http://schemas.openxmlformats.org/officeDocument/2006/relationships/image" Target="../media/image14.wmf"/><Relationship Id="rId3" Type="http://schemas.openxmlformats.org/officeDocument/2006/relationships/notesSlide" Target="../notesSlides/notesSlide25.xml"/><Relationship Id="rId7" Type="http://schemas.openxmlformats.org/officeDocument/2006/relationships/image" Target="../media/image11.wmf"/><Relationship Id="rId12" Type="http://schemas.openxmlformats.org/officeDocument/2006/relationships/oleObject" Target="../embeddings/oleObject5.bin"/><Relationship Id="rId2" Type="http://schemas.openxmlformats.org/officeDocument/2006/relationships/slideLayout" Target="../slideLayouts/slideLayout7.xml"/><Relationship Id="rId16" Type="http://schemas.openxmlformats.org/officeDocument/2006/relationships/image" Target="../media/image16.png"/><Relationship Id="rId1" Type="http://schemas.openxmlformats.org/officeDocument/2006/relationships/vmlDrawing" Target="../drawings/vmlDrawing1.vml"/><Relationship Id="rId6" Type="http://schemas.openxmlformats.org/officeDocument/2006/relationships/oleObject" Target="../embeddings/oleObject2.bin"/><Relationship Id="rId11" Type="http://schemas.openxmlformats.org/officeDocument/2006/relationships/image" Target="../media/image13.wmf"/><Relationship Id="rId5" Type="http://schemas.openxmlformats.org/officeDocument/2006/relationships/image" Target="../media/image10.wmf"/><Relationship Id="rId15" Type="http://schemas.openxmlformats.org/officeDocument/2006/relationships/image" Target="../media/image15.wmf"/><Relationship Id="rId10" Type="http://schemas.openxmlformats.org/officeDocument/2006/relationships/oleObject" Target="../embeddings/oleObject4.bin"/><Relationship Id="rId4" Type="http://schemas.openxmlformats.org/officeDocument/2006/relationships/oleObject" Target="../embeddings/oleObject1.bin"/><Relationship Id="rId9" Type="http://schemas.openxmlformats.org/officeDocument/2006/relationships/image" Target="../media/image12.wmf"/><Relationship Id="rId14" Type="http://schemas.openxmlformats.org/officeDocument/2006/relationships/oleObject" Target="../embeddings/oleObject6.bin"/></Relationships>
</file>

<file path=ppt/slides/_rels/slide26.xml.rels><?xml version="1.0" encoding="UTF-8" standalone="yes"?>
<Relationships xmlns="http://schemas.openxmlformats.org/package/2006/relationships"><Relationship Id="rId8" Type="http://schemas.openxmlformats.org/officeDocument/2006/relationships/oleObject" Target="../embeddings/oleObject9.bin"/><Relationship Id="rId13" Type="http://schemas.openxmlformats.org/officeDocument/2006/relationships/image" Target="../media/image14.wmf"/><Relationship Id="rId3" Type="http://schemas.openxmlformats.org/officeDocument/2006/relationships/notesSlide" Target="../notesSlides/notesSlide26.xml"/><Relationship Id="rId7" Type="http://schemas.openxmlformats.org/officeDocument/2006/relationships/image" Target="../media/image11.wmf"/><Relationship Id="rId12" Type="http://schemas.openxmlformats.org/officeDocument/2006/relationships/oleObject" Target="../embeddings/oleObject11.bin"/><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oleObject" Target="../embeddings/oleObject8.bin"/><Relationship Id="rId11" Type="http://schemas.openxmlformats.org/officeDocument/2006/relationships/image" Target="../media/image13.wmf"/><Relationship Id="rId5" Type="http://schemas.openxmlformats.org/officeDocument/2006/relationships/image" Target="../media/image10.wmf"/><Relationship Id="rId15" Type="http://schemas.openxmlformats.org/officeDocument/2006/relationships/image" Target="../media/image15.wmf"/><Relationship Id="rId10" Type="http://schemas.openxmlformats.org/officeDocument/2006/relationships/oleObject" Target="../embeddings/oleObject10.bin"/><Relationship Id="rId4" Type="http://schemas.openxmlformats.org/officeDocument/2006/relationships/oleObject" Target="../embeddings/oleObject7.bin"/><Relationship Id="rId9" Type="http://schemas.openxmlformats.org/officeDocument/2006/relationships/image" Target="../media/image12.wmf"/><Relationship Id="rId14" Type="http://schemas.openxmlformats.org/officeDocument/2006/relationships/oleObject" Target="../embeddings/oleObject12.bin"/></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2.xml"/><Relationship Id="rId1" Type="http://schemas.openxmlformats.org/officeDocument/2006/relationships/vmlDrawing" Target="../drawings/vmlDrawing3.vml"/><Relationship Id="rId5" Type="http://schemas.openxmlformats.org/officeDocument/2006/relationships/image" Target="../media/image17.emf"/><Relationship Id="rId4" Type="http://schemas.openxmlformats.org/officeDocument/2006/relationships/oleObject" Target="../embeddings/oleObject13.bin"/></Relationships>
</file>

<file path=ppt/slides/_rels/slide2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2.xml"/><Relationship Id="rId1" Type="http://schemas.openxmlformats.org/officeDocument/2006/relationships/vmlDrawing" Target="../drawings/vmlDrawing4.vml"/><Relationship Id="rId6" Type="http://schemas.openxmlformats.org/officeDocument/2006/relationships/image" Target="../media/image29.wmf"/><Relationship Id="rId5" Type="http://schemas.openxmlformats.org/officeDocument/2006/relationships/image" Target="../media/image28.wmf"/><Relationship Id="rId4" Type="http://schemas.openxmlformats.org/officeDocument/2006/relationships/oleObject" Target="../embeddings/oleObject14.bin"/></Relationships>
</file>

<file path=ppt/slides/_rels/slide44.xml.rels><?xml version="1.0" encoding="UTF-8" standalone="yes"?>
<Relationships xmlns="http://schemas.openxmlformats.org/package/2006/relationships"><Relationship Id="rId3" Type="http://schemas.openxmlformats.org/officeDocument/2006/relationships/image" Target="../media/image29.wmf"/><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29.wmf"/><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48.xml"/><Relationship Id="rId7" Type="http://schemas.openxmlformats.org/officeDocument/2006/relationships/image" Target="../media/image32.wmf"/><Relationship Id="rId2" Type="http://schemas.openxmlformats.org/officeDocument/2006/relationships/slideLayout" Target="../slideLayouts/slideLayout2.xml"/><Relationship Id="rId1" Type="http://schemas.openxmlformats.org/officeDocument/2006/relationships/vmlDrawing" Target="../drawings/vmlDrawing5.vml"/><Relationship Id="rId6" Type="http://schemas.openxmlformats.org/officeDocument/2006/relationships/image" Target="../media/image31.png"/><Relationship Id="rId5" Type="http://schemas.openxmlformats.org/officeDocument/2006/relationships/image" Target="../media/image30.wmf"/><Relationship Id="rId4" Type="http://schemas.openxmlformats.org/officeDocument/2006/relationships/oleObject" Target="../embeddings/oleObject15.bin"/></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2.xml"/><Relationship Id="rId1" Type="http://schemas.openxmlformats.org/officeDocument/2006/relationships/vmlDrawing" Target="../drawings/vmlDrawing6.vml"/><Relationship Id="rId5" Type="http://schemas.openxmlformats.org/officeDocument/2006/relationships/image" Target="../media/image35.emf"/><Relationship Id="rId4" Type="http://schemas.openxmlformats.org/officeDocument/2006/relationships/oleObject" Target="../embeddings/oleObject16.bin"/></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2.xml"/><Relationship Id="rId1" Type="http://schemas.openxmlformats.org/officeDocument/2006/relationships/vmlDrawing" Target="../drawings/vmlDrawing7.vml"/><Relationship Id="rId5" Type="http://schemas.openxmlformats.org/officeDocument/2006/relationships/image" Target="../media/image36.emf"/><Relationship Id="rId4" Type="http://schemas.openxmlformats.org/officeDocument/2006/relationships/oleObject" Target="../embeddings/oleObject17.bin"/></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8" Type="http://schemas.openxmlformats.org/officeDocument/2006/relationships/oleObject" Target="../embeddings/oleObject20.bin"/><Relationship Id="rId3" Type="http://schemas.openxmlformats.org/officeDocument/2006/relationships/notesSlide" Target="../notesSlides/notesSlide69.xml"/><Relationship Id="rId7" Type="http://schemas.openxmlformats.org/officeDocument/2006/relationships/oleObject" Target="../embeddings/oleObject19.bin"/><Relationship Id="rId2" Type="http://schemas.openxmlformats.org/officeDocument/2006/relationships/slideLayout" Target="../slideLayouts/slideLayout7.xml"/><Relationship Id="rId1" Type="http://schemas.openxmlformats.org/officeDocument/2006/relationships/vmlDrawing" Target="../drawings/vmlDrawing8.vml"/><Relationship Id="rId6" Type="http://schemas.openxmlformats.org/officeDocument/2006/relationships/image" Target="../media/image38.wmf"/><Relationship Id="rId5" Type="http://schemas.openxmlformats.org/officeDocument/2006/relationships/oleObject" Target="../embeddings/oleObject18.bin"/><Relationship Id="rId10" Type="http://schemas.openxmlformats.org/officeDocument/2006/relationships/oleObject" Target="../embeddings/oleObject22.bin"/><Relationship Id="rId4" Type="http://schemas.openxmlformats.org/officeDocument/2006/relationships/image" Target="../media/image39.png"/><Relationship Id="rId9" Type="http://schemas.openxmlformats.org/officeDocument/2006/relationships/oleObject" Target="../embeddings/oleObject21.bin"/></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a:spLocks noChangeArrowheads="1"/>
          </p:cNvSpPr>
          <p:nvPr/>
        </p:nvSpPr>
        <p:spPr bwMode="auto">
          <a:xfrm>
            <a:off x="0" y="0"/>
            <a:ext cx="9124950" cy="6838950"/>
          </a:xfrm>
          <a:prstGeom prst="rect">
            <a:avLst/>
          </a:prstGeom>
          <a:solidFill>
            <a:srgbClr val="EF9100"/>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p>
        </p:txBody>
      </p:sp>
      <p:sp>
        <p:nvSpPr>
          <p:cNvPr id="3075" name="AutoShape 3"/>
          <p:cNvSpPr>
            <a:spLocks noChangeArrowheads="1"/>
          </p:cNvSpPr>
          <p:nvPr/>
        </p:nvSpPr>
        <p:spPr bwMode="auto">
          <a:xfrm>
            <a:off x="244475" y="263525"/>
            <a:ext cx="8623300" cy="3022600"/>
          </a:xfrm>
          <a:prstGeom prst="roundRect">
            <a:avLst>
              <a:gd name="adj" fmla="val 12495"/>
            </a:avLst>
          </a:prstGeom>
          <a:gradFill rotWithShape="0">
            <a:gsLst>
              <a:gs pos="0">
                <a:srgbClr val="472B00"/>
              </a:gs>
              <a:gs pos="50000">
                <a:srgbClr val="EF9100"/>
              </a:gs>
              <a:gs pos="100000">
                <a:srgbClr val="472B00"/>
              </a:gs>
            </a:gsLst>
            <a:lin ang="5400000" scaled="1"/>
          </a:gra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nchor="ctr"/>
          <a:lstStyle/>
          <a:p>
            <a:pPr algn="ctr" eaLnBrk="0" hangingPunct="0">
              <a:lnSpc>
                <a:spcPct val="88000"/>
              </a:lnSpc>
            </a:pPr>
            <a:r>
              <a:rPr lang="en-US" sz="3200" b="1" i="0" dirty="0" smtClean="0">
                <a:solidFill>
                  <a:schemeClr val="bg1"/>
                </a:solidFill>
                <a:latin typeface="Times New Roman" pitchFamily="18" charset="0"/>
              </a:rPr>
              <a:t>PLASMA</a:t>
            </a:r>
          </a:p>
          <a:p>
            <a:pPr algn="ctr" eaLnBrk="0" hangingPunct="0">
              <a:lnSpc>
                <a:spcPct val="88000"/>
              </a:lnSpc>
            </a:pPr>
            <a:r>
              <a:rPr lang="en-US" sz="3200" b="1" i="0" dirty="0" smtClean="0">
                <a:solidFill>
                  <a:schemeClr val="bg1"/>
                </a:solidFill>
                <a:latin typeface="Times New Roman" pitchFamily="18" charset="0"/>
              </a:rPr>
              <a:t>Approximate Dynamic Programming for</a:t>
            </a:r>
          </a:p>
          <a:p>
            <a:pPr algn="ctr" eaLnBrk="0" hangingPunct="0">
              <a:lnSpc>
                <a:spcPct val="88000"/>
              </a:lnSpc>
            </a:pPr>
            <a:r>
              <a:rPr lang="en-US" sz="3200" b="1" i="0" dirty="0" smtClean="0">
                <a:solidFill>
                  <a:schemeClr val="bg1"/>
                </a:solidFill>
                <a:latin typeface="Times New Roman" pitchFamily="18" charset="0"/>
              </a:rPr>
              <a:t>Locomotive Planning</a:t>
            </a:r>
            <a:endParaRPr lang="en-US" sz="1600" b="1" i="0" dirty="0">
              <a:solidFill>
                <a:schemeClr val="bg1"/>
              </a:solidFill>
              <a:latin typeface="Times New Roman" pitchFamily="18" charset="0"/>
            </a:endParaRPr>
          </a:p>
          <a:p>
            <a:pPr algn="ctr" eaLnBrk="0" hangingPunct="0">
              <a:lnSpc>
                <a:spcPct val="88000"/>
              </a:lnSpc>
            </a:pPr>
            <a:endParaRPr lang="en-US" sz="3200" b="1" i="0" dirty="0">
              <a:solidFill>
                <a:schemeClr val="bg1"/>
              </a:solidFill>
              <a:latin typeface="Times New Roman" pitchFamily="18" charset="0"/>
            </a:endParaRPr>
          </a:p>
          <a:p>
            <a:pPr algn="ctr" eaLnBrk="0" hangingPunct="0">
              <a:lnSpc>
                <a:spcPct val="88000"/>
              </a:lnSpc>
            </a:pPr>
            <a:r>
              <a:rPr lang="en-US" sz="2000" b="1" i="0" dirty="0" smtClean="0">
                <a:solidFill>
                  <a:schemeClr val="bg1"/>
                </a:solidFill>
                <a:latin typeface="Times New Roman" pitchFamily="18" charset="0"/>
              </a:rPr>
              <a:t>June, 2012</a:t>
            </a:r>
            <a:endParaRPr lang="en-US" sz="2000" b="1" i="0" dirty="0">
              <a:solidFill>
                <a:schemeClr val="bg1"/>
              </a:solidFill>
              <a:latin typeface="Times New Roman" pitchFamily="18" charset="0"/>
            </a:endParaRPr>
          </a:p>
        </p:txBody>
      </p:sp>
      <p:pic>
        <p:nvPicPr>
          <p:cNvPr id="3076" name="Picture 5" descr="CASTL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6900" y="3910013"/>
            <a:ext cx="2784475" cy="2517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7" name="Rectangle 6"/>
          <p:cNvSpPr>
            <a:spLocks noChangeArrowheads="1"/>
          </p:cNvSpPr>
          <p:nvPr/>
        </p:nvSpPr>
        <p:spPr bwMode="auto">
          <a:xfrm>
            <a:off x="0" y="6553200"/>
            <a:ext cx="36798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sz="1400" b="1" dirty="0">
                <a:latin typeface="Times New Roman" pitchFamily="18" charset="0"/>
              </a:rPr>
              <a:t>© </a:t>
            </a:r>
            <a:r>
              <a:rPr lang="en-US" sz="1400" b="1" dirty="0" smtClean="0">
                <a:latin typeface="Times New Roman" pitchFamily="18" charset="0"/>
              </a:rPr>
              <a:t>2012 </a:t>
            </a:r>
            <a:r>
              <a:rPr lang="en-US" sz="1400" b="1" dirty="0">
                <a:latin typeface="Times New Roman" pitchFamily="18" charset="0"/>
              </a:rPr>
              <a:t>Warren B. Powell, Princeton University</a:t>
            </a:r>
          </a:p>
        </p:txBody>
      </p:sp>
      <p:sp>
        <p:nvSpPr>
          <p:cNvPr id="3078" name="Text Box 8"/>
          <p:cNvSpPr txBox="1">
            <a:spLocks noChangeArrowheads="1"/>
          </p:cNvSpPr>
          <p:nvPr/>
        </p:nvSpPr>
        <p:spPr bwMode="auto">
          <a:xfrm>
            <a:off x="4225925" y="3597275"/>
            <a:ext cx="4082784" cy="3046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sz="2400" b="1" dirty="0">
                <a:solidFill>
                  <a:schemeClr val="bg1"/>
                </a:solidFill>
                <a:latin typeface="Times New Roman" pitchFamily="18" charset="0"/>
              </a:rPr>
              <a:t>Princeton team:</a:t>
            </a:r>
          </a:p>
          <a:p>
            <a:pPr eaLnBrk="1" hangingPunct="1"/>
            <a:r>
              <a:rPr lang="en-US" sz="2400" b="1" dirty="0">
                <a:solidFill>
                  <a:schemeClr val="bg1"/>
                </a:solidFill>
                <a:latin typeface="Times New Roman" pitchFamily="18" charset="0"/>
              </a:rPr>
              <a:t>      Warren Powell</a:t>
            </a:r>
          </a:p>
          <a:p>
            <a:pPr eaLnBrk="1" hangingPunct="1"/>
            <a:r>
              <a:rPr lang="en-US" sz="2400" b="1" dirty="0">
                <a:solidFill>
                  <a:schemeClr val="bg1"/>
                </a:solidFill>
                <a:latin typeface="Times New Roman" pitchFamily="18" charset="0"/>
              </a:rPr>
              <a:t>      </a:t>
            </a:r>
            <a:r>
              <a:rPr lang="en-US" sz="2400" b="1" dirty="0" err="1">
                <a:solidFill>
                  <a:schemeClr val="bg1"/>
                </a:solidFill>
                <a:latin typeface="Times New Roman" pitchFamily="18" charset="0"/>
              </a:rPr>
              <a:t>Belgacem</a:t>
            </a:r>
            <a:r>
              <a:rPr lang="en-US" sz="2400" b="1" dirty="0">
                <a:solidFill>
                  <a:schemeClr val="bg1"/>
                </a:solidFill>
                <a:latin typeface="Times New Roman" pitchFamily="18" charset="0"/>
              </a:rPr>
              <a:t> </a:t>
            </a:r>
            <a:r>
              <a:rPr lang="en-US" sz="2400" b="1" dirty="0" err="1">
                <a:solidFill>
                  <a:schemeClr val="bg1"/>
                </a:solidFill>
                <a:latin typeface="Times New Roman" pitchFamily="18" charset="0"/>
              </a:rPr>
              <a:t>Bouzaiene-Ayari</a:t>
            </a:r>
            <a:endParaRPr lang="en-US" sz="2400" b="1" dirty="0">
              <a:solidFill>
                <a:schemeClr val="bg1"/>
              </a:solidFill>
              <a:latin typeface="Times New Roman" pitchFamily="18" charset="0"/>
            </a:endParaRPr>
          </a:p>
          <a:p>
            <a:pPr eaLnBrk="1" hangingPunct="1"/>
            <a:r>
              <a:rPr lang="en-US" sz="2400" b="1" dirty="0">
                <a:solidFill>
                  <a:schemeClr val="bg1"/>
                </a:solidFill>
                <a:latin typeface="Times New Roman" pitchFamily="18" charset="0"/>
              </a:rPr>
              <a:t>NS team:</a:t>
            </a:r>
          </a:p>
          <a:p>
            <a:pPr eaLnBrk="1" hangingPunct="1"/>
            <a:r>
              <a:rPr lang="en-US" sz="2400" b="1" dirty="0">
                <a:solidFill>
                  <a:schemeClr val="bg1"/>
                </a:solidFill>
                <a:latin typeface="Times New Roman" pitchFamily="18" charset="0"/>
              </a:rPr>
              <a:t>     Clark Cheng</a:t>
            </a:r>
          </a:p>
          <a:p>
            <a:pPr eaLnBrk="1" hangingPunct="1"/>
            <a:r>
              <a:rPr lang="en-US" sz="2400" b="1" dirty="0">
                <a:solidFill>
                  <a:schemeClr val="bg1"/>
                </a:solidFill>
                <a:latin typeface="Times New Roman" pitchFamily="18" charset="0"/>
              </a:rPr>
              <a:t>     </a:t>
            </a:r>
            <a:r>
              <a:rPr lang="en-US" sz="2400" b="1" dirty="0" smtClean="0">
                <a:solidFill>
                  <a:schemeClr val="bg1"/>
                </a:solidFill>
                <a:latin typeface="Times New Roman" pitchFamily="18" charset="0"/>
              </a:rPr>
              <a:t>Coleman Lawrence </a:t>
            </a:r>
          </a:p>
          <a:p>
            <a:pPr eaLnBrk="1" hangingPunct="1"/>
            <a:r>
              <a:rPr lang="en-US" sz="2400" b="1" dirty="0">
                <a:solidFill>
                  <a:schemeClr val="bg1"/>
                </a:solidFill>
                <a:latin typeface="Times New Roman" pitchFamily="18" charset="0"/>
              </a:rPr>
              <a:t> </a:t>
            </a:r>
            <a:r>
              <a:rPr lang="en-US" sz="2400" b="1" dirty="0" smtClean="0">
                <a:solidFill>
                  <a:schemeClr val="bg1"/>
                </a:solidFill>
                <a:latin typeface="Times New Roman" pitchFamily="18" charset="0"/>
              </a:rPr>
              <a:t>    Ricardo </a:t>
            </a:r>
            <a:r>
              <a:rPr lang="en-US" sz="2400" b="1" dirty="0" err="1">
                <a:solidFill>
                  <a:schemeClr val="bg1"/>
                </a:solidFill>
                <a:latin typeface="Times New Roman" pitchFamily="18" charset="0"/>
              </a:rPr>
              <a:t>Fiorillo</a:t>
            </a:r>
            <a:endParaRPr lang="en-US" sz="2400" b="1" dirty="0">
              <a:solidFill>
                <a:schemeClr val="bg1"/>
              </a:solidFill>
              <a:latin typeface="Times New Roman" pitchFamily="18" charset="0"/>
            </a:endParaRPr>
          </a:p>
          <a:p>
            <a:pPr eaLnBrk="1" hangingPunct="1"/>
            <a:r>
              <a:rPr lang="en-US" sz="2400" b="1" dirty="0" smtClean="0">
                <a:solidFill>
                  <a:schemeClr val="bg1"/>
                </a:solidFill>
                <a:latin typeface="Times New Roman" pitchFamily="18" charset="0"/>
              </a:rPr>
              <a:t>     </a:t>
            </a:r>
            <a:r>
              <a:rPr lang="en-US" sz="2400" b="1" dirty="0" err="1" smtClean="0">
                <a:solidFill>
                  <a:schemeClr val="bg1"/>
                </a:solidFill>
                <a:latin typeface="Times New Roman" pitchFamily="18" charset="0"/>
              </a:rPr>
              <a:t>Sourav</a:t>
            </a:r>
            <a:r>
              <a:rPr lang="en-US" sz="2400" b="1" dirty="0" smtClean="0">
                <a:solidFill>
                  <a:schemeClr val="bg1"/>
                </a:solidFill>
                <a:latin typeface="Times New Roman" pitchFamily="18" charset="0"/>
              </a:rPr>
              <a:t> </a:t>
            </a:r>
            <a:r>
              <a:rPr lang="en-US" sz="2400" b="1" dirty="0">
                <a:solidFill>
                  <a:schemeClr val="bg1"/>
                </a:solidFill>
                <a:latin typeface="Times New Roman" pitchFamily="18" charset="0"/>
              </a:rPr>
              <a:t>Das</a:t>
            </a:r>
          </a:p>
        </p:txBody>
      </p:sp>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p:txBody>
          <a:bodyPr/>
          <a:lstStyle/>
          <a:p>
            <a:pPr eaLnBrk="1" hangingPunct="1"/>
            <a:r>
              <a:rPr lang="en-US" smtClean="0"/>
              <a:t>The locomotive assignment problem</a:t>
            </a:r>
          </a:p>
        </p:txBody>
      </p:sp>
      <p:sp>
        <p:nvSpPr>
          <p:cNvPr id="12291" name="Rectangle 4"/>
          <p:cNvSpPr>
            <a:spLocks noChangeArrowheads="1"/>
          </p:cNvSpPr>
          <p:nvPr/>
        </p:nvSpPr>
        <p:spPr bwMode="auto">
          <a:xfrm>
            <a:off x="4089400" y="30607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292" name="Rectangle 5"/>
          <p:cNvSpPr>
            <a:spLocks noChangeArrowheads="1"/>
          </p:cNvSpPr>
          <p:nvPr/>
        </p:nvSpPr>
        <p:spPr bwMode="auto">
          <a:xfrm>
            <a:off x="4089400" y="38862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293" name="Rectangle 6"/>
          <p:cNvSpPr>
            <a:spLocks noChangeArrowheads="1"/>
          </p:cNvSpPr>
          <p:nvPr/>
        </p:nvSpPr>
        <p:spPr bwMode="auto">
          <a:xfrm>
            <a:off x="4089400" y="47371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2294" name="AutoShape 7"/>
          <p:cNvCxnSpPr>
            <a:cxnSpLocks noChangeShapeType="1"/>
            <a:endCxn id="12291" idx="1"/>
          </p:cNvCxnSpPr>
          <p:nvPr/>
        </p:nvCxnSpPr>
        <p:spPr bwMode="auto">
          <a:xfrm>
            <a:off x="2698750" y="2895600"/>
            <a:ext cx="1376363" cy="279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295" name="AutoShape 8"/>
          <p:cNvCxnSpPr>
            <a:cxnSpLocks noChangeShapeType="1"/>
            <a:endCxn id="12291" idx="1"/>
          </p:cNvCxnSpPr>
          <p:nvPr/>
        </p:nvCxnSpPr>
        <p:spPr bwMode="auto">
          <a:xfrm flipV="1">
            <a:off x="2698750" y="3175000"/>
            <a:ext cx="1376363" cy="165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296" name="AutoShape 9"/>
          <p:cNvCxnSpPr>
            <a:cxnSpLocks noChangeShapeType="1"/>
            <a:endCxn id="12291" idx="1"/>
          </p:cNvCxnSpPr>
          <p:nvPr/>
        </p:nvCxnSpPr>
        <p:spPr bwMode="auto">
          <a:xfrm flipV="1">
            <a:off x="2698750" y="3175000"/>
            <a:ext cx="1376363" cy="6096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297" name="AutoShape 10"/>
          <p:cNvCxnSpPr>
            <a:cxnSpLocks noChangeShapeType="1"/>
            <a:endCxn id="12291" idx="1"/>
          </p:cNvCxnSpPr>
          <p:nvPr/>
        </p:nvCxnSpPr>
        <p:spPr bwMode="auto">
          <a:xfrm flipV="1">
            <a:off x="2698750" y="3175000"/>
            <a:ext cx="1376363" cy="1041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298" name="AutoShape 11"/>
          <p:cNvCxnSpPr>
            <a:cxnSpLocks noChangeShapeType="1"/>
            <a:endCxn id="12292" idx="1"/>
          </p:cNvCxnSpPr>
          <p:nvPr/>
        </p:nvCxnSpPr>
        <p:spPr bwMode="auto">
          <a:xfrm>
            <a:off x="2698750" y="37846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299" name="AutoShape 12"/>
          <p:cNvCxnSpPr>
            <a:cxnSpLocks noChangeShapeType="1"/>
            <a:endCxn id="12292" idx="1"/>
          </p:cNvCxnSpPr>
          <p:nvPr/>
        </p:nvCxnSpPr>
        <p:spPr bwMode="auto">
          <a:xfrm flipV="1">
            <a:off x="2698750" y="40005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00" name="AutoShape 13"/>
          <p:cNvCxnSpPr>
            <a:cxnSpLocks noChangeShapeType="1"/>
            <a:endCxn id="12292" idx="1"/>
          </p:cNvCxnSpPr>
          <p:nvPr/>
        </p:nvCxnSpPr>
        <p:spPr bwMode="auto">
          <a:xfrm>
            <a:off x="2698750" y="3340100"/>
            <a:ext cx="1376363" cy="660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01" name="AutoShape 14"/>
          <p:cNvCxnSpPr>
            <a:cxnSpLocks noChangeShapeType="1"/>
            <a:endCxn id="12292" idx="1"/>
          </p:cNvCxnSpPr>
          <p:nvPr/>
        </p:nvCxnSpPr>
        <p:spPr bwMode="auto">
          <a:xfrm flipV="1">
            <a:off x="2698750" y="4000500"/>
            <a:ext cx="1376363" cy="673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02" name="AutoShape 15"/>
          <p:cNvCxnSpPr>
            <a:cxnSpLocks noChangeShapeType="1"/>
            <a:endCxn id="12292" idx="1"/>
          </p:cNvCxnSpPr>
          <p:nvPr/>
        </p:nvCxnSpPr>
        <p:spPr bwMode="auto">
          <a:xfrm flipV="1">
            <a:off x="2698750" y="4000500"/>
            <a:ext cx="1376363" cy="1143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03" name="AutoShape 16"/>
          <p:cNvCxnSpPr>
            <a:cxnSpLocks noChangeShapeType="1"/>
            <a:endCxn id="12293" idx="1"/>
          </p:cNvCxnSpPr>
          <p:nvPr/>
        </p:nvCxnSpPr>
        <p:spPr bwMode="auto">
          <a:xfrm>
            <a:off x="2698750" y="4216400"/>
            <a:ext cx="1376363" cy="635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04" name="AutoShape 17"/>
          <p:cNvCxnSpPr>
            <a:cxnSpLocks noChangeShapeType="1"/>
            <a:endCxn id="12293" idx="1"/>
          </p:cNvCxnSpPr>
          <p:nvPr/>
        </p:nvCxnSpPr>
        <p:spPr bwMode="auto">
          <a:xfrm>
            <a:off x="2698750" y="4673600"/>
            <a:ext cx="1376363" cy="1778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05" name="AutoShape 18"/>
          <p:cNvCxnSpPr>
            <a:cxnSpLocks noChangeShapeType="1"/>
            <a:endCxn id="12293" idx="1"/>
          </p:cNvCxnSpPr>
          <p:nvPr/>
        </p:nvCxnSpPr>
        <p:spPr bwMode="auto">
          <a:xfrm flipV="1">
            <a:off x="2698750" y="4851400"/>
            <a:ext cx="1376363" cy="292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06" name="AutoShape 19"/>
          <p:cNvCxnSpPr>
            <a:cxnSpLocks noChangeShapeType="1"/>
            <a:endCxn id="12293" idx="1"/>
          </p:cNvCxnSpPr>
          <p:nvPr/>
        </p:nvCxnSpPr>
        <p:spPr bwMode="auto">
          <a:xfrm flipV="1">
            <a:off x="2686050" y="4851400"/>
            <a:ext cx="1389063" cy="762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07" name="AutoShape 20"/>
          <p:cNvCxnSpPr>
            <a:cxnSpLocks noChangeShapeType="1"/>
            <a:endCxn id="12293" idx="1"/>
          </p:cNvCxnSpPr>
          <p:nvPr/>
        </p:nvCxnSpPr>
        <p:spPr bwMode="auto">
          <a:xfrm>
            <a:off x="2698750" y="3784600"/>
            <a:ext cx="1376363" cy="10668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08" name="AutoShape 21"/>
          <p:cNvCxnSpPr>
            <a:cxnSpLocks noChangeShapeType="1"/>
            <a:endCxn id="12291" idx="1"/>
          </p:cNvCxnSpPr>
          <p:nvPr/>
        </p:nvCxnSpPr>
        <p:spPr bwMode="auto">
          <a:xfrm flipV="1">
            <a:off x="2698750" y="3175000"/>
            <a:ext cx="1376363" cy="14986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09" name="AutoShape 22"/>
          <p:cNvCxnSpPr>
            <a:cxnSpLocks noChangeShapeType="1"/>
            <a:stCxn id="12291" idx="3"/>
            <a:endCxn id="12310" idx="2"/>
          </p:cNvCxnSpPr>
          <p:nvPr/>
        </p:nvCxnSpPr>
        <p:spPr bwMode="auto">
          <a:xfrm flipV="1">
            <a:off x="4776788" y="3111500"/>
            <a:ext cx="1660525" cy="635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310" name="Oval 23"/>
          <p:cNvSpPr>
            <a:spLocks noChangeArrowheads="1"/>
          </p:cNvSpPr>
          <p:nvPr/>
        </p:nvSpPr>
        <p:spPr bwMode="auto">
          <a:xfrm>
            <a:off x="6451600" y="2984500"/>
            <a:ext cx="698500" cy="254000"/>
          </a:xfrm>
          <a:prstGeom prst="ellipse">
            <a:avLst/>
          </a:prstGeom>
          <a:solidFill>
            <a:srgbClr val="FE9B03"/>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11" name="Oval 24"/>
          <p:cNvSpPr>
            <a:spLocks noChangeArrowheads="1"/>
          </p:cNvSpPr>
          <p:nvPr/>
        </p:nvSpPr>
        <p:spPr bwMode="auto">
          <a:xfrm>
            <a:off x="6489700" y="4686300"/>
            <a:ext cx="698500" cy="254000"/>
          </a:xfrm>
          <a:prstGeom prst="ellipse">
            <a:avLst/>
          </a:prstGeom>
          <a:solidFill>
            <a:schemeClr val="accent2"/>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2312" name="AutoShape 25"/>
          <p:cNvCxnSpPr>
            <a:cxnSpLocks noChangeShapeType="1"/>
            <a:stCxn id="12292" idx="3"/>
            <a:endCxn id="12310" idx="2"/>
          </p:cNvCxnSpPr>
          <p:nvPr/>
        </p:nvCxnSpPr>
        <p:spPr bwMode="auto">
          <a:xfrm flipV="1">
            <a:off x="4776788" y="3111500"/>
            <a:ext cx="1660525" cy="889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13" name="AutoShape 26"/>
          <p:cNvCxnSpPr>
            <a:cxnSpLocks noChangeShapeType="1"/>
            <a:stCxn id="12293" idx="3"/>
            <a:endCxn id="12311" idx="2"/>
          </p:cNvCxnSpPr>
          <p:nvPr/>
        </p:nvCxnSpPr>
        <p:spPr bwMode="auto">
          <a:xfrm flipV="1">
            <a:off x="4776788" y="4813300"/>
            <a:ext cx="1698625" cy="38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12314" name="Group 28"/>
          <p:cNvGrpSpPr>
            <a:grpSpLocks/>
          </p:cNvGrpSpPr>
          <p:nvPr/>
        </p:nvGrpSpPr>
        <p:grpSpPr bwMode="auto">
          <a:xfrm>
            <a:off x="825500" y="2693988"/>
            <a:ext cx="1155700" cy="396875"/>
            <a:chOff x="520" y="1697"/>
            <a:chExt cx="728" cy="250"/>
          </a:xfrm>
        </p:grpSpPr>
        <p:sp>
          <p:nvSpPr>
            <p:cNvPr id="12353" name="Text Box 29"/>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2354" name="Line 30"/>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2315" name="Group 31"/>
          <p:cNvGrpSpPr>
            <a:grpSpLocks/>
          </p:cNvGrpSpPr>
          <p:nvPr/>
        </p:nvGrpSpPr>
        <p:grpSpPr bwMode="auto">
          <a:xfrm>
            <a:off x="825500" y="3151188"/>
            <a:ext cx="1155700" cy="396875"/>
            <a:chOff x="520" y="1697"/>
            <a:chExt cx="728" cy="250"/>
          </a:xfrm>
        </p:grpSpPr>
        <p:sp>
          <p:nvSpPr>
            <p:cNvPr id="12351" name="Text Box 32"/>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2352" name="Line 33"/>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2316" name="Group 34"/>
          <p:cNvGrpSpPr>
            <a:grpSpLocks/>
          </p:cNvGrpSpPr>
          <p:nvPr/>
        </p:nvGrpSpPr>
        <p:grpSpPr bwMode="auto">
          <a:xfrm>
            <a:off x="825500" y="3570288"/>
            <a:ext cx="1155700" cy="396875"/>
            <a:chOff x="520" y="1697"/>
            <a:chExt cx="728" cy="250"/>
          </a:xfrm>
        </p:grpSpPr>
        <p:sp>
          <p:nvSpPr>
            <p:cNvPr id="12349" name="Text Box 35"/>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6000</a:t>
              </a:r>
            </a:p>
          </p:txBody>
        </p:sp>
        <p:sp>
          <p:nvSpPr>
            <p:cNvPr id="12350" name="Line 36"/>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2317" name="Group 37"/>
          <p:cNvGrpSpPr>
            <a:grpSpLocks/>
          </p:cNvGrpSpPr>
          <p:nvPr/>
        </p:nvGrpSpPr>
        <p:grpSpPr bwMode="auto">
          <a:xfrm>
            <a:off x="812800" y="4014788"/>
            <a:ext cx="1155700" cy="396875"/>
            <a:chOff x="520" y="1697"/>
            <a:chExt cx="728" cy="250"/>
          </a:xfrm>
        </p:grpSpPr>
        <p:sp>
          <p:nvSpPr>
            <p:cNvPr id="12347" name="Text Box 38"/>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2348" name="Line 39"/>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2318" name="Group 40"/>
          <p:cNvGrpSpPr>
            <a:grpSpLocks/>
          </p:cNvGrpSpPr>
          <p:nvPr/>
        </p:nvGrpSpPr>
        <p:grpSpPr bwMode="auto">
          <a:xfrm>
            <a:off x="812800" y="4471988"/>
            <a:ext cx="1155700" cy="396875"/>
            <a:chOff x="520" y="1697"/>
            <a:chExt cx="728" cy="250"/>
          </a:xfrm>
        </p:grpSpPr>
        <p:sp>
          <p:nvSpPr>
            <p:cNvPr id="12345" name="Text Box 41"/>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5700</a:t>
              </a:r>
            </a:p>
          </p:txBody>
        </p:sp>
        <p:sp>
          <p:nvSpPr>
            <p:cNvPr id="12346" name="Line 42"/>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2319" name="Group 43"/>
          <p:cNvGrpSpPr>
            <a:grpSpLocks/>
          </p:cNvGrpSpPr>
          <p:nvPr/>
        </p:nvGrpSpPr>
        <p:grpSpPr bwMode="auto">
          <a:xfrm>
            <a:off x="812800" y="4941888"/>
            <a:ext cx="1155700" cy="396875"/>
            <a:chOff x="520" y="1697"/>
            <a:chExt cx="728" cy="250"/>
          </a:xfrm>
        </p:grpSpPr>
        <p:sp>
          <p:nvSpPr>
            <p:cNvPr id="12343" name="Text Box 44"/>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4600</a:t>
              </a:r>
            </a:p>
          </p:txBody>
        </p:sp>
        <p:sp>
          <p:nvSpPr>
            <p:cNvPr id="12344" name="Line 45"/>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2320" name="Group 46"/>
          <p:cNvGrpSpPr>
            <a:grpSpLocks/>
          </p:cNvGrpSpPr>
          <p:nvPr/>
        </p:nvGrpSpPr>
        <p:grpSpPr bwMode="auto">
          <a:xfrm>
            <a:off x="825500" y="5411788"/>
            <a:ext cx="1155700" cy="396875"/>
            <a:chOff x="520" y="1697"/>
            <a:chExt cx="728" cy="250"/>
          </a:xfrm>
        </p:grpSpPr>
        <p:sp>
          <p:nvSpPr>
            <p:cNvPr id="12341" name="Text Box 47"/>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6200</a:t>
              </a:r>
            </a:p>
          </p:txBody>
        </p:sp>
        <p:sp>
          <p:nvSpPr>
            <p:cNvPr id="12342" name="Line 48"/>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2321" name="Rectangle 49"/>
          <p:cNvSpPr>
            <a:spLocks noChangeArrowheads="1"/>
          </p:cNvSpPr>
          <p:nvPr/>
        </p:nvSpPr>
        <p:spPr bwMode="auto">
          <a:xfrm>
            <a:off x="2006600" y="27813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22" name="Rectangle 50"/>
          <p:cNvSpPr>
            <a:spLocks noChangeArrowheads="1"/>
          </p:cNvSpPr>
          <p:nvPr/>
        </p:nvSpPr>
        <p:spPr bwMode="auto">
          <a:xfrm>
            <a:off x="2006600" y="32258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23" name="Rectangle 51"/>
          <p:cNvSpPr>
            <a:spLocks noChangeArrowheads="1"/>
          </p:cNvSpPr>
          <p:nvPr/>
        </p:nvSpPr>
        <p:spPr bwMode="auto">
          <a:xfrm>
            <a:off x="2006600" y="4102100"/>
            <a:ext cx="673100" cy="228600"/>
          </a:xfrm>
          <a:prstGeom prst="rect">
            <a:avLst/>
          </a:prstGeom>
          <a:solidFill>
            <a:srgbClr val="33CC33"/>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24" name="Rectangle 52"/>
          <p:cNvSpPr>
            <a:spLocks noChangeArrowheads="1"/>
          </p:cNvSpPr>
          <p:nvPr/>
        </p:nvSpPr>
        <p:spPr bwMode="auto">
          <a:xfrm>
            <a:off x="2006600" y="4559300"/>
            <a:ext cx="673100" cy="228600"/>
          </a:xfrm>
          <a:prstGeom prst="rect">
            <a:avLst/>
          </a:prstGeom>
          <a:solidFill>
            <a:srgbClr val="33CC33"/>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25" name="Rectangle 53"/>
          <p:cNvSpPr>
            <a:spLocks noChangeArrowheads="1"/>
          </p:cNvSpPr>
          <p:nvPr/>
        </p:nvSpPr>
        <p:spPr bwMode="auto">
          <a:xfrm>
            <a:off x="2006600" y="5029200"/>
            <a:ext cx="673100" cy="228600"/>
          </a:xfrm>
          <a:prstGeom prst="rect">
            <a:avLst/>
          </a:prstGeom>
          <a:solidFill>
            <a:srgbClr val="FF33CC"/>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26" name="Rectangle 54"/>
          <p:cNvSpPr>
            <a:spLocks noChangeArrowheads="1"/>
          </p:cNvSpPr>
          <p:nvPr/>
        </p:nvSpPr>
        <p:spPr bwMode="auto">
          <a:xfrm>
            <a:off x="1993900" y="5499100"/>
            <a:ext cx="673100" cy="228600"/>
          </a:xfrm>
          <a:prstGeom prst="rect">
            <a:avLst/>
          </a:prstGeom>
          <a:solidFill>
            <a:srgbClr val="FF33CC"/>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27" name="Rectangle 55"/>
          <p:cNvSpPr>
            <a:spLocks noChangeArrowheads="1"/>
          </p:cNvSpPr>
          <p:nvPr/>
        </p:nvSpPr>
        <p:spPr bwMode="auto">
          <a:xfrm>
            <a:off x="1993900" y="36576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31544" name="Group 56"/>
          <p:cNvGrpSpPr>
            <a:grpSpLocks/>
          </p:cNvGrpSpPr>
          <p:nvPr/>
        </p:nvGrpSpPr>
        <p:grpSpPr bwMode="auto">
          <a:xfrm>
            <a:off x="4327525" y="1335088"/>
            <a:ext cx="2409825" cy="1587500"/>
            <a:chOff x="2726" y="841"/>
            <a:chExt cx="1518" cy="1000"/>
          </a:xfrm>
        </p:grpSpPr>
        <p:grpSp>
          <p:nvGrpSpPr>
            <p:cNvPr id="12336" name="Group 57"/>
            <p:cNvGrpSpPr>
              <a:grpSpLocks/>
            </p:cNvGrpSpPr>
            <p:nvPr/>
          </p:nvGrpSpPr>
          <p:grpSpPr bwMode="auto">
            <a:xfrm>
              <a:off x="3113" y="1249"/>
              <a:ext cx="982" cy="592"/>
              <a:chOff x="3113" y="1249"/>
              <a:chExt cx="982" cy="592"/>
            </a:xfrm>
          </p:grpSpPr>
          <p:sp>
            <p:nvSpPr>
              <p:cNvPr id="12338" name="Line 58"/>
              <p:cNvSpPr>
                <a:spLocks noChangeShapeType="1"/>
              </p:cNvSpPr>
              <p:nvPr/>
            </p:nvSpPr>
            <p:spPr bwMode="auto">
              <a:xfrm flipV="1">
                <a:off x="3115" y="1249"/>
                <a:ext cx="0" cy="592"/>
              </a:xfrm>
              <a:prstGeom prst="line">
                <a:avLst/>
              </a:prstGeom>
              <a:noFill/>
              <a:ln w="28575">
                <a:solidFill>
                  <a:srgbClr val="0066FF"/>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39" name="Line 59"/>
              <p:cNvSpPr>
                <a:spLocks noChangeShapeType="1"/>
              </p:cNvSpPr>
              <p:nvPr/>
            </p:nvSpPr>
            <p:spPr bwMode="auto">
              <a:xfrm rot="5400000" flipV="1">
                <a:off x="3604" y="1342"/>
                <a:ext cx="0" cy="982"/>
              </a:xfrm>
              <a:prstGeom prst="line">
                <a:avLst/>
              </a:prstGeom>
              <a:noFill/>
              <a:ln w="28575">
                <a:solidFill>
                  <a:srgbClr val="0066FF"/>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40" name="Freeform 60"/>
              <p:cNvSpPr>
                <a:spLocks/>
              </p:cNvSpPr>
              <p:nvPr/>
            </p:nvSpPr>
            <p:spPr bwMode="auto">
              <a:xfrm>
                <a:off x="3128" y="1304"/>
                <a:ext cx="840" cy="528"/>
              </a:xfrm>
              <a:custGeom>
                <a:avLst/>
                <a:gdLst>
                  <a:gd name="T0" fmla="*/ 0 w 912"/>
                  <a:gd name="T1" fmla="*/ 528 h 528"/>
                  <a:gd name="T2" fmla="*/ 96 w 912"/>
                  <a:gd name="T3" fmla="*/ 136 h 528"/>
                  <a:gd name="T4" fmla="*/ 317 w 912"/>
                  <a:gd name="T5" fmla="*/ 0 h 528"/>
                  <a:gd name="T6" fmla="*/ 589 w 912"/>
                  <a:gd name="T7" fmla="*/ 8 h 528"/>
                  <a:gd name="T8" fmla="*/ 840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rgbClr val="0066FF"/>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2337" name="Text Box 61"/>
            <p:cNvSpPr txBox="1">
              <a:spLocks noChangeArrowheads="1"/>
            </p:cNvSpPr>
            <p:nvPr/>
          </p:nvSpPr>
          <p:spPr bwMode="auto">
            <a:xfrm>
              <a:off x="2726" y="841"/>
              <a:ext cx="151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2000" i="0">
                  <a:solidFill>
                    <a:srgbClr val="0066FF"/>
                  </a:solidFill>
                  <a:latin typeface="Times New Roman" pitchFamily="18" charset="0"/>
                </a:rPr>
                <a:t>Train reward function</a:t>
              </a:r>
            </a:p>
          </p:txBody>
        </p:sp>
      </p:grpSp>
      <p:grpSp>
        <p:nvGrpSpPr>
          <p:cNvPr id="831550" name="Group 62"/>
          <p:cNvGrpSpPr>
            <a:grpSpLocks/>
          </p:cNvGrpSpPr>
          <p:nvPr/>
        </p:nvGrpSpPr>
        <p:grpSpPr bwMode="auto">
          <a:xfrm>
            <a:off x="2686050" y="2895600"/>
            <a:ext cx="1389063" cy="444500"/>
            <a:chOff x="1692" y="1824"/>
            <a:chExt cx="875" cy="280"/>
          </a:xfrm>
        </p:grpSpPr>
        <p:cxnSp>
          <p:nvCxnSpPr>
            <p:cNvPr id="12334" name="AutoShape 63"/>
            <p:cNvCxnSpPr>
              <a:cxnSpLocks noChangeShapeType="1"/>
            </p:cNvCxnSpPr>
            <p:nvPr/>
          </p:nvCxnSpPr>
          <p:spPr bwMode="auto">
            <a:xfrm>
              <a:off x="1700" y="1824"/>
              <a:ext cx="867" cy="176"/>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35" name="AutoShape 64"/>
            <p:cNvCxnSpPr>
              <a:cxnSpLocks noChangeShapeType="1"/>
            </p:cNvCxnSpPr>
            <p:nvPr/>
          </p:nvCxnSpPr>
          <p:spPr bwMode="auto">
            <a:xfrm flipV="1">
              <a:off x="1692" y="2000"/>
              <a:ext cx="867" cy="104"/>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cxnSp>
        <p:nvCxnSpPr>
          <p:cNvPr id="831553" name="AutoShape 65"/>
          <p:cNvCxnSpPr>
            <a:cxnSpLocks noChangeShapeType="1"/>
          </p:cNvCxnSpPr>
          <p:nvPr/>
        </p:nvCxnSpPr>
        <p:spPr bwMode="auto">
          <a:xfrm flipV="1">
            <a:off x="4751388" y="3111500"/>
            <a:ext cx="1660525" cy="63500"/>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31554" name="Freeform 66" descr="Dark upward diagonal"/>
          <p:cNvSpPr>
            <a:spLocks/>
          </p:cNvSpPr>
          <p:nvPr/>
        </p:nvSpPr>
        <p:spPr bwMode="auto">
          <a:xfrm>
            <a:off x="4959350" y="2063750"/>
            <a:ext cx="755650" cy="850900"/>
          </a:xfrm>
          <a:custGeom>
            <a:avLst/>
            <a:gdLst>
              <a:gd name="T0" fmla="*/ 0 w 476"/>
              <a:gd name="T1" fmla="*/ 838200 h 536"/>
              <a:gd name="T2" fmla="*/ 158750 w 476"/>
              <a:gd name="T3" fmla="*/ 215900 h 536"/>
              <a:gd name="T4" fmla="*/ 514350 w 476"/>
              <a:gd name="T5" fmla="*/ 0 h 536"/>
              <a:gd name="T6" fmla="*/ 755650 w 476"/>
              <a:gd name="T7" fmla="*/ 12700 h 536"/>
              <a:gd name="T8" fmla="*/ 755650 w 476"/>
              <a:gd name="T9" fmla="*/ 850900 h 536"/>
              <a:gd name="T10" fmla="*/ 0 w 476"/>
              <a:gd name="T11" fmla="*/ 838200 h 5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6" h="536">
                <a:moveTo>
                  <a:pt x="0" y="528"/>
                </a:moveTo>
                <a:lnTo>
                  <a:pt x="100" y="136"/>
                </a:lnTo>
                <a:lnTo>
                  <a:pt x="324" y="0"/>
                </a:lnTo>
                <a:lnTo>
                  <a:pt x="476" y="8"/>
                </a:lnTo>
                <a:lnTo>
                  <a:pt x="476" y="536"/>
                </a:lnTo>
                <a:lnTo>
                  <a:pt x="0" y="528"/>
                </a:lnTo>
                <a:close/>
              </a:path>
            </a:pathLst>
          </a:custGeom>
          <a:pattFill prst="dkUpDiag">
            <a:fgClr>
              <a:schemeClr val="accent1"/>
            </a:fgClr>
            <a:bgClr>
              <a:schemeClr val="bg1"/>
            </a:bgClr>
          </a:pattFill>
          <a:ln>
            <a:noFill/>
          </a:ln>
          <a:effectLst/>
          <a:extLst>
            <a:ext uri="{91240B29-F687-4F45-9708-019B960494DF}">
              <a14:hiddenLine xmlns:a14="http://schemas.microsoft.com/office/drawing/2010/main" w="38100" cap="flat" cmpd="sng">
                <a:solidFill>
                  <a:schemeClr val="tx1"/>
                </a:solidFill>
                <a:prstDash val="solid"/>
                <a:round/>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32" name="Text Box 67"/>
          <p:cNvSpPr txBox="1">
            <a:spLocks noChangeArrowheads="1"/>
          </p:cNvSpPr>
          <p:nvPr/>
        </p:nvSpPr>
        <p:spPr bwMode="auto">
          <a:xfrm>
            <a:off x="1876425" y="1982788"/>
            <a:ext cx="15081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Locomotives</a:t>
            </a:r>
          </a:p>
        </p:txBody>
      </p:sp>
      <p:sp>
        <p:nvSpPr>
          <p:cNvPr id="12333" name="Text Box 68"/>
          <p:cNvSpPr txBox="1">
            <a:spLocks noChangeArrowheads="1"/>
          </p:cNvSpPr>
          <p:nvPr/>
        </p:nvSpPr>
        <p:spPr bwMode="auto">
          <a:xfrm>
            <a:off x="449263" y="1970088"/>
            <a:ext cx="14255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Horsepower</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831544"/>
                                        </p:tgtEl>
                                        <p:attrNameLst>
                                          <p:attrName>style.visibility</p:attrName>
                                        </p:attrNameLst>
                                      </p:cBhvr>
                                      <p:to>
                                        <p:strVal val="visible"/>
                                      </p:to>
                                    </p:set>
                                    <p:animEffect transition="in" filter="wipe(up)">
                                      <p:cBhvr>
                                        <p:cTn id="7" dur="500"/>
                                        <p:tgtEl>
                                          <p:spTgt spid="8315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831550"/>
                                        </p:tgtEl>
                                        <p:attrNameLst>
                                          <p:attrName>style.visibility</p:attrName>
                                        </p:attrNameLst>
                                      </p:cBhvr>
                                      <p:to>
                                        <p:strVal val="visible"/>
                                      </p:to>
                                    </p:set>
                                    <p:animEffect transition="in" filter="wipe(left)">
                                      <p:cBhvr>
                                        <p:cTn id="12" dur="500"/>
                                        <p:tgtEl>
                                          <p:spTgt spid="831550"/>
                                        </p:tgtEl>
                                      </p:cBhvr>
                                    </p:animEffect>
                                  </p:childTnLst>
                                </p:cTn>
                              </p:par>
                            </p:childTnLst>
                          </p:cTn>
                        </p:par>
                        <p:par>
                          <p:cTn id="13" fill="hold" nodeType="after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831553"/>
                                        </p:tgtEl>
                                        <p:attrNameLst>
                                          <p:attrName>style.visibility</p:attrName>
                                        </p:attrNameLst>
                                      </p:cBhvr>
                                      <p:to>
                                        <p:strVal val="visible"/>
                                      </p:to>
                                    </p:set>
                                    <p:animEffect transition="in" filter="wipe(left)">
                                      <p:cBhvr>
                                        <p:cTn id="16" dur="500"/>
                                        <p:tgtEl>
                                          <p:spTgt spid="831553"/>
                                        </p:tgtEl>
                                      </p:cBhvr>
                                    </p:animEffect>
                                  </p:childTnLst>
                                </p:cTn>
                              </p:par>
                            </p:childTnLst>
                          </p:cTn>
                        </p:par>
                        <p:par>
                          <p:cTn id="17" fill="hold" nodeType="afterGroup">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831554"/>
                                        </p:tgtEl>
                                        <p:attrNameLst>
                                          <p:attrName>style.visibility</p:attrName>
                                        </p:attrNameLst>
                                      </p:cBhvr>
                                      <p:to>
                                        <p:strVal val="visible"/>
                                      </p:to>
                                    </p:set>
                                    <p:animEffect transition="in" filter="wipe(left)">
                                      <p:cBhvr>
                                        <p:cTn id="20" dur="500"/>
                                        <p:tgtEl>
                                          <p:spTgt spid="831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1554"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p:txBody>
          <a:bodyPr/>
          <a:lstStyle/>
          <a:p>
            <a:pPr eaLnBrk="1" hangingPunct="1"/>
            <a:r>
              <a:rPr lang="en-US" smtClean="0"/>
              <a:t>The locomotive assignment problem</a:t>
            </a:r>
          </a:p>
        </p:txBody>
      </p:sp>
      <p:sp>
        <p:nvSpPr>
          <p:cNvPr id="13315" name="Rectangle 3"/>
          <p:cNvSpPr>
            <a:spLocks noGrp="1" noChangeArrowheads="1"/>
          </p:cNvSpPr>
          <p:nvPr>
            <p:ph type="body" idx="1"/>
          </p:nvPr>
        </p:nvSpPr>
        <p:spPr>
          <a:xfrm>
            <a:off x="609600" y="1343025"/>
            <a:ext cx="8382000" cy="525463"/>
          </a:xfrm>
        </p:spPr>
        <p:txBody>
          <a:bodyPr/>
          <a:lstStyle/>
          <a:p>
            <a:pPr eaLnBrk="1" hangingPunct="1"/>
            <a:r>
              <a:rPr lang="en-US" smtClean="0"/>
              <a:t>The train reward function</a:t>
            </a:r>
          </a:p>
        </p:txBody>
      </p:sp>
      <p:sp>
        <p:nvSpPr>
          <p:cNvPr id="13316" name="Line 4"/>
          <p:cNvSpPr>
            <a:spLocks noChangeShapeType="1"/>
          </p:cNvSpPr>
          <p:nvPr/>
        </p:nvSpPr>
        <p:spPr bwMode="auto">
          <a:xfrm flipV="1">
            <a:off x="2635250" y="2219325"/>
            <a:ext cx="0" cy="2124075"/>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317" name="Line 5"/>
          <p:cNvSpPr>
            <a:spLocks noChangeShapeType="1"/>
          </p:cNvSpPr>
          <p:nvPr/>
        </p:nvSpPr>
        <p:spPr bwMode="auto">
          <a:xfrm rot="5400000" flipV="1">
            <a:off x="4700588" y="2268538"/>
            <a:ext cx="0" cy="4140200"/>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318" name="Freeform 6"/>
          <p:cNvSpPr>
            <a:spLocks/>
          </p:cNvSpPr>
          <p:nvPr/>
        </p:nvSpPr>
        <p:spPr bwMode="auto">
          <a:xfrm>
            <a:off x="2654300" y="2447925"/>
            <a:ext cx="4048125" cy="1895475"/>
          </a:xfrm>
          <a:custGeom>
            <a:avLst/>
            <a:gdLst>
              <a:gd name="T0" fmla="*/ 0 w 2046"/>
              <a:gd name="T1" fmla="*/ 1895475 h 906"/>
              <a:gd name="T2" fmla="*/ 546081 w 2046"/>
              <a:gd name="T3" fmla="*/ 539771 h 906"/>
              <a:gd name="T4" fmla="*/ 1305847 w 2046"/>
              <a:gd name="T5" fmla="*/ 0 h 906"/>
              <a:gd name="T6" fmla="*/ 2101226 w 2046"/>
              <a:gd name="T7" fmla="*/ 62764 h 906"/>
              <a:gd name="T8" fmla="*/ 2825378 w 2046"/>
              <a:gd name="T9" fmla="*/ 288715 h 906"/>
              <a:gd name="T10" fmla="*/ 3490172 w 2046"/>
              <a:gd name="T11" fmla="*/ 640194 h 906"/>
              <a:gd name="T12" fmla="*/ 4048125 w 2046"/>
              <a:gd name="T13" fmla="*/ 1054436 h 90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46" h="906">
                <a:moveTo>
                  <a:pt x="0" y="906"/>
                </a:moveTo>
                <a:lnTo>
                  <a:pt x="276" y="258"/>
                </a:lnTo>
                <a:lnTo>
                  <a:pt x="660" y="0"/>
                </a:lnTo>
                <a:lnTo>
                  <a:pt x="1062" y="30"/>
                </a:lnTo>
                <a:lnTo>
                  <a:pt x="1428" y="138"/>
                </a:lnTo>
                <a:lnTo>
                  <a:pt x="1764" y="306"/>
                </a:lnTo>
                <a:lnTo>
                  <a:pt x="2046" y="504"/>
                </a:lnTo>
              </a:path>
            </a:pathLst>
          </a:custGeom>
          <a:noFill/>
          <a:ln w="28575"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33543" name="Group 7"/>
          <p:cNvGrpSpPr>
            <a:grpSpLocks/>
          </p:cNvGrpSpPr>
          <p:nvPr/>
        </p:nvGrpSpPr>
        <p:grpSpPr bwMode="auto">
          <a:xfrm>
            <a:off x="3981450" y="2444750"/>
            <a:ext cx="611188" cy="2408238"/>
            <a:chOff x="2508" y="1540"/>
            <a:chExt cx="385" cy="1517"/>
          </a:xfrm>
        </p:grpSpPr>
        <p:sp>
          <p:nvSpPr>
            <p:cNvPr id="13329" name="Line 8"/>
            <p:cNvSpPr>
              <a:spLocks noChangeShapeType="1"/>
            </p:cNvSpPr>
            <p:nvPr/>
          </p:nvSpPr>
          <p:spPr bwMode="auto">
            <a:xfrm>
              <a:off x="2508" y="1540"/>
              <a:ext cx="0" cy="1380"/>
            </a:xfrm>
            <a:prstGeom prst="line">
              <a:avLst/>
            </a:prstGeom>
            <a:noFill/>
            <a:ln w="28575">
              <a:solidFill>
                <a:srgbClr val="0000CC"/>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330" name="Text Box 9"/>
            <p:cNvSpPr txBox="1">
              <a:spLocks noChangeArrowheads="1"/>
            </p:cNvSpPr>
            <p:nvPr/>
          </p:nvSpPr>
          <p:spPr bwMode="auto">
            <a:xfrm>
              <a:off x="2510" y="2827"/>
              <a:ext cx="383" cy="230"/>
            </a:xfrm>
            <a:prstGeom prst="rect">
              <a:avLst/>
            </a:prstGeom>
            <a:noFill/>
            <a:ln w="28575">
              <a:solidFill>
                <a:srgbClr val="0000CC"/>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1600" i="0">
                  <a:solidFill>
                    <a:srgbClr val="0000CC"/>
                  </a:solidFill>
                  <a:latin typeface="Times New Roman" pitchFamily="18" charset="0"/>
                </a:rPr>
                <a:t>Goal</a:t>
              </a:r>
            </a:p>
          </p:txBody>
        </p:sp>
      </p:grpSp>
      <p:sp>
        <p:nvSpPr>
          <p:cNvPr id="13320" name="Text Box 10"/>
          <p:cNvSpPr txBox="1">
            <a:spLocks noChangeArrowheads="1"/>
          </p:cNvSpPr>
          <p:nvPr/>
        </p:nvSpPr>
        <p:spPr bwMode="auto">
          <a:xfrm>
            <a:off x="4962525" y="4300538"/>
            <a:ext cx="7032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1600" i="0">
                <a:latin typeface="Times New Roman" pitchFamily="18" charset="0"/>
              </a:rPr>
              <a:t>Power</a:t>
            </a:r>
          </a:p>
        </p:txBody>
      </p:sp>
      <p:grpSp>
        <p:nvGrpSpPr>
          <p:cNvPr id="833547" name="Group 11"/>
          <p:cNvGrpSpPr>
            <a:grpSpLocks/>
          </p:cNvGrpSpPr>
          <p:nvPr/>
        </p:nvGrpSpPr>
        <p:grpSpPr bwMode="auto">
          <a:xfrm>
            <a:off x="3232150" y="2994025"/>
            <a:ext cx="1031875" cy="2357438"/>
            <a:chOff x="2036" y="1886"/>
            <a:chExt cx="650" cy="1485"/>
          </a:xfrm>
        </p:grpSpPr>
        <p:sp>
          <p:nvSpPr>
            <p:cNvPr id="13327" name="Line 12"/>
            <p:cNvSpPr>
              <a:spLocks noChangeShapeType="1"/>
            </p:cNvSpPr>
            <p:nvPr/>
          </p:nvSpPr>
          <p:spPr bwMode="auto">
            <a:xfrm>
              <a:off x="2036" y="1886"/>
              <a:ext cx="0" cy="1300"/>
            </a:xfrm>
            <a:prstGeom prst="line">
              <a:avLst/>
            </a:prstGeom>
            <a:noFill/>
            <a:ln w="28575">
              <a:solidFill>
                <a:srgbClr val="0000CC"/>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328" name="Text Box 13"/>
            <p:cNvSpPr txBox="1">
              <a:spLocks noChangeArrowheads="1"/>
            </p:cNvSpPr>
            <p:nvPr/>
          </p:nvSpPr>
          <p:spPr bwMode="auto">
            <a:xfrm>
              <a:off x="2038" y="3141"/>
              <a:ext cx="648" cy="230"/>
            </a:xfrm>
            <a:prstGeom prst="rect">
              <a:avLst/>
            </a:prstGeom>
            <a:noFill/>
            <a:ln w="28575">
              <a:solidFill>
                <a:srgbClr val="0000CC"/>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1600" i="0">
                  <a:solidFill>
                    <a:srgbClr val="0000CC"/>
                  </a:solidFill>
                  <a:latin typeface="Times New Roman" pitchFamily="18" charset="0"/>
                </a:rPr>
                <a:t>Minimum</a:t>
              </a:r>
            </a:p>
          </p:txBody>
        </p:sp>
      </p:grpSp>
      <p:sp>
        <p:nvSpPr>
          <p:cNvPr id="13322" name="Text Box 14"/>
          <p:cNvSpPr txBox="1">
            <a:spLocks noChangeArrowheads="1"/>
          </p:cNvSpPr>
          <p:nvPr/>
        </p:nvSpPr>
        <p:spPr bwMode="auto">
          <a:xfrm rot="-5400000">
            <a:off x="1622425" y="3397250"/>
            <a:ext cx="15017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2000" i="0">
                <a:latin typeface="Times New Roman" pitchFamily="18" charset="0"/>
              </a:rPr>
              <a:t>Train reward</a:t>
            </a:r>
          </a:p>
        </p:txBody>
      </p:sp>
      <p:grpSp>
        <p:nvGrpSpPr>
          <p:cNvPr id="833551" name="Group 15"/>
          <p:cNvGrpSpPr>
            <a:grpSpLocks/>
          </p:cNvGrpSpPr>
          <p:nvPr/>
        </p:nvGrpSpPr>
        <p:grpSpPr bwMode="auto">
          <a:xfrm>
            <a:off x="4000500" y="3579813"/>
            <a:ext cx="2679700" cy="585787"/>
            <a:chOff x="2520" y="2255"/>
            <a:chExt cx="1688" cy="369"/>
          </a:xfrm>
        </p:grpSpPr>
        <p:sp>
          <p:nvSpPr>
            <p:cNvPr id="13324" name="Line 16"/>
            <p:cNvSpPr>
              <a:spLocks noChangeShapeType="1"/>
            </p:cNvSpPr>
            <p:nvPr/>
          </p:nvSpPr>
          <p:spPr bwMode="auto">
            <a:xfrm>
              <a:off x="4200" y="2336"/>
              <a:ext cx="0" cy="288"/>
            </a:xfrm>
            <a:prstGeom prst="line">
              <a:avLst/>
            </a:prstGeom>
            <a:noFill/>
            <a:ln w="28575">
              <a:solidFill>
                <a:srgbClr val="0000CC"/>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325" name="Line 17"/>
            <p:cNvSpPr>
              <a:spLocks noChangeShapeType="1"/>
            </p:cNvSpPr>
            <p:nvPr/>
          </p:nvSpPr>
          <p:spPr bwMode="auto">
            <a:xfrm flipH="1">
              <a:off x="2520" y="2464"/>
              <a:ext cx="1688" cy="0"/>
            </a:xfrm>
            <a:prstGeom prst="line">
              <a:avLst/>
            </a:prstGeom>
            <a:noFill/>
            <a:ln w="28575">
              <a:solidFill>
                <a:srgbClr val="0066FF"/>
              </a:solidFill>
              <a:round/>
              <a:headEnd type="stealth"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326" name="Text Box 18"/>
            <p:cNvSpPr txBox="1">
              <a:spLocks noChangeArrowheads="1"/>
            </p:cNvSpPr>
            <p:nvPr/>
          </p:nvSpPr>
          <p:spPr bwMode="auto">
            <a:xfrm>
              <a:off x="2862" y="2255"/>
              <a:ext cx="87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1600" b="1" i="0">
                  <a:solidFill>
                    <a:srgbClr val="0066FF"/>
                  </a:solidFill>
                  <a:latin typeface="Times New Roman" pitchFamily="18" charset="0"/>
                </a:rPr>
                <a:t>Repositioning</a:t>
              </a:r>
            </a:p>
          </p:txBody>
        </p:sp>
      </p:grpSp>
    </p:spTree>
  </p:cSld>
  <p:clrMapOvr>
    <a:masterClrMapping/>
  </p:clrMapOvr>
  <p:transition spd="med">
    <p:pull dir="ru"/>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833547"/>
                                        </p:tgtEl>
                                        <p:attrNameLst>
                                          <p:attrName>style.visibility</p:attrName>
                                        </p:attrNameLst>
                                      </p:cBhvr>
                                      <p:to>
                                        <p:strVal val="visible"/>
                                      </p:to>
                                    </p:set>
                                    <p:animEffect transition="in" filter="wipe(down)">
                                      <p:cBhvr>
                                        <p:cTn id="7" dur="500"/>
                                        <p:tgtEl>
                                          <p:spTgt spid="8335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833543"/>
                                        </p:tgtEl>
                                        <p:attrNameLst>
                                          <p:attrName>style.visibility</p:attrName>
                                        </p:attrNameLst>
                                      </p:cBhvr>
                                      <p:to>
                                        <p:strVal val="visible"/>
                                      </p:to>
                                    </p:set>
                                    <p:animEffect transition="in" filter="wipe(down)">
                                      <p:cBhvr>
                                        <p:cTn id="12" dur="500"/>
                                        <p:tgtEl>
                                          <p:spTgt spid="83354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833551"/>
                                        </p:tgtEl>
                                        <p:attrNameLst>
                                          <p:attrName>style.visibility</p:attrName>
                                        </p:attrNameLst>
                                      </p:cBhvr>
                                      <p:to>
                                        <p:strVal val="visible"/>
                                      </p:to>
                                    </p:set>
                                    <p:animEffect transition="in" filter="wipe(left)">
                                      <p:cBhvr>
                                        <p:cTn id="17" dur="500"/>
                                        <p:tgtEl>
                                          <p:spTgt spid="8335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p:txBody>
          <a:bodyPr/>
          <a:lstStyle/>
          <a:p>
            <a:pPr eaLnBrk="1" hangingPunct="1"/>
            <a:r>
              <a:rPr lang="en-US" smtClean="0"/>
              <a:t>The locomotive assignment problem</a:t>
            </a:r>
          </a:p>
        </p:txBody>
      </p:sp>
      <p:sp>
        <p:nvSpPr>
          <p:cNvPr id="14339" name="Text Box 3"/>
          <p:cNvSpPr txBox="1">
            <a:spLocks noChangeArrowheads="1"/>
          </p:cNvSpPr>
          <p:nvPr/>
        </p:nvSpPr>
        <p:spPr bwMode="auto">
          <a:xfrm>
            <a:off x="1698625" y="1982788"/>
            <a:ext cx="15081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Locomotives</a:t>
            </a:r>
          </a:p>
        </p:txBody>
      </p:sp>
      <p:sp>
        <p:nvSpPr>
          <p:cNvPr id="14340" name="Rectangle 4"/>
          <p:cNvSpPr>
            <a:spLocks noChangeArrowheads="1"/>
          </p:cNvSpPr>
          <p:nvPr/>
        </p:nvSpPr>
        <p:spPr bwMode="auto">
          <a:xfrm>
            <a:off x="4089400" y="30607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341" name="Rectangle 5"/>
          <p:cNvSpPr>
            <a:spLocks noChangeArrowheads="1"/>
          </p:cNvSpPr>
          <p:nvPr/>
        </p:nvSpPr>
        <p:spPr bwMode="auto">
          <a:xfrm>
            <a:off x="4089400" y="38862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342" name="Rectangle 6"/>
          <p:cNvSpPr>
            <a:spLocks noChangeArrowheads="1"/>
          </p:cNvSpPr>
          <p:nvPr/>
        </p:nvSpPr>
        <p:spPr bwMode="auto">
          <a:xfrm>
            <a:off x="4089400" y="47371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4343" name="AutoShape 7"/>
          <p:cNvCxnSpPr>
            <a:cxnSpLocks noChangeShapeType="1"/>
            <a:endCxn id="14340" idx="1"/>
          </p:cNvCxnSpPr>
          <p:nvPr/>
        </p:nvCxnSpPr>
        <p:spPr bwMode="auto">
          <a:xfrm>
            <a:off x="2698750" y="2895600"/>
            <a:ext cx="1376363" cy="279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44" name="AutoShape 8"/>
          <p:cNvCxnSpPr>
            <a:cxnSpLocks noChangeShapeType="1"/>
            <a:endCxn id="14340" idx="1"/>
          </p:cNvCxnSpPr>
          <p:nvPr/>
        </p:nvCxnSpPr>
        <p:spPr bwMode="auto">
          <a:xfrm flipV="1">
            <a:off x="2698750" y="3175000"/>
            <a:ext cx="1376363" cy="165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45" name="AutoShape 9"/>
          <p:cNvCxnSpPr>
            <a:cxnSpLocks noChangeShapeType="1"/>
            <a:endCxn id="14340" idx="1"/>
          </p:cNvCxnSpPr>
          <p:nvPr/>
        </p:nvCxnSpPr>
        <p:spPr bwMode="auto">
          <a:xfrm flipV="1">
            <a:off x="2698750" y="3175000"/>
            <a:ext cx="1376363" cy="6096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46" name="AutoShape 10"/>
          <p:cNvCxnSpPr>
            <a:cxnSpLocks noChangeShapeType="1"/>
            <a:endCxn id="14340" idx="1"/>
          </p:cNvCxnSpPr>
          <p:nvPr/>
        </p:nvCxnSpPr>
        <p:spPr bwMode="auto">
          <a:xfrm flipV="1">
            <a:off x="2698750" y="3175000"/>
            <a:ext cx="1376363" cy="1041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47" name="AutoShape 11"/>
          <p:cNvCxnSpPr>
            <a:cxnSpLocks noChangeShapeType="1"/>
            <a:endCxn id="14341" idx="1"/>
          </p:cNvCxnSpPr>
          <p:nvPr/>
        </p:nvCxnSpPr>
        <p:spPr bwMode="auto">
          <a:xfrm>
            <a:off x="2698750" y="37846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48" name="AutoShape 12"/>
          <p:cNvCxnSpPr>
            <a:cxnSpLocks noChangeShapeType="1"/>
            <a:endCxn id="14341" idx="1"/>
          </p:cNvCxnSpPr>
          <p:nvPr/>
        </p:nvCxnSpPr>
        <p:spPr bwMode="auto">
          <a:xfrm flipV="1">
            <a:off x="2698750" y="40005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49" name="AutoShape 13"/>
          <p:cNvCxnSpPr>
            <a:cxnSpLocks noChangeShapeType="1"/>
            <a:endCxn id="14341" idx="1"/>
          </p:cNvCxnSpPr>
          <p:nvPr/>
        </p:nvCxnSpPr>
        <p:spPr bwMode="auto">
          <a:xfrm>
            <a:off x="2698750" y="3340100"/>
            <a:ext cx="1376363" cy="660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50" name="AutoShape 14"/>
          <p:cNvCxnSpPr>
            <a:cxnSpLocks noChangeShapeType="1"/>
            <a:endCxn id="14341" idx="1"/>
          </p:cNvCxnSpPr>
          <p:nvPr/>
        </p:nvCxnSpPr>
        <p:spPr bwMode="auto">
          <a:xfrm flipV="1">
            <a:off x="2698750" y="4000500"/>
            <a:ext cx="1376363" cy="673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51" name="AutoShape 15"/>
          <p:cNvCxnSpPr>
            <a:cxnSpLocks noChangeShapeType="1"/>
            <a:endCxn id="14341" idx="1"/>
          </p:cNvCxnSpPr>
          <p:nvPr/>
        </p:nvCxnSpPr>
        <p:spPr bwMode="auto">
          <a:xfrm flipV="1">
            <a:off x="2698750" y="4000500"/>
            <a:ext cx="1376363" cy="1143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52" name="AutoShape 16"/>
          <p:cNvCxnSpPr>
            <a:cxnSpLocks noChangeShapeType="1"/>
            <a:endCxn id="14342" idx="1"/>
          </p:cNvCxnSpPr>
          <p:nvPr/>
        </p:nvCxnSpPr>
        <p:spPr bwMode="auto">
          <a:xfrm>
            <a:off x="2698750" y="4216400"/>
            <a:ext cx="1376363" cy="635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53" name="AutoShape 17"/>
          <p:cNvCxnSpPr>
            <a:cxnSpLocks noChangeShapeType="1"/>
            <a:endCxn id="14342" idx="1"/>
          </p:cNvCxnSpPr>
          <p:nvPr/>
        </p:nvCxnSpPr>
        <p:spPr bwMode="auto">
          <a:xfrm>
            <a:off x="2698750" y="4673600"/>
            <a:ext cx="1376363" cy="1778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54" name="AutoShape 18"/>
          <p:cNvCxnSpPr>
            <a:cxnSpLocks noChangeShapeType="1"/>
            <a:endCxn id="14342" idx="1"/>
          </p:cNvCxnSpPr>
          <p:nvPr/>
        </p:nvCxnSpPr>
        <p:spPr bwMode="auto">
          <a:xfrm flipV="1">
            <a:off x="2698750" y="4851400"/>
            <a:ext cx="1376363" cy="292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55" name="AutoShape 19"/>
          <p:cNvCxnSpPr>
            <a:cxnSpLocks noChangeShapeType="1"/>
            <a:endCxn id="14342" idx="1"/>
          </p:cNvCxnSpPr>
          <p:nvPr/>
        </p:nvCxnSpPr>
        <p:spPr bwMode="auto">
          <a:xfrm flipV="1">
            <a:off x="2686050" y="4851400"/>
            <a:ext cx="1389063" cy="762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56" name="AutoShape 20"/>
          <p:cNvCxnSpPr>
            <a:cxnSpLocks noChangeShapeType="1"/>
            <a:endCxn id="14342" idx="1"/>
          </p:cNvCxnSpPr>
          <p:nvPr/>
        </p:nvCxnSpPr>
        <p:spPr bwMode="auto">
          <a:xfrm>
            <a:off x="2698750" y="3784600"/>
            <a:ext cx="1376363" cy="10668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57" name="AutoShape 21"/>
          <p:cNvCxnSpPr>
            <a:cxnSpLocks noChangeShapeType="1"/>
            <a:endCxn id="14340" idx="1"/>
          </p:cNvCxnSpPr>
          <p:nvPr/>
        </p:nvCxnSpPr>
        <p:spPr bwMode="auto">
          <a:xfrm flipV="1">
            <a:off x="2698750" y="3175000"/>
            <a:ext cx="1376363" cy="14986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58" name="AutoShape 22"/>
          <p:cNvCxnSpPr>
            <a:cxnSpLocks noChangeShapeType="1"/>
            <a:stCxn id="14340" idx="3"/>
            <a:endCxn id="14359" idx="2"/>
          </p:cNvCxnSpPr>
          <p:nvPr/>
        </p:nvCxnSpPr>
        <p:spPr bwMode="auto">
          <a:xfrm flipV="1">
            <a:off x="4776788" y="3111500"/>
            <a:ext cx="1660525" cy="635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359" name="Oval 23"/>
          <p:cNvSpPr>
            <a:spLocks noChangeArrowheads="1"/>
          </p:cNvSpPr>
          <p:nvPr/>
        </p:nvSpPr>
        <p:spPr bwMode="auto">
          <a:xfrm>
            <a:off x="6451600" y="2984500"/>
            <a:ext cx="698500" cy="254000"/>
          </a:xfrm>
          <a:prstGeom prst="ellipse">
            <a:avLst/>
          </a:prstGeom>
          <a:solidFill>
            <a:srgbClr val="FE9B03"/>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360" name="Oval 24"/>
          <p:cNvSpPr>
            <a:spLocks noChangeArrowheads="1"/>
          </p:cNvSpPr>
          <p:nvPr/>
        </p:nvSpPr>
        <p:spPr bwMode="auto">
          <a:xfrm>
            <a:off x="6489700" y="4686300"/>
            <a:ext cx="698500" cy="254000"/>
          </a:xfrm>
          <a:prstGeom prst="ellipse">
            <a:avLst/>
          </a:prstGeom>
          <a:solidFill>
            <a:schemeClr val="accent2"/>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4361" name="AutoShape 25"/>
          <p:cNvCxnSpPr>
            <a:cxnSpLocks noChangeShapeType="1"/>
            <a:stCxn id="14341" idx="3"/>
            <a:endCxn id="14359" idx="2"/>
          </p:cNvCxnSpPr>
          <p:nvPr/>
        </p:nvCxnSpPr>
        <p:spPr bwMode="auto">
          <a:xfrm flipV="1">
            <a:off x="4776788" y="3111500"/>
            <a:ext cx="1660525" cy="889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62" name="AutoShape 26"/>
          <p:cNvCxnSpPr>
            <a:cxnSpLocks noChangeShapeType="1"/>
            <a:stCxn id="14342" idx="3"/>
            <a:endCxn id="14360" idx="2"/>
          </p:cNvCxnSpPr>
          <p:nvPr/>
        </p:nvCxnSpPr>
        <p:spPr bwMode="auto">
          <a:xfrm flipV="1">
            <a:off x="4776788" y="4813300"/>
            <a:ext cx="1698625" cy="38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363" name="Text Box 27"/>
          <p:cNvSpPr txBox="1">
            <a:spLocks noChangeArrowheads="1"/>
          </p:cNvSpPr>
          <p:nvPr/>
        </p:nvSpPr>
        <p:spPr bwMode="auto">
          <a:xfrm>
            <a:off x="271463" y="1970088"/>
            <a:ext cx="14255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Horsepower</a:t>
            </a:r>
          </a:p>
        </p:txBody>
      </p:sp>
      <p:grpSp>
        <p:nvGrpSpPr>
          <p:cNvPr id="14364" name="Group 28"/>
          <p:cNvGrpSpPr>
            <a:grpSpLocks/>
          </p:cNvGrpSpPr>
          <p:nvPr/>
        </p:nvGrpSpPr>
        <p:grpSpPr bwMode="auto">
          <a:xfrm>
            <a:off x="825500" y="2693988"/>
            <a:ext cx="1155700" cy="396875"/>
            <a:chOff x="520" y="1697"/>
            <a:chExt cx="728" cy="250"/>
          </a:xfrm>
        </p:grpSpPr>
        <p:sp>
          <p:nvSpPr>
            <p:cNvPr id="14395" name="Text Box 29"/>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4396" name="Line 30"/>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4365" name="Group 31"/>
          <p:cNvGrpSpPr>
            <a:grpSpLocks/>
          </p:cNvGrpSpPr>
          <p:nvPr/>
        </p:nvGrpSpPr>
        <p:grpSpPr bwMode="auto">
          <a:xfrm>
            <a:off x="825500" y="3151188"/>
            <a:ext cx="1155700" cy="396875"/>
            <a:chOff x="520" y="1697"/>
            <a:chExt cx="728" cy="250"/>
          </a:xfrm>
        </p:grpSpPr>
        <p:sp>
          <p:nvSpPr>
            <p:cNvPr id="14393" name="Text Box 32"/>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4394" name="Line 33"/>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4366" name="Group 34"/>
          <p:cNvGrpSpPr>
            <a:grpSpLocks/>
          </p:cNvGrpSpPr>
          <p:nvPr/>
        </p:nvGrpSpPr>
        <p:grpSpPr bwMode="auto">
          <a:xfrm>
            <a:off x="825500" y="3570288"/>
            <a:ext cx="1155700" cy="396875"/>
            <a:chOff x="520" y="1697"/>
            <a:chExt cx="728" cy="250"/>
          </a:xfrm>
        </p:grpSpPr>
        <p:sp>
          <p:nvSpPr>
            <p:cNvPr id="14391" name="Text Box 35"/>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6000</a:t>
              </a:r>
            </a:p>
          </p:txBody>
        </p:sp>
        <p:sp>
          <p:nvSpPr>
            <p:cNvPr id="14392" name="Line 36"/>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4367" name="Group 37"/>
          <p:cNvGrpSpPr>
            <a:grpSpLocks/>
          </p:cNvGrpSpPr>
          <p:nvPr/>
        </p:nvGrpSpPr>
        <p:grpSpPr bwMode="auto">
          <a:xfrm>
            <a:off x="812800" y="4014788"/>
            <a:ext cx="1155700" cy="396875"/>
            <a:chOff x="520" y="1697"/>
            <a:chExt cx="728" cy="250"/>
          </a:xfrm>
        </p:grpSpPr>
        <p:sp>
          <p:nvSpPr>
            <p:cNvPr id="14389" name="Text Box 38"/>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4390" name="Line 39"/>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4368" name="Group 40"/>
          <p:cNvGrpSpPr>
            <a:grpSpLocks/>
          </p:cNvGrpSpPr>
          <p:nvPr/>
        </p:nvGrpSpPr>
        <p:grpSpPr bwMode="auto">
          <a:xfrm>
            <a:off x="812800" y="4471988"/>
            <a:ext cx="1155700" cy="396875"/>
            <a:chOff x="520" y="1697"/>
            <a:chExt cx="728" cy="250"/>
          </a:xfrm>
        </p:grpSpPr>
        <p:sp>
          <p:nvSpPr>
            <p:cNvPr id="14387" name="Text Box 41"/>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5700</a:t>
              </a:r>
            </a:p>
          </p:txBody>
        </p:sp>
        <p:sp>
          <p:nvSpPr>
            <p:cNvPr id="14388" name="Line 42"/>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4369" name="Group 43"/>
          <p:cNvGrpSpPr>
            <a:grpSpLocks/>
          </p:cNvGrpSpPr>
          <p:nvPr/>
        </p:nvGrpSpPr>
        <p:grpSpPr bwMode="auto">
          <a:xfrm>
            <a:off x="812800" y="4941888"/>
            <a:ext cx="1155700" cy="396875"/>
            <a:chOff x="520" y="1697"/>
            <a:chExt cx="728" cy="250"/>
          </a:xfrm>
        </p:grpSpPr>
        <p:sp>
          <p:nvSpPr>
            <p:cNvPr id="14385" name="Text Box 44"/>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4600</a:t>
              </a:r>
            </a:p>
          </p:txBody>
        </p:sp>
        <p:sp>
          <p:nvSpPr>
            <p:cNvPr id="14386" name="Line 45"/>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4370" name="Group 46"/>
          <p:cNvGrpSpPr>
            <a:grpSpLocks/>
          </p:cNvGrpSpPr>
          <p:nvPr/>
        </p:nvGrpSpPr>
        <p:grpSpPr bwMode="auto">
          <a:xfrm>
            <a:off x="825500" y="5411788"/>
            <a:ext cx="1155700" cy="396875"/>
            <a:chOff x="520" y="1697"/>
            <a:chExt cx="728" cy="250"/>
          </a:xfrm>
        </p:grpSpPr>
        <p:sp>
          <p:nvSpPr>
            <p:cNvPr id="14383" name="Text Box 47"/>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6200</a:t>
              </a:r>
            </a:p>
          </p:txBody>
        </p:sp>
        <p:sp>
          <p:nvSpPr>
            <p:cNvPr id="14384" name="Line 48"/>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371" name="Text Box 49"/>
          <p:cNvSpPr txBox="1">
            <a:spLocks noChangeArrowheads="1"/>
          </p:cNvSpPr>
          <p:nvPr/>
        </p:nvSpPr>
        <p:spPr bwMode="auto">
          <a:xfrm>
            <a:off x="3587750" y="5130800"/>
            <a:ext cx="4470400"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i="0">
                <a:latin typeface="Times New Roman" pitchFamily="18" charset="0"/>
              </a:rPr>
              <a:t>Train may need 12,130 horsepower. Solutions:</a:t>
            </a:r>
          </a:p>
          <a:p>
            <a:r>
              <a:rPr lang="en-US" i="0">
                <a:latin typeface="Times New Roman" pitchFamily="18" charset="0"/>
              </a:rPr>
              <a:t>    4400 + 4400 + 6000 = 14,400</a:t>
            </a:r>
          </a:p>
          <a:p>
            <a:r>
              <a:rPr lang="en-US" i="0">
                <a:latin typeface="Times New Roman" pitchFamily="18" charset="0"/>
              </a:rPr>
              <a:t>    4400+4400+4400 = 13,200 </a:t>
            </a:r>
          </a:p>
          <a:p>
            <a:r>
              <a:rPr lang="en-US" i="0">
                <a:latin typeface="Times New Roman" pitchFamily="18" charset="0"/>
              </a:rPr>
              <a:t>    6000+6200 = 12,200</a:t>
            </a:r>
          </a:p>
        </p:txBody>
      </p:sp>
      <p:grpSp>
        <p:nvGrpSpPr>
          <p:cNvPr id="14372" name="Group 50"/>
          <p:cNvGrpSpPr>
            <a:grpSpLocks/>
          </p:cNvGrpSpPr>
          <p:nvPr/>
        </p:nvGrpSpPr>
        <p:grpSpPr bwMode="auto">
          <a:xfrm>
            <a:off x="4941888" y="1982788"/>
            <a:ext cx="1471612" cy="939800"/>
            <a:chOff x="3113" y="1249"/>
            <a:chExt cx="927" cy="592"/>
          </a:xfrm>
        </p:grpSpPr>
        <p:sp>
          <p:nvSpPr>
            <p:cNvPr id="14380" name="Line 51"/>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81" name="Line 52"/>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82" name="Freeform 53"/>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4373" name="Rectangle 54"/>
          <p:cNvSpPr>
            <a:spLocks noChangeArrowheads="1"/>
          </p:cNvSpPr>
          <p:nvPr/>
        </p:nvSpPr>
        <p:spPr bwMode="auto">
          <a:xfrm>
            <a:off x="2006600" y="27813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374" name="Rectangle 55"/>
          <p:cNvSpPr>
            <a:spLocks noChangeArrowheads="1"/>
          </p:cNvSpPr>
          <p:nvPr/>
        </p:nvSpPr>
        <p:spPr bwMode="auto">
          <a:xfrm>
            <a:off x="2006600" y="32258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375" name="Rectangle 56"/>
          <p:cNvSpPr>
            <a:spLocks noChangeArrowheads="1"/>
          </p:cNvSpPr>
          <p:nvPr/>
        </p:nvSpPr>
        <p:spPr bwMode="auto">
          <a:xfrm>
            <a:off x="2006600" y="4102100"/>
            <a:ext cx="673100" cy="228600"/>
          </a:xfrm>
          <a:prstGeom prst="rect">
            <a:avLst/>
          </a:prstGeom>
          <a:solidFill>
            <a:srgbClr val="33CC33"/>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376" name="Rectangle 57"/>
          <p:cNvSpPr>
            <a:spLocks noChangeArrowheads="1"/>
          </p:cNvSpPr>
          <p:nvPr/>
        </p:nvSpPr>
        <p:spPr bwMode="auto">
          <a:xfrm>
            <a:off x="2006600" y="4559300"/>
            <a:ext cx="673100" cy="228600"/>
          </a:xfrm>
          <a:prstGeom prst="rect">
            <a:avLst/>
          </a:prstGeom>
          <a:solidFill>
            <a:srgbClr val="33CC33"/>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377" name="Rectangle 58"/>
          <p:cNvSpPr>
            <a:spLocks noChangeArrowheads="1"/>
          </p:cNvSpPr>
          <p:nvPr/>
        </p:nvSpPr>
        <p:spPr bwMode="auto">
          <a:xfrm>
            <a:off x="2006600" y="5029200"/>
            <a:ext cx="673100" cy="228600"/>
          </a:xfrm>
          <a:prstGeom prst="rect">
            <a:avLst/>
          </a:prstGeom>
          <a:solidFill>
            <a:srgbClr val="FF33CC"/>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378" name="Rectangle 59"/>
          <p:cNvSpPr>
            <a:spLocks noChangeArrowheads="1"/>
          </p:cNvSpPr>
          <p:nvPr/>
        </p:nvSpPr>
        <p:spPr bwMode="auto">
          <a:xfrm>
            <a:off x="1993900" y="5499100"/>
            <a:ext cx="673100" cy="228600"/>
          </a:xfrm>
          <a:prstGeom prst="rect">
            <a:avLst/>
          </a:prstGeom>
          <a:solidFill>
            <a:srgbClr val="FF33CC"/>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379" name="Rectangle 60"/>
          <p:cNvSpPr>
            <a:spLocks noChangeArrowheads="1"/>
          </p:cNvSpPr>
          <p:nvPr/>
        </p:nvSpPr>
        <p:spPr bwMode="auto">
          <a:xfrm>
            <a:off x="1993900" y="36576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p:txBody>
          <a:bodyPr/>
          <a:lstStyle/>
          <a:p>
            <a:pPr eaLnBrk="1" hangingPunct="1"/>
            <a:r>
              <a:rPr lang="en-US" smtClean="0"/>
              <a:t>The locomotive assignment problem</a:t>
            </a:r>
          </a:p>
        </p:txBody>
      </p:sp>
      <p:sp>
        <p:nvSpPr>
          <p:cNvPr id="15363" name="Text Box 3"/>
          <p:cNvSpPr txBox="1">
            <a:spLocks noChangeArrowheads="1"/>
          </p:cNvSpPr>
          <p:nvPr/>
        </p:nvSpPr>
        <p:spPr bwMode="auto">
          <a:xfrm>
            <a:off x="1698625" y="1982788"/>
            <a:ext cx="15081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Locomotives</a:t>
            </a:r>
          </a:p>
        </p:txBody>
      </p:sp>
      <p:sp>
        <p:nvSpPr>
          <p:cNvPr id="15364" name="Rectangle 4"/>
          <p:cNvSpPr>
            <a:spLocks noChangeArrowheads="1"/>
          </p:cNvSpPr>
          <p:nvPr/>
        </p:nvSpPr>
        <p:spPr bwMode="auto">
          <a:xfrm>
            <a:off x="4089400" y="30607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365" name="Rectangle 5"/>
          <p:cNvSpPr>
            <a:spLocks noChangeArrowheads="1"/>
          </p:cNvSpPr>
          <p:nvPr/>
        </p:nvSpPr>
        <p:spPr bwMode="auto">
          <a:xfrm>
            <a:off x="4089400" y="38862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366" name="Rectangle 6"/>
          <p:cNvSpPr>
            <a:spLocks noChangeArrowheads="1"/>
          </p:cNvSpPr>
          <p:nvPr/>
        </p:nvSpPr>
        <p:spPr bwMode="auto">
          <a:xfrm>
            <a:off x="4089400" y="47371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5367" name="AutoShape 7"/>
          <p:cNvCxnSpPr>
            <a:cxnSpLocks noChangeShapeType="1"/>
            <a:endCxn id="15364" idx="1"/>
          </p:cNvCxnSpPr>
          <p:nvPr/>
        </p:nvCxnSpPr>
        <p:spPr bwMode="auto">
          <a:xfrm>
            <a:off x="2698750" y="2895600"/>
            <a:ext cx="1376363" cy="279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68" name="AutoShape 8"/>
          <p:cNvCxnSpPr>
            <a:cxnSpLocks noChangeShapeType="1"/>
            <a:endCxn id="15364" idx="1"/>
          </p:cNvCxnSpPr>
          <p:nvPr/>
        </p:nvCxnSpPr>
        <p:spPr bwMode="auto">
          <a:xfrm flipV="1">
            <a:off x="2698750" y="3175000"/>
            <a:ext cx="1376363" cy="165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69" name="AutoShape 9"/>
          <p:cNvCxnSpPr>
            <a:cxnSpLocks noChangeShapeType="1"/>
            <a:endCxn id="15365" idx="1"/>
          </p:cNvCxnSpPr>
          <p:nvPr/>
        </p:nvCxnSpPr>
        <p:spPr bwMode="auto">
          <a:xfrm flipV="1">
            <a:off x="2698750" y="40005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70" name="AutoShape 10"/>
          <p:cNvCxnSpPr>
            <a:cxnSpLocks noChangeShapeType="1"/>
            <a:endCxn id="15365" idx="1"/>
          </p:cNvCxnSpPr>
          <p:nvPr/>
        </p:nvCxnSpPr>
        <p:spPr bwMode="auto">
          <a:xfrm>
            <a:off x="2698750" y="37846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71" name="AutoShape 11"/>
          <p:cNvCxnSpPr>
            <a:cxnSpLocks noChangeShapeType="1"/>
            <a:endCxn id="15365" idx="1"/>
          </p:cNvCxnSpPr>
          <p:nvPr/>
        </p:nvCxnSpPr>
        <p:spPr bwMode="auto">
          <a:xfrm flipV="1">
            <a:off x="2698750" y="4000500"/>
            <a:ext cx="1376363" cy="673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72" name="AutoShape 12"/>
          <p:cNvCxnSpPr>
            <a:cxnSpLocks noChangeShapeType="1"/>
            <a:endCxn id="15366" idx="1"/>
          </p:cNvCxnSpPr>
          <p:nvPr/>
        </p:nvCxnSpPr>
        <p:spPr bwMode="auto">
          <a:xfrm flipV="1">
            <a:off x="2698750" y="4851400"/>
            <a:ext cx="1376363" cy="292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73" name="AutoShape 13"/>
          <p:cNvCxnSpPr>
            <a:cxnSpLocks noChangeShapeType="1"/>
            <a:endCxn id="15366" idx="1"/>
          </p:cNvCxnSpPr>
          <p:nvPr/>
        </p:nvCxnSpPr>
        <p:spPr bwMode="auto">
          <a:xfrm flipV="1">
            <a:off x="2686050" y="4851400"/>
            <a:ext cx="1389063" cy="762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74" name="AutoShape 14"/>
          <p:cNvCxnSpPr>
            <a:cxnSpLocks noChangeShapeType="1"/>
            <a:stCxn id="15364" idx="3"/>
            <a:endCxn id="15375" idx="2"/>
          </p:cNvCxnSpPr>
          <p:nvPr/>
        </p:nvCxnSpPr>
        <p:spPr bwMode="auto">
          <a:xfrm flipV="1">
            <a:off x="4776788" y="3111500"/>
            <a:ext cx="1660525" cy="635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75" name="Oval 15"/>
          <p:cNvSpPr>
            <a:spLocks noChangeArrowheads="1"/>
          </p:cNvSpPr>
          <p:nvPr/>
        </p:nvSpPr>
        <p:spPr bwMode="auto">
          <a:xfrm>
            <a:off x="6451600" y="2984500"/>
            <a:ext cx="698500" cy="254000"/>
          </a:xfrm>
          <a:prstGeom prst="ellipse">
            <a:avLst/>
          </a:prstGeom>
          <a:solidFill>
            <a:srgbClr val="FE9B03"/>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376" name="Oval 16"/>
          <p:cNvSpPr>
            <a:spLocks noChangeArrowheads="1"/>
          </p:cNvSpPr>
          <p:nvPr/>
        </p:nvSpPr>
        <p:spPr bwMode="auto">
          <a:xfrm>
            <a:off x="6489700" y="4686300"/>
            <a:ext cx="698500" cy="254000"/>
          </a:xfrm>
          <a:prstGeom prst="ellipse">
            <a:avLst/>
          </a:prstGeom>
          <a:solidFill>
            <a:schemeClr val="accent2"/>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5377" name="AutoShape 17"/>
          <p:cNvCxnSpPr>
            <a:cxnSpLocks noChangeShapeType="1"/>
            <a:stCxn id="15365" idx="3"/>
            <a:endCxn id="15375" idx="2"/>
          </p:cNvCxnSpPr>
          <p:nvPr/>
        </p:nvCxnSpPr>
        <p:spPr bwMode="auto">
          <a:xfrm flipV="1">
            <a:off x="4776788" y="3111500"/>
            <a:ext cx="1660525" cy="889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78" name="AutoShape 18"/>
          <p:cNvCxnSpPr>
            <a:cxnSpLocks noChangeShapeType="1"/>
            <a:stCxn id="15366" idx="3"/>
            <a:endCxn id="15376" idx="2"/>
          </p:cNvCxnSpPr>
          <p:nvPr/>
        </p:nvCxnSpPr>
        <p:spPr bwMode="auto">
          <a:xfrm flipV="1">
            <a:off x="4776788" y="4813300"/>
            <a:ext cx="1698625" cy="38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79" name="Text Box 19"/>
          <p:cNvSpPr txBox="1">
            <a:spLocks noChangeArrowheads="1"/>
          </p:cNvSpPr>
          <p:nvPr/>
        </p:nvSpPr>
        <p:spPr bwMode="auto">
          <a:xfrm>
            <a:off x="271463" y="1970088"/>
            <a:ext cx="14255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Horsepower</a:t>
            </a:r>
          </a:p>
        </p:txBody>
      </p:sp>
      <p:grpSp>
        <p:nvGrpSpPr>
          <p:cNvPr id="15380" name="Group 20"/>
          <p:cNvGrpSpPr>
            <a:grpSpLocks/>
          </p:cNvGrpSpPr>
          <p:nvPr/>
        </p:nvGrpSpPr>
        <p:grpSpPr bwMode="auto">
          <a:xfrm>
            <a:off x="825500" y="2693988"/>
            <a:ext cx="1155700" cy="396875"/>
            <a:chOff x="520" y="1697"/>
            <a:chExt cx="728" cy="250"/>
          </a:xfrm>
        </p:grpSpPr>
        <p:sp>
          <p:nvSpPr>
            <p:cNvPr id="15411" name="Text Box 21"/>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5412" name="Line 22"/>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5381" name="Group 23"/>
          <p:cNvGrpSpPr>
            <a:grpSpLocks/>
          </p:cNvGrpSpPr>
          <p:nvPr/>
        </p:nvGrpSpPr>
        <p:grpSpPr bwMode="auto">
          <a:xfrm>
            <a:off x="825500" y="3151188"/>
            <a:ext cx="1155700" cy="396875"/>
            <a:chOff x="520" y="1697"/>
            <a:chExt cx="728" cy="250"/>
          </a:xfrm>
        </p:grpSpPr>
        <p:sp>
          <p:nvSpPr>
            <p:cNvPr id="15409" name="Text Box 24"/>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5410" name="Line 25"/>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5382" name="Group 26"/>
          <p:cNvGrpSpPr>
            <a:grpSpLocks/>
          </p:cNvGrpSpPr>
          <p:nvPr/>
        </p:nvGrpSpPr>
        <p:grpSpPr bwMode="auto">
          <a:xfrm>
            <a:off x="825500" y="3570288"/>
            <a:ext cx="1155700" cy="396875"/>
            <a:chOff x="520" y="1697"/>
            <a:chExt cx="728" cy="250"/>
          </a:xfrm>
        </p:grpSpPr>
        <p:sp>
          <p:nvSpPr>
            <p:cNvPr id="15407" name="Text Box 27"/>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6000</a:t>
              </a:r>
            </a:p>
          </p:txBody>
        </p:sp>
        <p:sp>
          <p:nvSpPr>
            <p:cNvPr id="15408" name="Line 28"/>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5383" name="Group 29"/>
          <p:cNvGrpSpPr>
            <a:grpSpLocks/>
          </p:cNvGrpSpPr>
          <p:nvPr/>
        </p:nvGrpSpPr>
        <p:grpSpPr bwMode="auto">
          <a:xfrm>
            <a:off x="812800" y="4014788"/>
            <a:ext cx="1155700" cy="396875"/>
            <a:chOff x="520" y="1697"/>
            <a:chExt cx="728" cy="250"/>
          </a:xfrm>
        </p:grpSpPr>
        <p:sp>
          <p:nvSpPr>
            <p:cNvPr id="15405" name="Text Box 30"/>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5406" name="Line 31"/>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5384" name="Group 32"/>
          <p:cNvGrpSpPr>
            <a:grpSpLocks/>
          </p:cNvGrpSpPr>
          <p:nvPr/>
        </p:nvGrpSpPr>
        <p:grpSpPr bwMode="auto">
          <a:xfrm>
            <a:off x="812800" y="4471988"/>
            <a:ext cx="1155700" cy="396875"/>
            <a:chOff x="520" y="1697"/>
            <a:chExt cx="728" cy="250"/>
          </a:xfrm>
        </p:grpSpPr>
        <p:sp>
          <p:nvSpPr>
            <p:cNvPr id="15403" name="Text Box 33"/>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5700</a:t>
              </a:r>
            </a:p>
          </p:txBody>
        </p:sp>
        <p:sp>
          <p:nvSpPr>
            <p:cNvPr id="15404" name="Line 34"/>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5385" name="Group 35"/>
          <p:cNvGrpSpPr>
            <a:grpSpLocks/>
          </p:cNvGrpSpPr>
          <p:nvPr/>
        </p:nvGrpSpPr>
        <p:grpSpPr bwMode="auto">
          <a:xfrm>
            <a:off x="812800" y="4941888"/>
            <a:ext cx="1155700" cy="396875"/>
            <a:chOff x="520" y="1697"/>
            <a:chExt cx="728" cy="250"/>
          </a:xfrm>
        </p:grpSpPr>
        <p:sp>
          <p:nvSpPr>
            <p:cNvPr id="15401" name="Text Box 36"/>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4600</a:t>
              </a:r>
            </a:p>
          </p:txBody>
        </p:sp>
        <p:sp>
          <p:nvSpPr>
            <p:cNvPr id="15402" name="Line 37"/>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5386" name="Group 38"/>
          <p:cNvGrpSpPr>
            <a:grpSpLocks/>
          </p:cNvGrpSpPr>
          <p:nvPr/>
        </p:nvGrpSpPr>
        <p:grpSpPr bwMode="auto">
          <a:xfrm>
            <a:off x="825500" y="5411788"/>
            <a:ext cx="1155700" cy="396875"/>
            <a:chOff x="520" y="1697"/>
            <a:chExt cx="728" cy="250"/>
          </a:xfrm>
        </p:grpSpPr>
        <p:sp>
          <p:nvSpPr>
            <p:cNvPr id="15399" name="Text Box 39"/>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6200</a:t>
              </a:r>
            </a:p>
          </p:txBody>
        </p:sp>
        <p:sp>
          <p:nvSpPr>
            <p:cNvPr id="15400" name="Line 40"/>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5387" name="Text Box 41"/>
          <p:cNvSpPr txBox="1">
            <a:spLocks noChangeArrowheads="1"/>
          </p:cNvSpPr>
          <p:nvPr/>
        </p:nvSpPr>
        <p:spPr bwMode="auto">
          <a:xfrm>
            <a:off x="3587750" y="5130800"/>
            <a:ext cx="4470400"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i="0">
                <a:latin typeface="Times New Roman" pitchFamily="18" charset="0"/>
              </a:rPr>
              <a:t>Train may need 12,130 horsepower. Solutions:</a:t>
            </a:r>
          </a:p>
          <a:p>
            <a:r>
              <a:rPr lang="en-US" i="0">
                <a:latin typeface="Times New Roman" pitchFamily="18" charset="0"/>
              </a:rPr>
              <a:t>    4400 + 4400 + 6000 = 14,400</a:t>
            </a:r>
          </a:p>
          <a:p>
            <a:r>
              <a:rPr lang="en-US" i="0">
                <a:latin typeface="Times New Roman" pitchFamily="18" charset="0"/>
              </a:rPr>
              <a:t>    4400+4400+4400 = 13,200 </a:t>
            </a:r>
          </a:p>
          <a:p>
            <a:r>
              <a:rPr lang="en-US" i="0">
                <a:latin typeface="Times New Roman" pitchFamily="18" charset="0"/>
              </a:rPr>
              <a:t>    6000+6200 = 12,200</a:t>
            </a:r>
          </a:p>
        </p:txBody>
      </p:sp>
      <p:grpSp>
        <p:nvGrpSpPr>
          <p:cNvPr id="15388" name="Group 42"/>
          <p:cNvGrpSpPr>
            <a:grpSpLocks/>
          </p:cNvGrpSpPr>
          <p:nvPr/>
        </p:nvGrpSpPr>
        <p:grpSpPr bwMode="auto">
          <a:xfrm>
            <a:off x="4941888" y="1982788"/>
            <a:ext cx="1471612" cy="939800"/>
            <a:chOff x="3113" y="1249"/>
            <a:chExt cx="927" cy="592"/>
          </a:xfrm>
        </p:grpSpPr>
        <p:sp>
          <p:nvSpPr>
            <p:cNvPr id="15396" name="Line 43"/>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97" name="Line 44"/>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98" name="Freeform 45"/>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5389" name="Rectangle 46"/>
          <p:cNvSpPr>
            <a:spLocks noChangeArrowheads="1"/>
          </p:cNvSpPr>
          <p:nvPr/>
        </p:nvSpPr>
        <p:spPr bwMode="auto">
          <a:xfrm>
            <a:off x="2006600" y="27813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390" name="Rectangle 47"/>
          <p:cNvSpPr>
            <a:spLocks noChangeArrowheads="1"/>
          </p:cNvSpPr>
          <p:nvPr/>
        </p:nvSpPr>
        <p:spPr bwMode="auto">
          <a:xfrm>
            <a:off x="2006600" y="32258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391" name="Rectangle 48"/>
          <p:cNvSpPr>
            <a:spLocks noChangeArrowheads="1"/>
          </p:cNvSpPr>
          <p:nvPr/>
        </p:nvSpPr>
        <p:spPr bwMode="auto">
          <a:xfrm>
            <a:off x="2006600" y="4102100"/>
            <a:ext cx="673100" cy="228600"/>
          </a:xfrm>
          <a:prstGeom prst="rect">
            <a:avLst/>
          </a:prstGeom>
          <a:solidFill>
            <a:srgbClr val="33CC33"/>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392" name="Rectangle 49"/>
          <p:cNvSpPr>
            <a:spLocks noChangeArrowheads="1"/>
          </p:cNvSpPr>
          <p:nvPr/>
        </p:nvSpPr>
        <p:spPr bwMode="auto">
          <a:xfrm>
            <a:off x="2006600" y="4559300"/>
            <a:ext cx="673100" cy="228600"/>
          </a:xfrm>
          <a:prstGeom prst="rect">
            <a:avLst/>
          </a:prstGeom>
          <a:solidFill>
            <a:srgbClr val="33CC33"/>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393" name="Rectangle 50"/>
          <p:cNvSpPr>
            <a:spLocks noChangeArrowheads="1"/>
          </p:cNvSpPr>
          <p:nvPr/>
        </p:nvSpPr>
        <p:spPr bwMode="auto">
          <a:xfrm>
            <a:off x="2006600" y="5029200"/>
            <a:ext cx="673100" cy="228600"/>
          </a:xfrm>
          <a:prstGeom prst="rect">
            <a:avLst/>
          </a:prstGeom>
          <a:solidFill>
            <a:srgbClr val="FF33CC"/>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394" name="Rectangle 51"/>
          <p:cNvSpPr>
            <a:spLocks noChangeArrowheads="1"/>
          </p:cNvSpPr>
          <p:nvPr/>
        </p:nvSpPr>
        <p:spPr bwMode="auto">
          <a:xfrm>
            <a:off x="1993900" y="5499100"/>
            <a:ext cx="673100" cy="228600"/>
          </a:xfrm>
          <a:prstGeom prst="rect">
            <a:avLst/>
          </a:prstGeom>
          <a:solidFill>
            <a:srgbClr val="FF33CC"/>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395" name="Rectangle 52"/>
          <p:cNvSpPr>
            <a:spLocks noChangeArrowheads="1"/>
          </p:cNvSpPr>
          <p:nvPr/>
        </p:nvSpPr>
        <p:spPr bwMode="auto">
          <a:xfrm>
            <a:off x="1993900" y="36576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p:txBody>
          <a:bodyPr/>
          <a:lstStyle/>
          <a:p>
            <a:pPr eaLnBrk="1" hangingPunct="1"/>
            <a:r>
              <a:rPr lang="en-US" smtClean="0"/>
              <a:t>The locomotive assignment problem</a:t>
            </a:r>
          </a:p>
        </p:txBody>
      </p:sp>
      <p:sp>
        <p:nvSpPr>
          <p:cNvPr id="16387" name="Text Box 3"/>
          <p:cNvSpPr txBox="1">
            <a:spLocks noChangeArrowheads="1"/>
          </p:cNvSpPr>
          <p:nvPr/>
        </p:nvSpPr>
        <p:spPr bwMode="auto">
          <a:xfrm>
            <a:off x="1698625" y="1982788"/>
            <a:ext cx="15081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Locomotives</a:t>
            </a:r>
          </a:p>
        </p:txBody>
      </p:sp>
      <p:sp>
        <p:nvSpPr>
          <p:cNvPr id="16388" name="Rectangle 4"/>
          <p:cNvSpPr>
            <a:spLocks noChangeArrowheads="1"/>
          </p:cNvSpPr>
          <p:nvPr/>
        </p:nvSpPr>
        <p:spPr bwMode="auto">
          <a:xfrm>
            <a:off x="4089400" y="30607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89" name="Rectangle 5"/>
          <p:cNvSpPr>
            <a:spLocks noChangeArrowheads="1"/>
          </p:cNvSpPr>
          <p:nvPr/>
        </p:nvSpPr>
        <p:spPr bwMode="auto">
          <a:xfrm>
            <a:off x="4089400" y="38862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90" name="Rectangle 6"/>
          <p:cNvSpPr>
            <a:spLocks noChangeArrowheads="1"/>
          </p:cNvSpPr>
          <p:nvPr/>
        </p:nvSpPr>
        <p:spPr bwMode="auto">
          <a:xfrm>
            <a:off x="4089400" y="47371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6391" name="AutoShape 7"/>
          <p:cNvCxnSpPr>
            <a:cxnSpLocks noChangeShapeType="1"/>
            <a:endCxn id="16388" idx="1"/>
          </p:cNvCxnSpPr>
          <p:nvPr/>
        </p:nvCxnSpPr>
        <p:spPr bwMode="auto">
          <a:xfrm>
            <a:off x="2698750" y="2895600"/>
            <a:ext cx="1376363" cy="279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92" name="AutoShape 8"/>
          <p:cNvCxnSpPr>
            <a:cxnSpLocks noChangeShapeType="1"/>
            <a:endCxn id="16388" idx="1"/>
          </p:cNvCxnSpPr>
          <p:nvPr/>
        </p:nvCxnSpPr>
        <p:spPr bwMode="auto">
          <a:xfrm flipV="1">
            <a:off x="2698750" y="3175000"/>
            <a:ext cx="1376363" cy="165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93" name="AutoShape 9"/>
          <p:cNvCxnSpPr>
            <a:cxnSpLocks noChangeShapeType="1"/>
            <a:endCxn id="16389" idx="1"/>
          </p:cNvCxnSpPr>
          <p:nvPr/>
        </p:nvCxnSpPr>
        <p:spPr bwMode="auto">
          <a:xfrm flipV="1">
            <a:off x="2698750" y="40005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94" name="AutoShape 10"/>
          <p:cNvCxnSpPr>
            <a:cxnSpLocks noChangeShapeType="1"/>
            <a:endCxn id="16389" idx="1"/>
          </p:cNvCxnSpPr>
          <p:nvPr/>
        </p:nvCxnSpPr>
        <p:spPr bwMode="auto">
          <a:xfrm>
            <a:off x="2698750" y="37846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95" name="AutoShape 11"/>
          <p:cNvCxnSpPr>
            <a:cxnSpLocks noChangeShapeType="1"/>
            <a:endCxn id="16389" idx="1"/>
          </p:cNvCxnSpPr>
          <p:nvPr/>
        </p:nvCxnSpPr>
        <p:spPr bwMode="auto">
          <a:xfrm flipV="1">
            <a:off x="2698750" y="4000500"/>
            <a:ext cx="1376363" cy="673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96" name="AutoShape 12"/>
          <p:cNvCxnSpPr>
            <a:cxnSpLocks noChangeShapeType="1"/>
            <a:endCxn id="16390" idx="1"/>
          </p:cNvCxnSpPr>
          <p:nvPr/>
        </p:nvCxnSpPr>
        <p:spPr bwMode="auto">
          <a:xfrm flipV="1">
            <a:off x="2698750" y="4851400"/>
            <a:ext cx="1376363" cy="292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97" name="AutoShape 13"/>
          <p:cNvCxnSpPr>
            <a:cxnSpLocks noChangeShapeType="1"/>
            <a:endCxn id="16390" idx="1"/>
          </p:cNvCxnSpPr>
          <p:nvPr/>
        </p:nvCxnSpPr>
        <p:spPr bwMode="auto">
          <a:xfrm flipV="1">
            <a:off x="2686050" y="4851400"/>
            <a:ext cx="1389063" cy="762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98" name="AutoShape 14"/>
          <p:cNvCxnSpPr>
            <a:cxnSpLocks noChangeShapeType="1"/>
            <a:stCxn id="16388" idx="3"/>
            <a:endCxn id="16399" idx="2"/>
          </p:cNvCxnSpPr>
          <p:nvPr/>
        </p:nvCxnSpPr>
        <p:spPr bwMode="auto">
          <a:xfrm flipV="1">
            <a:off x="4776788" y="3111500"/>
            <a:ext cx="1660525" cy="635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399" name="Oval 15"/>
          <p:cNvSpPr>
            <a:spLocks noChangeArrowheads="1"/>
          </p:cNvSpPr>
          <p:nvPr/>
        </p:nvSpPr>
        <p:spPr bwMode="auto">
          <a:xfrm>
            <a:off x="6451600" y="2984500"/>
            <a:ext cx="698500" cy="254000"/>
          </a:xfrm>
          <a:prstGeom prst="ellipse">
            <a:avLst/>
          </a:prstGeom>
          <a:solidFill>
            <a:srgbClr val="FE9B03"/>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00" name="Oval 16"/>
          <p:cNvSpPr>
            <a:spLocks noChangeArrowheads="1"/>
          </p:cNvSpPr>
          <p:nvPr/>
        </p:nvSpPr>
        <p:spPr bwMode="auto">
          <a:xfrm>
            <a:off x="6489700" y="4686300"/>
            <a:ext cx="698500" cy="254000"/>
          </a:xfrm>
          <a:prstGeom prst="ellipse">
            <a:avLst/>
          </a:prstGeom>
          <a:solidFill>
            <a:schemeClr val="accent2"/>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6401" name="AutoShape 17"/>
          <p:cNvCxnSpPr>
            <a:cxnSpLocks noChangeShapeType="1"/>
            <a:stCxn id="16389" idx="3"/>
            <a:endCxn id="16399" idx="2"/>
          </p:cNvCxnSpPr>
          <p:nvPr/>
        </p:nvCxnSpPr>
        <p:spPr bwMode="auto">
          <a:xfrm flipV="1">
            <a:off x="4776788" y="3111500"/>
            <a:ext cx="1660525" cy="889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402" name="AutoShape 18"/>
          <p:cNvCxnSpPr>
            <a:cxnSpLocks noChangeShapeType="1"/>
            <a:stCxn id="16390" idx="3"/>
            <a:endCxn id="16400" idx="2"/>
          </p:cNvCxnSpPr>
          <p:nvPr/>
        </p:nvCxnSpPr>
        <p:spPr bwMode="auto">
          <a:xfrm flipV="1">
            <a:off x="4776788" y="4813300"/>
            <a:ext cx="1698625" cy="38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403" name="Text Box 19"/>
          <p:cNvSpPr txBox="1">
            <a:spLocks noChangeArrowheads="1"/>
          </p:cNvSpPr>
          <p:nvPr/>
        </p:nvSpPr>
        <p:spPr bwMode="auto">
          <a:xfrm>
            <a:off x="271463" y="1970088"/>
            <a:ext cx="14255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Horsepower</a:t>
            </a:r>
          </a:p>
        </p:txBody>
      </p:sp>
      <p:grpSp>
        <p:nvGrpSpPr>
          <p:cNvPr id="16404" name="Group 20"/>
          <p:cNvGrpSpPr>
            <a:grpSpLocks/>
          </p:cNvGrpSpPr>
          <p:nvPr/>
        </p:nvGrpSpPr>
        <p:grpSpPr bwMode="auto">
          <a:xfrm>
            <a:off x="825500" y="2693988"/>
            <a:ext cx="1155700" cy="396875"/>
            <a:chOff x="520" y="1697"/>
            <a:chExt cx="728" cy="250"/>
          </a:xfrm>
        </p:grpSpPr>
        <p:sp>
          <p:nvSpPr>
            <p:cNvPr id="16481" name="Text Box 21"/>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6482" name="Line 22"/>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05" name="Group 23"/>
          <p:cNvGrpSpPr>
            <a:grpSpLocks/>
          </p:cNvGrpSpPr>
          <p:nvPr/>
        </p:nvGrpSpPr>
        <p:grpSpPr bwMode="auto">
          <a:xfrm>
            <a:off x="825500" y="3151188"/>
            <a:ext cx="1155700" cy="396875"/>
            <a:chOff x="520" y="1697"/>
            <a:chExt cx="728" cy="250"/>
          </a:xfrm>
        </p:grpSpPr>
        <p:sp>
          <p:nvSpPr>
            <p:cNvPr id="16479" name="Text Box 24"/>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6480" name="Line 25"/>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06" name="Group 26"/>
          <p:cNvGrpSpPr>
            <a:grpSpLocks/>
          </p:cNvGrpSpPr>
          <p:nvPr/>
        </p:nvGrpSpPr>
        <p:grpSpPr bwMode="auto">
          <a:xfrm>
            <a:off x="825500" y="3570288"/>
            <a:ext cx="1155700" cy="396875"/>
            <a:chOff x="520" y="1697"/>
            <a:chExt cx="728" cy="250"/>
          </a:xfrm>
        </p:grpSpPr>
        <p:sp>
          <p:nvSpPr>
            <p:cNvPr id="16477" name="Text Box 27"/>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6000</a:t>
              </a:r>
            </a:p>
          </p:txBody>
        </p:sp>
        <p:sp>
          <p:nvSpPr>
            <p:cNvPr id="16478" name="Line 28"/>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07" name="Group 29"/>
          <p:cNvGrpSpPr>
            <a:grpSpLocks/>
          </p:cNvGrpSpPr>
          <p:nvPr/>
        </p:nvGrpSpPr>
        <p:grpSpPr bwMode="auto">
          <a:xfrm>
            <a:off x="812800" y="4014788"/>
            <a:ext cx="1155700" cy="396875"/>
            <a:chOff x="520" y="1697"/>
            <a:chExt cx="728" cy="250"/>
          </a:xfrm>
        </p:grpSpPr>
        <p:sp>
          <p:nvSpPr>
            <p:cNvPr id="16475" name="Text Box 30"/>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6476" name="Line 31"/>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08" name="Group 32"/>
          <p:cNvGrpSpPr>
            <a:grpSpLocks/>
          </p:cNvGrpSpPr>
          <p:nvPr/>
        </p:nvGrpSpPr>
        <p:grpSpPr bwMode="auto">
          <a:xfrm>
            <a:off x="812800" y="4471988"/>
            <a:ext cx="1155700" cy="396875"/>
            <a:chOff x="520" y="1697"/>
            <a:chExt cx="728" cy="250"/>
          </a:xfrm>
        </p:grpSpPr>
        <p:sp>
          <p:nvSpPr>
            <p:cNvPr id="16473" name="Text Box 33"/>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5700</a:t>
              </a:r>
            </a:p>
          </p:txBody>
        </p:sp>
        <p:sp>
          <p:nvSpPr>
            <p:cNvPr id="16474" name="Line 34"/>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09" name="Group 35"/>
          <p:cNvGrpSpPr>
            <a:grpSpLocks/>
          </p:cNvGrpSpPr>
          <p:nvPr/>
        </p:nvGrpSpPr>
        <p:grpSpPr bwMode="auto">
          <a:xfrm>
            <a:off x="812800" y="4941888"/>
            <a:ext cx="1155700" cy="396875"/>
            <a:chOff x="520" y="1697"/>
            <a:chExt cx="728" cy="250"/>
          </a:xfrm>
        </p:grpSpPr>
        <p:sp>
          <p:nvSpPr>
            <p:cNvPr id="16471" name="Text Box 36"/>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4600</a:t>
              </a:r>
            </a:p>
          </p:txBody>
        </p:sp>
        <p:sp>
          <p:nvSpPr>
            <p:cNvPr id="16472" name="Line 37"/>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10" name="Group 38"/>
          <p:cNvGrpSpPr>
            <a:grpSpLocks/>
          </p:cNvGrpSpPr>
          <p:nvPr/>
        </p:nvGrpSpPr>
        <p:grpSpPr bwMode="auto">
          <a:xfrm>
            <a:off x="825500" y="5411788"/>
            <a:ext cx="1155700" cy="396875"/>
            <a:chOff x="520" y="1697"/>
            <a:chExt cx="728" cy="250"/>
          </a:xfrm>
        </p:grpSpPr>
        <p:sp>
          <p:nvSpPr>
            <p:cNvPr id="16469" name="Text Box 39"/>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6200</a:t>
              </a:r>
            </a:p>
          </p:txBody>
        </p:sp>
        <p:sp>
          <p:nvSpPr>
            <p:cNvPr id="16470" name="Line 40"/>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11" name="Group 41"/>
          <p:cNvGrpSpPr>
            <a:grpSpLocks/>
          </p:cNvGrpSpPr>
          <p:nvPr/>
        </p:nvGrpSpPr>
        <p:grpSpPr bwMode="auto">
          <a:xfrm>
            <a:off x="4941888" y="1982788"/>
            <a:ext cx="1471612" cy="939800"/>
            <a:chOff x="3113" y="1249"/>
            <a:chExt cx="927" cy="592"/>
          </a:xfrm>
        </p:grpSpPr>
        <p:sp>
          <p:nvSpPr>
            <p:cNvPr id="16466" name="Line 42"/>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67" name="Line 43"/>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68" name="Freeform 44"/>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6412" name="Rectangle 45" descr="Dark upward diagonal"/>
          <p:cNvSpPr>
            <a:spLocks noChangeArrowheads="1"/>
          </p:cNvSpPr>
          <p:nvPr/>
        </p:nvSpPr>
        <p:spPr bwMode="auto">
          <a:xfrm>
            <a:off x="2006600" y="2781300"/>
            <a:ext cx="673100" cy="228600"/>
          </a:xfrm>
          <a:prstGeom prst="rect">
            <a:avLst/>
          </a:prstGeom>
          <a:pattFill prst="dkUpDiag">
            <a:fgClr>
              <a:srgbClr val="0000FF"/>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13" name="Rectangle 46" descr="Dark downward diagonal"/>
          <p:cNvSpPr>
            <a:spLocks noChangeArrowheads="1"/>
          </p:cNvSpPr>
          <p:nvPr/>
        </p:nvSpPr>
        <p:spPr bwMode="auto">
          <a:xfrm>
            <a:off x="2006600" y="3225800"/>
            <a:ext cx="673100" cy="228600"/>
          </a:xfrm>
          <a:prstGeom prst="rect">
            <a:avLst/>
          </a:prstGeom>
          <a:pattFill prst="dkDnDiag">
            <a:fgClr>
              <a:srgbClr val="0000FF"/>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14" name="Rectangle 47" descr="Dark upward diagonal"/>
          <p:cNvSpPr>
            <a:spLocks noChangeArrowheads="1"/>
          </p:cNvSpPr>
          <p:nvPr/>
        </p:nvSpPr>
        <p:spPr bwMode="auto">
          <a:xfrm>
            <a:off x="2006600" y="4102100"/>
            <a:ext cx="673100" cy="228600"/>
          </a:xfrm>
          <a:prstGeom prst="rect">
            <a:avLst/>
          </a:prstGeom>
          <a:pattFill prst="dkUpDiag">
            <a:fgClr>
              <a:srgbClr val="33CC3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15" name="Rectangle 48" descr="Dark downward diagonal"/>
          <p:cNvSpPr>
            <a:spLocks noChangeArrowheads="1"/>
          </p:cNvSpPr>
          <p:nvPr/>
        </p:nvSpPr>
        <p:spPr bwMode="auto">
          <a:xfrm>
            <a:off x="2006600" y="4559300"/>
            <a:ext cx="673100" cy="228600"/>
          </a:xfrm>
          <a:prstGeom prst="rect">
            <a:avLst/>
          </a:prstGeom>
          <a:pattFill prst="dkDnDiag">
            <a:fgClr>
              <a:srgbClr val="33CC3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16" name="Rectangle 49" descr="Dark upward diagonal"/>
          <p:cNvSpPr>
            <a:spLocks noChangeArrowheads="1"/>
          </p:cNvSpPr>
          <p:nvPr/>
        </p:nvSpPr>
        <p:spPr bwMode="auto">
          <a:xfrm>
            <a:off x="2006600" y="5029200"/>
            <a:ext cx="673100" cy="228600"/>
          </a:xfrm>
          <a:prstGeom prst="rect">
            <a:avLst/>
          </a:prstGeom>
          <a:pattFill prst="dkUpDiag">
            <a:fgClr>
              <a:srgbClr val="FF33CC"/>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17" name="Rectangle 50" descr="Light horizontal"/>
          <p:cNvSpPr>
            <a:spLocks noChangeArrowheads="1"/>
          </p:cNvSpPr>
          <p:nvPr/>
        </p:nvSpPr>
        <p:spPr bwMode="auto">
          <a:xfrm>
            <a:off x="1993900" y="5499100"/>
            <a:ext cx="673100" cy="228600"/>
          </a:xfrm>
          <a:prstGeom prst="rect">
            <a:avLst/>
          </a:prstGeom>
          <a:pattFill prst="ltHorz">
            <a:fgClr>
              <a:srgbClr val="FF33CC"/>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18" name="Rectangle 51" descr="Light horizontal"/>
          <p:cNvSpPr>
            <a:spLocks noChangeArrowheads="1"/>
          </p:cNvSpPr>
          <p:nvPr/>
        </p:nvSpPr>
        <p:spPr bwMode="auto">
          <a:xfrm>
            <a:off x="1993900" y="3657600"/>
            <a:ext cx="673100" cy="228600"/>
          </a:xfrm>
          <a:prstGeom prst="rect">
            <a:avLst/>
          </a:prstGeom>
          <a:pattFill prst="ltHorz">
            <a:fgClr>
              <a:srgbClr val="0000FF"/>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19" name="Rectangle 52" descr="Dark upward diagonal"/>
          <p:cNvSpPr>
            <a:spLocks noChangeArrowheads="1"/>
          </p:cNvSpPr>
          <p:nvPr/>
        </p:nvSpPr>
        <p:spPr bwMode="auto">
          <a:xfrm>
            <a:off x="7391400" y="2540000"/>
            <a:ext cx="673100" cy="228600"/>
          </a:xfrm>
          <a:prstGeom prst="rect">
            <a:avLst/>
          </a:prstGeom>
          <a:pattFill prst="dkUpDiag">
            <a:fgClr>
              <a:srgbClr val="FE9B0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20" name="Rectangle 53" descr="Dark downward diagonal"/>
          <p:cNvSpPr>
            <a:spLocks noChangeArrowheads="1"/>
          </p:cNvSpPr>
          <p:nvPr/>
        </p:nvSpPr>
        <p:spPr bwMode="auto">
          <a:xfrm>
            <a:off x="7391400" y="2946400"/>
            <a:ext cx="673100" cy="228600"/>
          </a:xfrm>
          <a:prstGeom prst="rect">
            <a:avLst/>
          </a:prstGeom>
          <a:pattFill prst="dkDnDiag">
            <a:fgClr>
              <a:srgbClr val="FE9B0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21" name="Rectangle 54" descr="Light horizontal"/>
          <p:cNvSpPr>
            <a:spLocks noChangeArrowheads="1"/>
          </p:cNvSpPr>
          <p:nvPr/>
        </p:nvSpPr>
        <p:spPr bwMode="auto">
          <a:xfrm>
            <a:off x="7391400" y="3378200"/>
            <a:ext cx="673100" cy="228600"/>
          </a:xfrm>
          <a:prstGeom prst="rect">
            <a:avLst/>
          </a:prstGeom>
          <a:pattFill prst="ltHorz">
            <a:fgClr>
              <a:srgbClr val="FE9B0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22" name="Rectangle 55" descr="Dark upward diagonal"/>
          <p:cNvSpPr>
            <a:spLocks noChangeArrowheads="1"/>
          </p:cNvSpPr>
          <p:nvPr/>
        </p:nvSpPr>
        <p:spPr bwMode="auto">
          <a:xfrm>
            <a:off x="7391400" y="4305300"/>
            <a:ext cx="673100" cy="228600"/>
          </a:xfrm>
          <a:prstGeom prst="rect">
            <a:avLst/>
          </a:prstGeom>
          <a:pattFill prst="dkUpDiag">
            <a:fgClr>
              <a:srgbClr val="33CC3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23" name="Rectangle 56" descr="Dark downward diagonal"/>
          <p:cNvSpPr>
            <a:spLocks noChangeArrowheads="1"/>
          </p:cNvSpPr>
          <p:nvPr/>
        </p:nvSpPr>
        <p:spPr bwMode="auto">
          <a:xfrm>
            <a:off x="7391400" y="4711700"/>
            <a:ext cx="673100" cy="228600"/>
          </a:xfrm>
          <a:prstGeom prst="rect">
            <a:avLst/>
          </a:prstGeom>
          <a:pattFill prst="dkDnDiag">
            <a:fgClr>
              <a:srgbClr val="33CC3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24" name="Rectangle 57" descr="Light horizontal"/>
          <p:cNvSpPr>
            <a:spLocks noChangeArrowheads="1"/>
          </p:cNvSpPr>
          <p:nvPr/>
        </p:nvSpPr>
        <p:spPr bwMode="auto">
          <a:xfrm>
            <a:off x="7391400" y="5143500"/>
            <a:ext cx="673100" cy="228600"/>
          </a:xfrm>
          <a:prstGeom prst="rect">
            <a:avLst/>
          </a:prstGeom>
          <a:pattFill prst="ltHorz">
            <a:fgClr>
              <a:srgbClr val="33CC3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425" name="Text Box 58"/>
          <p:cNvSpPr txBox="1">
            <a:spLocks noChangeArrowheads="1"/>
          </p:cNvSpPr>
          <p:nvPr/>
        </p:nvSpPr>
        <p:spPr bwMode="auto">
          <a:xfrm>
            <a:off x="6994525" y="1563688"/>
            <a:ext cx="14097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Locomotive</a:t>
            </a:r>
          </a:p>
          <a:p>
            <a:pPr algn="ctr"/>
            <a:r>
              <a:rPr lang="en-US" sz="2000" i="0">
                <a:latin typeface="Times New Roman" pitchFamily="18" charset="0"/>
              </a:rPr>
              <a:t>buckets</a:t>
            </a:r>
          </a:p>
        </p:txBody>
      </p:sp>
      <p:cxnSp>
        <p:nvCxnSpPr>
          <p:cNvPr id="16426" name="AutoShape 59"/>
          <p:cNvCxnSpPr>
            <a:cxnSpLocks noChangeShapeType="1"/>
            <a:stCxn id="16399" idx="6"/>
            <a:endCxn id="16419" idx="1"/>
          </p:cNvCxnSpPr>
          <p:nvPr/>
        </p:nvCxnSpPr>
        <p:spPr bwMode="auto">
          <a:xfrm flipV="1">
            <a:off x="7164388" y="2654300"/>
            <a:ext cx="212725" cy="4572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427" name="AutoShape 60"/>
          <p:cNvCxnSpPr>
            <a:cxnSpLocks noChangeShapeType="1"/>
            <a:stCxn id="16399" idx="6"/>
            <a:endCxn id="16420" idx="1"/>
          </p:cNvCxnSpPr>
          <p:nvPr/>
        </p:nvCxnSpPr>
        <p:spPr bwMode="auto">
          <a:xfrm flipV="1">
            <a:off x="7164388" y="3060700"/>
            <a:ext cx="212725" cy="508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428" name="AutoShape 61"/>
          <p:cNvCxnSpPr>
            <a:cxnSpLocks noChangeShapeType="1"/>
            <a:stCxn id="16399" idx="6"/>
            <a:endCxn id="16421" idx="1"/>
          </p:cNvCxnSpPr>
          <p:nvPr/>
        </p:nvCxnSpPr>
        <p:spPr bwMode="auto">
          <a:xfrm>
            <a:off x="7164388" y="3111500"/>
            <a:ext cx="212725" cy="381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429" name="AutoShape 62"/>
          <p:cNvCxnSpPr>
            <a:cxnSpLocks noChangeShapeType="1"/>
            <a:stCxn id="16400" idx="6"/>
            <a:endCxn id="16422" idx="1"/>
          </p:cNvCxnSpPr>
          <p:nvPr/>
        </p:nvCxnSpPr>
        <p:spPr bwMode="auto">
          <a:xfrm flipV="1">
            <a:off x="7202488" y="4419600"/>
            <a:ext cx="174625" cy="3937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430" name="AutoShape 63"/>
          <p:cNvCxnSpPr>
            <a:cxnSpLocks noChangeShapeType="1"/>
            <a:stCxn id="16400" idx="6"/>
            <a:endCxn id="16423" idx="1"/>
          </p:cNvCxnSpPr>
          <p:nvPr/>
        </p:nvCxnSpPr>
        <p:spPr bwMode="auto">
          <a:xfrm>
            <a:off x="7202488" y="4813300"/>
            <a:ext cx="174625" cy="127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431" name="AutoShape 64"/>
          <p:cNvCxnSpPr>
            <a:cxnSpLocks noChangeShapeType="1"/>
            <a:stCxn id="16400" idx="6"/>
            <a:endCxn id="16424" idx="1"/>
          </p:cNvCxnSpPr>
          <p:nvPr/>
        </p:nvCxnSpPr>
        <p:spPr bwMode="auto">
          <a:xfrm>
            <a:off x="7202488" y="4813300"/>
            <a:ext cx="174625" cy="4445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9745" name="AutoShape 65"/>
          <p:cNvCxnSpPr>
            <a:cxnSpLocks noChangeShapeType="1"/>
          </p:cNvCxnSpPr>
          <p:nvPr/>
        </p:nvCxnSpPr>
        <p:spPr bwMode="auto">
          <a:xfrm>
            <a:off x="2686050" y="2895600"/>
            <a:ext cx="1376363" cy="279400"/>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9746" name="AutoShape 66"/>
          <p:cNvCxnSpPr>
            <a:cxnSpLocks noChangeShapeType="1"/>
          </p:cNvCxnSpPr>
          <p:nvPr/>
        </p:nvCxnSpPr>
        <p:spPr bwMode="auto">
          <a:xfrm flipV="1">
            <a:off x="4764088" y="3111500"/>
            <a:ext cx="1660525" cy="63500"/>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9747" name="AutoShape 67"/>
          <p:cNvCxnSpPr>
            <a:cxnSpLocks noChangeShapeType="1"/>
          </p:cNvCxnSpPr>
          <p:nvPr/>
        </p:nvCxnSpPr>
        <p:spPr bwMode="auto">
          <a:xfrm flipV="1">
            <a:off x="7151688" y="2654300"/>
            <a:ext cx="212725" cy="457200"/>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16435" name="Group 68"/>
          <p:cNvGrpSpPr>
            <a:grpSpLocks/>
          </p:cNvGrpSpPr>
          <p:nvPr/>
        </p:nvGrpSpPr>
        <p:grpSpPr bwMode="auto">
          <a:xfrm>
            <a:off x="8205788" y="2389188"/>
            <a:ext cx="636587" cy="3060700"/>
            <a:chOff x="5169" y="1505"/>
            <a:chExt cx="401" cy="1928"/>
          </a:xfrm>
        </p:grpSpPr>
        <p:grpSp>
          <p:nvGrpSpPr>
            <p:cNvPr id="16442" name="Group 69"/>
            <p:cNvGrpSpPr>
              <a:grpSpLocks/>
            </p:cNvGrpSpPr>
            <p:nvPr/>
          </p:nvGrpSpPr>
          <p:grpSpPr bwMode="auto">
            <a:xfrm>
              <a:off x="5169" y="1505"/>
              <a:ext cx="401" cy="256"/>
              <a:chOff x="3113" y="1249"/>
              <a:chExt cx="927" cy="592"/>
            </a:xfrm>
          </p:grpSpPr>
          <p:sp>
            <p:nvSpPr>
              <p:cNvPr id="16463" name="Line 70"/>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64" name="Line 71"/>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65" name="Freeform 72"/>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43" name="Group 73"/>
            <p:cNvGrpSpPr>
              <a:grpSpLocks/>
            </p:cNvGrpSpPr>
            <p:nvPr/>
          </p:nvGrpSpPr>
          <p:grpSpPr bwMode="auto">
            <a:xfrm>
              <a:off x="5169" y="1841"/>
              <a:ext cx="401" cy="200"/>
              <a:chOff x="3113" y="1249"/>
              <a:chExt cx="927" cy="592"/>
            </a:xfrm>
          </p:grpSpPr>
          <p:sp>
            <p:nvSpPr>
              <p:cNvPr id="16460" name="Line 74"/>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61" name="Line 75"/>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62" name="Freeform 76"/>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44" name="Group 77"/>
            <p:cNvGrpSpPr>
              <a:grpSpLocks/>
            </p:cNvGrpSpPr>
            <p:nvPr/>
          </p:nvGrpSpPr>
          <p:grpSpPr bwMode="auto">
            <a:xfrm>
              <a:off x="5169" y="2121"/>
              <a:ext cx="401" cy="192"/>
              <a:chOff x="3113" y="1249"/>
              <a:chExt cx="927" cy="592"/>
            </a:xfrm>
          </p:grpSpPr>
          <p:sp>
            <p:nvSpPr>
              <p:cNvPr id="16457" name="Line 78"/>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58" name="Line 79"/>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59" name="Freeform 80"/>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45" name="Group 81"/>
            <p:cNvGrpSpPr>
              <a:grpSpLocks/>
            </p:cNvGrpSpPr>
            <p:nvPr/>
          </p:nvGrpSpPr>
          <p:grpSpPr bwMode="auto">
            <a:xfrm>
              <a:off x="5169" y="2625"/>
              <a:ext cx="401" cy="256"/>
              <a:chOff x="3113" y="1249"/>
              <a:chExt cx="927" cy="592"/>
            </a:xfrm>
          </p:grpSpPr>
          <p:sp>
            <p:nvSpPr>
              <p:cNvPr id="16454" name="Line 82"/>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55" name="Line 83"/>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56" name="Freeform 84"/>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46" name="Group 85"/>
            <p:cNvGrpSpPr>
              <a:grpSpLocks/>
            </p:cNvGrpSpPr>
            <p:nvPr/>
          </p:nvGrpSpPr>
          <p:grpSpPr bwMode="auto">
            <a:xfrm>
              <a:off x="5169" y="2961"/>
              <a:ext cx="401" cy="200"/>
              <a:chOff x="3113" y="1249"/>
              <a:chExt cx="927" cy="592"/>
            </a:xfrm>
          </p:grpSpPr>
          <p:sp>
            <p:nvSpPr>
              <p:cNvPr id="16451" name="Line 86"/>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52" name="Line 87"/>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53" name="Freeform 88"/>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6447" name="Group 89"/>
            <p:cNvGrpSpPr>
              <a:grpSpLocks/>
            </p:cNvGrpSpPr>
            <p:nvPr/>
          </p:nvGrpSpPr>
          <p:grpSpPr bwMode="auto">
            <a:xfrm>
              <a:off x="5169" y="3241"/>
              <a:ext cx="401" cy="192"/>
              <a:chOff x="3113" y="1249"/>
              <a:chExt cx="927" cy="592"/>
            </a:xfrm>
          </p:grpSpPr>
          <p:sp>
            <p:nvSpPr>
              <p:cNvPr id="16448" name="Line 90"/>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49" name="Line 91"/>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50" name="Freeform 92"/>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839773" name="Freeform 93" descr="Wide upward diagonal"/>
          <p:cNvSpPr>
            <a:spLocks/>
          </p:cNvSpPr>
          <p:nvPr/>
        </p:nvSpPr>
        <p:spPr bwMode="auto">
          <a:xfrm>
            <a:off x="8220075" y="2424113"/>
            <a:ext cx="347663" cy="366712"/>
          </a:xfrm>
          <a:custGeom>
            <a:avLst/>
            <a:gdLst>
              <a:gd name="T0" fmla="*/ 0 w 219"/>
              <a:gd name="T1" fmla="*/ 366712 h 231"/>
              <a:gd name="T2" fmla="*/ 71438 w 219"/>
              <a:gd name="T3" fmla="*/ 85725 h 231"/>
              <a:gd name="T4" fmla="*/ 238125 w 219"/>
              <a:gd name="T5" fmla="*/ 4762 h 231"/>
              <a:gd name="T6" fmla="*/ 347663 w 219"/>
              <a:gd name="T7" fmla="*/ 0 h 231"/>
              <a:gd name="T8" fmla="*/ 347663 w 219"/>
              <a:gd name="T9" fmla="*/ 357187 h 231"/>
              <a:gd name="T10" fmla="*/ 0 w 219"/>
              <a:gd name="T11" fmla="*/ 366712 h 2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9" h="231">
                <a:moveTo>
                  <a:pt x="0" y="231"/>
                </a:moveTo>
                <a:lnTo>
                  <a:pt x="45" y="54"/>
                </a:lnTo>
                <a:lnTo>
                  <a:pt x="150" y="3"/>
                </a:lnTo>
                <a:lnTo>
                  <a:pt x="219" y="0"/>
                </a:lnTo>
                <a:lnTo>
                  <a:pt x="219" y="225"/>
                </a:lnTo>
                <a:lnTo>
                  <a:pt x="0" y="231"/>
                </a:lnTo>
                <a:close/>
              </a:path>
            </a:pathLst>
          </a:custGeom>
          <a:pattFill prst="wdUpDiag">
            <a:fgClr>
              <a:schemeClr val="tx1"/>
            </a:fgClr>
            <a:bgClr>
              <a:schemeClr val="bg1"/>
            </a:bgClr>
          </a:pattFill>
          <a:ln w="19050" cap="flat" cmpd="sng">
            <a:solidFill>
              <a:schemeClr val="tx1"/>
            </a:solidFill>
            <a:prstDash val="solid"/>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839776" name="Group 96"/>
          <p:cNvGrpSpPr>
            <a:grpSpLocks/>
          </p:cNvGrpSpPr>
          <p:nvPr/>
        </p:nvGrpSpPr>
        <p:grpSpPr bwMode="auto">
          <a:xfrm>
            <a:off x="3375025" y="1676400"/>
            <a:ext cx="5730875" cy="4865688"/>
            <a:chOff x="2126" y="1056"/>
            <a:chExt cx="3610" cy="3065"/>
          </a:xfrm>
        </p:grpSpPr>
        <p:sp>
          <p:nvSpPr>
            <p:cNvPr id="16440" name="Oval 94"/>
            <p:cNvSpPr>
              <a:spLocks noChangeArrowheads="1"/>
            </p:cNvSpPr>
            <p:nvPr/>
          </p:nvSpPr>
          <p:spPr bwMode="auto">
            <a:xfrm>
              <a:off x="5016" y="1056"/>
              <a:ext cx="720" cy="2664"/>
            </a:xfrm>
            <a:prstGeom prst="ellipse">
              <a:avLst/>
            </a:prstGeom>
            <a:noFill/>
            <a:ln w="28575">
              <a:solidFill>
                <a:srgbClr val="CC3300"/>
              </a:solidFill>
              <a:round/>
              <a:headEnd/>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solidFill>
                  <a:srgbClr val="CC3300"/>
                </a:solidFill>
              </a:endParaRPr>
            </a:p>
          </p:txBody>
        </p:sp>
        <p:sp>
          <p:nvSpPr>
            <p:cNvPr id="16441" name="Text Box 95"/>
            <p:cNvSpPr txBox="1">
              <a:spLocks noChangeArrowheads="1"/>
            </p:cNvSpPr>
            <p:nvPr/>
          </p:nvSpPr>
          <p:spPr bwMode="auto">
            <a:xfrm>
              <a:off x="2126" y="3544"/>
              <a:ext cx="2356" cy="5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i="0">
                  <a:solidFill>
                    <a:srgbClr val="CC3300"/>
                  </a:solidFill>
                  <a:latin typeface="Times New Roman" pitchFamily="18" charset="0"/>
                </a:rPr>
                <a:t>The value of locomotives in the future is captured through nonlinear approximations.</a:t>
              </a:r>
            </a:p>
          </p:txBody>
        </p:sp>
      </p:grpSp>
      <p:cxnSp>
        <p:nvCxnSpPr>
          <p:cNvPr id="839777" name="AutoShape 97"/>
          <p:cNvCxnSpPr>
            <a:cxnSpLocks noChangeShapeType="1"/>
            <a:stCxn id="16414" idx="3"/>
            <a:endCxn id="16389" idx="1"/>
          </p:cNvCxnSpPr>
          <p:nvPr/>
        </p:nvCxnSpPr>
        <p:spPr bwMode="auto">
          <a:xfrm flipV="1">
            <a:off x="2693988" y="4000500"/>
            <a:ext cx="1381125" cy="215900"/>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9778" name="AutoShape 98"/>
          <p:cNvCxnSpPr>
            <a:cxnSpLocks noChangeShapeType="1"/>
            <a:stCxn id="16389" idx="3"/>
            <a:endCxn id="16399" idx="2"/>
          </p:cNvCxnSpPr>
          <p:nvPr/>
        </p:nvCxnSpPr>
        <p:spPr bwMode="auto">
          <a:xfrm flipV="1">
            <a:off x="4776788" y="3111500"/>
            <a:ext cx="1660525" cy="889000"/>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839745"/>
                                        </p:tgtEl>
                                        <p:attrNameLst>
                                          <p:attrName>style.visibility</p:attrName>
                                        </p:attrNameLst>
                                      </p:cBhvr>
                                      <p:to>
                                        <p:strVal val="visible"/>
                                      </p:to>
                                    </p:set>
                                    <p:animEffect transition="in" filter="wipe(left)">
                                      <p:cBhvr>
                                        <p:cTn id="7" dur="500"/>
                                        <p:tgtEl>
                                          <p:spTgt spid="839745"/>
                                        </p:tgtEl>
                                      </p:cBhvr>
                                    </p:animEffect>
                                  </p:childTnLst>
                                </p:cTn>
                              </p:par>
                              <p:par>
                                <p:cTn id="8" presetID="22" presetClass="entr" presetSubtype="8" fill="hold" nodeType="withEffect">
                                  <p:stCondLst>
                                    <p:cond delay="0"/>
                                  </p:stCondLst>
                                  <p:childTnLst>
                                    <p:set>
                                      <p:cBhvr>
                                        <p:cTn id="9" dur="1" fill="hold">
                                          <p:stCondLst>
                                            <p:cond delay="0"/>
                                          </p:stCondLst>
                                        </p:cTn>
                                        <p:tgtEl>
                                          <p:spTgt spid="839777"/>
                                        </p:tgtEl>
                                        <p:attrNameLst>
                                          <p:attrName>style.visibility</p:attrName>
                                        </p:attrNameLst>
                                      </p:cBhvr>
                                      <p:to>
                                        <p:strVal val="visible"/>
                                      </p:to>
                                    </p:set>
                                    <p:animEffect transition="in" filter="wipe(left)">
                                      <p:cBhvr>
                                        <p:cTn id="10" dur="500"/>
                                        <p:tgtEl>
                                          <p:spTgt spid="839777"/>
                                        </p:tgtEl>
                                      </p:cBhvr>
                                    </p:animEffect>
                                  </p:childTnLst>
                                </p:cTn>
                              </p:par>
                            </p:childTnLst>
                          </p:cTn>
                        </p:par>
                        <p:par>
                          <p:cTn id="11" fill="hold" nodeType="afterGroup">
                            <p:stCondLst>
                              <p:cond delay="500"/>
                            </p:stCondLst>
                            <p:childTnLst>
                              <p:par>
                                <p:cTn id="12" presetID="22" presetClass="entr" presetSubtype="8" fill="hold" nodeType="afterEffect">
                                  <p:stCondLst>
                                    <p:cond delay="0"/>
                                  </p:stCondLst>
                                  <p:childTnLst>
                                    <p:set>
                                      <p:cBhvr>
                                        <p:cTn id="13" dur="1" fill="hold">
                                          <p:stCondLst>
                                            <p:cond delay="0"/>
                                          </p:stCondLst>
                                        </p:cTn>
                                        <p:tgtEl>
                                          <p:spTgt spid="839746"/>
                                        </p:tgtEl>
                                        <p:attrNameLst>
                                          <p:attrName>style.visibility</p:attrName>
                                        </p:attrNameLst>
                                      </p:cBhvr>
                                      <p:to>
                                        <p:strVal val="visible"/>
                                      </p:to>
                                    </p:set>
                                    <p:animEffect transition="in" filter="wipe(left)">
                                      <p:cBhvr>
                                        <p:cTn id="14" dur="500"/>
                                        <p:tgtEl>
                                          <p:spTgt spid="839746"/>
                                        </p:tgtEl>
                                      </p:cBhvr>
                                    </p:animEffect>
                                  </p:childTnLst>
                                </p:cTn>
                              </p:par>
                              <p:par>
                                <p:cTn id="15" presetID="22" presetClass="entr" presetSubtype="8" fill="hold" nodeType="withEffect">
                                  <p:stCondLst>
                                    <p:cond delay="0"/>
                                  </p:stCondLst>
                                  <p:childTnLst>
                                    <p:set>
                                      <p:cBhvr>
                                        <p:cTn id="16" dur="1" fill="hold">
                                          <p:stCondLst>
                                            <p:cond delay="0"/>
                                          </p:stCondLst>
                                        </p:cTn>
                                        <p:tgtEl>
                                          <p:spTgt spid="839778"/>
                                        </p:tgtEl>
                                        <p:attrNameLst>
                                          <p:attrName>style.visibility</p:attrName>
                                        </p:attrNameLst>
                                      </p:cBhvr>
                                      <p:to>
                                        <p:strVal val="visible"/>
                                      </p:to>
                                    </p:set>
                                    <p:animEffect transition="in" filter="wipe(left)">
                                      <p:cBhvr>
                                        <p:cTn id="17" dur="500"/>
                                        <p:tgtEl>
                                          <p:spTgt spid="839778"/>
                                        </p:tgtEl>
                                      </p:cBhvr>
                                    </p:animEffect>
                                  </p:childTnLst>
                                </p:cTn>
                              </p:par>
                            </p:childTnLst>
                          </p:cTn>
                        </p:par>
                        <p:par>
                          <p:cTn id="18" fill="hold" nodeType="afterGroup">
                            <p:stCondLst>
                              <p:cond delay="1000"/>
                            </p:stCondLst>
                            <p:childTnLst>
                              <p:par>
                                <p:cTn id="19" presetID="22" presetClass="entr" presetSubtype="8" fill="hold" nodeType="afterEffect">
                                  <p:stCondLst>
                                    <p:cond delay="0"/>
                                  </p:stCondLst>
                                  <p:childTnLst>
                                    <p:set>
                                      <p:cBhvr>
                                        <p:cTn id="20" dur="1" fill="hold">
                                          <p:stCondLst>
                                            <p:cond delay="0"/>
                                          </p:stCondLst>
                                        </p:cTn>
                                        <p:tgtEl>
                                          <p:spTgt spid="839747"/>
                                        </p:tgtEl>
                                        <p:attrNameLst>
                                          <p:attrName>style.visibility</p:attrName>
                                        </p:attrNameLst>
                                      </p:cBhvr>
                                      <p:to>
                                        <p:strVal val="visible"/>
                                      </p:to>
                                    </p:set>
                                    <p:animEffect transition="in" filter="wipe(left)">
                                      <p:cBhvr>
                                        <p:cTn id="21" dur="500"/>
                                        <p:tgtEl>
                                          <p:spTgt spid="839747"/>
                                        </p:tgtEl>
                                      </p:cBhvr>
                                    </p:animEffect>
                                  </p:childTnLst>
                                </p:cTn>
                              </p:par>
                            </p:childTnLst>
                          </p:cTn>
                        </p:par>
                        <p:par>
                          <p:cTn id="22" fill="hold" nodeType="afterGroup">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839773"/>
                                        </p:tgtEl>
                                        <p:attrNameLst>
                                          <p:attrName>style.visibility</p:attrName>
                                        </p:attrNameLst>
                                      </p:cBhvr>
                                      <p:to>
                                        <p:strVal val="visible"/>
                                      </p:to>
                                    </p:set>
                                    <p:animEffect transition="in" filter="wipe(left)">
                                      <p:cBhvr>
                                        <p:cTn id="25" dur="500"/>
                                        <p:tgtEl>
                                          <p:spTgt spid="839773"/>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nodeType="clickEffect">
                                  <p:stCondLst>
                                    <p:cond delay="0"/>
                                  </p:stCondLst>
                                  <p:childTnLst>
                                    <p:set>
                                      <p:cBhvr>
                                        <p:cTn id="29" dur="1" fill="hold">
                                          <p:stCondLst>
                                            <p:cond delay="0"/>
                                          </p:stCondLst>
                                        </p:cTn>
                                        <p:tgtEl>
                                          <p:spTgt spid="839776"/>
                                        </p:tgtEl>
                                        <p:attrNameLst>
                                          <p:attrName>style.visibility</p:attrName>
                                        </p:attrNameLst>
                                      </p:cBhvr>
                                      <p:to>
                                        <p:strVal val="visible"/>
                                      </p:to>
                                    </p:set>
                                    <p:animEffect transition="in" filter="wipe(up)">
                                      <p:cBhvr>
                                        <p:cTn id="30" dur="500"/>
                                        <p:tgtEl>
                                          <p:spTgt spid="8397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7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99"/>
          <p:cNvSpPr>
            <a:spLocks noChangeArrowheads="1"/>
          </p:cNvSpPr>
          <p:nvPr/>
        </p:nvSpPr>
        <p:spPr bwMode="auto">
          <a:xfrm>
            <a:off x="635000" y="1841500"/>
            <a:ext cx="8356600" cy="4203700"/>
          </a:xfrm>
          <a:prstGeom prst="rect">
            <a:avLst/>
          </a:prstGeom>
          <a:solidFill>
            <a:srgbClr val="0099FF"/>
          </a:solidFill>
          <a:ln>
            <a:noFill/>
          </a:ln>
          <a:effectLst/>
          <a:extLs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11" name="Rectangle 2"/>
          <p:cNvSpPr>
            <a:spLocks noGrp="1" noChangeArrowheads="1"/>
          </p:cNvSpPr>
          <p:nvPr>
            <p:ph type="title"/>
          </p:nvPr>
        </p:nvSpPr>
        <p:spPr/>
        <p:txBody>
          <a:bodyPr/>
          <a:lstStyle/>
          <a:p>
            <a:pPr eaLnBrk="1" hangingPunct="1"/>
            <a:r>
              <a:rPr lang="en-US" smtClean="0"/>
              <a:t>The locomotive assignment problem</a:t>
            </a:r>
          </a:p>
        </p:txBody>
      </p:sp>
      <p:sp>
        <p:nvSpPr>
          <p:cNvPr id="17412" name="Rectangle 4"/>
          <p:cNvSpPr>
            <a:spLocks noChangeArrowheads="1"/>
          </p:cNvSpPr>
          <p:nvPr/>
        </p:nvSpPr>
        <p:spPr bwMode="auto">
          <a:xfrm>
            <a:off x="4089400" y="30607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13" name="Rectangle 5"/>
          <p:cNvSpPr>
            <a:spLocks noChangeArrowheads="1"/>
          </p:cNvSpPr>
          <p:nvPr/>
        </p:nvSpPr>
        <p:spPr bwMode="auto">
          <a:xfrm>
            <a:off x="4089400" y="38862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14" name="Rectangle 6"/>
          <p:cNvSpPr>
            <a:spLocks noChangeArrowheads="1"/>
          </p:cNvSpPr>
          <p:nvPr/>
        </p:nvSpPr>
        <p:spPr bwMode="auto">
          <a:xfrm>
            <a:off x="4089400" y="47371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7415" name="AutoShape 7"/>
          <p:cNvCxnSpPr>
            <a:cxnSpLocks noChangeShapeType="1"/>
            <a:endCxn id="17412" idx="1"/>
          </p:cNvCxnSpPr>
          <p:nvPr/>
        </p:nvCxnSpPr>
        <p:spPr bwMode="auto">
          <a:xfrm>
            <a:off x="2698750" y="2895600"/>
            <a:ext cx="1376363" cy="279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16" name="AutoShape 8"/>
          <p:cNvCxnSpPr>
            <a:cxnSpLocks noChangeShapeType="1"/>
            <a:endCxn id="17412" idx="1"/>
          </p:cNvCxnSpPr>
          <p:nvPr/>
        </p:nvCxnSpPr>
        <p:spPr bwMode="auto">
          <a:xfrm flipV="1">
            <a:off x="2698750" y="3175000"/>
            <a:ext cx="1376363" cy="165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17" name="AutoShape 9"/>
          <p:cNvCxnSpPr>
            <a:cxnSpLocks noChangeShapeType="1"/>
            <a:endCxn id="17413" idx="1"/>
          </p:cNvCxnSpPr>
          <p:nvPr/>
        </p:nvCxnSpPr>
        <p:spPr bwMode="auto">
          <a:xfrm flipV="1">
            <a:off x="2698750" y="40005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18" name="AutoShape 10"/>
          <p:cNvCxnSpPr>
            <a:cxnSpLocks noChangeShapeType="1"/>
            <a:endCxn id="17413" idx="1"/>
          </p:cNvCxnSpPr>
          <p:nvPr/>
        </p:nvCxnSpPr>
        <p:spPr bwMode="auto">
          <a:xfrm>
            <a:off x="2698750" y="37846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19" name="AutoShape 11"/>
          <p:cNvCxnSpPr>
            <a:cxnSpLocks noChangeShapeType="1"/>
            <a:endCxn id="17413" idx="1"/>
          </p:cNvCxnSpPr>
          <p:nvPr/>
        </p:nvCxnSpPr>
        <p:spPr bwMode="auto">
          <a:xfrm flipV="1">
            <a:off x="2698750" y="4000500"/>
            <a:ext cx="1376363" cy="673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20" name="AutoShape 12"/>
          <p:cNvCxnSpPr>
            <a:cxnSpLocks noChangeShapeType="1"/>
            <a:endCxn id="17414" idx="1"/>
          </p:cNvCxnSpPr>
          <p:nvPr/>
        </p:nvCxnSpPr>
        <p:spPr bwMode="auto">
          <a:xfrm flipV="1">
            <a:off x="2698750" y="4851400"/>
            <a:ext cx="1376363" cy="292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21" name="AutoShape 13"/>
          <p:cNvCxnSpPr>
            <a:cxnSpLocks noChangeShapeType="1"/>
            <a:endCxn id="17414" idx="1"/>
          </p:cNvCxnSpPr>
          <p:nvPr/>
        </p:nvCxnSpPr>
        <p:spPr bwMode="auto">
          <a:xfrm flipV="1">
            <a:off x="2686050" y="4851400"/>
            <a:ext cx="1389063" cy="762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22" name="AutoShape 14"/>
          <p:cNvCxnSpPr>
            <a:cxnSpLocks noChangeShapeType="1"/>
            <a:stCxn id="17412" idx="3"/>
            <a:endCxn id="17423" idx="2"/>
          </p:cNvCxnSpPr>
          <p:nvPr/>
        </p:nvCxnSpPr>
        <p:spPr bwMode="auto">
          <a:xfrm flipV="1">
            <a:off x="4776788" y="3111500"/>
            <a:ext cx="1660525" cy="635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23" name="Oval 15"/>
          <p:cNvSpPr>
            <a:spLocks noChangeArrowheads="1"/>
          </p:cNvSpPr>
          <p:nvPr/>
        </p:nvSpPr>
        <p:spPr bwMode="auto">
          <a:xfrm>
            <a:off x="6451600" y="2984500"/>
            <a:ext cx="698500" cy="254000"/>
          </a:xfrm>
          <a:prstGeom prst="ellipse">
            <a:avLst/>
          </a:prstGeom>
          <a:solidFill>
            <a:srgbClr val="FE9B03"/>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24" name="Oval 16"/>
          <p:cNvSpPr>
            <a:spLocks noChangeArrowheads="1"/>
          </p:cNvSpPr>
          <p:nvPr/>
        </p:nvSpPr>
        <p:spPr bwMode="auto">
          <a:xfrm>
            <a:off x="6489700" y="4686300"/>
            <a:ext cx="698500" cy="254000"/>
          </a:xfrm>
          <a:prstGeom prst="ellipse">
            <a:avLst/>
          </a:prstGeom>
          <a:solidFill>
            <a:schemeClr val="accent2"/>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7425" name="AutoShape 17"/>
          <p:cNvCxnSpPr>
            <a:cxnSpLocks noChangeShapeType="1"/>
            <a:stCxn id="17413" idx="3"/>
            <a:endCxn id="17423" idx="2"/>
          </p:cNvCxnSpPr>
          <p:nvPr/>
        </p:nvCxnSpPr>
        <p:spPr bwMode="auto">
          <a:xfrm flipV="1">
            <a:off x="4776788" y="3111500"/>
            <a:ext cx="1660525" cy="889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26" name="AutoShape 18"/>
          <p:cNvCxnSpPr>
            <a:cxnSpLocks noChangeShapeType="1"/>
            <a:stCxn id="17414" idx="3"/>
            <a:endCxn id="17424" idx="2"/>
          </p:cNvCxnSpPr>
          <p:nvPr/>
        </p:nvCxnSpPr>
        <p:spPr bwMode="auto">
          <a:xfrm flipV="1">
            <a:off x="4776788" y="4813300"/>
            <a:ext cx="1698625" cy="38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17427" name="Group 20"/>
          <p:cNvGrpSpPr>
            <a:grpSpLocks/>
          </p:cNvGrpSpPr>
          <p:nvPr/>
        </p:nvGrpSpPr>
        <p:grpSpPr bwMode="auto">
          <a:xfrm>
            <a:off x="825500" y="2693988"/>
            <a:ext cx="1155700" cy="396875"/>
            <a:chOff x="520" y="1697"/>
            <a:chExt cx="728" cy="250"/>
          </a:xfrm>
        </p:grpSpPr>
        <p:sp>
          <p:nvSpPr>
            <p:cNvPr id="17496" name="Text Box 21"/>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7497" name="Line 22"/>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28" name="Group 23"/>
          <p:cNvGrpSpPr>
            <a:grpSpLocks/>
          </p:cNvGrpSpPr>
          <p:nvPr/>
        </p:nvGrpSpPr>
        <p:grpSpPr bwMode="auto">
          <a:xfrm>
            <a:off x="825500" y="3151188"/>
            <a:ext cx="1155700" cy="396875"/>
            <a:chOff x="520" y="1697"/>
            <a:chExt cx="728" cy="250"/>
          </a:xfrm>
        </p:grpSpPr>
        <p:sp>
          <p:nvSpPr>
            <p:cNvPr id="17494" name="Text Box 24"/>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7495" name="Line 25"/>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29" name="Group 26"/>
          <p:cNvGrpSpPr>
            <a:grpSpLocks/>
          </p:cNvGrpSpPr>
          <p:nvPr/>
        </p:nvGrpSpPr>
        <p:grpSpPr bwMode="auto">
          <a:xfrm>
            <a:off x="825500" y="3570288"/>
            <a:ext cx="1155700" cy="396875"/>
            <a:chOff x="520" y="1697"/>
            <a:chExt cx="728" cy="250"/>
          </a:xfrm>
        </p:grpSpPr>
        <p:sp>
          <p:nvSpPr>
            <p:cNvPr id="17492" name="Text Box 27"/>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6000</a:t>
              </a:r>
            </a:p>
          </p:txBody>
        </p:sp>
        <p:sp>
          <p:nvSpPr>
            <p:cNvPr id="17493" name="Line 28"/>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30" name="Group 29"/>
          <p:cNvGrpSpPr>
            <a:grpSpLocks/>
          </p:cNvGrpSpPr>
          <p:nvPr/>
        </p:nvGrpSpPr>
        <p:grpSpPr bwMode="auto">
          <a:xfrm>
            <a:off x="812800" y="4014788"/>
            <a:ext cx="1155700" cy="396875"/>
            <a:chOff x="520" y="1697"/>
            <a:chExt cx="728" cy="250"/>
          </a:xfrm>
        </p:grpSpPr>
        <p:sp>
          <p:nvSpPr>
            <p:cNvPr id="17490" name="Text Box 30"/>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7491" name="Line 31"/>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31" name="Group 32"/>
          <p:cNvGrpSpPr>
            <a:grpSpLocks/>
          </p:cNvGrpSpPr>
          <p:nvPr/>
        </p:nvGrpSpPr>
        <p:grpSpPr bwMode="auto">
          <a:xfrm>
            <a:off x="812800" y="4471988"/>
            <a:ext cx="1155700" cy="396875"/>
            <a:chOff x="520" y="1697"/>
            <a:chExt cx="728" cy="250"/>
          </a:xfrm>
        </p:grpSpPr>
        <p:sp>
          <p:nvSpPr>
            <p:cNvPr id="17488" name="Text Box 33"/>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5700</a:t>
              </a:r>
            </a:p>
          </p:txBody>
        </p:sp>
        <p:sp>
          <p:nvSpPr>
            <p:cNvPr id="17489" name="Line 34"/>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32" name="Group 35"/>
          <p:cNvGrpSpPr>
            <a:grpSpLocks/>
          </p:cNvGrpSpPr>
          <p:nvPr/>
        </p:nvGrpSpPr>
        <p:grpSpPr bwMode="auto">
          <a:xfrm>
            <a:off x="812800" y="4941888"/>
            <a:ext cx="1155700" cy="396875"/>
            <a:chOff x="520" y="1697"/>
            <a:chExt cx="728" cy="250"/>
          </a:xfrm>
        </p:grpSpPr>
        <p:sp>
          <p:nvSpPr>
            <p:cNvPr id="17486" name="Text Box 36"/>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4600</a:t>
              </a:r>
            </a:p>
          </p:txBody>
        </p:sp>
        <p:sp>
          <p:nvSpPr>
            <p:cNvPr id="17487" name="Line 37"/>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33" name="Group 38"/>
          <p:cNvGrpSpPr>
            <a:grpSpLocks/>
          </p:cNvGrpSpPr>
          <p:nvPr/>
        </p:nvGrpSpPr>
        <p:grpSpPr bwMode="auto">
          <a:xfrm>
            <a:off x="825500" y="5411788"/>
            <a:ext cx="1155700" cy="396875"/>
            <a:chOff x="520" y="1697"/>
            <a:chExt cx="728" cy="250"/>
          </a:xfrm>
        </p:grpSpPr>
        <p:sp>
          <p:nvSpPr>
            <p:cNvPr id="17484" name="Text Box 39"/>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6200</a:t>
              </a:r>
            </a:p>
          </p:txBody>
        </p:sp>
        <p:sp>
          <p:nvSpPr>
            <p:cNvPr id="17485" name="Line 40"/>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7434" name="Rectangle 45" descr="Dark upward diagonal"/>
          <p:cNvSpPr>
            <a:spLocks noChangeArrowheads="1"/>
          </p:cNvSpPr>
          <p:nvPr/>
        </p:nvSpPr>
        <p:spPr bwMode="auto">
          <a:xfrm>
            <a:off x="2006600" y="2781300"/>
            <a:ext cx="673100" cy="228600"/>
          </a:xfrm>
          <a:prstGeom prst="rect">
            <a:avLst/>
          </a:prstGeom>
          <a:pattFill prst="dkUpDiag">
            <a:fgClr>
              <a:srgbClr val="0000FF"/>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35" name="Rectangle 46" descr="Dark downward diagonal"/>
          <p:cNvSpPr>
            <a:spLocks noChangeArrowheads="1"/>
          </p:cNvSpPr>
          <p:nvPr/>
        </p:nvSpPr>
        <p:spPr bwMode="auto">
          <a:xfrm>
            <a:off x="2006600" y="3225800"/>
            <a:ext cx="673100" cy="228600"/>
          </a:xfrm>
          <a:prstGeom prst="rect">
            <a:avLst/>
          </a:prstGeom>
          <a:pattFill prst="dkDnDiag">
            <a:fgClr>
              <a:srgbClr val="0000FF"/>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36" name="Rectangle 47" descr="Dark upward diagonal"/>
          <p:cNvSpPr>
            <a:spLocks noChangeArrowheads="1"/>
          </p:cNvSpPr>
          <p:nvPr/>
        </p:nvSpPr>
        <p:spPr bwMode="auto">
          <a:xfrm>
            <a:off x="2006600" y="4102100"/>
            <a:ext cx="673100" cy="228600"/>
          </a:xfrm>
          <a:prstGeom prst="rect">
            <a:avLst/>
          </a:prstGeom>
          <a:pattFill prst="dkUpDiag">
            <a:fgClr>
              <a:srgbClr val="33CC3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37" name="Rectangle 48" descr="Dark downward diagonal"/>
          <p:cNvSpPr>
            <a:spLocks noChangeArrowheads="1"/>
          </p:cNvSpPr>
          <p:nvPr/>
        </p:nvSpPr>
        <p:spPr bwMode="auto">
          <a:xfrm>
            <a:off x="2006600" y="4559300"/>
            <a:ext cx="673100" cy="228600"/>
          </a:xfrm>
          <a:prstGeom prst="rect">
            <a:avLst/>
          </a:prstGeom>
          <a:pattFill prst="dkDnDiag">
            <a:fgClr>
              <a:srgbClr val="33CC3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38" name="Rectangle 49" descr="Dark upward diagonal"/>
          <p:cNvSpPr>
            <a:spLocks noChangeArrowheads="1"/>
          </p:cNvSpPr>
          <p:nvPr/>
        </p:nvSpPr>
        <p:spPr bwMode="auto">
          <a:xfrm>
            <a:off x="2006600" y="5029200"/>
            <a:ext cx="673100" cy="228600"/>
          </a:xfrm>
          <a:prstGeom prst="rect">
            <a:avLst/>
          </a:prstGeom>
          <a:pattFill prst="dkUpDiag">
            <a:fgClr>
              <a:srgbClr val="FF33CC"/>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39" name="Rectangle 50" descr="Light horizontal"/>
          <p:cNvSpPr>
            <a:spLocks noChangeArrowheads="1"/>
          </p:cNvSpPr>
          <p:nvPr/>
        </p:nvSpPr>
        <p:spPr bwMode="auto">
          <a:xfrm>
            <a:off x="1993900" y="5499100"/>
            <a:ext cx="673100" cy="228600"/>
          </a:xfrm>
          <a:prstGeom prst="rect">
            <a:avLst/>
          </a:prstGeom>
          <a:pattFill prst="ltHorz">
            <a:fgClr>
              <a:srgbClr val="FF33CC"/>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40" name="Rectangle 51" descr="Light horizontal"/>
          <p:cNvSpPr>
            <a:spLocks noChangeArrowheads="1"/>
          </p:cNvSpPr>
          <p:nvPr/>
        </p:nvSpPr>
        <p:spPr bwMode="auto">
          <a:xfrm>
            <a:off x="1993900" y="3657600"/>
            <a:ext cx="673100" cy="228600"/>
          </a:xfrm>
          <a:prstGeom prst="rect">
            <a:avLst/>
          </a:prstGeom>
          <a:pattFill prst="ltHorz">
            <a:fgClr>
              <a:srgbClr val="0000FF"/>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41" name="Rectangle 52" descr="Dark upward diagonal"/>
          <p:cNvSpPr>
            <a:spLocks noChangeArrowheads="1"/>
          </p:cNvSpPr>
          <p:nvPr/>
        </p:nvSpPr>
        <p:spPr bwMode="auto">
          <a:xfrm>
            <a:off x="7391400" y="2540000"/>
            <a:ext cx="673100" cy="228600"/>
          </a:xfrm>
          <a:prstGeom prst="rect">
            <a:avLst/>
          </a:prstGeom>
          <a:pattFill prst="dkUpDiag">
            <a:fgClr>
              <a:srgbClr val="FE9B0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42" name="Rectangle 53" descr="Dark downward diagonal"/>
          <p:cNvSpPr>
            <a:spLocks noChangeArrowheads="1"/>
          </p:cNvSpPr>
          <p:nvPr/>
        </p:nvSpPr>
        <p:spPr bwMode="auto">
          <a:xfrm>
            <a:off x="7391400" y="2946400"/>
            <a:ext cx="673100" cy="228600"/>
          </a:xfrm>
          <a:prstGeom prst="rect">
            <a:avLst/>
          </a:prstGeom>
          <a:pattFill prst="dkDnDiag">
            <a:fgClr>
              <a:srgbClr val="FE9B0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43" name="Rectangle 54" descr="Light horizontal"/>
          <p:cNvSpPr>
            <a:spLocks noChangeArrowheads="1"/>
          </p:cNvSpPr>
          <p:nvPr/>
        </p:nvSpPr>
        <p:spPr bwMode="auto">
          <a:xfrm>
            <a:off x="7391400" y="3378200"/>
            <a:ext cx="673100" cy="228600"/>
          </a:xfrm>
          <a:prstGeom prst="rect">
            <a:avLst/>
          </a:prstGeom>
          <a:pattFill prst="ltHorz">
            <a:fgClr>
              <a:srgbClr val="FE9B0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44" name="Rectangle 55" descr="Dark upward diagonal"/>
          <p:cNvSpPr>
            <a:spLocks noChangeArrowheads="1"/>
          </p:cNvSpPr>
          <p:nvPr/>
        </p:nvSpPr>
        <p:spPr bwMode="auto">
          <a:xfrm>
            <a:off x="7391400" y="4305300"/>
            <a:ext cx="673100" cy="228600"/>
          </a:xfrm>
          <a:prstGeom prst="rect">
            <a:avLst/>
          </a:prstGeom>
          <a:pattFill prst="dkUpDiag">
            <a:fgClr>
              <a:srgbClr val="33CC3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45" name="Rectangle 56" descr="Dark downward diagonal"/>
          <p:cNvSpPr>
            <a:spLocks noChangeArrowheads="1"/>
          </p:cNvSpPr>
          <p:nvPr/>
        </p:nvSpPr>
        <p:spPr bwMode="auto">
          <a:xfrm>
            <a:off x="7391400" y="4711700"/>
            <a:ext cx="673100" cy="228600"/>
          </a:xfrm>
          <a:prstGeom prst="rect">
            <a:avLst/>
          </a:prstGeom>
          <a:pattFill prst="dkDnDiag">
            <a:fgClr>
              <a:srgbClr val="33CC3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46" name="Rectangle 57" descr="Light horizontal"/>
          <p:cNvSpPr>
            <a:spLocks noChangeArrowheads="1"/>
          </p:cNvSpPr>
          <p:nvPr/>
        </p:nvSpPr>
        <p:spPr bwMode="auto">
          <a:xfrm>
            <a:off x="7391400" y="5143500"/>
            <a:ext cx="673100" cy="228600"/>
          </a:xfrm>
          <a:prstGeom prst="rect">
            <a:avLst/>
          </a:prstGeom>
          <a:pattFill prst="ltHorz">
            <a:fgClr>
              <a:srgbClr val="33CC33"/>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7447" name="AutoShape 59"/>
          <p:cNvCxnSpPr>
            <a:cxnSpLocks noChangeShapeType="1"/>
            <a:stCxn id="17423" idx="6"/>
            <a:endCxn id="17441" idx="1"/>
          </p:cNvCxnSpPr>
          <p:nvPr/>
        </p:nvCxnSpPr>
        <p:spPr bwMode="auto">
          <a:xfrm flipV="1">
            <a:off x="7164388" y="2654300"/>
            <a:ext cx="212725" cy="4572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48" name="AutoShape 60"/>
          <p:cNvCxnSpPr>
            <a:cxnSpLocks noChangeShapeType="1"/>
            <a:stCxn id="17423" idx="6"/>
            <a:endCxn id="17442" idx="1"/>
          </p:cNvCxnSpPr>
          <p:nvPr/>
        </p:nvCxnSpPr>
        <p:spPr bwMode="auto">
          <a:xfrm flipV="1">
            <a:off x="7164388" y="3060700"/>
            <a:ext cx="212725" cy="508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49" name="AutoShape 61"/>
          <p:cNvCxnSpPr>
            <a:cxnSpLocks noChangeShapeType="1"/>
            <a:stCxn id="17423" idx="6"/>
            <a:endCxn id="17443" idx="1"/>
          </p:cNvCxnSpPr>
          <p:nvPr/>
        </p:nvCxnSpPr>
        <p:spPr bwMode="auto">
          <a:xfrm>
            <a:off x="7164388" y="3111500"/>
            <a:ext cx="212725" cy="381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50" name="AutoShape 62"/>
          <p:cNvCxnSpPr>
            <a:cxnSpLocks noChangeShapeType="1"/>
            <a:stCxn id="17424" idx="6"/>
            <a:endCxn id="17444" idx="1"/>
          </p:cNvCxnSpPr>
          <p:nvPr/>
        </p:nvCxnSpPr>
        <p:spPr bwMode="auto">
          <a:xfrm flipV="1">
            <a:off x="7202488" y="4419600"/>
            <a:ext cx="174625" cy="3937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51" name="AutoShape 63"/>
          <p:cNvCxnSpPr>
            <a:cxnSpLocks noChangeShapeType="1"/>
            <a:stCxn id="17424" idx="6"/>
            <a:endCxn id="17445" idx="1"/>
          </p:cNvCxnSpPr>
          <p:nvPr/>
        </p:nvCxnSpPr>
        <p:spPr bwMode="auto">
          <a:xfrm>
            <a:off x="7202488" y="4813300"/>
            <a:ext cx="174625" cy="127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52" name="AutoShape 64"/>
          <p:cNvCxnSpPr>
            <a:cxnSpLocks noChangeShapeType="1"/>
            <a:stCxn id="17424" idx="6"/>
            <a:endCxn id="17446" idx="1"/>
          </p:cNvCxnSpPr>
          <p:nvPr/>
        </p:nvCxnSpPr>
        <p:spPr bwMode="auto">
          <a:xfrm>
            <a:off x="7202488" y="4813300"/>
            <a:ext cx="174625" cy="4445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53" name="AutoShape 65"/>
          <p:cNvCxnSpPr>
            <a:cxnSpLocks noChangeShapeType="1"/>
          </p:cNvCxnSpPr>
          <p:nvPr/>
        </p:nvCxnSpPr>
        <p:spPr bwMode="auto">
          <a:xfrm>
            <a:off x="2686050" y="2895600"/>
            <a:ext cx="1376363" cy="279400"/>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54" name="AutoShape 66"/>
          <p:cNvCxnSpPr>
            <a:cxnSpLocks noChangeShapeType="1"/>
          </p:cNvCxnSpPr>
          <p:nvPr/>
        </p:nvCxnSpPr>
        <p:spPr bwMode="auto">
          <a:xfrm flipV="1">
            <a:off x="4764088" y="3111500"/>
            <a:ext cx="1660525" cy="63500"/>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55" name="AutoShape 67"/>
          <p:cNvCxnSpPr>
            <a:cxnSpLocks noChangeShapeType="1"/>
          </p:cNvCxnSpPr>
          <p:nvPr/>
        </p:nvCxnSpPr>
        <p:spPr bwMode="auto">
          <a:xfrm flipV="1">
            <a:off x="7151688" y="2654300"/>
            <a:ext cx="212725" cy="457200"/>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17456" name="Group 68"/>
          <p:cNvGrpSpPr>
            <a:grpSpLocks/>
          </p:cNvGrpSpPr>
          <p:nvPr/>
        </p:nvGrpSpPr>
        <p:grpSpPr bwMode="auto">
          <a:xfrm>
            <a:off x="8205788" y="2389188"/>
            <a:ext cx="636587" cy="3060700"/>
            <a:chOff x="5169" y="1505"/>
            <a:chExt cx="401" cy="1928"/>
          </a:xfrm>
        </p:grpSpPr>
        <p:grpSp>
          <p:nvGrpSpPr>
            <p:cNvPr id="17460" name="Group 69"/>
            <p:cNvGrpSpPr>
              <a:grpSpLocks/>
            </p:cNvGrpSpPr>
            <p:nvPr/>
          </p:nvGrpSpPr>
          <p:grpSpPr bwMode="auto">
            <a:xfrm>
              <a:off x="5169" y="1505"/>
              <a:ext cx="401" cy="256"/>
              <a:chOff x="3113" y="1249"/>
              <a:chExt cx="927" cy="592"/>
            </a:xfrm>
          </p:grpSpPr>
          <p:sp>
            <p:nvSpPr>
              <p:cNvPr id="17481" name="Line 70"/>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82" name="Line 71"/>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83" name="Freeform 72"/>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61" name="Group 73"/>
            <p:cNvGrpSpPr>
              <a:grpSpLocks/>
            </p:cNvGrpSpPr>
            <p:nvPr/>
          </p:nvGrpSpPr>
          <p:grpSpPr bwMode="auto">
            <a:xfrm>
              <a:off x="5169" y="1841"/>
              <a:ext cx="401" cy="200"/>
              <a:chOff x="3113" y="1249"/>
              <a:chExt cx="927" cy="592"/>
            </a:xfrm>
          </p:grpSpPr>
          <p:sp>
            <p:nvSpPr>
              <p:cNvPr id="17478" name="Line 74"/>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79" name="Line 75"/>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80" name="Freeform 76"/>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62" name="Group 77"/>
            <p:cNvGrpSpPr>
              <a:grpSpLocks/>
            </p:cNvGrpSpPr>
            <p:nvPr/>
          </p:nvGrpSpPr>
          <p:grpSpPr bwMode="auto">
            <a:xfrm>
              <a:off x="5169" y="2121"/>
              <a:ext cx="401" cy="192"/>
              <a:chOff x="3113" y="1249"/>
              <a:chExt cx="927" cy="592"/>
            </a:xfrm>
          </p:grpSpPr>
          <p:sp>
            <p:nvSpPr>
              <p:cNvPr id="17475" name="Line 78"/>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76" name="Line 79"/>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77" name="Freeform 80"/>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63" name="Group 81"/>
            <p:cNvGrpSpPr>
              <a:grpSpLocks/>
            </p:cNvGrpSpPr>
            <p:nvPr/>
          </p:nvGrpSpPr>
          <p:grpSpPr bwMode="auto">
            <a:xfrm>
              <a:off x="5169" y="2625"/>
              <a:ext cx="401" cy="256"/>
              <a:chOff x="3113" y="1249"/>
              <a:chExt cx="927" cy="592"/>
            </a:xfrm>
          </p:grpSpPr>
          <p:sp>
            <p:nvSpPr>
              <p:cNvPr id="17472" name="Line 82"/>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73" name="Line 83"/>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74" name="Freeform 84"/>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64" name="Group 85"/>
            <p:cNvGrpSpPr>
              <a:grpSpLocks/>
            </p:cNvGrpSpPr>
            <p:nvPr/>
          </p:nvGrpSpPr>
          <p:grpSpPr bwMode="auto">
            <a:xfrm>
              <a:off x="5169" y="2961"/>
              <a:ext cx="401" cy="200"/>
              <a:chOff x="3113" y="1249"/>
              <a:chExt cx="927" cy="592"/>
            </a:xfrm>
          </p:grpSpPr>
          <p:sp>
            <p:nvSpPr>
              <p:cNvPr id="17469" name="Line 86"/>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70" name="Line 87"/>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71" name="Freeform 88"/>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465" name="Group 89"/>
            <p:cNvGrpSpPr>
              <a:grpSpLocks/>
            </p:cNvGrpSpPr>
            <p:nvPr/>
          </p:nvGrpSpPr>
          <p:grpSpPr bwMode="auto">
            <a:xfrm>
              <a:off x="5169" y="3241"/>
              <a:ext cx="401" cy="192"/>
              <a:chOff x="3113" y="1249"/>
              <a:chExt cx="927" cy="592"/>
            </a:xfrm>
          </p:grpSpPr>
          <p:sp>
            <p:nvSpPr>
              <p:cNvPr id="17466" name="Line 90"/>
              <p:cNvSpPr>
                <a:spLocks noChangeShapeType="1"/>
              </p:cNvSpPr>
              <p:nvPr/>
            </p:nvSpPr>
            <p:spPr bwMode="auto">
              <a:xfrm flipV="1">
                <a:off x="3115" y="1249"/>
                <a:ext cx="0" cy="592"/>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67" name="Line 91"/>
              <p:cNvSpPr>
                <a:spLocks noChangeShapeType="1"/>
              </p:cNvSpPr>
              <p:nvPr/>
            </p:nvSpPr>
            <p:spPr bwMode="auto">
              <a:xfrm rot="5400000" flipV="1">
                <a:off x="3520" y="1426"/>
                <a:ext cx="0" cy="814"/>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68" name="Freeform 92"/>
              <p:cNvSpPr>
                <a:spLocks/>
              </p:cNvSpPr>
              <p:nvPr/>
            </p:nvSpPr>
            <p:spPr bwMode="auto">
              <a:xfrm>
                <a:off x="3128" y="1304"/>
                <a:ext cx="912" cy="528"/>
              </a:xfrm>
              <a:custGeom>
                <a:avLst/>
                <a:gdLst>
                  <a:gd name="T0" fmla="*/ 0 w 912"/>
                  <a:gd name="T1" fmla="*/ 528 h 528"/>
                  <a:gd name="T2" fmla="*/ 104 w 912"/>
                  <a:gd name="T3" fmla="*/ 136 h 528"/>
                  <a:gd name="T4" fmla="*/ 344 w 912"/>
                  <a:gd name="T5" fmla="*/ 0 h 528"/>
                  <a:gd name="T6" fmla="*/ 640 w 912"/>
                  <a:gd name="T7" fmla="*/ 8 h 528"/>
                  <a:gd name="T8" fmla="*/ 912 w 912"/>
                  <a:gd name="T9" fmla="*/ 72 h 5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2" h="528">
                    <a:moveTo>
                      <a:pt x="0" y="528"/>
                    </a:moveTo>
                    <a:lnTo>
                      <a:pt x="104" y="136"/>
                    </a:lnTo>
                    <a:lnTo>
                      <a:pt x="344" y="0"/>
                    </a:lnTo>
                    <a:lnTo>
                      <a:pt x="640" y="8"/>
                    </a:lnTo>
                    <a:lnTo>
                      <a:pt x="912" y="72"/>
                    </a:lnTo>
                  </a:path>
                </a:pathLst>
              </a:custGeom>
              <a:noFill/>
              <a:ln w="38100" cap="flat" cmpd="sng">
                <a:solidFill>
                  <a:schemeClr val="tx1"/>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cxnSp>
        <p:nvCxnSpPr>
          <p:cNvPr id="17457" name="AutoShape 97"/>
          <p:cNvCxnSpPr>
            <a:cxnSpLocks noChangeShapeType="1"/>
            <a:stCxn id="17436" idx="3"/>
            <a:endCxn id="17413" idx="1"/>
          </p:cNvCxnSpPr>
          <p:nvPr/>
        </p:nvCxnSpPr>
        <p:spPr bwMode="auto">
          <a:xfrm flipV="1">
            <a:off x="2693988" y="4000500"/>
            <a:ext cx="1381125" cy="215900"/>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58" name="AutoShape 98"/>
          <p:cNvCxnSpPr>
            <a:cxnSpLocks noChangeShapeType="1"/>
            <a:stCxn id="17413" idx="3"/>
            <a:endCxn id="17423" idx="2"/>
          </p:cNvCxnSpPr>
          <p:nvPr/>
        </p:nvCxnSpPr>
        <p:spPr bwMode="auto">
          <a:xfrm flipV="1">
            <a:off x="4776788" y="3111500"/>
            <a:ext cx="1660525" cy="889000"/>
          </a:xfrm>
          <a:prstGeom prst="straightConnector1">
            <a:avLst/>
          </a:prstGeom>
          <a:noFill/>
          <a:ln w="571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59" name="Text Box 100"/>
          <p:cNvSpPr txBox="1">
            <a:spLocks noChangeArrowheads="1"/>
          </p:cNvSpPr>
          <p:nvPr/>
        </p:nvSpPr>
        <p:spPr bwMode="auto">
          <a:xfrm>
            <a:off x="644525" y="6061075"/>
            <a:ext cx="73310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sz="2400">
                <a:latin typeface="Times New Roman" pitchFamily="18" charset="0"/>
              </a:rPr>
              <a:t>Locomotive subproblem can be solved quickly using Cplex</a:t>
            </a:r>
          </a:p>
        </p:txBody>
      </p:sp>
    </p:spTree>
  </p:cSld>
  <p:clrMapOvr>
    <a:masterClrMapping/>
  </p:clrMapOvr>
  <p:transition>
    <p:wipe dir="d"/>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p:txBody>
          <a:bodyPr/>
          <a:lstStyle/>
          <a:p>
            <a:pPr eaLnBrk="1" hangingPunct="1"/>
            <a:endParaRPr lang="en-US" smtClean="0"/>
          </a:p>
        </p:txBody>
      </p:sp>
      <p:sp>
        <p:nvSpPr>
          <p:cNvPr id="18435" name="Rectangle 3"/>
          <p:cNvSpPr>
            <a:spLocks noGrp="1" noChangeArrowheads="1"/>
          </p:cNvSpPr>
          <p:nvPr>
            <p:ph type="body" idx="1"/>
          </p:nvPr>
        </p:nvSpPr>
        <p:spPr>
          <a:xfrm>
            <a:off x="609600" y="1343025"/>
            <a:ext cx="8382000" cy="461963"/>
          </a:xfrm>
        </p:spPr>
        <p:txBody>
          <a:bodyPr/>
          <a:lstStyle/>
          <a:p>
            <a:pPr eaLnBrk="1" hangingPunct="1">
              <a:lnSpc>
                <a:spcPct val="90000"/>
              </a:lnSpc>
            </a:pPr>
            <a:r>
              <a:rPr lang="en-US" smtClean="0"/>
              <a:t>Base case</a:t>
            </a:r>
          </a:p>
        </p:txBody>
      </p:sp>
      <p:pic>
        <p:nvPicPr>
          <p:cNvPr id="18436" name="Picture 4" descr="00248-Plus0Locos"/>
          <p:cNvPicPr>
            <a:picLocks noChangeAspect="1" noChangeArrowheads="1"/>
          </p:cNvPicPr>
          <p:nvPr/>
        </p:nvPicPr>
        <p:blipFill>
          <a:blip r:embed="rId3">
            <a:lum contrast="48000"/>
            <a:extLst>
              <a:ext uri="{28A0092B-C50C-407E-A947-70E740481C1C}">
                <a14:useLocalDpi xmlns:a14="http://schemas.microsoft.com/office/drawing/2010/main" val="0"/>
              </a:ext>
            </a:extLst>
          </a:blip>
          <a:srcRect/>
          <a:stretch>
            <a:fillRect/>
          </a:stretch>
        </p:blipFill>
        <p:spPr bwMode="auto">
          <a:xfrm>
            <a:off x="1208088" y="2073275"/>
            <a:ext cx="4894262" cy="280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7" name="Rectangle 5"/>
          <p:cNvSpPr>
            <a:spLocks noChangeArrowheads="1"/>
          </p:cNvSpPr>
          <p:nvPr/>
        </p:nvSpPr>
        <p:spPr bwMode="auto">
          <a:xfrm>
            <a:off x="6184900" y="24257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8438" name="Group 6"/>
          <p:cNvGrpSpPr>
            <a:grpSpLocks/>
          </p:cNvGrpSpPr>
          <p:nvPr/>
        </p:nvGrpSpPr>
        <p:grpSpPr bwMode="auto">
          <a:xfrm>
            <a:off x="7162800" y="2203450"/>
            <a:ext cx="1273175" cy="169863"/>
            <a:chOff x="4512" y="1388"/>
            <a:chExt cx="600" cy="1816"/>
          </a:xfrm>
        </p:grpSpPr>
        <p:sp>
          <p:nvSpPr>
            <p:cNvPr id="18509" name="Line 7"/>
            <p:cNvSpPr>
              <a:spLocks noChangeShapeType="1"/>
            </p:cNvSpPr>
            <p:nvPr/>
          </p:nvSpPr>
          <p:spPr bwMode="auto">
            <a:xfrm>
              <a:off x="45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510" name="Line 8"/>
            <p:cNvSpPr>
              <a:spLocks noChangeShapeType="1"/>
            </p:cNvSpPr>
            <p:nvPr/>
          </p:nvSpPr>
          <p:spPr bwMode="auto">
            <a:xfrm>
              <a:off x="4816"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511" name="Line 9"/>
            <p:cNvSpPr>
              <a:spLocks noChangeShapeType="1"/>
            </p:cNvSpPr>
            <p:nvPr/>
          </p:nvSpPr>
          <p:spPr bwMode="auto">
            <a:xfrm>
              <a:off x="51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8439" name="Rectangle 10"/>
          <p:cNvSpPr>
            <a:spLocks noChangeArrowheads="1"/>
          </p:cNvSpPr>
          <p:nvPr/>
        </p:nvSpPr>
        <p:spPr bwMode="auto">
          <a:xfrm>
            <a:off x="6186488" y="26336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40" name="Rectangle 11"/>
          <p:cNvSpPr>
            <a:spLocks noChangeArrowheads="1"/>
          </p:cNvSpPr>
          <p:nvPr/>
        </p:nvSpPr>
        <p:spPr bwMode="auto">
          <a:xfrm>
            <a:off x="6188075" y="2841625"/>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41" name="Rectangle 12"/>
          <p:cNvSpPr>
            <a:spLocks noChangeArrowheads="1"/>
          </p:cNvSpPr>
          <p:nvPr/>
        </p:nvSpPr>
        <p:spPr bwMode="auto">
          <a:xfrm>
            <a:off x="6186488" y="30543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42" name="Rectangle 13"/>
          <p:cNvSpPr>
            <a:spLocks noChangeArrowheads="1"/>
          </p:cNvSpPr>
          <p:nvPr/>
        </p:nvSpPr>
        <p:spPr bwMode="auto">
          <a:xfrm>
            <a:off x="6188075" y="32702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43" name="Rectangle 14"/>
          <p:cNvSpPr>
            <a:spLocks noChangeArrowheads="1"/>
          </p:cNvSpPr>
          <p:nvPr/>
        </p:nvSpPr>
        <p:spPr bwMode="auto">
          <a:xfrm>
            <a:off x="6189663" y="34861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44" name="Rectangle 15"/>
          <p:cNvSpPr>
            <a:spLocks noChangeArrowheads="1"/>
          </p:cNvSpPr>
          <p:nvPr/>
        </p:nvSpPr>
        <p:spPr bwMode="auto">
          <a:xfrm>
            <a:off x="6188075" y="37068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45" name="Rectangle 16"/>
          <p:cNvSpPr>
            <a:spLocks noChangeArrowheads="1"/>
          </p:cNvSpPr>
          <p:nvPr/>
        </p:nvSpPr>
        <p:spPr bwMode="auto">
          <a:xfrm>
            <a:off x="6189663" y="39227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46" name="Rectangle 17"/>
          <p:cNvSpPr>
            <a:spLocks noChangeArrowheads="1"/>
          </p:cNvSpPr>
          <p:nvPr/>
        </p:nvSpPr>
        <p:spPr bwMode="auto">
          <a:xfrm>
            <a:off x="6183313" y="41386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47" name="Rectangle 18"/>
          <p:cNvSpPr>
            <a:spLocks noChangeArrowheads="1"/>
          </p:cNvSpPr>
          <p:nvPr/>
        </p:nvSpPr>
        <p:spPr bwMode="auto">
          <a:xfrm>
            <a:off x="6183313" y="43688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48" name="Rectangle 19"/>
          <p:cNvSpPr>
            <a:spLocks noChangeArrowheads="1"/>
          </p:cNvSpPr>
          <p:nvPr/>
        </p:nvSpPr>
        <p:spPr bwMode="auto">
          <a:xfrm>
            <a:off x="6176963" y="45767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49" name="Text Box 20"/>
          <p:cNvSpPr txBox="1">
            <a:spLocks noChangeArrowheads="1"/>
          </p:cNvSpPr>
          <p:nvPr/>
        </p:nvSpPr>
        <p:spPr bwMode="auto">
          <a:xfrm>
            <a:off x="7227888" y="1485900"/>
            <a:ext cx="7334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a:latin typeface="Times New Roman" pitchFamily="18" charset="0"/>
              </a:rPr>
              <a:t>Axles</a:t>
            </a:r>
          </a:p>
        </p:txBody>
      </p:sp>
      <p:sp>
        <p:nvSpPr>
          <p:cNvPr id="18450" name="Line 21"/>
          <p:cNvSpPr>
            <a:spLocks noChangeShapeType="1"/>
          </p:cNvSpPr>
          <p:nvPr/>
        </p:nvSpPr>
        <p:spPr bwMode="auto">
          <a:xfrm>
            <a:off x="7808913" y="2617788"/>
            <a:ext cx="0" cy="182562"/>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8451" name="Group 22"/>
          <p:cNvGrpSpPr>
            <a:grpSpLocks/>
          </p:cNvGrpSpPr>
          <p:nvPr/>
        </p:nvGrpSpPr>
        <p:grpSpPr bwMode="auto">
          <a:xfrm>
            <a:off x="7154863" y="2416175"/>
            <a:ext cx="1322387" cy="2333625"/>
            <a:chOff x="4507" y="1522"/>
            <a:chExt cx="617" cy="1470"/>
          </a:xfrm>
        </p:grpSpPr>
        <p:grpSp>
          <p:nvGrpSpPr>
            <p:cNvPr id="18478" name="Group 23"/>
            <p:cNvGrpSpPr>
              <a:grpSpLocks/>
            </p:cNvGrpSpPr>
            <p:nvPr/>
          </p:nvGrpSpPr>
          <p:grpSpPr bwMode="auto">
            <a:xfrm>
              <a:off x="4507" y="1522"/>
              <a:ext cx="306" cy="116"/>
              <a:chOff x="4507" y="1522"/>
              <a:chExt cx="306" cy="116"/>
            </a:xfrm>
          </p:grpSpPr>
          <p:sp>
            <p:nvSpPr>
              <p:cNvPr id="18507" name="Line 24"/>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508" name="Line 25"/>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8479" name="Line 26"/>
            <p:cNvSpPr>
              <a:spLocks noChangeShapeType="1"/>
            </p:cNvSpPr>
            <p:nvPr/>
          </p:nvSpPr>
          <p:spPr bwMode="auto">
            <a:xfrm>
              <a:off x="5110" y="1655"/>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8480" name="Group 27"/>
            <p:cNvGrpSpPr>
              <a:grpSpLocks/>
            </p:cNvGrpSpPr>
            <p:nvPr/>
          </p:nvGrpSpPr>
          <p:grpSpPr bwMode="auto">
            <a:xfrm>
              <a:off x="4508" y="1788"/>
              <a:ext cx="306" cy="116"/>
              <a:chOff x="4507" y="1522"/>
              <a:chExt cx="306" cy="116"/>
            </a:xfrm>
          </p:grpSpPr>
          <p:sp>
            <p:nvSpPr>
              <p:cNvPr id="18505" name="Line 28"/>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506" name="Line 29"/>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8481" name="Group 30"/>
            <p:cNvGrpSpPr>
              <a:grpSpLocks/>
            </p:cNvGrpSpPr>
            <p:nvPr/>
          </p:nvGrpSpPr>
          <p:grpSpPr bwMode="auto">
            <a:xfrm>
              <a:off x="4509" y="1914"/>
              <a:ext cx="306" cy="116"/>
              <a:chOff x="4507" y="1522"/>
              <a:chExt cx="306" cy="116"/>
            </a:xfrm>
          </p:grpSpPr>
          <p:sp>
            <p:nvSpPr>
              <p:cNvPr id="18503" name="Line 31"/>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504" name="Line 32"/>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8482" name="Group 33"/>
            <p:cNvGrpSpPr>
              <a:grpSpLocks/>
            </p:cNvGrpSpPr>
            <p:nvPr/>
          </p:nvGrpSpPr>
          <p:grpSpPr bwMode="auto">
            <a:xfrm>
              <a:off x="4510" y="2050"/>
              <a:ext cx="306" cy="116"/>
              <a:chOff x="4507" y="1522"/>
              <a:chExt cx="306" cy="116"/>
            </a:xfrm>
          </p:grpSpPr>
          <p:sp>
            <p:nvSpPr>
              <p:cNvPr id="18501" name="Line 34"/>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502" name="Line 35"/>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8483" name="Group 36"/>
            <p:cNvGrpSpPr>
              <a:grpSpLocks/>
            </p:cNvGrpSpPr>
            <p:nvPr/>
          </p:nvGrpSpPr>
          <p:grpSpPr bwMode="auto">
            <a:xfrm>
              <a:off x="4511" y="2186"/>
              <a:ext cx="306" cy="116"/>
              <a:chOff x="4507" y="1522"/>
              <a:chExt cx="306" cy="116"/>
            </a:xfrm>
          </p:grpSpPr>
          <p:sp>
            <p:nvSpPr>
              <p:cNvPr id="18499" name="Line 37"/>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500" name="Line 38"/>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8484" name="Group 39"/>
            <p:cNvGrpSpPr>
              <a:grpSpLocks/>
            </p:cNvGrpSpPr>
            <p:nvPr/>
          </p:nvGrpSpPr>
          <p:grpSpPr bwMode="auto">
            <a:xfrm>
              <a:off x="4512" y="2327"/>
              <a:ext cx="306" cy="116"/>
              <a:chOff x="4507" y="1522"/>
              <a:chExt cx="306" cy="116"/>
            </a:xfrm>
          </p:grpSpPr>
          <p:sp>
            <p:nvSpPr>
              <p:cNvPr id="18497" name="Line 40"/>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498" name="Line 41"/>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8485" name="Group 42"/>
            <p:cNvGrpSpPr>
              <a:grpSpLocks/>
            </p:cNvGrpSpPr>
            <p:nvPr/>
          </p:nvGrpSpPr>
          <p:grpSpPr bwMode="auto">
            <a:xfrm>
              <a:off x="4818" y="2463"/>
              <a:ext cx="306" cy="116"/>
              <a:chOff x="4507" y="1522"/>
              <a:chExt cx="306" cy="116"/>
            </a:xfrm>
          </p:grpSpPr>
          <p:sp>
            <p:nvSpPr>
              <p:cNvPr id="18495" name="Line 43"/>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496" name="Line 44"/>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8486" name="Group 45"/>
            <p:cNvGrpSpPr>
              <a:grpSpLocks/>
            </p:cNvGrpSpPr>
            <p:nvPr/>
          </p:nvGrpSpPr>
          <p:grpSpPr bwMode="auto">
            <a:xfrm>
              <a:off x="4514" y="2599"/>
              <a:ext cx="306" cy="116"/>
              <a:chOff x="4507" y="1522"/>
              <a:chExt cx="306" cy="116"/>
            </a:xfrm>
          </p:grpSpPr>
          <p:sp>
            <p:nvSpPr>
              <p:cNvPr id="18493" name="Line 46"/>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494" name="Line 47"/>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8487" name="Group 48"/>
            <p:cNvGrpSpPr>
              <a:grpSpLocks/>
            </p:cNvGrpSpPr>
            <p:nvPr/>
          </p:nvGrpSpPr>
          <p:grpSpPr bwMode="auto">
            <a:xfrm>
              <a:off x="4515" y="2745"/>
              <a:ext cx="306" cy="116"/>
              <a:chOff x="4507" y="1522"/>
              <a:chExt cx="306" cy="116"/>
            </a:xfrm>
          </p:grpSpPr>
          <p:sp>
            <p:nvSpPr>
              <p:cNvPr id="18491" name="Line 49"/>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492" name="Line 50"/>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8488" name="Group 51"/>
            <p:cNvGrpSpPr>
              <a:grpSpLocks/>
            </p:cNvGrpSpPr>
            <p:nvPr/>
          </p:nvGrpSpPr>
          <p:grpSpPr bwMode="auto">
            <a:xfrm>
              <a:off x="4516" y="2876"/>
              <a:ext cx="306" cy="116"/>
              <a:chOff x="4507" y="1522"/>
              <a:chExt cx="306" cy="116"/>
            </a:xfrm>
          </p:grpSpPr>
          <p:sp>
            <p:nvSpPr>
              <p:cNvPr id="18489" name="Line 52"/>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490" name="Line 53"/>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18452" name="Group 54"/>
          <p:cNvGrpSpPr>
            <a:grpSpLocks/>
          </p:cNvGrpSpPr>
          <p:nvPr/>
        </p:nvGrpSpPr>
        <p:grpSpPr bwMode="auto">
          <a:xfrm>
            <a:off x="6926263" y="4754563"/>
            <a:ext cx="1077912" cy="636587"/>
            <a:chOff x="4363" y="2995"/>
            <a:chExt cx="679" cy="401"/>
          </a:xfrm>
        </p:grpSpPr>
        <p:sp>
          <p:nvSpPr>
            <p:cNvPr id="18475" name="Text Box 55"/>
            <p:cNvSpPr txBox="1">
              <a:spLocks noChangeArrowheads="1"/>
            </p:cNvSpPr>
            <p:nvPr/>
          </p:nvSpPr>
          <p:spPr bwMode="auto">
            <a:xfrm>
              <a:off x="4363" y="3223"/>
              <a:ext cx="67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1200">
                  <a:latin typeface="Times New Roman" pitchFamily="18" charset="0"/>
                </a:rPr>
                <a:t>Min         Goal</a:t>
              </a:r>
            </a:p>
          </p:txBody>
        </p:sp>
        <p:sp>
          <p:nvSpPr>
            <p:cNvPr id="18476" name="Line 56"/>
            <p:cNvSpPr>
              <a:spLocks noChangeShapeType="1"/>
            </p:cNvSpPr>
            <p:nvPr/>
          </p:nvSpPr>
          <p:spPr bwMode="auto">
            <a:xfrm flipH="1" flipV="1">
              <a:off x="4517" y="2995"/>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477" name="Line 57"/>
            <p:cNvSpPr>
              <a:spLocks noChangeShapeType="1"/>
            </p:cNvSpPr>
            <p:nvPr/>
          </p:nvSpPr>
          <p:spPr bwMode="auto">
            <a:xfrm flipH="1" flipV="1">
              <a:off x="4922" y="3011"/>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8453" name="Text Box 58"/>
          <p:cNvSpPr txBox="1">
            <a:spLocks noChangeArrowheads="1"/>
          </p:cNvSpPr>
          <p:nvPr/>
        </p:nvSpPr>
        <p:spPr bwMode="auto">
          <a:xfrm>
            <a:off x="6999288" y="1909763"/>
            <a:ext cx="16065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1400">
                <a:latin typeface="Times New Roman" pitchFamily="18" charset="0"/>
              </a:rPr>
              <a:t>16          24          32</a:t>
            </a:r>
          </a:p>
        </p:txBody>
      </p:sp>
      <p:sp>
        <p:nvSpPr>
          <p:cNvPr id="1256507" name="Oval 59"/>
          <p:cNvSpPr>
            <a:spLocks noChangeArrowheads="1"/>
          </p:cNvSpPr>
          <p:nvPr/>
        </p:nvSpPr>
        <p:spPr bwMode="auto">
          <a:xfrm>
            <a:off x="7096125" y="2452688"/>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56508" name="Oval 60"/>
          <p:cNvSpPr>
            <a:spLocks noChangeArrowheads="1"/>
          </p:cNvSpPr>
          <p:nvPr/>
        </p:nvSpPr>
        <p:spPr bwMode="auto">
          <a:xfrm>
            <a:off x="7091363" y="3278188"/>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56509" name="Oval 61"/>
          <p:cNvSpPr>
            <a:spLocks noChangeArrowheads="1"/>
          </p:cNvSpPr>
          <p:nvPr/>
        </p:nvSpPr>
        <p:spPr bwMode="auto">
          <a:xfrm>
            <a:off x="7100888" y="350202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56510" name="Oval 62"/>
          <p:cNvSpPr>
            <a:spLocks noChangeArrowheads="1"/>
          </p:cNvSpPr>
          <p:nvPr/>
        </p:nvSpPr>
        <p:spPr bwMode="auto">
          <a:xfrm>
            <a:off x="7102475" y="416242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56511" name="Oval 63"/>
          <p:cNvSpPr>
            <a:spLocks noChangeArrowheads="1"/>
          </p:cNvSpPr>
          <p:nvPr/>
        </p:nvSpPr>
        <p:spPr bwMode="auto">
          <a:xfrm>
            <a:off x="7112000" y="460057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256512" name="Group 64"/>
          <p:cNvGrpSpPr>
            <a:grpSpLocks/>
          </p:cNvGrpSpPr>
          <p:nvPr/>
        </p:nvGrpSpPr>
        <p:grpSpPr bwMode="auto">
          <a:xfrm>
            <a:off x="3073400" y="2482850"/>
            <a:ext cx="1162050" cy="2190750"/>
            <a:chOff x="1936" y="1564"/>
            <a:chExt cx="732" cy="1380"/>
          </a:xfrm>
        </p:grpSpPr>
        <p:grpSp>
          <p:nvGrpSpPr>
            <p:cNvPr id="18460" name="Group 65"/>
            <p:cNvGrpSpPr>
              <a:grpSpLocks/>
            </p:cNvGrpSpPr>
            <p:nvPr/>
          </p:nvGrpSpPr>
          <p:grpSpPr bwMode="auto">
            <a:xfrm>
              <a:off x="1936" y="1913"/>
              <a:ext cx="732" cy="750"/>
              <a:chOff x="1936" y="1913"/>
              <a:chExt cx="732" cy="750"/>
            </a:xfrm>
          </p:grpSpPr>
          <p:sp>
            <p:nvSpPr>
              <p:cNvPr id="18473" name="Line 66"/>
              <p:cNvSpPr>
                <a:spLocks noChangeShapeType="1"/>
              </p:cNvSpPr>
              <p:nvPr/>
            </p:nvSpPr>
            <p:spPr bwMode="auto">
              <a:xfrm>
                <a:off x="1951" y="1913"/>
                <a:ext cx="703" cy="726"/>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474" name="Line 67"/>
              <p:cNvSpPr>
                <a:spLocks noChangeShapeType="1"/>
              </p:cNvSpPr>
              <p:nvPr/>
            </p:nvSpPr>
            <p:spPr bwMode="auto">
              <a:xfrm>
                <a:off x="1936" y="2048"/>
                <a:ext cx="732" cy="615"/>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8461" name="Group 68"/>
            <p:cNvGrpSpPr>
              <a:grpSpLocks/>
            </p:cNvGrpSpPr>
            <p:nvPr/>
          </p:nvGrpSpPr>
          <p:grpSpPr bwMode="auto">
            <a:xfrm>
              <a:off x="1940" y="1564"/>
              <a:ext cx="718" cy="201"/>
              <a:chOff x="1940" y="1564"/>
              <a:chExt cx="718" cy="201"/>
            </a:xfrm>
          </p:grpSpPr>
          <p:sp>
            <p:nvSpPr>
              <p:cNvPr id="18471" name="Line 69"/>
              <p:cNvSpPr>
                <a:spLocks noChangeShapeType="1"/>
              </p:cNvSpPr>
              <p:nvPr/>
            </p:nvSpPr>
            <p:spPr bwMode="auto">
              <a:xfrm flipV="1">
                <a:off x="1946" y="1564"/>
                <a:ext cx="703" cy="51"/>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472" name="Line 70"/>
              <p:cNvSpPr>
                <a:spLocks noChangeShapeType="1"/>
              </p:cNvSpPr>
              <p:nvPr/>
            </p:nvSpPr>
            <p:spPr bwMode="auto">
              <a:xfrm flipV="1">
                <a:off x="1940" y="1573"/>
                <a:ext cx="718" cy="192"/>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8462" name="Group 71"/>
            <p:cNvGrpSpPr>
              <a:grpSpLocks/>
            </p:cNvGrpSpPr>
            <p:nvPr/>
          </p:nvGrpSpPr>
          <p:grpSpPr bwMode="auto">
            <a:xfrm>
              <a:off x="1936" y="2125"/>
              <a:ext cx="718" cy="206"/>
              <a:chOff x="1936" y="2125"/>
              <a:chExt cx="718" cy="206"/>
            </a:xfrm>
          </p:grpSpPr>
          <p:sp>
            <p:nvSpPr>
              <p:cNvPr id="18469" name="Line 72"/>
              <p:cNvSpPr>
                <a:spLocks noChangeShapeType="1"/>
              </p:cNvSpPr>
              <p:nvPr/>
            </p:nvSpPr>
            <p:spPr bwMode="auto">
              <a:xfrm flipV="1">
                <a:off x="1942" y="2125"/>
                <a:ext cx="698" cy="56"/>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470" name="Line 73"/>
              <p:cNvSpPr>
                <a:spLocks noChangeShapeType="1"/>
              </p:cNvSpPr>
              <p:nvPr/>
            </p:nvSpPr>
            <p:spPr bwMode="auto">
              <a:xfrm flipV="1">
                <a:off x="1936" y="2139"/>
                <a:ext cx="718" cy="192"/>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8463" name="Group 74"/>
            <p:cNvGrpSpPr>
              <a:grpSpLocks/>
            </p:cNvGrpSpPr>
            <p:nvPr/>
          </p:nvGrpSpPr>
          <p:grpSpPr bwMode="auto">
            <a:xfrm>
              <a:off x="1937" y="2252"/>
              <a:ext cx="723" cy="350"/>
              <a:chOff x="1937" y="2252"/>
              <a:chExt cx="723" cy="350"/>
            </a:xfrm>
          </p:grpSpPr>
          <p:sp>
            <p:nvSpPr>
              <p:cNvPr id="18467" name="Line 75"/>
              <p:cNvSpPr>
                <a:spLocks noChangeShapeType="1"/>
              </p:cNvSpPr>
              <p:nvPr/>
            </p:nvSpPr>
            <p:spPr bwMode="auto">
              <a:xfrm flipV="1">
                <a:off x="1943" y="2266"/>
                <a:ext cx="717" cy="186"/>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468" name="Line 76"/>
              <p:cNvSpPr>
                <a:spLocks noChangeShapeType="1"/>
              </p:cNvSpPr>
              <p:nvPr/>
            </p:nvSpPr>
            <p:spPr bwMode="auto">
              <a:xfrm flipV="1">
                <a:off x="1937" y="2252"/>
                <a:ext cx="723" cy="3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8464" name="Group 77"/>
            <p:cNvGrpSpPr>
              <a:grpSpLocks/>
            </p:cNvGrpSpPr>
            <p:nvPr/>
          </p:nvGrpSpPr>
          <p:grpSpPr bwMode="auto">
            <a:xfrm>
              <a:off x="1947" y="2732"/>
              <a:ext cx="703" cy="212"/>
              <a:chOff x="1947" y="2732"/>
              <a:chExt cx="703" cy="212"/>
            </a:xfrm>
          </p:grpSpPr>
          <p:sp>
            <p:nvSpPr>
              <p:cNvPr id="18465" name="Line 78"/>
              <p:cNvSpPr>
                <a:spLocks noChangeShapeType="1"/>
              </p:cNvSpPr>
              <p:nvPr/>
            </p:nvSpPr>
            <p:spPr bwMode="auto">
              <a:xfrm>
                <a:off x="1953" y="2732"/>
                <a:ext cx="689" cy="203"/>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466" name="Line 79"/>
              <p:cNvSpPr>
                <a:spLocks noChangeShapeType="1"/>
              </p:cNvSpPr>
              <p:nvPr/>
            </p:nvSpPr>
            <p:spPr bwMode="auto">
              <a:xfrm>
                <a:off x="1947" y="2882"/>
                <a:ext cx="703" cy="62"/>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56508"/>
                                        </p:tgtEl>
                                        <p:attrNameLst>
                                          <p:attrName>style.visibility</p:attrName>
                                        </p:attrNameLst>
                                      </p:cBhvr>
                                      <p:to>
                                        <p:strVal val="visible"/>
                                      </p:to>
                                    </p:set>
                                    <p:animEffect transition="in" filter="dissolve">
                                      <p:cBhvr>
                                        <p:cTn id="7" dur="500"/>
                                        <p:tgtEl>
                                          <p:spTgt spid="125650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256507"/>
                                        </p:tgtEl>
                                        <p:attrNameLst>
                                          <p:attrName>style.visibility</p:attrName>
                                        </p:attrNameLst>
                                      </p:cBhvr>
                                      <p:to>
                                        <p:strVal val="visible"/>
                                      </p:to>
                                    </p:set>
                                    <p:animEffect transition="in" filter="dissolve">
                                      <p:cBhvr>
                                        <p:cTn id="10" dur="500"/>
                                        <p:tgtEl>
                                          <p:spTgt spid="1256507"/>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256509"/>
                                        </p:tgtEl>
                                        <p:attrNameLst>
                                          <p:attrName>style.visibility</p:attrName>
                                        </p:attrNameLst>
                                      </p:cBhvr>
                                      <p:to>
                                        <p:strVal val="visible"/>
                                      </p:to>
                                    </p:set>
                                    <p:animEffect transition="in" filter="dissolve">
                                      <p:cBhvr>
                                        <p:cTn id="13" dur="500"/>
                                        <p:tgtEl>
                                          <p:spTgt spid="1256509"/>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256510"/>
                                        </p:tgtEl>
                                        <p:attrNameLst>
                                          <p:attrName>style.visibility</p:attrName>
                                        </p:attrNameLst>
                                      </p:cBhvr>
                                      <p:to>
                                        <p:strVal val="visible"/>
                                      </p:to>
                                    </p:set>
                                    <p:animEffect transition="in" filter="dissolve">
                                      <p:cBhvr>
                                        <p:cTn id="16" dur="500"/>
                                        <p:tgtEl>
                                          <p:spTgt spid="1256510"/>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1256511"/>
                                        </p:tgtEl>
                                        <p:attrNameLst>
                                          <p:attrName>style.visibility</p:attrName>
                                        </p:attrNameLst>
                                      </p:cBhvr>
                                      <p:to>
                                        <p:strVal val="visible"/>
                                      </p:to>
                                    </p:set>
                                    <p:animEffect transition="in" filter="dissolve">
                                      <p:cBhvr>
                                        <p:cTn id="19" dur="500"/>
                                        <p:tgtEl>
                                          <p:spTgt spid="1256511"/>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nodeType="clickEffect">
                                  <p:stCondLst>
                                    <p:cond delay="0"/>
                                  </p:stCondLst>
                                  <p:childTnLst>
                                    <p:set>
                                      <p:cBhvr>
                                        <p:cTn id="23" dur="1" fill="hold">
                                          <p:stCondLst>
                                            <p:cond delay="0"/>
                                          </p:stCondLst>
                                        </p:cTn>
                                        <p:tgtEl>
                                          <p:spTgt spid="1256512"/>
                                        </p:tgtEl>
                                        <p:attrNameLst>
                                          <p:attrName>style.visibility</p:attrName>
                                        </p:attrNameLst>
                                      </p:cBhvr>
                                      <p:to>
                                        <p:strVal val="visible"/>
                                      </p:to>
                                    </p:set>
                                    <p:animEffect transition="in" filter="wipe(left)">
                                      <p:cBhvr>
                                        <p:cTn id="24" dur="500"/>
                                        <p:tgtEl>
                                          <p:spTgt spid="1256512"/>
                                        </p:tgtEl>
                                      </p:cBhvr>
                                    </p:animEffect>
                                  </p:childTnLst>
                                  <p:subTnLst>
                                    <p:set>
                                      <p:cBhvr override="childStyle">
                                        <p:cTn dur="1" fill="hold" display="0" masterRel="nextClick" afterEffect="1"/>
                                        <p:tgtEl>
                                          <p:spTgt spid="1256512"/>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6507" grpId="0" animBg="1"/>
      <p:bldP spid="1256508" grpId="0" animBg="1"/>
      <p:bldP spid="1256509" grpId="0" animBg="1"/>
      <p:bldP spid="1256510" grpId="0" animBg="1"/>
      <p:bldP spid="1256511"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p:txBody>
          <a:bodyPr/>
          <a:lstStyle/>
          <a:p>
            <a:pPr eaLnBrk="1" hangingPunct="1"/>
            <a:endParaRPr lang="en-US" smtClean="0"/>
          </a:p>
        </p:txBody>
      </p:sp>
      <p:sp>
        <p:nvSpPr>
          <p:cNvPr id="19459" name="Rectangle 3"/>
          <p:cNvSpPr>
            <a:spLocks noGrp="1" noChangeArrowheads="1"/>
          </p:cNvSpPr>
          <p:nvPr>
            <p:ph type="body" idx="1"/>
          </p:nvPr>
        </p:nvSpPr>
        <p:spPr/>
        <p:txBody>
          <a:bodyPr/>
          <a:lstStyle/>
          <a:p>
            <a:pPr eaLnBrk="1" hangingPunct="1"/>
            <a:r>
              <a:rPr lang="en-US" smtClean="0"/>
              <a:t>+1 locomotive</a:t>
            </a:r>
          </a:p>
        </p:txBody>
      </p:sp>
      <p:pic>
        <p:nvPicPr>
          <p:cNvPr id="19460" name="Picture 4" descr="00248-Plus1Locos"/>
          <p:cNvPicPr>
            <a:picLocks noChangeAspect="1" noChangeArrowheads="1"/>
          </p:cNvPicPr>
          <p:nvPr/>
        </p:nvPicPr>
        <p:blipFill>
          <a:blip r:embed="rId3">
            <a:lum contrast="48000"/>
            <a:extLst>
              <a:ext uri="{28A0092B-C50C-407E-A947-70E740481C1C}">
                <a14:useLocalDpi xmlns:a14="http://schemas.microsoft.com/office/drawing/2010/main" val="0"/>
              </a:ext>
            </a:extLst>
          </a:blip>
          <a:srcRect/>
          <a:stretch>
            <a:fillRect/>
          </a:stretch>
        </p:blipFill>
        <p:spPr bwMode="auto">
          <a:xfrm>
            <a:off x="1203325" y="2093913"/>
            <a:ext cx="4878388" cy="279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1" name="Rectangle 5"/>
          <p:cNvSpPr>
            <a:spLocks noChangeArrowheads="1"/>
          </p:cNvSpPr>
          <p:nvPr/>
        </p:nvSpPr>
        <p:spPr bwMode="auto">
          <a:xfrm>
            <a:off x="1308100" y="4610100"/>
            <a:ext cx="1778000" cy="177800"/>
          </a:xfrm>
          <a:prstGeom prst="rect">
            <a:avLst/>
          </a:prstGeom>
          <a:noFill/>
          <a:ln w="28575">
            <a:solidFill>
              <a:schemeClr val="bg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462" name="Line 6"/>
          <p:cNvSpPr>
            <a:spLocks noChangeShapeType="1"/>
          </p:cNvSpPr>
          <p:nvPr/>
        </p:nvSpPr>
        <p:spPr bwMode="auto">
          <a:xfrm flipV="1">
            <a:off x="3092450" y="4235450"/>
            <a:ext cx="1104900" cy="4254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463" name="Rectangle 7"/>
          <p:cNvSpPr>
            <a:spLocks noChangeArrowheads="1"/>
          </p:cNvSpPr>
          <p:nvPr/>
        </p:nvSpPr>
        <p:spPr bwMode="auto">
          <a:xfrm>
            <a:off x="6184900" y="24638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9464" name="Group 8"/>
          <p:cNvGrpSpPr>
            <a:grpSpLocks/>
          </p:cNvGrpSpPr>
          <p:nvPr/>
        </p:nvGrpSpPr>
        <p:grpSpPr bwMode="auto">
          <a:xfrm>
            <a:off x="7162800" y="2241550"/>
            <a:ext cx="1273175" cy="169863"/>
            <a:chOff x="4512" y="1388"/>
            <a:chExt cx="600" cy="1816"/>
          </a:xfrm>
        </p:grpSpPr>
        <p:sp>
          <p:nvSpPr>
            <p:cNvPr id="19520" name="Line 9"/>
            <p:cNvSpPr>
              <a:spLocks noChangeShapeType="1"/>
            </p:cNvSpPr>
            <p:nvPr/>
          </p:nvSpPr>
          <p:spPr bwMode="auto">
            <a:xfrm>
              <a:off x="45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521" name="Line 10"/>
            <p:cNvSpPr>
              <a:spLocks noChangeShapeType="1"/>
            </p:cNvSpPr>
            <p:nvPr/>
          </p:nvSpPr>
          <p:spPr bwMode="auto">
            <a:xfrm>
              <a:off x="4816"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522" name="Line 11"/>
            <p:cNvSpPr>
              <a:spLocks noChangeShapeType="1"/>
            </p:cNvSpPr>
            <p:nvPr/>
          </p:nvSpPr>
          <p:spPr bwMode="auto">
            <a:xfrm>
              <a:off x="51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9465" name="Rectangle 12"/>
          <p:cNvSpPr>
            <a:spLocks noChangeArrowheads="1"/>
          </p:cNvSpPr>
          <p:nvPr/>
        </p:nvSpPr>
        <p:spPr bwMode="auto">
          <a:xfrm>
            <a:off x="6186488" y="26717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466" name="Rectangle 13"/>
          <p:cNvSpPr>
            <a:spLocks noChangeArrowheads="1"/>
          </p:cNvSpPr>
          <p:nvPr/>
        </p:nvSpPr>
        <p:spPr bwMode="auto">
          <a:xfrm>
            <a:off x="6188075" y="2879725"/>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467" name="Rectangle 14"/>
          <p:cNvSpPr>
            <a:spLocks noChangeArrowheads="1"/>
          </p:cNvSpPr>
          <p:nvPr/>
        </p:nvSpPr>
        <p:spPr bwMode="auto">
          <a:xfrm>
            <a:off x="6186488" y="30924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468" name="Rectangle 15"/>
          <p:cNvSpPr>
            <a:spLocks noChangeArrowheads="1"/>
          </p:cNvSpPr>
          <p:nvPr/>
        </p:nvSpPr>
        <p:spPr bwMode="auto">
          <a:xfrm>
            <a:off x="6188075" y="33083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469" name="Rectangle 16"/>
          <p:cNvSpPr>
            <a:spLocks noChangeArrowheads="1"/>
          </p:cNvSpPr>
          <p:nvPr/>
        </p:nvSpPr>
        <p:spPr bwMode="auto">
          <a:xfrm>
            <a:off x="6189663" y="35242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470" name="Rectangle 17"/>
          <p:cNvSpPr>
            <a:spLocks noChangeArrowheads="1"/>
          </p:cNvSpPr>
          <p:nvPr/>
        </p:nvSpPr>
        <p:spPr bwMode="auto">
          <a:xfrm>
            <a:off x="6188075" y="37449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471" name="Rectangle 18"/>
          <p:cNvSpPr>
            <a:spLocks noChangeArrowheads="1"/>
          </p:cNvSpPr>
          <p:nvPr/>
        </p:nvSpPr>
        <p:spPr bwMode="auto">
          <a:xfrm>
            <a:off x="6189663" y="39608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472" name="Rectangle 19"/>
          <p:cNvSpPr>
            <a:spLocks noChangeArrowheads="1"/>
          </p:cNvSpPr>
          <p:nvPr/>
        </p:nvSpPr>
        <p:spPr bwMode="auto">
          <a:xfrm>
            <a:off x="6183313" y="41767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473" name="Rectangle 20"/>
          <p:cNvSpPr>
            <a:spLocks noChangeArrowheads="1"/>
          </p:cNvSpPr>
          <p:nvPr/>
        </p:nvSpPr>
        <p:spPr bwMode="auto">
          <a:xfrm>
            <a:off x="6183313" y="44069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474" name="Rectangle 21"/>
          <p:cNvSpPr>
            <a:spLocks noChangeArrowheads="1"/>
          </p:cNvSpPr>
          <p:nvPr/>
        </p:nvSpPr>
        <p:spPr bwMode="auto">
          <a:xfrm>
            <a:off x="6176963" y="46148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475" name="Text Box 22"/>
          <p:cNvSpPr txBox="1">
            <a:spLocks noChangeArrowheads="1"/>
          </p:cNvSpPr>
          <p:nvPr/>
        </p:nvSpPr>
        <p:spPr bwMode="auto">
          <a:xfrm>
            <a:off x="7227888" y="1524000"/>
            <a:ext cx="7334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a:latin typeface="Times New Roman" pitchFamily="18" charset="0"/>
              </a:rPr>
              <a:t>Axles</a:t>
            </a:r>
          </a:p>
        </p:txBody>
      </p:sp>
      <p:sp>
        <p:nvSpPr>
          <p:cNvPr id="19476" name="Line 23"/>
          <p:cNvSpPr>
            <a:spLocks noChangeShapeType="1"/>
          </p:cNvSpPr>
          <p:nvPr/>
        </p:nvSpPr>
        <p:spPr bwMode="auto">
          <a:xfrm>
            <a:off x="7808913" y="2655888"/>
            <a:ext cx="0" cy="182562"/>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9477" name="Group 24"/>
          <p:cNvGrpSpPr>
            <a:grpSpLocks/>
          </p:cNvGrpSpPr>
          <p:nvPr/>
        </p:nvGrpSpPr>
        <p:grpSpPr bwMode="auto">
          <a:xfrm>
            <a:off x="7154863" y="2454275"/>
            <a:ext cx="1322387" cy="2333625"/>
            <a:chOff x="4507" y="1522"/>
            <a:chExt cx="617" cy="1470"/>
          </a:xfrm>
        </p:grpSpPr>
        <p:grpSp>
          <p:nvGrpSpPr>
            <p:cNvPr id="19489" name="Group 25"/>
            <p:cNvGrpSpPr>
              <a:grpSpLocks/>
            </p:cNvGrpSpPr>
            <p:nvPr/>
          </p:nvGrpSpPr>
          <p:grpSpPr bwMode="auto">
            <a:xfrm>
              <a:off x="4507" y="1522"/>
              <a:ext cx="306" cy="116"/>
              <a:chOff x="4507" y="1522"/>
              <a:chExt cx="306" cy="116"/>
            </a:xfrm>
          </p:grpSpPr>
          <p:sp>
            <p:nvSpPr>
              <p:cNvPr id="19518" name="Line 26"/>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519" name="Line 27"/>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9490" name="Line 28"/>
            <p:cNvSpPr>
              <a:spLocks noChangeShapeType="1"/>
            </p:cNvSpPr>
            <p:nvPr/>
          </p:nvSpPr>
          <p:spPr bwMode="auto">
            <a:xfrm>
              <a:off x="5110" y="1655"/>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9491" name="Group 29"/>
            <p:cNvGrpSpPr>
              <a:grpSpLocks/>
            </p:cNvGrpSpPr>
            <p:nvPr/>
          </p:nvGrpSpPr>
          <p:grpSpPr bwMode="auto">
            <a:xfrm>
              <a:off x="4508" y="1788"/>
              <a:ext cx="306" cy="116"/>
              <a:chOff x="4507" y="1522"/>
              <a:chExt cx="306" cy="116"/>
            </a:xfrm>
          </p:grpSpPr>
          <p:sp>
            <p:nvSpPr>
              <p:cNvPr id="19516" name="Line 30"/>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517" name="Line 31"/>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9492" name="Group 32"/>
            <p:cNvGrpSpPr>
              <a:grpSpLocks/>
            </p:cNvGrpSpPr>
            <p:nvPr/>
          </p:nvGrpSpPr>
          <p:grpSpPr bwMode="auto">
            <a:xfrm>
              <a:off x="4509" y="1914"/>
              <a:ext cx="306" cy="116"/>
              <a:chOff x="4507" y="1522"/>
              <a:chExt cx="306" cy="116"/>
            </a:xfrm>
          </p:grpSpPr>
          <p:sp>
            <p:nvSpPr>
              <p:cNvPr id="19514" name="Line 33"/>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515" name="Line 34"/>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9493" name="Group 35"/>
            <p:cNvGrpSpPr>
              <a:grpSpLocks/>
            </p:cNvGrpSpPr>
            <p:nvPr/>
          </p:nvGrpSpPr>
          <p:grpSpPr bwMode="auto">
            <a:xfrm>
              <a:off x="4510" y="2050"/>
              <a:ext cx="306" cy="116"/>
              <a:chOff x="4507" y="1522"/>
              <a:chExt cx="306" cy="116"/>
            </a:xfrm>
          </p:grpSpPr>
          <p:sp>
            <p:nvSpPr>
              <p:cNvPr id="19512" name="Line 36"/>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513" name="Line 37"/>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9494" name="Group 38"/>
            <p:cNvGrpSpPr>
              <a:grpSpLocks/>
            </p:cNvGrpSpPr>
            <p:nvPr/>
          </p:nvGrpSpPr>
          <p:grpSpPr bwMode="auto">
            <a:xfrm>
              <a:off x="4511" y="2186"/>
              <a:ext cx="306" cy="116"/>
              <a:chOff x="4507" y="1522"/>
              <a:chExt cx="306" cy="116"/>
            </a:xfrm>
          </p:grpSpPr>
          <p:sp>
            <p:nvSpPr>
              <p:cNvPr id="19510" name="Line 39"/>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511" name="Line 40"/>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9495" name="Group 41"/>
            <p:cNvGrpSpPr>
              <a:grpSpLocks/>
            </p:cNvGrpSpPr>
            <p:nvPr/>
          </p:nvGrpSpPr>
          <p:grpSpPr bwMode="auto">
            <a:xfrm>
              <a:off x="4512" y="2327"/>
              <a:ext cx="306" cy="116"/>
              <a:chOff x="4507" y="1522"/>
              <a:chExt cx="306" cy="116"/>
            </a:xfrm>
          </p:grpSpPr>
          <p:sp>
            <p:nvSpPr>
              <p:cNvPr id="19508" name="Line 42"/>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509" name="Line 43"/>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9496" name="Group 44"/>
            <p:cNvGrpSpPr>
              <a:grpSpLocks/>
            </p:cNvGrpSpPr>
            <p:nvPr/>
          </p:nvGrpSpPr>
          <p:grpSpPr bwMode="auto">
            <a:xfrm>
              <a:off x="4818" y="2463"/>
              <a:ext cx="306" cy="116"/>
              <a:chOff x="4507" y="1522"/>
              <a:chExt cx="306" cy="116"/>
            </a:xfrm>
          </p:grpSpPr>
          <p:sp>
            <p:nvSpPr>
              <p:cNvPr id="19506" name="Line 45"/>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507" name="Line 46"/>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9497" name="Group 47"/>
            <p:cNvGrpSpPr>
              <a:grpSpLocks/>
            </p:cNvGrpSpPr>
            <p:nvPr/>
          </p:nvGrpSpPr>
          <p:grpSpPr bwMode="auto">
            <a:xfrm>
              <a:off x="4514" y="2599"/>
              <a:ext cx="306" cy="116"/>
              <a:chOff x="4507" y="1522"/>
              <a:chExt cx="306" cy="116"/>
            </a:xfrm>
          </p:grpSpPr>
          <p:sp>
            <p:nvSpPr>
              <p:cNvPr id="19504" name="Line 48"/>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505" name="Line 49"/>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9498" name="Group 50"/>
            <p:cNvGrpSpPr>
              <a:grpSpLocks/>
            </p:cNvGrpSpPr>
            <p:nvPr/>
          </p:nvGrpSpPr>
          <p:grpSpPr bwMode="auto">
            <a:xfrm>
              <a:off x="4515" y="2745"/>
              <a:ext cx="306" cy="116"/>
              <a:chOff x="4507" y="1522"/>
              <a:chExt cx="306" cy="116"/>
            </a:xfrm>
          </p:grpSpPr>
          <p:sp>
            <p:nvSpPr>
              <p:cNvPr id="19502" name="Line 51"/>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503" name="Line 52"/>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9499" name="Group 53"/>
            <p:cNvGrpSpPr>
              <a:grpSpLocks/>
            </p:cNvGrpSpPr>
            <p:nvPr/>
          </p:nvGrpSpPr>
          <p:grpSpPr bwMode="auto">
            <a:xfrm>
              <a:off x="4516" y="2876"/>
              <a:ext cx="306" cy="116"/>
              <a:chOff x="4507" y="1522"/>
              <a:chExt cx="306" cy="116"/>
            </a:xfrm>
          </p:grpSpPr>
          <p:sp>
            <p:nvSpPr>
              <p:cNvPr id="19500" name="Line 54"/>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501" name="Line 55"/>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19478" name="Text Box 56"/>
          <p:cNvSpPr txBox="1">
            <a:spLocks noChangeArrowheads="1"/>
          </p:cNvSpPr>
          <p:nvPr/>
        </p:nvSpPr>
        <p:spPr bwMode="auto">
          <a:xfrm>
            <a:off x="6999288" y="1947863"/>
            <a:ext cx="16065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1400">
                <a:latin typeface="Times New Roman" pitchFamily="18" charset="0"/>
              </a:rPr>
              <a:t>16          24          32</a:t>
            </a:r>
          </a:p>
        </p:txBody>
      </p:sp>
      <p:sp>
        <p:nvSpPr>
          <p:cNvPr id="19479" name="Oval 57"/>
          <p:cNvSpPr>
            <a:spLocks noChangeArrowheads="1"/>
          </p:cNvSpPr>
          <p:nvPr/>
        </p:nvSpPr>
        <p:spPr bwMode="auto">
          <a:xfrm>
            <a:off x="7096125" y="2490788"/>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480" name="Oval 58"/>
          <p:cNvSpPr>
            <a:spLocks noChangeArrowheads="1"/>
          </p:cNvSpPr>
          <p:nvPr/>
        </p:nvSpPr>
        <p:spPr bwMode="auto">
          <a:xfrm>
            <a:off x="7091363" y="3316288"/>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481" name="Oval 59"/>
          <p:cNvSpPr>
            <a:spLocks noChangeArrowheads="1"/>
          </p:cNvSpPr>
          <p:nvPr/>
        </p:nvSpPr>
        <p:spPr bwMode="auto">
          <a:xfrm>
            <a:off x="7100888" y="354012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482" name="Oval 60"/>
          <p:cNvSpPr>
            <a:spLocks noChangeArrowheads="1"/>
          </p:cNvSpPr>
          <p:nvPr/>
        </p:nvSpPr>
        <p:spPr bwMode="auto">
          <a:xfrm>
            <a:off x="7507288" y="420052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483" name="Oval 61"/>
          <p:cNvSpPr>
            <a:spLocks noChangeArrowheads="1"/>
          </p:cNvSpPr>
          <p:nvPr/>
        </p:nvSpPr>
        <p:spPr bwMode="auto">
          <a:xfrm>
            <a:off x="7112000" y="463867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484" name="Text Box 62"/>
          <p:cNvSpPr txBox="1">
            <a:spLocks noChangeArrowheads="1"/>
          </p:cNvSpPr>
          <p:nvPr/>
        </p:nvSpPr>
        <p:spPr bwMode="auto">
          <a:xfrm>
            <a:off x="3517900" y="1184275"/>
            <a:ext cx="47640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400" i="0">
                <a:latin typeface="Times New Roman" pitchFamily="18" charset="0"/>
              </a:rPr>
              <a:t>Assignment score: +306 over base     </a:t>
            </a:r>
          </a:p>
        </p:txBody>
      </p:sp>
      <p:grpSp>
        <p:nvGrpSpPr>
          <p:cNvPr id="19485" name="Group 63"/>
          <p:cNvGrpSpPr>
            <a:grpSpLocks/>
          </p:cNvGrpSpPr>
          <p:nvPr/>
        </p:nvGrpSpPr>
        <p:grpSpPr bwMode="auto">
          <a:xfrm>
            <a:off x="6926263" y="4754563"/>
            <a:ext cx="1077912" cy="636587"/>
            <a:chOff x="4363" y="2995"/>
            <a:chExt cx="679" cy="401"/>
          </a:xfrm>
        </p:grpSpPr>
        <p:sp>
          <p:nvSpPr>
            <p:cNvPr id="19486" name="Text Box 64"/>
            <p:cNvSpPr txBox="1">
              <a:spLocks noChangeArrowheads="1"/>
            </p:cNvSpPr>
            <p:nvPr/>
          </p:nvSpPr>
          <p:spPr bwMode="auto">
            <a:xfrm>
              <a:off x="4363" y="3223"/>
              <a:ext cx="67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1200">
                  <a:latin typeface="Times New Roman" pitchFamily="18" charset="0"/>
                </a:rPr>
                <a:t>Min         Goal</a:t>
              </a:r>
            </a:p>
          </p:txBody>
        </p:sp>
        <p:sp>
          <p:nvSpPr>
            <p:cNvPr id="19487" name="Line 65"/>
            <p:cNvSpPr>
              <a:spLocks noChangeShapeType="1"/>
            </p:cNvSpPr>
            <p:nvPr/>
          </p:nvSpPr>
          <p:spPr bwMode="auto">
            <a:xfrm flipH="1" flipV="1">
              <a:off x="4517" y="2995"/>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488" name="Line 66"/>
            <p:cNvSpPr>
              <a:spLocks noChangeShapeType="1"/>
            </p:cNvSpPr>
            <p:nvPr/>
          </p:nvSpPr>
          <p:spPr bwMode="auto">
            <a:xfrm flipH="1" flipV="1">
              <a:off x="4922" y="3011"/>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p:txBody>
          <a:bodyPr/>
          <a:lstStyle/>
          <a:p>
            <a:pPr eaLnBrk="1" hangingPunct="1"/>
            <a:r>
              <a:rPr lang="en-US" smtClean="0"/>
              <a:t>The locomotive assignment problem</a:t>
            </a:r>
          </a:p>
        </p:txBody>
      </p:sp>
      <p:sp>
        <p:nvSpPr>
          <p:cNvPr id="20483" name="Rectangle 3"/>
          <p:cNvSpPr>
            <a:spLocks noGrp="1" noChangeArrowheads="1"/>
          </p:cNvSpPr>
          <p:nvPr>
            <p:ph type="body" idx="1"/>
          </p:nvPr>
        </p:nvSpPr>
        <p:spPr/>
        <p:txBody>
          <a:bodyPr/>
          <a:lstStyle/>
          <a:p>
            <a:pPr eaLnBrk="1" hangingPunct="1"/>
            <a:r>
              <a:rPr lang="en-US" smtClean="0"/>
              <a:t>+2 locomotives</a:t>
            </a:r>
          </a:p>
        </p:txBody>
      </p:sp>
      <p:pic>
        <p:nvPicPr>
          <p:cNvPr id="20484" name="Picture 4" descr="00248-Plus2Locos"/>
          <p:cNvPicPr>
            <a:picLocks noChangeAspect="1" noChangeArrowheads="1"/>
          </p:cNvPicPr>
          <p:nvPr/>
        </p:nvPicPr>
        <p:blipFill>
          <a:blip r:embed="rId3">
            <a:lum contrast="48000"/>
            <a:extLst>
              <a:ext uri="{28A0092B-C50C-407E-A947-70E740481C1C}">
                <a14:useLocalDpi xmlns:a14="http://schemas.microsoft.com/office/drawing/2010/main" val="0"/>
              </a:ext>
            </a:extLst>
          </a:blip>
          <a:srcRect/>
          <a:stretch>
            <a:fillRect/>
          </a:stretch>
        </p:blipFill>
        <p:spPr bwMode="auto">
          <a:xfrm>
            <a:off x="1203325" y="2093913"/>
            <a:ext cx="4897438" cy="301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5" name="Rectangle 5"/>
          <p:cNvSpPr>
            <a:spLocks noChangeArrowheads="1"/>
          </p:cNvSpPr>
          <p:nvPr/>
        </p:nvSpPr>
        <p:spPr bwMode="auto">
          <a:xfrm>
            <a:off x="1320800" y="4610100"/>
            <a:ext cx="1778000" cy="177800"/>
          </a:xfrm>
          <a:prstGeom prst="rect">
            <a:avLst/>
          </a:prstGeom>
          <a:noFill/>
          <a:ln w="28575">
            <a:solidFill>
              <a:schemeClr val="bg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486" name="Line 6"/>
          <p:cNvSpPr>
            <a:spLocks noChangeShapeType="1"/>
          </p:cNvSpPr>
          <p:nvPr/>
        </p:nvSpPr>
        <p:spPr bwMode="auto">
          <a:xfrm flipV="1">
            <a:off x="3105150" y="4165600"/>
            <a:ext cx="1098550" cy="49530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487" name="Line 7"/>
          <p:cNvSpPr>
            <a:spLocks noChangeShapeType="1"/>
          </p:cNvSpPr>
          <p:nvPr/>
        </p:nvSpPr>
        <p:spPr bwMode="auto">
          <a:xfrm flipV="1">
            <a:off x="3079750" y="4368800"/>
            <a:ext cx="1136650" cy="50800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488" name="Line 8"/>
          <p:cNvSpPr>
            <a:spLocks noChangeShapeType="1"/>
          </p:cNvSpPr>
          <p:nvPr/>
        </p:nvSpPr>
        <p:spPr bwMode="auto">
          <a:xfrm>
            <a:off x="3054350" y="3149600"/>
            <a:ext cx="1174750" cy="119380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489" name="Line 9"/>
          <p:cNvSpPr>
            <a:spLocks noChangeShapeType="1"/>
          </p:cNvSpPr>
          <p:nvPr/>
        </p:nvSpPr>
        <p:spPr bwMode="auto">
          <a:xfrm>
            <a:off x="3092450" y="2933700"/>
            <a:ext cx="1111250" cy="139700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490" name="Rectangle 10" descr="Wide upward diagonal"/>
          <p:cNvSpPr>
            <a:spLocks noChangeArrowheads="1"/>
          </p:cNvSpPr>
          <p:nvPr/>
        </p:nvSpPr>
        <p:spPr bwMode="auto">
          <a:xfrm>
            <a:off x="4229100" y="4254500"/>
            <a:ext cx="1778000" cy="177800"/>
          </a:xfrm>
          <a:prstGeom prst="rect">
            <a:avLst/>
          </a:prstGeom>
          <a:pattFill prst="wdUpDiag">
            <a:fgClr>
              <a:schemeClr val="tx1"/>
            </a:fgClr>
            <a:bgClr>
              <a:srgbClr val="FFFFFF"/>
            </a:bgClr>
          </a:pattFill>
          <a:ln w="28575">
            <a:solidFill>
              <a:schemeClr val="bg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491" name="Line 11"/>
          <p:cNvSpPr>
            <a:spLocks noChangeShapeType="1"/>
          </p:cNvSpPr>
          <p:nvPr/>
        </p:nvSpPr>
        <p:spPr bwMode="auto">
          <a:xfrm>
            <a:off x="3079750" y="2933700"/>
            <a:ext cx="1136650" cy="120650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492" name="Line 12"/>
          <p:cNvSpPr>
            <a:spLocks noChangeShapeType="1"/>
          </p:cNvSpPr>
          <p:nvPr/>
        </p:nvSpPr>
        <p:spPr bwMode="auto">
          <a:xfrm>
            <a:off x="3079750" y="3175000"/>
            <a:ext cx="1143000" cy="97790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493" name="Line 13"/>
          <p:cNvSpPr>
            <a:spLocks noChangeShapeType="1"/>
          </p:cNvSpPr>
          <p:nvPr/>
        </p:nvSpPr>
        <p:spPr bwMode="auto">
          <a:xfrm flipV="1">
            <a:off x="3086100" y="3498850"/>
            <a:ext cx="1136650" cy="138430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494" name="Rectangle 14"/>
          <p:cNvSpPr>
            <a:spLocks noChangeArrowheads="1"/>
          </p:cNvSpPr>
          <p:nvPr/>
        </p:nvSpPr>
        <p:spPr bwMode="auto">
          <a:xfrm>
            <a:off x="6184900" y="25273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0495" name="Group 15"/>
          <p:cNvGrpSpPr>
            <a:grpSpLocks/>
          </p:cNvGrpSpPr>
          <p:nvPr/>
        </p:nvGrpSpPr>
        <p:grpSpPr bwMode="auto">
          <a:xfrm>
            <a:off x="7162800" y="2305050"/>
            <a:ext cx="1273175" cy="169863"/>
            <a:chOff x="4512" y="1388"/>
            <a:chExt cx="600" cy="1816"/>
          </a:xfrm>
        </p:grpSpPr>
        <p:sp>
          <p:nvSpPr>
            <p:cNvPr id="20552" name="Line 16"/>
            <p:cNvSpPr>
              <a:spLocks noChangeShapeType="1"/>
            </p:cNvSpPr>
            <p:nvPr/>
          </p:nvSpPr>
          <p:spPr bwMode="auto">
            <a:xfrm>
              <a:off x="45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553" name="Line 17"/>
            <p:cNvSpPr>
              <a:spLocks noChangeShapeType="1"/>
            </p:cNvSpPr>
            <p:nvPr/>
          </p:nvSpPr>
          <p:spPr bwMode="auto">
            <a:xfrm>
              <a:off x="4816"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554" name="Line 18"/>
            <p:cNvSpPr>
              <a:spLocks noChangeShapeType="1"/>
            </p:cNvSpPr>
            <p:nvPr/>
          </p:nvSpPr>
          <p:spPr bwMode="auto">
            <a:xfrm>
              <a:off x="51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0496" name="Rectangle 19"/>
          <p:cNvSpPr>
            <a:spLocks noChangeArrowheads="1"/>
          </p:cNvSpPr>
          <p:nvPr/>
        </p:nvSpPr>
        <p:spPr bwMode="auto">
          <a:xfrm>
            <a:off x="6186488" y="27352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497" name="Rectangle 20"/>
          <p:cNvSpPr>
            <a:spLocks noChangeArrowheads="1"/>
          </p:cNvSpPr>
          <p:nvPr/>
        </p:nvSpPr>
        <p:spPr bwMode="auto">
          <a:xfrm>
            <a:off x="6188075" y="2943225"/>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498" name="Rectangle 21"/>
          <p:cNvSpPr>
            <a:spLocks noChangeArrowheads="1"/>
          </p:cNvSpPr>
          <p:nvPr/>
        </p:nvSpPr>
        <p:spPr bwMode="auto">
          <a:xfrm>
            <a:off x="6186488" y="31559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499" name="Rectangle 22"/>
          <p:cNvSpPr>
            <a:spLocks noChangeArrowheads="1"/>
          </p:cNvSpPr>
          <p:nvPr/>
        </p:nvSpPr>
        <p:spPr bwMode="auto">
          <a:xfrm>
            <a:off x="6188075" y="33718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00" name="Rectangle 23"/>
          <p:cNvSpPr>
            <a:spLocks noChangeArrowheads="1"/>
          </p:cNvSpPr>
          <p:nvPr/>
        </p:nvSpPr>
        <p:spPr bwMode="auto">
          <a:xfrm>
            <a:off x="6189663" y="35877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01" name="Rectangle 24"/>
          <p:cNvSpPr>
            <a:spLocks noChangeArrowheads="1"/>
          </p:cNvSpPr>
          <p:nvPr/>
        </p:nvSpPr>
        <p:spPr bwMode="auto">
          <a:xfrm>
            <a:off x="6188075" y="38084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02" name="Rectangle 25"/>
          <p:cNvSpPr>
            <a:spLocks noChangeArrowheads="1"/>
          </p:cNvSpPr>
          <p:nvPr/>
        </p:nvSpPr>
        <p:spPr bwMode="auto">
          <a:xfrm>
            <a:off x="6189663" y="40243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03" name="Rectangle 26"/>
          <p:cNvSpPr>
            <a:spLocks noChangeArrowheads="1"/>
          </p:cNvSpPr>
          <p:nvPr/>
        </p:nvSpPr>
        <p:spPr bwMode="auto">
          <a:xfrm>
            <a:off x="6183313" y="42402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04" name="Rectangle 27"/>
          <p:cNvSpPr>
            <a:spLocks noChangeArrowheads="1"/>
          </p:cNvSpPr>
          <p:nvPr/>
        </p:nvSpPr>
        <p:spPr bwMode="auto">
          <a:xfrm>
            <a:off x="6183313" y="44704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05" name="Rectangle 28"/>
          <p:cNvSpPr>
            <a:spLocks noChangeArrowheads="1"/>
          </p:cNvSpPr>
          <p:nvPr/>
        </p:nvSpPr>
        <p:spPr bwMode="auto">
          <a:xfrm>
            <a:off x="6176963" y="46783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06" name="Text Box 29"/>
          <p:cNvSpPr txBox="1">
            <a:spLocks noChangeArrowheads="1"/>
          </p:cNvSpPr>
          <p:nvPr/>
        </p:nvSpPr>
        <p:spPr bwMode="auto">
          <a:xfrm>
            <a:off x="7227888" y="1587500"/>
            <a:ext cx="7334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a:latin typeface="Times New Roman" pitchFamily="18" charset="0"/>
              </a:rPr>
              <a:t>Axles</a:t>
            </a:r>
          </a:p>
        </p:txBody>
      </p:sp>
      <p:sp>
        <p:nvSpPr>
          <p:cNvPr id="20507" name="Line 30"/>
          <p:cNvSpPr>
            <a:spLocks noChangeShapeType="1"/>
          </p:cNvSpPr>
          <p:nvPr/>
        </p:nvSpPr>
        <p:spPr bwMode="auto">
          <a:xfrm>
            <a:off x="7808913" y="2719388"/>
            <a:ext cx="0" cy="182562"/>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508" name="Group 31"/>
          <p:cNvGrpSpPr>
            <a:grpSpLocks/>
          </p:cNvGrpSpPr>
          <p:nvPr/>
        </p:nvGrpSpPr>
        <p:grpSpPr bwMode="auto">
          <a:xfrm>
            <a:off x="7154863" y="2517775"/>
            <a:ext cx="1322387" cy="2333625"/>
            <a:chOff x="4507" y="1522"/>
            <a:chExt cx="617" cy="1470"/>
          </a:xfrm>
        </p:grpSpPr>
        <p:grpSp>
          <p:nvGrpSpPr>
            <p:cNvPr id="20521" name="Group 32"/>
            <p:cNvGrpSpPr>
              <a:grpSpLocks/>
            </p:cNvGrpSpPr>
            <p:nvPr/>
          </p:nvGrpSpPr>
          <p:grpSpPr bwMode="auto">
            <a:xfrm>
              <a:off x="4507" y="1522"/>
              <a:ext cx="306" cy="116"/>
              <a:chOff x="4507" y="1522"/>
              <a:chExt cx="306" cy="116"/>
            </a:xfrm>
          </p:grpSpPr>
          <p:sp>
            <p:nvSpPr>
              <p:cNvPr id="20550" name="Line 33"/>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551" name="Line 34"/>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0522" name="Line 35"/>
            <p:cNvSpPr>
              <a:spLocks noChangeShapeType="1"/>
            </p:cNvSpPr>
            <p:nvPr/>
          </p:nvSpPr>
          <p:spPr bwMode="auto">
            <a:xfrm>
              <a:off x="5110" y="1655"/>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523" name="Group 36"/>
            <p:cNvGrpSpPr>
              <a:grpSpLocks/>
            </p:cNvGrpSpPr>
            <p:nvPr/>
          </p:nvGrpSpPr>
          <p:grpSpPr bwMode="auto">
            <a:xfrm>
              <a:off x="4508" y="1788"/>
              <a:ext cx="306" cy="116"/>
              <a:chOff x="4507" y="1522"/>
              <a:chExt cx="306" cy="116"/>
            </a:xfrm>
          </p:grpSpPr>
          <p:sp>
            <p:nvSpPr>
              <p:cNvPr id="20548" name="Line 37"/>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549" name="Line 38"/>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0524" name="Group 39"/>
            <p:cNvGrpSpPr>
              <a:grpSpLocks/>
            </p:cNvGrpSpPr>
            <p:nvPr/>
          </p:nvGrpSpPr>
          <p:grpSpPr bwMode="auto">
            <a:xfrm>
              <a:off x="4509" y="1914"/>
              <a:ext cx="306" cy="116"/>
              <a:chOff x="4507" y="1522"/>
              <a:chExt cx="306" cy="116"/>
            </a:xfrm>
          </p:grpSpPr>
          <p:sp>
            <p:nvSpPr>
              <p:cNvPr id="20546" name="Line 40"/>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547" name="Line 41"/>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0525" name="Group 42"/>
            <p:cNvGrpSpPr>
              <a:grpSpLocks/>
            </p:cNvGrpSpPr>
            <p:nvPr/>
          </p:nvGrpSpPr>
          <p:grpSpPr bwMode="auto">
            <a:xfrm>
              <a:off x="4510" y="2050"/>
              <a:ext cx="306" cy="116"/>
              <a:chOff x="4507" y="1522"/>
              <a:chExt cx="306" cy="116"/>
            </a:xfrm>
          </p:grpSpPr>
          <p:sp>
            <p:nvSpPr>
              <p:cNvPr id="20544" name="Line 43"/>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545" name="Line 44"/>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0526" name="Group 45"/>
            <p:cNvGrpSpPr>
              <a:grpSpLocks/>
            </p:cNvGrpSpPr>
            <p:nvPr/>
          </p:nvGrpSpPr>
          <p:grpSpPr bwMode="auto">
            <a:xfrm>
              <a:off x="4511" y="2186"/>
              <a:ext cx="306" cy="116"/>
              <a:chOff x="4507" y="1522"/>
              <a:chExt cx="306" cy="116"/>
            </a:xfrm>
          </p:grpSpPr>
          <p:sp>
            <p:nvSpPr>
              <p:cNvPr id="20542" name="Line 46"/>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543" name="Line 47"/>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0527" name="Group 48"/>
            <p:cNvGrpSpPr>
              <a:grpSpLocks/>
            </p:cNvGrpSpPr>
            <p:nvPr/>
          </p:nvGrpSpPr>
          <p:grpSpPr bwMode="auto">
            <a:xfrm>
              <a:off x="4512" y="2327"/>
              <a:ext cx="306" cy="116"/>
              <a:chOff x="4507" y="1522"/>
              <a:chExt cx="306" cy="116"/>
            </a:xfrm>
          </p:grpSpPr>
          <p:sp>
            <p:nvSpPr>
              <p:cNvPr id="20540" name="Line 49"/>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541" name="Line 50"/>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0528" name="Group 51"/>
            <p:cNvGrpSpPr>
              <a:grpSpLocks/>
            </p:cNvGrpSpPr>
            <p:nvPr/>
          </p:nvGrpSpPr>
          <p:grpSpPr bwMode="auto">
            <a:xfrm>
              <a:off x="4818" y="2463"/>
              <a:ext cx="306" cy="116"/>
              <a:chOff x="4507" y="1522"/>
              <a:chExt cx="306" cy="116"/>
            </a:xfrm>
          </p:grpSpPr>
          <p:sp>
            <p:nvSpPr>
              <p:cNvPr id="20538" name="Line 52"/>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539" name="Line 53"/>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0529" name="Group 54"/>
            <p:cNvGrpSpPr>
              <a:grpSpLocks/>
            </p:cNvGrpSpPr>
            <p:nvPr/>
          </p:nvGrpSpPr>
          <p:grpSpPr bwMode="auto">
            <a:xfrm>
              <a:off x="4514" y="2599"/>
              <a:ext cx="306" cy="116"/>
              <a:chOff x="4507" y="1522"/>
              <a:chExt cx="306" cy="116"/>
            </a:xfrm>
          </p:grpSpPr>
          <p:sp>
            <p:nvSpPr>
              <p:cNvPr id="20536" name="Line 55"/>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537" name="Line 56"/>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0530" name="Group 57"/>
            <p:cNvGrpSpPr>
              <a:grpSpLocks/>
            </p:cNvGrpSpPr>
            <p:nvPr/>
          </p:nvGrpSpPr>
          <p:grpSpPr bwMode="auto">
            <a:xfrm>
              <a:off x="4515" y="2745"/>
              <a:ext cx="306" cy="116"/>
              <a:chOff x="4507" y="1522"/>
              <a:chExt cx="306" cy="116"/>
            </a:xfrm>
          </p:grpSpPr>
          <p:sp>
            <p:nvSpPr>
              <p:cNvPr id="20534" name="Line 58"/>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535" name="Line 59"/>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0531" name="Group 60"/>
            <p:cNvGrpSpPr>
              <a:grpSpLocks/>
            </p:cNvGrpSpPr>
            <p:nvPr/>
          </p:nvGrpSpPr>
          <p:grpSpPr bwMode="auto">
            <a:xfrm>
              <a:off x="4516" y="2876"/>
              <a:ext cx="306" cy="116"/>
              <a:chOff x="4507" y="1522"/>
              <a:chExt cx="306" cy="116"/>
            </a:xfrm>
          </p:grpSpPr>
          <p:sp>
            <p:nvSpPr>
              <p:cNvPr id="20532" name="Line 61"/>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533" name="Line 62"/>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20509" name="Text Box 63"/>
          <p:cNvSpPr txBox="1">
            <a:spLocks noChangeArrowheads="1"/>
          </p:cNvSpPr>
          <p:nvPr/>
        </p:nvSpPr>
        <p:spPr bwMode="auto">
          <a:xfrm>
            <a:off x="6999288" y="2011363"/>
            <a:ext cx="16065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1400">
                <a:latin typeface="Times New Roman" pitchFamily="18" charset="0"/>
              </a:rPr>
              <a:t>16          24          32</a:t>
            </a:r>
          </a:p>
        </p:txBody>
      </p:sp>
      <p:sp>
        <p:nvSpPr>
          <p:cNvPr id="20510" name="Oval 64"/>
          <p:cNvSpPr>
            <a:spLocks noChangeArrowheads="1"/>
          </p:cNvSpPr>
          <p:nvPr/>
        </p:nvSpPr>
        <p:spPr bwMode="auto">
          <a:xfrm>
            <a:off x="7096125" y="2554288"/>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11" name="Oval 65"/>
          <p:cNvSpPr>
            <a:spLocks noChangeArrowheads="1"/>
          </p:cNvSpPr>
          <p:nvPr/>
        </p:nvSpPr>
        <p:spPr bwMode="auto">
          <a:xfrm>
            <a:off x="7464425" y="338772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12" name="Oval 66"/>
          <p:cNvSpPr>
            <a:spLocks noChangeArrowheads="1"/>
          </p:cNvSpPr>
          <p:nvPr/>
        </p:nvSpPr>
        <p:spPr bwMode="auto">
          <a:xfrm>
            <a:off x="7100888" y="360362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13" name="Oval 67"/>
          <p:cNvSpPr>
            <a:spLocks noChangeArrowheads="1"/>
          </p:cNvSpPr>
          <p:nvPr/>
        </p:nvSpPr>
        <p:spPr bwMode="auto">
          <a:xfrm>
            <a:off x="7758113" y="404177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14" name="Oval 68"/>
          <p:cNvSpPr>
            <a:spLocks noChangeArrowheads="1"/>
          </p:cNvSpPr>
          <p:nvPr/>
        </p:nvSpPr>
        <p:spPr bwMode="auto">
          <a:xfrm>
            <a:off x="7112000" y="470217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15" name="Rectangle 69"/>
          <p:cNvSpPr>
            <a:spLocks noChangeArrowheads="1"/>
          </p:cNvSpPr>
          <p:nvPr/>
        </p:nvSpPr>
        <p:spPr bwMode="auto">
          <a:xfrm>
            <a:off x="4225925" y="4046538"/>
            <a:ext cx="1778000" cy="177800"/>
          </a:xfrm>
          <a:prstGeom prst="rect">
            <a:avLst/>
          </a:prstGeom>
          <a:noFill/>
          <a:ln w="28575">
            <a:solidFill>
              <a:schemeClr val="bg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16" name="Text Box 70"/>
          <p:cNvSpPr txBox="1">
            <a:spLocks noChangeArrowheads="1"/>
          </p:cNvSpPr>
          <p:nvPr/>
        </p:nvSpPr>
        <p:spPr bwMode="auto">
          <a:xfrm>
            <a:off x="4056063" y="1184275"/>
            <a:ext cx="36814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400" i="0">
                <a:latin typeface="Times New Roman" pitchFamily="18" charset="0"/>
              </a:rPr>
              <a:t>Assignment score: +1757     </a:t>
            </a:r>
          </a:p>
        </p:txBody>
      </p:sp>
      <p:grpSp>
        <p:nvGrpSpPr>
          <p:cNvPr id="20517" name="Group 71"/>
          <p:cNvGrpSpPr>
            <a:grpSpLocks/>
          </p:cNvGrpSpPr>
          <p:nvPr/>
        </p:nvGrpSpPr>
        <p:grpSpPr bwMode="auto">
          <a:xfrm>
            <a:off x="6926263" y="4754563"/>
            <a:ext cx="1077912" cy="636587"/>
            <a:chOff x="4363" y="2995"/>
            <a:chExt cx="679" cy="401"/>
          </a:xfrm>
        </p:grpSpPr>
        <p:sp>
          <p:nvSpPr>
            <p:cNvPr id="20518" name="Text Box 72"/>
            <p:cNvSpPr txBox="1">
              <a:spLocks noChangeArrowheads="1"/>
            </p:cNvSpPr>
            <p:nvPr/>
          </p:nvSpPr>
          <p:spPr bwMode="auto">
            <a:xfrm>
              <a:off x="4363" y="3223"/>
              <a:ext cx="67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1200">
                  <a:latin typeface="Times New Roman" pitchFamily="18" charset="0"/>
                </a:rPr>
                <a:t>Min         Goal</a:t>
              </a:r>
            </a:p>
          </p:txBody>
        </p:sp>
        <p:sp>
          <p:nvSpPr>
            <p:cNvPr id="20519" name="Line 73"/>
            <p:cNvSpPr>
              <a:spLocks noChangeShapeType="1"/>
            </p:cNvSpPr>
            <p:nvPr/>
          </p:nvSpPr>
          <p:spPr bwMode="auto">
            <a:xfrm flipH="1" flipV="1">
              <a:off x="4517" y="2995"/>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520" name="Line 74"/>
            <p:cNvSpPr>
              <a:spLocks noChangeShapeType="1"/>
            </p:cNvSpPr>
            <p:nvPr/>
          </p:nvSpPr>
          <p:spPr bwMode="auto">
            <a:xfrm flipH="1" flipV="1">
              <a:off x="4922" y="3011"/>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p:txBody>
          <a:bodyPr/>
          <a:lstStyle/>
          <a:p>
            <a:pPr eaLnBrk="1" hangingPunct="1"/>
            <a:r>
              <a:rPr lang="en-US" smtClean="0"/>
              <a:t>The locomotive assignment problem</a:t>
            </a:r>
          </a:p>
        </p:txBody>
      </p:sp>
      <p:sp>
        <p:nvSpPr>
          <p:cNvPr id="21507" name="Rectangle 3"/>
          <p:cNvSpPr>
            <a:spLocks noGrp="1" noChangeArrowheads="1"/>
          </p:cNvSpPr>
          <p:nvPr>
            <p:ph type="body" idx="1"/>
          </p:nvPr>
        </p:nvSpPr>
        <p:spPr/>
        <p:txBody>
          <a:bodyPr/>
          <a:lstStyle/>
          <a:p>
            <a:pPr eaLnBrk="1" hangingPunct="1"/>
            <a:r>
              <a:rPr lang="en-US" smtClean="0"/>
              <a:t>+3 locomotives</a:t>
            </a:r>
          </a:p>
        </p:txBody>
      </p:sp>
      <p:pic>
        <p:nvPicPr>
          <p:cNvPr id="21508" name="Picture 4" descr="00248-Plus3Locos"/>
          <p:cNvPicPr>
            <a:picLocks noChangeAspect="1" noChangeArrowheads="1"/>
          </p:cNvPicPr>
          <p:nvPr/>
        </p:nvPicPr>
        <p:blipFill>
          <a:blip r:embed="rId3">
            <a:lum contrast="48000"/>
            <a:extLst>
              <a:ext uri="{28A0092B-C50C-407E-A947-70E740481C1C}">
                <a14:useLocalDpi xmlns:a14="http://schemas.microsoft.com/office/drawing/2010/main" val="0"/>
              </a:ext>
            </a:extLst>
          </a:blip>
          <a:srcRect/>
          <a:stretch>
            <a:fillRect/>
          </a:stretch>
        </p:blipFill>
        <p:spPr bwMode="auto">
          <a:xfrm>
            <a:off x="1220788" y="2084388"/>
            <a:ext cx="4910137"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9" name="Rectangle 5"/>
          <p:cNvSpPr>
            <a:spLocks noChangeArrowheads="1"/>
          </p:cNvSpPr>
          <p:nvPr/>
        </p:nvSpPr>
        <p:spPr bwMode="auto">
          <a:xfrm>
            <a:off x="1314450" y="4819650"/>
            <a:ext cx="1778000" cy="177800"/>
          </a:xfrm>
          <a:prstGeom prst="rect">
            <a:avLst/>
          </a:prstGeom>
          <a:noFill/>
          <a:ln w="28575">
            <a:solidFill>
              <a:schemeClr val="bg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10" name="Line 6"/>
          <p:cNvSpPr>
            <a:spLocks noChangeShapeType="1"/>
          </p:cNvSpPr>
          <p:nvPr/>
        </p:nvSpPr>
        <p:spPr bwMode="auto">
          <a:xfrm flipV="1">
            <a:off x="3092450" y="4267200"/>
            <a:ext cx="1149350" cy="42545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11" name="Rectangle 7" descr="Wide upward diagonal"/>
          <p:cNvSpPr>
            <a:spLocks noChangeArrowheads="1"/>
          </p:cNvSpPr>
          <p:nvPr/>
        </p:nvSpPr>
        <p:spPr bwMode="auto">
          <a:xfrm>
            <a:off x="4248150" y="4171950"/>
            <a:ext cx="1778000" cy="177800"/>
          </a:xfrm>
          <a:prstGeom prst="rect">
            <a:avLst/>
          </a:prstGeom>
          <a:pattFill prst="wdUpDiag">
            <a:fgClr>
              <a:schemeClr val="tx1"/>
            </a:fgClr>
            <a:bgClr>
              <a:srgbClr val="FFFFFF"/>
            </a:bgClr>
          </a:pattFill>
          <a:ln w="28575">
            <a:solidFill>
              <a:schemeClr val="bg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12" name="Rectangle 8"/>
          <p:cNvSpPr>
            <a:spLocks noChangeArrowheads="1"/>
          </p:cNvSpPr>
          <p:nvPr/>
        </p:nvSpPr>
        <p:spPr bwMode="auto">
          <a:xfrm>
            <a:off x="4235450" y="4387850"/>
            <a:ext cx="1778000" cy="177800"/>
          </a:xfrm>
          <a:prstGeom prst="rect">
            <a:avLst/>
          </a:prstGeom>
          <a:noFill/>
          <a:ln w="28575">
            <a:solidFill>
              <a:schemeClr val="bg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13" name="Line 9"/>
          <p:cNvSpPr>
            <a:spLocks noChangeShapeType="1"/>
          </p:cNvSpPr>
          <p:nvPr/>
        </p:nvSpPr>
        <p:spPr bwMode="auto">
          <a:xfrm>
            <a:off x="3086100" y="2927350"/>
            <a:ext cx="1149350" cy="134620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14" name="Line 10"/>
          <p:cNvSpPr>
            <a:spLocks noChangeShapeType="1"/>
          </p:cNvSpPr>
          <p:nvPr/>
        </p:nvSpPr>
        <p:spPr bwMode="auto">
          <a:xfrm>
            <a:off x="3092450" y="3149600"/>
            <a:ext cx="1149350" cy="113665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15" name="Line 11"/>
          <p:cNvSpPr>
            <a:spLocks noChangeShapeType="1"/>
          </p:cNvSpPr>
          <p:nvPr/>
        </p:nvSpPr>
        <p:spPr bwMode="auto">
          <a:xfrm flipV="1">
            <a:off x="3111500" y="4470400"/>
            <a:ext cx="1117600" cy="43180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16" name="Line 12"/>
          <p:cNvSpPr>
            <a:spLocks noChangeShapeType="1"/>
          </p:cNvSpPr>
          <p:nvPr/>
        </p:nvSpPr>
        <p:spPr bwMode="auto">
          <a:xfrm flipV="1">
            <a:off x="3098800" y="4470400"/>
            <a:ext cx="1136650" cy="2349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17" name="Line 13"/>
          <p:cNvSpPr>
            <a:spLocks noChangeShapeType="1"/>
          </p:cNvSpPr>
          <p:nvPr/>
        </p:nvSpPr>
        <p:spPr bwMode="auto">
          <a:xfrm>
            <a:off x="3098800" y="2921000"/>
            <a:ext cx="1136650" cy="4508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18" name="Line 14"/>
          <p:cNvSpPr>
            <a:spLocks noChangeShapeType="1"/>
          </p:cNvSpPr>
          <p:nvPr/>
        </p:nvSpPr>
        <p:spPr bwMode="auto">
          <a:xfrm>
            <a:off x="3092450" y="3162300"/>
            <a:ext cx="1130300" cy="2222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19" name="Rectangle 15"/>
          <p:cNvSpPr>
            <a:spLocks noChangeArrowheads="1"/>
          </p:cNvSpPr>
          <p:nvPr/>
        </p:nvSpPr>
        <p:spPr bwMode="auto">
          <a:xfrm>
            <a:off x="4241800" y="3276600"/>
            <a:ext cx="1778000" cy="177800"/>
          </a:xfrm>
          <a:prstGeom prst="rect">
            <a:avLst/>
          </a:prstGeom>
          <a:noFill/>
          <a:ln w="28575">
            <a:solidFill>
              <a:schemeClr val="bg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20" name="Rectangle 16"/>
          <p:cNvSpPr>
            <a:spLocks noChangeArrowheads="1"/>
          </p:cNvSpPr>
          <p:nvPr/>
        </p:nvSpPr>
        <p:spPr bwMode="auto">
          <a:xfrm>
            <a:off x="6184900" y="26543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1521" name="Group 17"/>
          <p:cNvGrpSpPr>
            <a:grpSpLocks/>
          </p:cNvGrpSpPr>
          <p:nvPr/>
        </p:nvGrpSpPr>
        <p:grpSpPr bwMode="auto">
          <a:xfrm>
            <a:off x="7162800" y="2432050"/>
            <a:ext cx="1273175" cy="169863"/>
            <a:chOff x="4512" y="1388"/>
            <a:chExt cx="600" cy="1816"/>
          </a:xfrm>
        </p:grpSpPr>
        <p:sp>
          <p:nvSpPr>
            <p:cNvPr id="21578" name="Line 18"/>
            <p:cNvSpPr>
              <a:spLocks noChangeShapeType="1"/>
            </p:cNvSpPr>
            <p:nvPr/>
          </p:nvSpPr>
          <p:spPr bwMode="auto">
            <a:xfrm>
              <a:off x="45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79" name="Line 19"/>
            <p:cNvSpPr>
              <a:spLocks noChangeShapeType="1"/>
            </p:cNvSpPr>
            <p:nvPr/>
          </p:nvSpPr>
          <p:spPr bwMode="auto">
            <a:xfrm>
              <a:off x="4816"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80" name="Line 20"/>
            <p:cNvSpPr>
              <a:spLocks noChangeShapeType="1"/>
            </p:cNvSpPr>
            <p:nvPr/>
          </p:nvSpPr>
          <p:spPr bwMode="auto">
            <a:xfrm>
              <a:off x="51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1522" name="Rectangle 21"/>
          <p:cNvSpPr>
            <a:spLocks noChangeArrowheads="1"/>
          </p:cNvSpPr>
          <p:nvPr/>
        </p:nvSpPr>
        <p:spPr bwMode="auto">
          <a:xfrm>
            <a:off x="6186488" y="28622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23" name="Rectangle 22"/>
          <p:cNvSpPr>
            <a:spLocks noChangeArrowheads="1"/>
          </p:cNvSpPr>
          <p:nvPr/>
        </p:nvSpPr>
        <p:spPr bwMode="auto">
          <a:xfrm>
            <a:off x="6188075" y="3070225"/>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24" name="Rectangle 23"/>
          <p:cNvSpPr>
            <a:spLocks noChangeArrowheads="1"/>
          </p:cNvSpPr>
          <p:nvPr/>
        </p:nvSpPr>
        <p:spPr bwMode="auto">
          <a:xfrm>
            <a:off x="6186488" y="32829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25" name="Rectangle 24"/>
          <p:cNvSpPr>
            <a:spLocks noChangeArrowheads="1"/>
          </p:cNvSpPr>
          <p:nvPr/>
        </p:nvSpPr>
        <p:spPr bwMode="auto">
          <a:xfrm>
            <a:off x="6188075" y="34988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26" name="Rectangle 25"/>
          <p:cNvSpPr>
            <a:spLocks noChangeArrowheads="1"/>
          </p:cNvSpPr>
          <p:nvPr/>
        </p:nvSpPr>
        <p:spPr bwMode="auto">
          <a:xfrm>
            <a:off x="6189663" y="37147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27" name="Rectangle 26"/>
          <p:cNvSpPr>
            <a:spLocks noChangeArrowheads="1"/>
          </p:cNvSpPr>
          <p:nvPr/>
        </p:nvSpPr>
        <p:spPr bwMode="auto">
          <a:xfrm>
            <a:off x="6188075" y="39354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28" name="Rectangle 27"/>
          <p:cNvSpPr>
            <a:spLocks noChangeArrowheads="1"/>
          </p:cNvSpPr>
          <p:nvPr/>
        </p:nvSpPr>
        <p:spPr bwMode="auto">
          <a:xfrm>
            <a:off x="6189663" y="41513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29" name="Rectangle 28"/>
          <p:cNvSpPr>
            <a:spLocks noChangeArrowheads="1"/>
          </p:cNvSpPr>
          <p:nvPr/>
        </p:nvSpPr>
        <p:spPr bwMode="auto">
          <a:xfrm>
            <a:off x="6183313" y="43672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30" name="Rectangle 29"/>
          <p:cNvSpPr>
            <a:spLocks noChangeArrowheads="1"/>
          </p:cNvSpPr>
          <p:nvPr/>
        </p:nvSpPr>
        <p:spPr bwMode="auto">
          <a:xfrm>
            <a:off x="6183313" y="45974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31" name="Rectangle 30"/>
          <p:cNvSpPr>
            <a:spLocks noChangeArrowheads="1"/>
          </p:cNvSpPr>
          <p:nvPr/>
        </p:nvSpPr>
        <p:spPr bwMode="auto">
          <a:xfrm>
            <a:off x="6176963" y="48053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32" name="Text Box 31"/>
          <p:cNvSpPr txBox="1">
            <a:spLocks noChangeArrowheads="1"/>
          </p:cNvSpPr>
          <p:nvPr/>
        </p:nvSpPr>
        <p:spPr bwMode="auto">
          <a:xfrm>
            <a:off x="7227888" y="1714500"/>
            <a:ext cx="7334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a:latin typeface="Times New Roman" pitchFamily="18" charset="0"/>
              </a:rPr>
              <a:t>Axles</a:t>
            </a:r>
          </a:p>
        </p:txBody>
      </p:sp>
      <p:sp>
        <p:nvSpPr>
          <p:cNvPr id="21533" name="Line 32"/>
          <p:cNvSpPr>
            <a:spLocks noChangeShapeType="1"/>
          </p:cNvSpPr>
          <p:nvPr/>
        </p:nvSpPr>
        <p:spPr bwMode="auto">
          <a:xfrm>
            <a:off x="7808913" y="2846388"/>
            <a:ext cx="0" cy="182562"/>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534" name="Group 33"/>
          <p:cNvGrpSpPr>
            <a:grpSpLocks/>
          </p:cNvGrpSpPr>
          <p:nvPr/>
        </p:nvGrpSpPr>
        <p:grpSpPr bwMode="auto">
          <a:xfrm>
            <a:off x="7154863" y="2644775"/>
            <a:ext cx="1322387" cy="2333625"/>
            <a:chOff x="4507" y="1522"/>
            <a:chExt cx="617" cy="1470"/>
          </a:xfrm>
        </p:grpSpPr>
        <p:grpSp>
          <p:nvGrpSpPr>
            <p:cNvPr id="21547" name="Group 34"/>
            <p:cNvGrpSpPr>
              <a:grpSpLocks/>
            </p:cNvGrpSpPr>
            <p:nvPr/>
          </p:nvGrpSpPr>
          <p:grpSpPr bwMode="auto">
            <a:xfrm>
              <a:off x="4507" y="1522"/>
              <a:ext cx="306" cy="116"/>
              <a:chOff x="4507" y="1522"/>
              <a:chExt cx="306" cy="116"/>
            </a:xfrm>
          </p:grpSpPr>
          <p:sp>
            <p:nvSpPr>
              <p:cNvPr id="21576" name="Line 35"/>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77" name="Line 36"/>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1548" name="Line 37"/>
            <p:cNvSpPr>
              <a:spLocks noChangeShapeType="1"/>
            </p:cNvSpPr>
            <p:nvPr/>
          </p:nvSpPr>
          <p:spPr bwMode="auto">
            <a:xfrm>
              <a:off x="5110" y="1655"/>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549" name="Group 38"/>
            <p:cNvGrpSpPr>
              <a:grpSpLocks/>
            </p:cNvGrpSpPr>
            <p:nvPr/>
          </p:nvGrpSpPr>
          <p:grpSpPr bwMode="auto">
            <a:xfrm>
              <a:off x="4508" y="1788"/>
              <a:ext cx="306" cy="116"/>
              <a:chOff x="4507" y="1522"/>
              <a:chExt cx="306" cy="116"/>
            </a:xfrm>
          </p:grpSpPr>
          <p:sp>
            <p:nvSpPr>
              <p:cNvPr id="21574" name="Line 39"/>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75" name="Line 40"/>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1550" name="Group 41"/>
            <p:cNvGrpSpPr>
              <a:grpSpLocks/>
            </p:cNvGrpSpPr>
            <p:nvPr/>
          </p:nvGrpSpPr>
          <p:grpSpPr bwMode="auto">
            <a:xfrm>
              <a:off x="4509" y="1914"/>
              <a:ext cx="306" cy="116"/>
              <a:chOff x="4507" y="1522"/>
              <a:chExt cx="306" cy="116"/>
            </a:xfrm>
          </p:grpSpPr>
          <p:sp>
            <p:nvSpPr>
              <p:cNvPr id="21572" name="Line 42"/>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73" name="Line 43"/>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1551" name="Group 44"/>
            <p:cNvGrpSpPr>
              <a:grpSpLocks/>
            </p:cNvGrpSpPr>
            <p:nvPr/>
          </p:nvGrpSpPr>
          <p:grpSpPr bwMode="auto">
            <a:xfrm>
              <a:off x="4510" y="2050"/>
              <a:ext cx="306" cy="116"/>
              <a:chOff x="4507" y="1522"/>
              <a:chExt cx="306" cy="116"/>
            </a:xfrm>
          </p:grpSpPr>
          <p:sp>
            <p:nvSpPr>
              <p:cNvPr id="21570" name="Line 45"/>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71" name="Line 46"/>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1552" name="Group 47"/>
            <p:cNvGrpSpPr>
              <a:grpSpLocks/>
            </p:cNvGrpSpPr>
            <p:nvPr/>
          </p:nvGrpSpPr>
          <p:grpSpPr bwMode="auto">
            <a:xfrm>
              <a:off x="4511" y="2186"/>
              <a:ext cx="306" cy="116"/>
              <a:chOff x="4507" y="1522"/>
              <a:chExt cx="306" cy="116"/>
            </a:xfrm>
          </p:grpSpPr>
          <p:sp>
            <p:nvSpPr>
              <p:cNvPr id="21568" name="Line 48"/>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69" name="Line 49"/>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1553" name="Group 50"/>
            <p:cNvGrpSpPr>
              <a:grpSpLocks/>
            </p:cNvGrpSpPr>
            <p:nvPr/>
          </p:nvGrpSpPr>
          <p:grpSpPr bwMode="auto">
            <a:xfrm>
              <a:off x="4512" y="2327"/>
              <a:ext cx="306" cy="116"/>
              <a:chOff x="4507" y="1522"/>
              <a:chExt cx="306" cy="116"/>
            </a:xfrm>
          </p:grpSpPr>
          <p:sp>
            <p:nvSpPr>
              <p:cNvPr id="21566" name="Line 51"/>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67" name="Line 52"/>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1554" name="Group 53"/>
            <p:cNvGrpSpPr>
              <a:grpSpLocks/>
            </p:cNvGrpSpPr>
            <p:nvPr/>
          </p:nvGrpSpPr>
          <p:grpSpPr bwMode="auto">
            <a:xfrm>
              <a:off x="4818" y="2463"/>
              <a:ext cx="306" cy="116"/>
              <a:chOff x="4507" y="1522"/>
              <a:chExt cx="306" cy="116"/>
            </a:xfrm>
          </p:grpSpPr>
          <p:sp>
            <p:nvSpPr>
              <p:cNvPr id="21564" name="Line 54"/>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65" name="Line 55"/>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1555" name="Group 56"/>
            <p:cNvGrpSpPr>
              <a:grpSpLocks/>
            </p:cNvGrpSpPr>
            <p:nvPr/>
          </p:nvGrpSpPr>
          <p:grpSpPr bwMode="auto">
            <a:xfrm>
              <a:off x="4514" y="2599"/>
              <a:ext cx="306" cy="116"/>
              <a:chOff x="4507" y="1522"/>
              <a:chExt cx="306" cy="116"/>
            </a:xfrm>
          </p:grpSpPr>
          <p:sp>
            <p:nvSpPr>
              <p:cNvPr id="21562" name="Line 57"/>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63" name="Line 58"/>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1556" name="Group 59"/>
            <p:cNvGrpSpPr>
              <a:grpSpLocks/>
            </p:cNvGrpSpPr>
            <p:nvPr/>
          </p:nvGrpSpPr>
          <p:grpSpPr bwMode="auto">
            <a:xfrm>
              <a:off x="4515" y="2745"/>
              <a:ext cx="306" cy="116"/>
              <a:chOff x="4507" y="1522"/>
              <a:chExt cx="306" cy="116"/>
            </a:xfrm>
          </p:grpSpPr>
          <p:sp>
            <p:nvSpPr>
              <p:cNvPr id="21560" name="Line 60"/>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61" name="Line 61"/>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1557" name="Group 62"/>
            <p:cNvGrpSpPr>
              <a:grpSpLocks/>
            </p:cNvGrpSpPr>
            <p:nvPr/>
          </p:nvGrpSpPr>
          <p:grpSpPr bwMode="auto">
            <a:xfrm>
              <a:off x="4516" y="2876"/>
              <a:ext cx="306" cy="116"/>
              <a:chOff x="4507" y="1522"/>
              <a:chExt cx="306" cy="116"/>
            </a:xfrm>
          </p:grpSpPr>
          <p:sp>
            <p:nvSpPr>
              <p:cNvPr id="21558" name="Line 63"/>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59" name="Line 64"/>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21535" name="Text Box 65"/>
          <p:cNvSpPr txBox="1">
            <a:spLocks noChangeArrowheads="1"/>
          </p:cNvSpPr>
          <p:nvPr/>
        </p:nvSpPr>
        <p:spPr bwMode="auto">
          <a:xfrm>
            <a:off x="6999288" y="2138363"/>
            <a:ext cx="16065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1400">
                <a:latin typeface="Times New Roman" pitchFamily="18" charset="0"/>
              </a:rPr>
              <a:t>16          24          32</a:t>
            </a:r>
          </a:p>
        </p:txBody>
      </p:sp>
      <p:sp>
        <p:nvSpPr>
          <p:cNvPr id="21536" name="Oval 66"/>
          <p:cNvSpPr>
            <a:spLocks noChangeArrowheads="1"/>
          </p:cNvSpPr>
          <p:nvPr/>
        </p:nvSpPr>
        <p:spPr bwMode="auto">
          <a:xfrm>
            <a:off x="7096125" y="2681288"/>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37" name="Oval 67"/>
          <p:cNvSpPr>
            <a:spLocks noChangeArrowheads="1"/>
          </p:cNvSpPr>
          <p:nvPr/>
        </p:nvSpPr>
        <p:spPr bwMode="auto">
          <a:xfrm>
            <a:off x="7091363" y="3506788"/>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38" name="Oval 68"/>
          <p:cNvSpPr>
            <a:spLocks noChangeArrowheads="1"/>
          </p:cNvSpPr>
          <p:nvPr/>
        </p:nvSpPr>
        <p:spPr bwMode="auto">
          <a:xfrm>
            <a:off x="7100888" y="373062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39" name="Oval 69"/>
          <p:cNvSpPr>
            <a:spLocks noChangeArrowheads="1"/>
          </p:cNvSpPr>
          <p:nvPr/>
        </p:nvSpPr>
        <p:spPr bwMode="auto">
          <a:xfrm>
            <a:off x="7483475" y="439102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40" name="Oval 70"/>
          <p:cNvSpPr>
            <a:spLocks noChangeArrowheads="1"/>
          </p:cNvSpPr>
          <p:nvPr/>
        </p:nvSpPr>
        <p:spPr bwMode="auto">
          <a:xfrm>
            <a:off x="7112000" y="482917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41" name="Oval 71"/>
          <p:cNvSpPr>
            <a:spLocks noChangeArrowheads="1"/>
          </p:cNvSpPr>
          <p:nvPr/>
        </p:nvSpPr>
        <p:spPr bwMode="auto">
          <a:xfrm>
            <a:off x="7100888" y="3302000"/>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542" name="Text Box 72"/>
          <p:cNvSpPr txBox="1">
            <a:spLocks noChangeArrowheads="1"/>
          </p:cNvSpPr>
          <p:nvPr/>
        </p:nvSpPr>
        <p:spPr bwMode="auto">
          <a:xfrm>
            <a:off x="4056063" y="1184275"/>
            <a:ext cx="36814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400" i="0">
                <a:latin typeface="Times New Roman" pitchFamily="18" charset="0"/>
              </a:rPr>
              <a:t>Assignment score: +2855     </a:t>
            </a:r>
          </a:p>
        </p:txBody>
      </p:sp>
      <p:grpSp>
        <p:nvGrpSpPr>
          <p:cNvPr id="21543" name="Group 73"/>
          <p:cNvGrpSpPr>
            <a:grpSpLocks/>
          </p:cNvGrpSpPr>
          <p:nvPr/>
        </p:nvGrpSpPr>
        <p:grpSpPr bwMode="auto">
          <a:xfrm>
            <a:off x="6926263" y="4957763"/>
            <a:ext cx="1077912" cy="636587"/>
            <a:chOff x="4363" y="2995"/>
            <a:chExt cx="679" cy="401"/>
          </a:xfrm>
        </p:grpSpPr>
        <p:sp>
          <p:nvSpPr>
            <p:cNvPr id="21544" name="Text Box 74"/>
            <p:cNvSpPr txBox="1">
              <a:spLocks noChangeArrowheads="1"/>
            </p:cNvSpPr>
            <p:nvPr/>
          </p:nvSpPr>
          <p:spPr bwMode="auto">
            <a:xfrm>
              <a:off x="4363" y="3223"/>
              <a:ext cx="67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1200">
                  <a:latin typeface="Times New Roman" pitchFamily="18" charset="0"/>
                </a:rPr>
                <a:t>Min         Goal</a:t>
              </a:r>
            </a:p>
          </p:txBody>
        </p:sp>
        <p:sp>
          <p:nvSpPr>
            <p:cNvPr id="21545" name="Line 75"/>
            <p:cNvSpPr>
              <a:spLocks noChangeShapeType="1"/>
            </p:cNvSpPr>
            <p:nvPr/>
          </p:nvSpPr>
          <p:spPr bwMode="auto">
            <a:xfrm flipH="1" flipV="1">
              <a:off x="4517" y="2995"/>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46" name="Line 76"/>
            <p:cNvSpPr>
              <a:spLocks noChangeShapeType="1"/>
            </p:cNvSpPr>
            <p:nvPr/>
          </p:nvSpPr>
          <p:spPr bwMode="auto">
            <a:xfrm flipH="1" flipV="1">
              <a:off x="4922" y="3011"/>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p:txBody>
          <a:bodyPr/>
          <a:lstStyle/>
          <a:p>
            <a:pPr eaLnBrk="1" hangingPunct="1"/>
            <a:r>
              <a:rPr lang="en-US" smtClean="0"/>
              <a:t>History</a:t>
            </a:r>
          </a:p>
        </p:txBody>
      </p:sp>
      <p:sp>
        <p:nvSpPr>
          <p:cNvPr id="4099" name="Rectangle 3"/>
          <p:cNvSpPr>
            <a:spLocks noGrp="1" noChangeArrowheads="1"/>
          </p:cNvSpPr>
          <p:nvPr>
            <p:ph type="body" idx="1"/>
          </p:nvPr>
        </p:nvSpPr>
        <p:spPr>
          <a:xfrm>
            <a:off x="560388" y="1223963"/>
            <a:ext cx="8302625" cy="5303837"/>
          </a:xfrm>
        </p:spPr>
        <p:txBody>
          <a:bodyPr/>
          <a:lstStyle/>
          <a:p>
            <a:pPr eaLnBrk="1" hangingPunct="1"/>
            <a:r>
              <a:rPr lang="en-US" dirty="0" smtClean="0"/>
              <a:t>A bit of history:</a:t>
            </a:r>
          </a:p>
          <a:p>
            <a:pPr lvl="1" eaLnBrk="1" hangingPunct="1"/>
            <a:r>
              <a:rPr lang="en-US" dirty="0" smtClean="0"/>
              <a:t>1996 – 2002</a:t>
            </a:r>
          </a:p>
          <a:p>
            <a:pPr lvl="2" eaLnBrk="1" hangingPunct="1"/>
            <a:r>
              <a:rPr lang="en-US" dirty="0" smtClean="0"/>
              <a:t>Developed first locomotive optimization model based on the principles of “approximate dynamic programming” (the “optimizing-simulator” back then).</a:t>
            </a:r>
          </a:p>
          <a:p>
            <a:pPr lvl="1" eaLnBrk="1" hangingPunct="1"/>
            <a:r>
              <a:rPr lang="en-US" dirty="0" smtClean="0"/>
              <a:t>2003-2005</a:t>
            </a:r>
          </a:p>
          <a:p>
            <a:pPr lvl="2" eaLnBrk="1" hangingPunct="1"/>
            <a:r>
              <a:rPr lang="en-US" dirty="0" smtClean="0"/>
              <a:t>Redeveloped modeling library</a:t>
            </a:r>
          </a:p>
          <a:p>
            <a:pPr lvl="2" eaLnBrk="1" hangingPunct="1"/>
            <a:r>
              <a:rPr lang="en-US" dirty="0" smtClean="0"/>
              <a:t>Advances in approximate dynamic programming</a:t>
            </a:r>
          </a:p>
          <a:p>
            <a:pPr lvl="2" eaLnBrk="1" hangingPunct="1"/>
            <a:r>
              <a:rPr lang="en-US" dirty="0" smtClean="0"/>
              <a:t>Integrated </a:t>
            </a:r>
            <a:r>
              <a:rPr lang="en-US" dirty="0" err="1" smtClean="0"/>
              <a:t>Cplex</a:t>
            </a:r>
            <a:r>
              <a:rPr lang="en-US" dirty="0" smtClean="0"/>
              <a:t> for locomotive assignment problem</a:t>
            </a:r>
          </a:p>
          <a:p>
            <a:pPr lvl="1" eaLnBrk="1" hangingPunct="1"/>
            <a:r>
              <a:rPr lang="en-US" dirty="0" smtClean="0"/>
              <a:t>2006-2011</a:t>
            </a:r>
          </a:p>
          <a:p>
            <a:pPr lvl="2" eaLnBrk="1" hangingPunct="1"/>
            <a:r>
              <a:rPr lang="en-US" dirty="0" smtClean="0"/>
              <a:t>Locomotive modeling project restarted using new modeling library, new algorithms, new implementation strategy.</a:t>
            </a:r>
          </a:p>
          <a:p>
            <a:pPr lvl="2" eaLnBrk="1" hangingPunct="1"/>
            <a:r>
              <a:rPr lang="en-US" dirty="0" smtClean="0"/>
              <a:t>2008 implemented strategic planning system for fleet sizing.</a:t>
            </a:r>
          </a:p>
          <a:p>
            <a:pPr lvl="2" eaLnBrk="1" hangingPunct="1"/>
            <a:r>
              <a:rPr lang="en-US" dirty="0" smtClean="0"/>
              <a:t>2009-2011 implemented tactical planning system</a:t>
            </a:r>
          </a:p>
        </p:txBody>
      </p:sp>
    </p:spTree>
  </p:cSld>
  <p:clrMapOvr>
    <a:masterClrMapping/>
  </p:clrMapOv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p:txBody>
          <a:bodyPr/>
          <a:lstStyle/>
          <a:p>
            <a:pPr eaLnBrk="1" hangingPunct="1"/>
            <a:r>
              <a:rPr lang="en-US" smtClean="0"/>
              <a:t>The locomotive assignment problem</a:t>
            </a:r>
          </a:p>
        </p:txBody>
      </p:sp>
      <p:sp>
        <p:nvSpPr>
          <p:cNvPr id="22531" name="Rectangle 3"/>
          <p:cNvSpPr>
            <a:spLocks noGrp="1" noChangeArrowheads="1"/>
          </p:cNvSpPr>
          <p:nvPr>
            <p:ph type="body" idx="1"/>
          </p:nvPr>
        </p:nvSpPr>
        <p:spPr/>
        <p:txBody>
          <a:bodyPr/>
          <a:lstStyle/>
          <a:p>
            <a:pPr eaLnBrk="1" hangingPunct="1"/>
            <a:r>
              <a:rPr lang="en-US" smtClean="0"/>
              <a:t>+4 locomotives</a:t>
            </a:r>
          </a:p>
        </p:txBody>
      </p:sp>
      <p:pic>
        <p:nvPicPr>
          <p:cNvPr id="22532" name="Picture 4" descr="00248-Plus4Locos"/>
          <p:cNvPicPr>
            <a:picLocks noChangeAspect="1" noChangeArrowheads="1"/>
          </p:cNvPicPr>
          <p:nvPr/>
        </p:nvPicPr>
        <p:blipFill>
          <a:blip r:embed="rId3">
            <a:lum contrast="48000"/>
            <a:extLst>
              <a:ext uri="{28A0092B-C50C-407E-A947-70E740481C1C}">
                <a14:useLocalDpi xmlns:a14="http://schemas.microsoft.com/office/drawing/2010/main" val="0"/>
              </a:ext>
            </a:extLst>
          </a:blip>
          <a:srcRect/>
          <a:stretch>
            <a:fillRect/>
          </a:stretch>
        </p:blipFill>
        <p:spPr bwMode="auto">
          <a:xfrm>
            <a:off x="1203325" y="2084388"/>
            <a:ext cx="4926013" cy="3468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3" name="Rectangle 5"/>
          <p:cNvSpPr>
            <a:spLocks noChangeArrowheads="1"/>
          </p:cNvSpPr>
          <p:nvPr/>
        </p:nvSpPr>
        <p:spPr bwMode="auto">
          <a:xfrm>
            <a:off x="1301750" y="3943350"/>
            <a:ext cx="1778000" cy="177800"/>
          </a:xfrm>
          <a:prstGeom prst="rect">
            <a:avLst/>
          </a:prstGeom>
          <a:noFill/>
          <a:ln w="28575">
            <a:solidFill>
              <a:schemeClr val="bg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34" name="Line 6"/>
          <p:cNvSpPr>
            <a:spLocks noChangeShapeType="1"/>
          </p:cNvSpPr>
          <p:nvPr/>
        </p:nvSpPr>
        <p:spPr bwMode="auto">
          <a:xfrm>
            <a:off x="3092450" y="4051300"/>
            <a:ext cx="1143000" cy="5143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5" name="Line 7"/>
          <p:cNvSpPr>
            <a:spLocks noChangeShapeType="1"/>
          </p:cNvSpPr>
          <p:nvPr/>
        </p:nvSpPr>
        <p:spPr bwMode="auto">
          <a:xfrm>
            <a:off x="3073400" y="2927350"/>
            <a:ext cx="1149350" cy="14160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6" name="Line 8"/>
          <p:cNvSpPr>
            <a:spLocks noChangeShapeType="1"/>
          </p:cNvSpPr>
          <p:nvPr/>
        </p:nvSpPr>
        <p:spPr bwMode="auto">
          <a:xfrm>
            <a:off x="3079750" y="3149600"/>
            <a:ext cx="1136650" cy="12001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7" name="Line 9"/>
          <p:cNvSpPr>
            <a:spLocks noChangeShapeType="1"/>
          </p:cNvSpPr>
          <p:nvPr/>
        </p:nvSpPr>
        <p:spPr bwMode="auto">
          <a:xfrm>
            <a:off x="3086100" y="2921000"/>
            <a:ext cx="1136650" cy="53975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8" name="Line 10"/>
          <p:cNvSpPr>
            <a:spLocks noChangeShapeType="1"/>
          </p:cNvSpPr>
          <p:nvPr/>
        </p:nvSpPr>
        <p:spPr bwMode="auto">
          <a:xfrm>
            <a:off x="3079750" y="3162300"/>
            <a:ext cx="1155700" cy="31115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9" name="Rectangle 11" descr="Wide upward diagonal"/>
          <p:cNvSpPr>
            <a:spLocks noChangeArrowheads="1"/>
          </p:cNvSpPr>
          <p:nvPr/>
        </p:nvSpPr>
        <p:spPr bwMode="auto">
          <a:xfrm>
            <a:off x="4235450" y="3378200"/>
            <a:ext cx="1778000" cy="177800"/>
          </a:xfrm>
          <a:prstGeom prst="rect">
            <a:avLst/>
          </a:prstGeom>
          <a:pattFill prst="wdUpDiag">
            <a:fgClr>
              <a:schemeClr val="tx1"/>
            </a:fgClr>
            <a:bgClr>
              <a:srgbClr val="FFFFFF"/>
            </a:bgClr>
          </a:pattFill>
          <a:ln w="28575">
            <a:solidFill>
              <a:schemeClr val="bg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40" name="Rectangle 12"/>
          <p:cNvSpPr>
            <a:spLocks noChangeArrowheads="1"/>
          </p:cNvSpPr>
          <p:nvPr/>
        </p:nvSpPr>
        <p:spPr bwMode="auto">
          <a:xfrm>
            <a:off x="4222750" y="4260850"/>
            <a:ext cx="1778000" cy="177800"/>
          </a:xfrm>
          <a:prstGeom prst="rect">
            <a:avLst/>
          </a:prstGeom>
          <a:noFill/>
          <a:ln w="28575">
            <a:solidFill>
              <a:schemeClr val="bg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41" name="Line 13"/>
          <p:cNvSpPr>
            <a:spLocks noChangeShapeType="1"/>
          </p:cNvSpPr>
          <p:nvPr/>
        </p:nvSpPr>
        <p:spPr bwMode="auto">
          <a:xfrm flipV="1">
            <a:off x="3073400" y="4343400"/>
            <a:ext cx="1149350" cy="7937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42" name="Line 14"/>
          <p:cNvSpPr>
            <a:spLocks noChangeShapeType="1"/>
          </p:cNvSpPr>
          <p:nvPr/>
        </p:nvSpPr>
        <p:spPr bwMode="auto">
          <a:xfrm flipV="1">
            <a:off x="3086100" y="4552950"/>
            <a:ext cx="1143000" cy="58420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43" name="Rectangle 15"/>
          <p:cNvSpPr>
            <a:spLocks noChangeArrowheads="1"/>
          </p:cNvSpPr>
          <p:nvPr/>
        </p:nvSpPr>
        <p:spPr bwMode="auto">
          <a:xfrm>
            <a:off x="6184900" y="27432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2544" name="Group 16"/>
          <p:cNvGrpSpPr>
            <a:grpSpLocks/>
          </p:cNvGrpSpPr>
          <p:nvPr/>
        </p:nvGrpSpPr>
        <p:grpSpPr bwMode="auto">
          <a:xfrm>
            <a:off x="7162800" y="2520950"/>
            <a:ext cx="1273175" cy="169863"/>
            <a:chOff x="4512" y="1388"/>
            <a:chExt cx="600" cy="1816"/>
          </a:xfrm>
        </p:grpSpPr>
        <p:sp>
          <p:nvSpPr>
            <p:cNvPr id="22601" name="Line 17"/>
            <p:cNvSpPr>
              <a:spLocks noChangeShapeType="1"/>
            </p:cNvSpPr>
            <p:nvPr/>
          </p:nvSpPr>
          <p:spPr bwMode="auto">
            <a:xfrm>
              <a:off x="45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602" name="Line 18"/>
            <p:cNvSpPr>
              <a:spLocks noChangeShapeType="1"/>
            </p:cNvSpPr>
            <p:nvPr/>
          </p:nvSpPr>
          <p:spPr bwMode="auto">
            <a:xfrm>
              <a:off x="4816"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603" name="Line 19"/>
            <p:cNvSpPr>
              <a:spLocks noChangeShapeType="1"/>
            </p:cNvSpPr>
            <p:nvPr/>
          </p:nvSpPr>
          <p:spPr bwMode="auto">
            <a:xfrm>
              <a:off x="51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2545" name="Rectangle 20"/>
          <p:cNvSpPr>
            <a:spLocks noChangeArrowheads="1"/>
          </p:cNvSpPr>
          <p:nvPr/>
        </p:nvSpPr>
        <p:spPr bwMode="auto">
          <a:xfrm>
            <a:off x="6186488" y="29511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46" name="Rectangle 21"/>
          <p:cNvSpPr>
            <a:spLocks noChangeArrowheads="1"/>
          </p:cNvSpPr>
          <p:nvPr/>
        </p:nvSpPr>
        <p:spPr bwMode="auto">
          <a:xfrm>
            <a:off x="6188075" y="3159125"/>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47" name="Rectangle 22"/>
          <p:cNvSpPr>
            <a:spLocks noChangeArrowheads="1"/>
          </p:cNvSpPr>
          <p:nvPr/>
        </p:nvSpPr>
        <p:spPr bwMode="auto">
          <a:xfrm>
            <a:off x="6186488" y="33718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48" name="Rectangle 23"/>
          <p:cNvSpPr>
            <a:spLocks noChangeArrowheads="1"/>
          </p:cNvSpPr>
          <p:nvPr/>
        </p:nvSpPr>
        <p:spPr bwMode="auto">
          <a:xfrm>
            <a:off x="6188075" y="35877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49" name="Rectangle 24"/>
          <p:cNvSpPr>
            <a:spLocks noChangeArrowheads="1"/>
          </p:cNvSpPr>
          <p:nvPr/>
        </p:nvSpPr>
        <p:spPr bwMode="auto">
          <a:xfrm>
            <a:off x="6189663" y="38036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50" name="Rectangle 25"/>
          <p:cNvSpPr>
            <a:spLocks noChangeArrowheads="1"/>
          </p:cNvSpPr>
          <p:nvPr/>
        </p:nvSpPr>
        <p:spPr bwMode="auto">
          <a:xfrm>
            <a:off x="6188075" y="40243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51" name="Rectangle 26"/>
          <p:cNvSpPr>
            <a:spLocks noChangeArrowheads="1"/>
          </p:cNvSpPr>
          <p:nvPr/>
        </p:nvSpPr>
        <p:spPr bwMode="auto">
          <a:xfrm>
            <a:off x="6189663" y="42402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52" name="Rectangle 27"/>
          <p:cNvSpPr>
            <a:spLocks noChangeArrowheads="1"/>
          </p:cNvSpPr>
          <p:nvPr/>
        </p:nvSpPr>
        <p:spPr bwMode="auto">
          <a:xfrm>
            <a:off x="6183313" y="44561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53" name="Rectangle 28"/>
          <p:cNvSpPr>
            <a:spLocks noChangeArrowheads="1"/>
          </p:cNvSpPr>
          <p:nvPr/>
        </p:nvSpPr>
        <p:spPr bwMode="auto">
          <a:xfrm>
            <a:off x="6183313" y="46863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54" name="Rectangle 29"/>
          <p:cNvSpPr>
            <a:spLocks noChangeArrowheads="1"/>
          </p:cNvSpPr>
          <p:nvPr/>
        </p:nvSpPr>
        <p:spPr bwMode="auto">
          <a:xfrm>
            <a:off x="6176963" y="48942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55" name="Text Box 30"/>
          <p:cNvSpPr txBox="1">
            <a:spLocks noChangeArrowheads="1"/>
          </p:cNvSpPr>
          <p:nvPr/>
        </p:nvSpPr>
        <p:spPr bwMode="auto">
          <a:xfrm>
            <a:off x="7227888" y="1803400"/>
            <a:ext cx="7334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a:latin typeface="Times New Roman" pitchFamily="18" charset="0"/>
              </a:rPr>
              <a:t>Axles</a:t>
            </a:r>
          </a:p>
        </p:txBody>
      </p:sp>
      <p:sp>
        <p:nvSpPr>
          <p:cNvPr id="22556" name="Line 31"/>
          <p:cNvSpPr>
            <a:spLocks noChangeShapeType="1"/>
          </p:cNvSpPr>
          <p:nvPr/>
        </p:nvSpPr>
        <p:spPr bwMode="auto">
          <a:xfrm>
            <a:off x="7808913" y="2935288"/>
            <a:ext cx="0" cy="182562"/>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2557" name="Group 32"/>
          <p:cNvGrpSpPr>
            <a:grpSpLocks/>
          </p:cNvGrpSpPr>
          <p:nvPr/>
        </p:nvGrpSpPr>
        <p:grpSpPr bwMode="auto">
          <a:xfrm>
            <a:off x="7154863" y="2733675"/>
            <a:ext cx="1322387" cy="2333625"/>
            <a:chOff x="4507" y="1522"/>
            <a:chExt cx="617" cy="1470"/>
          </a:xfrm>
        </p:grpSpPr>
        <p:grpSp>
          <p:nvGrpSpPr>
            <p:cNvPr id="22570" name="Group 33"/>
            <p:cNvGrpSpPr>
              <a:grpSpLocks/>
            </p:cNvGrpSpPr>
            <p:nvPr/>
          </p:nvGrpSpPr>
          <p:grpSpPr bwMode="auto">
            <a:xfrm>
              <a:off x="4507" y="1522"/>
              <a:ext cx="306" cy="116"/>
              <a:chOff x="4507" y="1522"/>
              <a:chExt cx="306" cy="116"/>
            </a:xfrm>
          </p:grpSpPr>
          <p:sp>
            <p:nvSpPr>
              <p:cNvPr id="22599" name="Line 34"/>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600" name="Line 35"/>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2571" name="Line 36"/>
            <p:cNvSpPr>
              <a:spLocks noChangeShapeType="1"/>
            </p:cNvSpPr>
            <p:nvPr/>
          </p:nvSpPr>
          <p:spPr bwMode="auto">
            <a:xfrm>
              <a:off x="5110" y="1655"/>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2572" name="Group 37"/>
            <p:cNvGrpSpPr>
              <a:grpSpLocks/>
            </p:cNvGrpSpPr>
            <p:nvPr/>
          </p:nvGrpSpPr>
          <p:grpSpPr bwMode="auto">
            <a:xfrm>
              <a:off x="4508" y="1788"/>
              <a:ext cx="306" cy="116"/>
              <a:chOff x="4507" y="1522"/>
              <a:chExt cx="306" cy="116"/>
            </a:xfrm>
          </p:grpSpPr>
          <p:sp>
            <p:nvSpPr>
              <p:cNvPr id="22597" name="Line 38"/>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98" name="Line 39"/>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2573" name="Group 40"/>
            <p:cNvGrpSpPr>
              <a:grpSpLocks/>
            </p:cNvGrpSpPr>
            <p:nvPr/>
          </p:nvGrpSpPr>
          <p:grpSpPr bwMode="auto">
            <a:xfrm>
              <a:off x="4509" y="1914"/>
              <a:ext cx="306" cy="116"/>
              <a:chOff x="4507" y="1522"/>
              <a:chExt cx="306" cy="116"/>
            </a:xfrm>
          </p:grpSpPr>
          <p:sp>
            <p:nvSpPr>
              <p:cNvPr id="22595" name="Line 41"/>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96" name="Line 42"/>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2574" name="Group 43"/>
            <p:cNvGrpSpPr>
              <a:grpSpLocks/>
            </p:cNvGrpSpPr>
            <p:nvPr/>
          </p:nvGrpSpPr>
          <p:grpSpPr bwMode="auto">
            <a:xfrm>
              <a:off x="4510" y="2050"/>
              <a:ext cx="306" cy="116"/>
              <a:chOff x="4507" y="1522"/>
              <a:chExt cx="306" cy="116"/>
            </a:xfrm>
          </p:grpSpPr>
          <p:sp>
            <p:nvSpPr>
              <p:cNvPr id="22593" name="Line 44"/>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94" name="Line 45"/>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2575" name="Group 46"/>
            <p:cNvGrpSpPr>
              <a:grpSpLocks/>
            </p:cNvGrpSpPr>
            <p:nvPr/>
          </p:nvGrpSpPr>
          <p:grpSpPr bwMode="auto">
            <a:xfrm>
              <a:off x="4511" y="2186"/>
              <a:ext cx="306" cy="116"/>
              <a:chOff x="4507" y="1522"/>
              <a:chExt cx="306" cy="116"/>
            </a:xfrm>
          </p:grpSpPr>
          <p:sp>
            <p:nvSpPr>
              <p:cNvPr id="22591" name="Line 47"/>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92" name="Line 48"/>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2576" name="Group 49"/>
            <p:cNvGrpSpPr>
              <a:grpSpLocks/>
            </p:cNvGrpSpPr>
            <p:nvPr/>
          </p:nvGrpSpPr>
          <p:grpSpPr bwMode="auto">
            <a:xfrm>
              <a:off x="4512" y="2327"/>
              <a:ext cx="306" cy="116"/>
              <a:chOff x="4507" y="1522"/>
              <a:chExt cx="306" cy="116"/>
            </a:xfrm>
          </p:grpSpPr>
          <p:sp>
            <p:nvSpPr>
              <p:cNvPr id="22589" name="Line 50"/>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90" name="Line 51"/>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2577" name="Group 52"/>
            <p:cNvGrpSpPr>
              <a:grpSpLocks/>
            </p:cNvGrpSpPr>
            <p:nvPr/>
          </p:nvGrpSpPr>
          <p:grpSpPr bwMode="auto">
            <a:xfrm>
              <a:off x="4818" y="2463"/>
              <a:ext cx="306" cy="116"/>
              <a:chOff x="4507" y="1522"/>
              <a:chExt cx="306" cy="116"/>
            </a:xfrm>
          </p:grpSpPr>
          <p:sp>
            <p:nvSpPr>
              <p:cNvPr id="22587" name="Line 53"/>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88" name="Line 54"/>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2578" name="Group 55"/>
            <p:cNvGrpSpPr>
              <a:grpSpLocks/>
            </p:cNvGrpSpPr>
            <p:nvPr/>
          </p:nvGrpSpPr>
          <p:grpSpPr bwMode="auto">
            <a:xfrm>
              <a:off x="4514" y="2599"/>
              <a:ext cx="306" cy="116"/>
              <a:chOff x="4507" y="1522"/>
              <a:chExt cx="306" cy="116"/>
            </a:xfrm>
          </p:grpSpPr>
          <p:sp>
            <p:nvSpPr>
              <p:cNvPr id="22585" name="Line 56"/>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86" name="Line 57"/>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2579" name="Group 58"/>
            <p:cNvGrpSpPr>
              <a:grpSpLocks/>
            </p:cNvGrpSpPr>
            <p:nvPr/>
          </p:nvGrpSpPr>
          <p:grpSpPr bwMode="auto">
            <a:xfrm>
              <a:off x="4515" y="2745"/>
              <a:ext cx="306" cy="116"/>
              <a:chOff x="4507" y="1522"/>
              <a:chExt cx="306" cy="116"/>
            </a:xfrm>
          </p:grpSpPr>
          <p:sp>
            <p:nvSpPr>
              <p:cNvPr id="22583" name="Line 59"/>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84" name="Line 60"/>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2580" name="Group 61"/>
            <p:cNvGrpSpPr>
              <a:grpSpLocks/>
            </p:cNvGrpSpPr>
            <p:nvPr/>
          </p:nvGrpSpPr>
          <p:grpSpPr bwMode="auto">
            <a:xfrm>
              <a:off x="4516" y="2876"/>
              <a:ext cx="306" cy="116"/>
              <a:chOff x="4507" y="1522"/>
              <a:chExt cx="306" cy="116"/>
            </a:xfrm>
          </p:grpSpPr>
          <p:sp>
            <p:nvSpPr>
              <p:cNvPr id="22581" name="Line 62"/>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82" name="Line 63"/>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22558" name="Text Box 64"/>
          <p:cNvSpPr txBox="1">
            <a:spLocks noChangeArrowheads="1"/>
          </p:cNvSpPr>
          <p:nvPr/>
        </p:nvSpPr>
        <p:spPr bwMode="auto">
          <a:xfrm>
            <a:off x="6999288" y="2227263"/>
            <a:ext cx="16065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1400">
                <a:latin typeface="Times New Roman" pitchFamily="18" charset="0"/>
              </a:rPr>
              <a:t>16          24          32</a:t>
            </a:r>
          </a:p>
        </p:txBody>
      </p:sp>
      <p:sp>
        <p:nvSpPr>
          <p:cNvPr id="22559" name="Oval 65"/>
          <p:cNvSpPr>
            <a:spLocks noChangeArrowheads="1"/>
          </p:cNvSpPr>
          <p:nvPr/>
        </p:nvSpPr>
        <p:spPr bwMode="auto">
          <a:xfrm>
            <a:off x="7096125" y="2770188"/>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60" name="Oval 66"/>
          <p:cNvSpPr>
            <a:spLocks noChangeArrowheads="1"/>
          </p:cNvSpPr>
          <p:nvPr/>
        </p:nvSpPr>
        <p:spPr bwMode="auto">
          <a:xfrm>
            <a:off x="7091363" y="3595688"/>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61" name="Oval 67"/>
          <p:cNvSpPr>
            <a:spLocks noChangeArrowheads="1"/>
          </p:cNvSpPr>
          <p:nvPr/>
        </p:nvSpPr>
        <p:spPr bwMode="auto">
          <a:xfrm>
            <a:off x="7100888" y="381952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62" name="Oval 68"/>
          <p:cNvSpPr>
            <a:spLocks noChangeArrowheads="1"/>
          </p:cNvSpPr>
          <p:nvPr/>
        </p:nvSpPr>
        <p:spPr bwMode="auto">
          <a:xfrm>
            <a:off x="7340600" y="447992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63" name="Oval 69"/>
          <p:cNvSpPr>
            <a:spLocks noChangeArrowheads="1"/>
          </p:cNvSpPr>
          <p:nvPr/>
        </p:nvSpPr>
        <p:spPr bwMode="auto">
          <a:xfrm>
            <a:off x="7112000" y="491807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64" name="Oval 70"/>
          <p:cNvSpPr>
            <a:spLocks noChangeArrowheads="1"/>
          </p:cNvSpPr>
          <p:nvPr/>
        </p:nvSpPr>
        <p:spPr bwMode="auto">
          <a:xfrm>
            <a:off x="7759700" y="4259263"/>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65" name="Text Box 71"/>
          <p:cNvSpPr txBox="1">
            <a:spLocks noChangeArrowheads="1"/>
          </p:cNvSpPr>
          <p:nvPr/>
        </p:nvSpPr>
        <p:spPr bwMode="auto">
          <a:xfrm>
            <a:off x="4094163" y="1184275"/>
            <a:ext cx="36052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400" i="0">
                <a:latin typeface="Times New Roman" pitchFamily="18" charset="0"/>
              </a:rPr>
              <a:t>Assignment score: +4139    </a:t>
            </a:r>
          </a:p>
        </p:txBody>
      </p:sp>
      <p:grpSp>
        <p:nvGrpSpPr>
          <p:cNvPr id="22566" name="Group 72"/>
          <p:cNvGrpSpPr>
            <a:grpSpLocks/>
          </p:cNvGrpSpPr>
          <p:nvPr/>
        </p:nvGrpSpPr>
        <p:grpSpPr bwMode="auto">
          <a:xfrm>
            <a:off x="6926263" y="5072063"/>
            <a:ext cx="1077912" cy="636587"/>
            <a:chOff x="4363" y="2995"/>
            <a:chExt cx="679" cy="401"/>
          </a:xfrm>
        </p:grpSpPr>
        <p:sp>
          <p:nvSpPr>
            <p:cNvPr id="22567" name="Text Box 73"/>
            <p:cNvSpPr txBox="1">
              <a:spLocks noChangeArrowheads="1"/>
            </p:cNvSpPr>
            <p:nvPr/>
          </p:nvSpPr>
          <p:spPr bwMode="auto">
            <a:xfrm>
              <a:off x="4363" y="3223"/>
              <a:ext cx="67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1200">
                  <a:latin typeface="Times New Roman" pitchFamily="18" charset="0"/>
                </a:rPr>
                <a:t>Min         Goal</a:t>
              </a:r>
            </a:p>
          </p:txBody>
        </p:sp>
        <p:sp>
          <p:nvSpPr>
            <p:cNvPr id="22568" name="Line 74"/>
            <p:cNvSpPr>
              <a:spLocks noChangeShapeType="1"/>
            </p:cNvSpPr>
            <p:nvPr/>
          </p:nvSpPr>
          <p:spPr bwMode="auto">
            <a:xfrm flipH="1" flipV="1">
              <a:off x="4517" y="2995"/>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69" name="Line 75"/>
            <p:cNvSpPr>
              <a:spLocks noChangeShapeType="1"/>
            </p:cNvSpPr>
            <p:nvPr/>
          </p:nvSpPr>
          <p:spPr bwMode="auto">
            <a:xfrm flipH="1" flipV="1">
              <a:off x="4922" y="3011"/>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p:txBody>
          <a:bodyPr/>
          <a:lstStyle/>
          <a:p>
            <a:pPr eaLnBrk="1" hangingPunct="1"/>
            <a:r>
              <a:rPr lang="en-US" smtClean="0"/>
              <a:t>The locomotive assignment problem</a:t>
            </a:r>
          </a:p>
        </p:txBody>
      </p:sp>
      <p:sp>
        <p:nvSpPr>
          <p:cNvPr id="23555" name="Rectangle 3"/>
          <p:cNvSpPr>
            <a:spLocks noGrp="1" noChangeArrowheads="1"/>
          </p:cNvSpPr>
          <p:nvPr>
            <p:ph type="body" idx="1"/>
          </p:nvPr>
        </p:nvSpPr>
        <p:spPr/>
        <p:txBody>
          <a:bodyPr/>
          <a:lstStyle/>
          <a:p>
            <a:pPr eaLnBrk="1" hangingPunct="1"/>
            <a:r>
              <a:rPr lang="en-US" smtClean="0"/>
              <a:t>+5 locomotives</a:t>
            </a:r>
          </a:p>
        </p:txBody>
      </p:sp>
      <p:pic>
        <p:nvPicPr>
          <p:cNvPr id="23556" name="Picture 4" descr="00248-Plus5Locos"/>
          <p:cNvPicPr>
            <a:picLocks noChangeAspect="1" noChangeArrowheads="1"/>
          </p:cNvPicPr>
          <p:nvPr/>
        </p:nvPicPr>
        <p:blipFill>
          <a:blip r:embed="rId3">
            <a:lum contrast="48000"/>
            <a:extLst>
              <a:ext uri="{28A0092B-C50C-407E-A947-70E740481C1C}">
                <a14:useLocalDpi xmlns:a14="http://schemas.microsoft.com/office/drawing/2010/main" val="0"/>
              </a:ext>
            </a:extLst>
          </a:blip>
          <a:srcRect/>
          <a:stretch>
            <a:fillRect/>
          </a:stretch>
        </p:blipFill>
        <p:spPr bwMode="auto">
          <a:xfrm>
            <a:off x="1195388" y="2087563"/>
            <a:ext cx="4910137" cy="3698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7" name="Line 5"/>
          <p:cNvSpPr>
            <a:spLocks noChangeShapeType="1"/>
          </p:cNvSpPr>
          <p:nvPr/>
        </p:nvSpPr>
        <p:spPr bwMode="auto">
          <a:xfrm>
            <a:off x="3086100" y="2921000"/>
            <a:ext cx="1130300" cy="68580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558" name="Line 6"/>
          <p:cNvSpPr>
            <a:spLocks noChangeShapeType="1"/>
          </p:cNvSpPr>
          <p:nvPr/>
        </p:nvSpPr>
        <p:spPr bwMode="auto">
          <a:xfrm>
            <a:off x="3079750" y="3162300"/>
            <a:ext cx="1143000" cy="45720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559" name="Line 7"/>
          <p:cNvSpPr>
            <a:spLocks noChangeShapeType="1"/>
          </p:cNvSpPr>
          <p:nvPr/>
        </p:nvSpPr>
        <p:spPr bwMode="auto">
          <a:xfrm>
            <a:off x="3086100" y="3168650"/>
            <a:ext cx="1149350" cy="135255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560" name="Line 8"/>
          <p:cNvSpPr>
            <a:spLocks noChangeShapeType="1"/>
          </p:cNvSpPr>
          <p:nvPr/>
        </p:nvSpPr>
        <p:spPr bwMode="auto">
          <a:xfrm>
            <a:off x="3092450" y="2959100"/>
            <a:ext cx="1136650" cy="156210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561" name="Line 9"/>
          <p:cNvSpPr>
            <a:spLocks noChangeShapeType="1"/>
          </p:cNvSpPr>
          <p:nvPr/>
        </p:nvSpPr>
        <p:spPr bwMode="auto">
          <a:xfrm flipV="1">
            <a:off x="3073400" y="4502150"/>
            <a:ext cx="1155700" cy="86360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562" name="Line 10"/>
          <p:cNvSpPr>
            <a:spLocks noChangeShapeType="1"/>
          </p:cNvSpPr>
          <p:nvPr/>
        </p:nvSpPr>
        <p:spPr bwMode="auto">
          <a:xfrm flipV="1">
            <a:off x="3079750" y="4953000"/>
            <a:ext cx="1130300" cy="4127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563" name="Line 11"/>
          <p:cNvSpPr>
            <a:spLocks noChangeShapeType="1"/>
          </p:cNvSpPr>
          <p:nvPr/>
        </p:nvSpPr>
        <p:spPr bwMode="auto">
          <a:xfrm flipV="1">
            <a:off x="3086100" y="4705350"/>
            <a:ext cx="1155700" cy="43180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564" name="Line 12"/>
          <p:cNvSpPr>
            <a:spLocks noChangeShapeType="1"/>
          </p:cNvSpPr>
          <p:nvPr/>
        </p:nvSpPr>
        <p:spPr bwMode="auto">
          <a:xfrm flipV="1">
            <a:off x="3073400" y="4946650"/>
            <a:ext cx="1149350" cy="1968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565" name="Rectangle 13"/>
          <p:cNvSpPr>
            <a:spLocks noChangeArrowheads="1"/>
          </p:cNvSpPr>
          <p:nvPr/>
        </p:nvSpPr>
        <p:spPr bwMode="auto">
          <a:xfrm>
            <a:off x="4222750" y="4838700"/>
            <a:ext cx="1778000" cy="177800"/>
          </a:xfrm>
          <a:prstGeom prst="rect">
            <a:avLst/>
          </a:prstGeom>
          <a:noFill/>
          <a:ln w="28575">
            <a:solidFill>
              <a:schemeClr val="bg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66" name="Rectangle 14" descr="Wide upward diagonal"/>
          <p:cNvSpPr>
            <a:spLocks noChangeArrowheads="1"/>
          </p:cNvSpPr>
          <p:nvPr/>
        </p:nvSpPr>
        <p:spPr bwMode="auto">
          <a:xfrm>
            <a:off x="4229100" y="4394200"/>
            <a:ext cx="1778000" cy="177800"/>
          </a:xfrm>
          <a:prstGeom prst="rect">
            <a:avLst/>
          </a:prstGeom>
          <a:pattFill prst="wdUpDiag">
            <a:fgClr>
              <a:schemeClr val="tx1"/>
            </a:fgClr>
            <a:bgClr>
              <a:srgbClr val="FFFFFF"/>
            </a:bgClr>
          </a:pattFill>
          <a:ln w="28575">
            <a:solidFill>
              <a:schemeClr val="bg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67" name="Rectangle 15"/>
          <p:cNvSpPr>
            <a:spLocks noChangeArrowheads="1"/>
          </p:cNvSpPr>
          <p:nvPr/>
        </p:nvSpPr>
        <p:spPr bwMode="auto">
          <a:xfrm>
            <a:off x="4229100" y="3524250"/>
            <a:ext cx="1778000" cy="177800"/>
          </a:xfrm>
          <a:prstGeom prst="rect">
            <a:avLst/>
          </a:prstGeom>
          <a:noFill/>
          <a:ln w="28575">
            <a:solidFill>
              <a:schemeClr val="bg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68" name="Rectangle 16"/>
          <p:cNvSpPr>
            <a:spLocks noChangeArrowheads="1"/>
          </p:cNvSpPr>
          <p:nvPr/>
        </p:nvSpPr>
        <p:spPr bwMode="auto">
          <a:xfrm>
            <a:off x="1301750" y="4838700"/>
            <a:ext cx="1778000" cy="177800"/>
          </a:xfrm>
          <a:prstGeom prst="rect">
            <a:avLst/>
          </a:prstGeom>
          <a:noFill/>
          <a:ln w="28575">
            <a:solidFill>
              <a:schemeClr val="bg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69" name="Line 17"/>
          <p:cNvSpPr>
            <a:spLocks noChangeShapeType="1"/>
          </p:cNvSpPr>
          <p:nvPr/>
        </p:nvSpPr>
        <p:spPr bwMode="auto">
          <a:xfrm flipV="1">
            <a:off x="3073400" y="4730750"/>
            <a:ext cx="1149350" cy="1968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570" name="Rectangle 18"/>
          <p:cNvSpPr>
            <a:spLocks noChangeArrowheads="1"/>
          </p:cNvSpPr>
          <p:nvPr/>
        </p:nvSpPr>
        <p:spPr bwMode="auto">
          <a:xfrm>
            <a:off x="6184900" y="29083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3571" name="Group 19"/>
          <p:cNvGrpSpPr>
            <a:grpSpLocks/>
          </p:cNvGrpSpPr>
          <p:nvPr/>
        </p:nvGrpSpPr>
        <p:grpSpPr bwMode="auto">
          <a:xfrm>
            <a:off x="7162800" y="2686050"/>
            <a:ext cx="1273175" cy="169863"/>
            <a:chOff x="4512" y="1388"/>
            <a:chExt cx="600" cy="1816"/>
          </a:xfrm>
        </p:grpSpPr>
        <p:sp>
          <p:nvSpPr>
            <p:cNvPr id="23629" name="Line 20"/>
            <p:cNvSpPr>
              <a:spLocks noChangeShapeType="1"/>
            </p:cNvSpPr>
            <p:nvPr/>
          </p:nvSpPr>
          <p:spPr bwMode="auto">
            <a:xfrm>
              <a:off x="45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630" name="Line 21"/>
            <p:cNvSpPr>
              <a:spLocks noChangeShapeType="1"/>
            </p:cNvSpPr>
            <p:nvPr/>
          </p:nvSpPr>
          <p:spPr bwMode="auto">
            <a:xfrm>
              <a:off x="4816"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631" name="Line 22"/>
            <p:cNvSpPr>
              <a:spLocks noChangeShapeType="1"/>
            </p:cNvSpPr>
            <p:nvPr/>
          </p:nvSpPr>
          <p:spPr bwMode="auto">
            <a:xfrm>
              <a:off x="51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3572" name="Rectangle 23"/>
          <p:cNvSpPr>
            <a:spLocks noChangeArrowheads="1"/>
          </p:cNvSpPr>
          <p:nvPr/>
        </p:nvSpPr>
        <p:spPr bwMode="auto">
          <a:xfrm>
            <a:off x="6186488" y="31162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73" name="Rectangle 24"/>
          <p:cNvSpPr>
            <a:spLocks noChangeArrowheads="1"/>
          </p:cNvSpPr>
          <p:nvPr/>
        </p:nvSpPr>
        <p:spPr bwMode="auto">
          <a:xfrm>
            <a:off x="6188075" y="3324225"/>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74" name="Rectangle 25"/>
          <p:cNvSpPr>
            <a:spLocks noChangeArrowheads="1"/>
          </p:cNvSpPr>
          <p:nvPr/>
        </p:nvSpPr>
        <p:spPr bwMode="auto">
          <a:xfrm>
            <a:off x="6186488" y="35369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75" name="Rectangle 26"/>
          <p:cNvSpPr>
            <a:spLocks noChangeArrowheads="1"/>
          </p:cNvSpPr>
          <p:nvPr/>
        </p:nvSpPr>
        <p:spPr bwMode="auto">
          <a:xfrm>
            <a:off x="6188075" y="37528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76" name="Rectangle 27"/>
          <p:cNvSpPr>
            <a:spLocks noChangeArrowheads="1"/>
          </p:cNvSpPr>
          <p:nvPr/>
        </p:nvSpPr>
        <p:spPr bwMode="auto">
          <a:xfrm>
            <a:off x="6189663" y="39687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77" name="Rectangle 28"/>
          <p:cNvSpPr>
            <a:spLocks noChangeArrowheads="1"/>
          </p:cNvSpPr>
          <p:nvPr/>
        </p:nvSpPr>
        <p:spPr bwMode="auto">
          <a:xfrm>
            <a:off x="6188075" y="41894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78" name="Rectangle 29"/>
          <p:cNvSpPr>
            <a:spLocks noChangeArrowheads="1"/>
          </p:cNvSpPr>
          <p:nvPr/>
        </p:nvSpPr>
        <p:spPr bwMode="auto">
          <a:xfrm>
            <a:off x="6189663" y="44053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79" name="Rectangle 30"/>
          <p:cNvSpPr>
            <a:spLocks noChangeArrowheads="1"/>
          </p:cNvSpPr>
          <p:nvPr/>
        </p:nvSpPr>
        <p:spPr bwMode="auto">
          <a:xfrm>
            <a:off x="6183313" y="46212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80" name="Rectangle 31"/>
          <p:cNvSpPr>
            <a:spLocks noChangeArrowheads="1"/>
          </p:cNvSpPr>
          <p:nvPr/>
        </p:nvSpPr>
        <p:spPr bwMode="auto">
          <a:xfrm>
            <a:off x="6183313" y="48514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81" name="Rectangle 32"/>
          <p:cNvSpPr>
            <a:spLocks noChangeArrowheads="1"/>
          </p:cNvSpPr>
          <p:nvPr/>
        </p:nvSpPr>
        <p:spPr bwMode="auto">
          <a:xfrm>
            <a:off x="6176963" y="50593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82" name="Text Box 33"/>
          <p:cNvSpPr txBox="1">
            <a:spLocks noChangeArrowheads="1"/>
          </p:cNvSpPr>
          <p:nvPr/>
        </p:nvSpPr>
        <p:spPr bwMode="auto">
          <a:xfrm>
            <a:off x="7227888" y="1968500"/>
            <a:ext cx="7334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a:latin typeface="Times New Roman" pitchFamily="18" charset="0"/>
              </a:rPr>
              <a:t>Axles</a:t>
            </a:r>
          </a:p>
        </p:txBody>
      </p:sp>
      <p:sp>
        <p:nvSpPr>
          <p:cNvPr id="23583" name="Line 34"/>
          <p:cNvSpPr>
            <a:spLocks noChangeShapeType="1"/>
          </p:cNvSpPr>
          <p:nvPr/>
        </p:nvSpPr>
        <p:spPr bwMode="auto">
          <a:xfrm>
            <a:off x="7808913" y="3100388"/>
            <a:ext cx="0" cy="182562"/>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3584" name="Group 35"/>
          <p:cNvGrpSpPr>
            <a:grpSpLocks/>
          </p:cNvGrpSpPr>
          <p:nvPr/>
        </p:nvGrpSpPr>
        <p:grpSpPr bwMode="auto">
          <a:xfrm>
            <a:off x="7154863" y="2898775"/>
            <a:ext cx="1322387" cy="2333625"/>
            <a:chOff x="4507" y="1522"/>
            <a:chExt cx="617" cy="1470"/>
          </a:xfrm>
        </p:grpSpPr>
        <p:grpSp>
          <p:nvGrpSpPr>
            <p:cNvPr id="23598" name="Group 36"/>
            <p:cNvGrpSpPr>
              <a:grpSpLocks/>
            </p:cNvGrpSpPr>
            <p:nvPr/>
          </p:nvGrpSpPr>
          <p:grpSpPr bwMode="auto">
            <a:xfrm>
              <a:off x="4507" y="1522"/>
              <a:ext cx="306" cy="116"/>
              <a:chOff x="4507" y="1522"/>
              <a:chExt cx="306" cy="116"/>
            </a:xfrm>
          </p:grpSpPr>
          <p:sp>
            <p:nvSpPr>
              <p:cNvPr id="23627" name="Line 37"/>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628" name="Line 38"/>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3599" name="Line 39"/>
            <p:cNvSpPr>
              <a:spLocks noChangeShapeType="1"/>
            </p:cNvSpPr>
            <p:nvPr/>
          </p:nvSpPr>
          <p:spPr bwMode="auto">
            <a:xfrm>
              <a:off x="5110" y="1655"/>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3600" name="Group 40"/>
            <p:cNvGrpSpPr>
              <a:grpSpLocks/>
            </p:cNvGrpSpPr>
            <p:nvPr/>
          </p:nvGrpSpPr>
          <p:grpSpPr bwMode="auto">
            <a:xfrm>
              <a:off x="4508" y="1788"/>
              <a:ext cx="306" cy="116"/>
              <a:chOff x="4507" y="1522"/>
              <a:chExt cx="306" cy="116"/>
            </a:xfrm>
          </p:grpSpPr>
          <p:sp>
            <p:nvSpPr>
              <p:cNvPr id="23625" name="Line 41"/>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626" name="Line 42"/>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3601" name="Group 43"/>
            <p:cNvGrpSpPr>
              <a:grpSpLocks/>
            </p:cNvGrpSpPr>
            <p:nvPr/>
          </p:nvGrpSpPr>
          <p:grpSpPr bwMode="auto">
            <a:xfrm>
              <a:off x="4509" y="1914"/>
              <a:ext cx="306" cy="116"/>
              <a:chOff x="4507" y="1522"/>
              <a:chExt cx="306" cy="116"/>
            </a:xfrm>
          </p:grpSpPr>
          <p:sp>
            <p:nvSpPr>
              <p:cNvPr id="23623" name="Line 44"/>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624" name="Line 45"/>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3602" name="Group 46"/>
            <p:cNvGrpSpPr>
              <a:grpSpLocks/>
            </p:cNvGrpSpPr>
            <p:nvPr/>
          </p:nvGrpSpPr>
          <p:grpSpPr bwMode="auto">
            <a:xfrm>
              <a:off x="4510" y="2050"/>
              <a:ext cx="306" cy="116"/>
              <a:chOff x="4507" y="1522"/>
              <a:chExt cx="306" cy="116"/>
            </a:xfrm>
          </p:grpSpPr>
          <p:sp>
            <p:nvSpPr>
              <p:cNvPr id="23621" name="Line 47"/>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622" name="Line 48"/>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3603" name="Group 49"/>
            <p:cNvGrpSpPr>
              <a:grpSpLocks/>
            </p:cNvGrpSpPr>
            <p:nvPr/>
          </p:nvGrpSpPr>
          <p:grpSpPr bwMode="auto">
            <a:xfrm>
              <a:off x="4511" y="2186"/>
              <a:ext cx="306" cy="116"/>
              <a:chOff x="4507" y="1522"/>
              <a:chExt cx="306" cy="116"/>
            </a:xfrm>
          </p:grpSpPr>
          <p:sp>
            <p:nvSpPr>
              <p:cNvPr id="23619" name="Line 50"/>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620" name="Line 51"/>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3604" name="Group 52"/>
            <p:cNvGrpSpPr>
              <a:grpSpLocks/>
            </p:cNvGrpSpPr>
            <p:nvPr/>
          </p:nvGrpSpPr>
          <p:grpSpPr bwMode="auto">
            <a:xfrm>
              <a:off x="4512" y="2327"/>
              <a:ext cx="306" cy="116"/>
              <a:chOff x="4507" y="1522"/>
              <a:chExt cx="306" cy="116"/>
            </a:xfrm>
          </p:grpSpPr>
          <p:sp>
            <p:nvSpPr>
              <p:cNvPr id="23617" name="Line 53"/>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618" name="Line 54"/>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3605" name="Group 55"/>
            <p:cNvGrpSpPr>
              <a:grpSpLocks/>
            </p:cNvGrpSpPr>
            <p:nvPr/>
          </p:nvGrpSpPr>
          <p:grpSpPr bwMode="auto">
            <a:xfrm>
              <a:off x="4818" y="2463"/>
              <a:ext cx="306" cy="116"/>
              <a:chOff x="4507" y="1522"/>
              <a:chExt cx="306" cy="116"/>
            </a:xfrm>
          </p:grpSpPr>
          <p:sp>
            <p:nvSpPr>
              <p:cNvPr id="23615" name="Line 56"/>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616" name="Line 57"/>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3606" name="Group 58"/>
            <p:cNvGrpSpPr>
              <a:grpSpLocks/>
            </p:cNvGrpSpPr>
            <p:nvPr/>
          </p:nvGrpSpPr>
          <p:grpSpPr bwMode="auto">
            <a:xfrm>
              <a:off x="4514" y="2599"/>
              <a:ext cx="306" cy="116"/>
              <a:chOff x="4507" y="1522"/>
              <a:chExt cx="306" cy="116"/>
            </a:xfrm>
          </p:grpSpPr>
          <p:sp>
            <p:nvSpPr>
              <p:cNvPr id="23613" name="Line 59"/>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614" name="Line 60"/>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3607" name="Group 61"/>
            <p:cNvGrpSpPr>
              <a:grpSpLocks/>
            </p:cNvGrpSpPr>
            <p:nvPr/>
          </p:nvGrpSpPr>
          <p:grpSpPr bwMode="auto">
            <a:xfrm>
              <a:off x="4515" y="2745"/>
              <a:ext cx="306" cy="116"/>
              <a:chOff x="4507" y="1522"/>
              <a:chExt cx="306" cy="116"/>
            </a:xfrm>
          </p:grpSpPr>
          <p:sp>
            <p:nvSpPr>
              <p:cNvPr id="23611" name="Line 62"/>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612" name="Line 63"/>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3608" name="Group 64"/>
            <p:cNvGrpSpPr>
              <a:grpSpLocks/>
            </p:cNvGrpSpPr>
            <p:nvPr/>
          </p:nvGrpSpPr>
          <p:grpSpPr bwMode="auto">
            <a:xfrm>
              <a:off x="4516" y="2876"/>
              <a:ext cx="306" cy="116"/>
              <a:chOff x="4507" y="1522"/>
              <a:chExt cx="306" cy="116"/>
            </a:xfrm>
          </p:grpSpPr>
          <p:sp>
            <p:nvSpPr>
              <p:cNvPr id="23609" name="Line 65"/>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610" name="Line 66"/>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23585" name="Text Box 67"/>
          <p:cNvSpPr txBox="1">
            <a:spLocks noChangeArrowheads="1"/>
          </p:cNvSpPr>
          <p:nvPr/>
        </p:nvSpPr>
        <p:spPr bwMode="auto">
          <a:xfrm>
            <a:off x="6999288" y="2392363"/>
            <a:ext cx="16065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1400">
                <a:latin typeface="Times New Roman" pitchFamily="18" charset="0"/>
              </a:rPr>
              <a:t>16          24          32</a:t>
            </a:r>
          </a:p>
        </p:txBody>
      </p:sp>
      <p:sp>
        <p:nvSpPr>
          <p:cNvPr id="23586" name="Oval 68"/>
          <p:cNvSpPr>
            <a:spLocks noChangeArrowheads="1"/>
          </p:cNvSpPr>
          <p:nvPr/>
        </p:nvSpPr>
        <p:spPr bwMode="auto">
          <a:xfrm>
            <a:off x="7096125" y="2935288"/>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87" name="Oval 69"/>
          <p:cNvSpPr>
            <a:spLocks noChangeArrowheads="1"/>
          </p:cNvSpPr>
          <p:nvPr/>
        </p:nvSpPr>
        <p:spPr bwMode="auto">
          <a:xfrm>
            <a:off x="7091363" y="3760788"/>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88" name="Oval 70"/>
          <p:cNvSpPr>
            <a:spLocks noChangeArrowheads="1"/>
          </p:cNvSpPr>
          <p:nvPr/>
        </p:nvSpPr>
        <p:spPr bwMode="auto">
          <a:xfrm>
            <a:off x="7100888" y="398462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89" name="Oval 71"/>
          <p:cNvSpPr>
            <a:spLocks noChangeArrowheads="1"/>
          </p:cNvSpPr>
          <p:nvPr/>
        </p:nvSpPr>
        <p:spPr bwMode="auto">
          <a:xfrm>
            <a:off x="7112000" y="508317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90" name="Oval 72"/>
          <p:cNvSpPr>
            <a:spLocks noChangeArrowheads="1"/>
          </p:cNvSpPr>
          <p:nvPr/>
        </p:nvSpPr>
        <p:spPr bwMode="auto">
          <a:xfrm>
            <a:off x="7092950" y="3548063"/>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91" name="Oval 73"/>
          <p:cNvSpPr>
            <a:spLocks noChangeArrowheads="1"/>
          </p:cNvSpPr>
          <p:nvPr/>
        </p:nvSpPr>
        <p:spPr bwMode="auto">
          <a:xfrm>
            <a:off x="7340600" y="4646613"/>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92" name="Oval 74"/>
          <p:cNvSpPr>
            <a:spLocks noChangeArrowheads="1"/>
          </p:cNvSpPr>
          <p:nvPr/>
        </p:nvSpPr>
        <p:spPr bwMode="auto">
          <a:xfrm>
            <a:off x="7097713" y="4870450"/>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93" name="Text Box 75"/>
          <p:cNvSpPr txBox="1">
            <a:spLocks noChangeArrowheads="1"/>
          </p:cNvSpPr>
          <p:nvPr/>
        </p:nvSpPr>
        <p:spPr bwMode="auto">
          <a:xfrm>
            <a:off x="4056063" y="1184275"/>
            <a:ext cx="36814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400" i="0">
                <a:latin typeface="Times New Roman" pitchFamily="18" charset="0"/>
              </a:rPr>
              <a:t>Assignment score: +5226     </a:t>
            </a:r>
          </a:p>
        </p:txBody>
      </p:sp>
      <p:grpSp>
        <p:nvGrpSpPr>
          <p:cNvPr id="23594" name="Group 76"/>
          <p:cNvGrpSpPr>
            <a:grpSpLocks/>
          </p:cNvGrpSpPr>
          <p:nvPr/>
        </p:nvGrpSpPr>
        <p:grpSpPr bwMode="auto">
          <a:xfrm>
            <a:off x="6926263" y="5224463"/>
            <a:ext cx="1077912" cy="636587"/>
            <a:chOff x="4363" y="2995"/>
            <a:chExt cx="679" cy="401"/>
          </a:xfrm>
        </p:grpSpPr>
        <p:sp>
          <p:nvSpPr>
            <p:cNvPr id="23595" name="Text Box 77"/>
            <p:cNvSpPr txBox="1">
              <a:spLocks noChangeArrowheads="1"/>
            </p:cNvSpPr>
            <p:nvPr/>
          </p:nvSpPr>
          <p:spPr bwMode="auto">
            <a:xfrm>
              <a:off x="4363" y="3223"/>
              <a:ext cx="67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1200">
                  <a:latin typeface="Times New Roman" pitchFamily="18" charset="0"/>
                </a:rPr>
                <a:t>Min         Goal</a:t>
              </a:r>
            </a:p>
          </p:txBody>
        </p:sp>
        <p:sp>
          <p:nvSpPr>
            <p:cNvPr id="23596" name="Line 78"/>
            <p:cNvSpPr>
              <a:spLocks noChangeShapeType="1"/>
            </p:cNvSpPr>
            <p:nvPr/>
          </p:nvSpPr>
          <p:spPr bwMode="auto">
            <a:xfrm flipH="1" flipV="1">
              <a:off x="4517" y="2995"/>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597" name="Line 79"/>
            <p:cNvSpPr>
              <a:spLocks noChangeShapeType="1"/>
            </p:cNvSpPr>
            <p:nvPr/>
          </p:nvSpPr>
          <p:spPr bwMode="auto">
            <a:xfrm flipH="1" flipV="1">
              <a:off x="4922" y="3011"/>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578" name="Group 2"/>
          <p:cNvGrpSpPr>
            <a:grpSpLocks/>
          </p:cNvGrpSpPr>
          <p:nvPr/>
        </p:nvGrpSpPr>
        <p:grpSpPr bwMode="auto">
          <a:xfrm>
            <a:off x="1487488" y="2598738"/>
            <a:ext cx="6081712" cy="3332162"/>
            <a:chOff x="1449" y="1725"/>
            <a:chExt cx="3265" cy="1898"/>
          </a:xfrm>
        </p:grpSpPr>
        <p:grpSp>
          <p:nvGrpSpPr>
            <p:cNvPr id="24604" name="Group 3"/>
            <p:cNvGrpSpPr>
              <a:grpSpLocks/>
            </p:cNvGrpSpPr>
            <p:nvPr/>
          </p:nvGrpSpPr>
          <p:grpSpPr bwMode="auto">
            <a:xfrm>
              <a:off x="3772" y="2690"/>
              <a:ext cx="894" cy="596"/>
              <a:chOff x="3772" y="2690"/>
              <a:chExt cx="894" cy="596"/>
            </a:xfrm>
          </p:grpSpPr>
          <p:sp>
            <p:nvSpPr>
              <p:cNvPr id="25824"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25825"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05" name="Group 6"/>
            <p:cNvGrpSpPr>
              <a:grpSpLocks/>
            </p:cNvGrpSpPr>
            <p:nvPr/>
          </p:nvGrpSpPr>
          <p:grpSpPr bwMode="auto">
            <a:xfrm>
              <a:off x="1944" y="2690"/>
              <a:ext cx="894" cy="596"/>
              <a:chOff x="1944" y="2690"/>
              <a:chExt cx="894" cy="596"/>
            </a:xfrm>
          </p:grpSpPr>
          <p:sp>
            <p:nvSpPr>
              <p:cNvPr id="25822"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25823"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06" name="Group 9"/>
            <p:cNvGrpSpPr>
              <a:grpSpLocks/>
            </p:cNvGrpSpPr>
            <p:nvPr/>
          </p:nvGrpSpPr>
          <p:grpSpPr bwMode="auto">
            <a:xfrm>
              <a:off x="1483" y="2379"/>
              <a:ext cx="429" cy="598"/>
              <a:chOff x="1483" y="2379"/>
              <a:chExt cx="429" cy="598"/>
            </a:xfrm>
          </p:grpSpPr>
          <p:sp>
            <p:nvSpPr>
              <p:cNvPr id="25820"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25821"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07" name="Group 12"/>
            <p:cNvGrpSpPr>
              <a:grpSpLocks/>
            </p:cNvGrpSpPr>
            <p:nvPr/>
          </p:nvGrpSpPr>
          <p:grpSpPr bwMode="auto">
            <a:xfrm>
              <a:off x="1936" y="2379"/>
              <a:ext cx="894" cy="604"/>
              <a:chOff x="1936" y="2379"/>
              <a:chExt cx="894" cy="604"/>
            </a:xfrm>
          </p:grpSpPr>
          <p:sp>
            <p:nvSpPr>
              <p:cNvPr id="25818"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25819"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08" name="Group 15"/>
            <p:cNvGrpSpPr>
              <a:grpSpLocks/>
            </p:cNvGrpSpPr>
            <p:nvPr/>
          </p:nvGrpSpPr>
          <p:grpSpPr bwMode="auto">
            <a:xfrm>
              <a:off x="1952" y="2076"/>
              <a:ext cx="886" cy="290"/>
              <a:chOff x="1952" y="2076"/>
              <a:chExt cx="886" cy="290"/>
            </a:xfrm>
          </p:grpSpPr>
          <p:sp>
            <p:nvSpPr>
              <p:cNvPr id="25816"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5817"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09" name="Group 18"/>
            <p:cNvGrpSpPr>
              <a:grpSpLocks/>
            </p:cNvGrpSpPr>
            <p:nvPr/>
          </p:nvGrpSpPr>
          <p:grpSpPr bwMode="auto">
            <a:xfrm>
              <a:off x="1481" y="1769"/>
              <a:ext cx="894" cy="283"/>
              <a:chOff x="1481" y="1769"/>
              <a:chExt cx="894" cy="283"/>
            </a:xfrm>
          </p:grpSpPr>
          <p:sp>
            <p:nvSpPr>
              <p:cNvPr id="25814"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25815"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4610"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24611"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4612"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24613"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24614"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24615"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24616"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24617"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24618"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24619"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24620" name="Group 31"/>
            <p:cNvGrpSpPr>
              <a:grpSpLocks/>
            </p:cNvGrpSpPr>
            <p:nvPr/>
          </p:nvGrpSpPr>
          <p:grpSpPr bwMode="auto">
            <a:xfrm>
              <a:off x="1912" y="1741"/>
              <a:ext cx="40" cy="1260"/>
              <a:chOff x="1912" y="1741"/>
              <a:chExt cx="40" cy="1260"/>
            </a:xfrm>
          </p:grpSpPr>
          <p:sp>
            <p:nvSpPr>
              <p:cNvPr id="25804"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25805"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25806"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25807"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5808"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25809"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25810"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25811"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25812"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25813"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4621" name="Group 42"/>
            <p:cNvGrpSpPr>
              <a:grpSpLocks/>
            </p:cNvGrpSpPr>
            <p:nvPr/>
          </p:nvGrpSpPr>
          <p:grpSpPr bwMode="auto">
            <a:xfrm>
              <a:off x="2375" y="1749"/>
              <a:ext cx="40" cy="1252"/>
              <a:chOff x="2375" y="1749"/>
              <a:chExt cx="40" cy="1252"/>
            </a:xfrm>
          </p:grpSpPr>
          <p:sp>
            <p:nvSpPr>
              <p:cNvPr id="25794"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25795"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25796"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25797"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25798"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25799"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5800"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25801"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5802"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25803"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4622" name="Group 53"/>
            <p:cNvGrpSpPr>
              <a:grpSpLocks/>
            </p:cNvGrpSpPr>
            <p:nvPr/>
          </p:nvGrpSpPr>
          <p:grpSpPr bwMode="auto">
            <a:xfrm>
              <a:off x="1489" y="2076"/>
              <a:ext cx="431" cy="284"/>
              <a:chOff x="1489" y="2076"/>
              <a:chExt cx="431" cy="284"/>
            </a:xfrm>
          </p:grpSpPr>
          <p:sp>
            <p:nvSpPr>
              <p:cNvPr id="25792"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25793"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23" name="Group 56"/>
            <p:cNvGrpSpPr>
              <a:grpSpLocks/>
            </p:cNvGrpSpPr>
            <p:nvPr/>
          </p:nvGrpSpPr>
          <p:grpSpPr bwMode="auto">
            <a:xfrm>
              <a:off x="1489" y="1733"/>
              <a:ext cx="423" cy="56"/>
              <a:chOff x="1489" y="1733"/>
              <a:chExt cx="423" cy="56"/>
            </a:xfrm>
          </p:grpSpPr>
          <p:sp>
            <p:nvSpPr>
              <p:cNvPr id="25784"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5785" name="Group 58"/>
              <p:cNvGrpSpPr>
                <a:grpSpLocks/>
              </p:cNvGrpSpPr>
              <p:nvPr/>
            </p:nvGrpSpPr>
            <p:grpSpPr bwMode="auto">
              <a:xfrm>
                <a:off x="1489" y="1757"/>
                <a:ext cx="295" cy="1"/>
                <a:chOff x="1489" y="1757"/>
                <a:chExt cx="295" cy="1"/>
              </a:xfrm>
            </p:grpSpPr>
            <p:sp>
              <p:nvSpPr>
                <p:cNvPr id="25786"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87"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88"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89"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90"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91"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24" name="Group 65"/>
            <p:cNvGrpSpPr>
              <a:grpSpLocks/>
            </p:cNvGrpSpPr>
            <p:nvPr/>
          </p:nvGrpSpPr>
          <p:grpSpPr bwMode="auto">
            <a:xfrm>
              <a:off x="1952" y="1725"/>
              <a:ext cx="415" cy="56"/>
              <a:chOff x="1952" y="1725"/>
              <a:chExt cx="415" cy="56"/>
            </a:xfrm>
          </p:grpSpPr>
          <p:sp>
            <p:nvSpPr>
              <p:cNvPr id="25776"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777" name="Group 67"/>
              <p:cNvGrpSpPr>
                <a:grpSpLocks/>
              </p:cNvGrpSpPr>
              <p:nvPr/>
            </p:nvGrpSpPr>
            <p:grpSpPr bwMode="auto">
              <a:xfrm>
                <a:off x="1952" y="1757"/>
                <a:ext cx="295" cy="1"/>
                <a:chOff x="1952" y="1757"/>
                <a:chExt cx="295" cy="1"/>
              </a:xfrm>
            </p:grpSpPr>
            <p:sp>
              <p:nvSpPr>
                <p:cNvPr id="25778"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79"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80"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81"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82"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83"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25" name="Group 74"/>
            <p:cNvGrpSpPr>
              <a:grpSpLocks/>
            </p:cNvGrpSpPr>
            <p:nvPr/>
          </p:nvGrpSpPr>
          <p:grpSpPr bwMode="auto">
            <a:xfrm>
              <a:off x="1497" y="2036"/>
              <a:ext cx="415" cy="56"/>
              <a:chOff x="1497" y="2036"/>
              <a:chExt cx="415" cy="56"/>
            </a:xfrm>
          </p:grpSpPr>
          <p:sp>
            <p:nvSpPr>
              <p:cNvPr id="25768"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769" name="Group 76"/>
              <p:cNvGrpSpPr>
                <a:grpSpLocks/>
              </p:cNvGrpSpPr>
              <p:nvPr/>
            </p:nvGrpSpPr>
            <p:grpSpPr bwMode="auto">
              <a:xfrm>
                <a:off x="1497" y="2068"/>
                <a:ext cx="295" cy="1"/>
                <a:chOff x="1497" y="2068"/>
                <a:chExt cx="295" cy="1"/>
              </a:xfrm>
            </p:grpSpPr>
            <p:sp>
              <p:nvSpPr>
                <p:cNvPr id="25770"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71"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72"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73"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74"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75"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26" name="Group 83"/>
            <p:cNvGrpSpPr>
              <a:grpSpLocks/>
            </p:cNvGrpSpPr>
            <p:nvPr/>
          </p:nvGrpSpPr>
          <p:grpSpPr bwMode="auto">
            <a:xfrm>
              <a:off x="1960" y="2036"/>
              <a:ext cx="423" cy="56"/>
              <a:chOff x="1960" y="2036"/>
              <a:chExt cx="423" cy="56"/>
            </a:xfrm>
          </p:grpSpPr>
          <p:sp>
            <p:nvSpPr>
              <p:cNvPr id="25760"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761" name="Group 85"/>
              <p:cNvGrpSpPr>
                <a:grpSpLocks/>
              </p:cNvGrpSpPr>
              <p:nvPr/>
            </p:nvGrpSpPr>
            <p:grpSpPr bwMode="auto">
              <a:xfrm>
                <a:off x="1960" y="2068"/>
                <a:ext cx="303" cy="1"/>
                <a:chOff x="1960" y="2068"/>
                <a:chExt cx="303" cy="1"/>
              </a:xfrm>
            </p:grpSpPr>
            <p:sp>
              <p:nvSpPr>
                <p:cNvPr id="25762"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63"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64"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65"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66"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67"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27" name="Group 92"/>
            <p:cNvGrpSpPr>
              <a:grpSpLocks/>
            </p:cNvGrpSpPr>
            <p:nvPr/>
          </p:nvGrpSpPr>
          <p:grpSpPr bwMode="auto">
            <a:xfrm>
              <a:off x="2431" y="2036"/>
              <a:ext cx="415" cy="56"/>
              <a:chOff x="2431" y="2036"/>
              <a:chExt cx="415" cy="56"/>
            </a:xfrm>
          </p:grpSpPr>
          <p:sp>
            <p:nvSpPr>
              <p:cNvPr id="25752"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753" name="Group 94"/>
              <p:cNvGrpSpPr>
                <a:grpSpLocks/>
              </p:cNvGrpSpPr>
              <p:nvPr/>
            </p:nvGrpSpPr>
            <p:grpSpPr bwMode="auto">
              <a:xfrm>
                <a:off x="2431" y="2068"/>
                <a:ext cx="295" cy="1"/>
                <a:chOff x="2431" y="2068"/>
                <a:chExt cx="295" cy="1"/>
              </a:xfrm>
            </p:grpSpPr>
            <p:sp>
              <p:nvSpPr>
                <p:cNvPr id="25754"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55"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56"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57"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58"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59"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28" name="Group 101"/>
            <p:cNvGrpSpPr>
              <a:grpSpLocks/>
            </p:cNvGrpSpPr>
            <p:nvPr/>
          </p:nvGrpSpPr>
          <p:grpSpPr bwMode="auto">
            <a:xfrm>
              <a:off x="2423" y="2347"/>
              <a:ext cx="415" cy="56"/>
              <a:chOff x="2423" y="2347"/>
              <a:chExt cx="415" cy="56"/>
            </a:xfrm>
          </p:grpSpPr>
          <p:sp>
            <p:nvSpPr>
              <p:cNvPr id="25744"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745" name="Group 103"/>
              <p:cNvGrpSpPr>
                <a:grpSpLocks/>
              </p:cNvGrpSpPr>
              <p:nvPr/>
            </p:nvGrpSpPr>
            <p:grpSpPr bwMode="auto">
              <a:xfrm>
                <a:off x="2423" y="2371"/>
                <a:ext cx="295" cy="1"/>
                <a:chOff x="2423" y="2371"/>
                <a:chExt cx="295" cy="1"/>
              </a:xfrm>
            </p:grpSpPr>
            <p:sp>
              <p:nvSpPr>
                <p:cNvPr id="25746"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47"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48"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49"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50"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51"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29" name="Group 110"/>
            <p:cNvGrpSpPr>
              <a:grpSpLocks/>
            </p:cNvGrpSpPr>
            <p:nvPr/>
          </p:nvGrpSpPr>
          <p:grpSpPr bwMode="auto">
            <a:xfrm>
              <a:off x="1960" y="2347"/>
              <a:ext cx="415" cy="56"/>
              <a:chOff x="1960" y="2347"/>
              <a:chExt cx="415" cy="56"/>
            </a:xfrm>
          </p:grpSpPr>
          <p:sp>
            <p:nvSpPr>
              <p:cNvPr id="25736"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737" name="Group 112"/>
              <p:cNvGrpSpPr>
                <a:grpSpLocks/>
              </p:cNvGrpSpPr>
              <p:nvPr/>
            </p:nvGrpSpPr>
            <p:grpSpPr bwMode="auto">
              <a:xfrm>
                <a:off x="1960" y="2371"/>
                <a:ext cx="295" cy="1"/>
                <a:chOff x="1960" y="2371"/>
                <a:chExt cx="295" cy="1"/>
              </a:xfrm>
            </p:grpSpPr>
            <p:sp>
              <p:nvSpPr>
                <p:cNvPr id="25738"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39"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40"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41"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42"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43"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30" name="Group 119"/>
            <p:cNvGrpSpPr>
              <a:grpSpLocks/>
            </p:cNvGrpSpPr>
            <p:nvPr/>
          </p:nvGrpSpPr>
          <p:grpSpPr bwMode="auto">
            <a:xfrm>
              <a:off x="1497" y="2339"/>
              <a:ext cx="415" cy="56"/>
              <a:chOff x="1497" y="2339"/>
              <a:chExt cx="415" cy="56"/>
            </a:xfrm>
          </p:grpSpPr>
          <p:sp>
            <p:nvSpPr>
              <p:cNvPr id="25728"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729" name="Group 121"/>
              <p:cNvGrpSpPr>
                <a:grpSpLocks/>
              </p:cNvGrpSpPr>
              <p:nvPr/>
            </p:nvGrpSpPr>
            <p:grpSpPr bwMode="auto">
              <a:xfrm>
                <a:off x="1497" y="2371"/>
                <a:ext cx="295" cy="1"/>
                <a:chOff x="1497" y="2371"/>
                <a:chExt cx="295" cy="1"/>
              </a:xfrm>
            </p:grpSpPr>
            <p:sp>
              <p:nvSpPr>
                <p:cNvPr id="25730"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31"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32"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33"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34"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35"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31" name="Group 128"/>
            <p:cNvGrpSpPr>
              <a:grpSpLocks/>
            </p:cNvGrpSpPr>
            <p:nvPr/>
          </p:nvGrpSpPr>
          <p:grpSpPr bwMode="auto">
            <a:xfrm>
              <a:off x="1489" y="2650"/>
              <a:ext cx="423" cy="56"/>
              <a:chOff x="1489" y="2650"/>
              <a:chExt cx="423" cy="56"/>
            </a:xfrm>
          </p:grpSpPr>
          <p:sp>
            <p:nvSpPr>
              <p:cNvPr id="25720"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5721" name="Group 130"/>
              <p:cNvGrpSpPr>
                <a:grpSpLocks/>
              </p:cNvGrpSpPr>
              <p:nvPr/>
            </p:nvGrpSpPr>
            <p:grpSpPr bwMode="auto">
              <a:xfrm>
                <a:off x="1489" y="2674"/>
                <a:ext cx="295" cy="1"/>
                <a:chOff x="1489" y="2674"/>
                <a:chExt cx="295" cy="1"/>
              </a:xfrm>
            </p:grpSpPr>
            <p:sp>
              <p:nvSpPr>
                <p:cNvPr id="25722"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23"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24"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25"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26"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27"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32" name="Group 137"/>
            <p:cNvGrpSpPr>
              <a:grpSpLocks/>
            </p:cNvGrpSpPr>
            <p:nvPr/>
          </p:nvGrpSpPr>
          <p:grpSpPr bwMode="auto">
            <a:xfrm>
              <a:off x="1968" y="2650"/>
              <a:ext cx="415" cy="56"/>
              <a:chOff x="1968" y="2650"/>
              <a:chExt cx="415" cy="56"/>
            </a:xfrm>
          </p:grpSpPr>
          <p:sp>
            <p:nvSpPr>
              <p:cNvPr id="25712"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713" name="Group 139"/>
              <p:cNvGrpSpPr>
                <a:grpSpLocks/>
              </p:cNvGrpSpPr>
              <p:nvPr/>
            </p:nvGrpSpPr>
            <p:grpSpPr bwMode="auto">
              <a:xfrm>
                <a:off x="1968" y="2674"/>
                <a:ext cx="295" cy="1"/>
                <a:chOff x="1968" y="2674"/>
                <a:chExt cx="295" cy="1"/>
              </a:xfrm>
            </p:grpSpPr>
            <p:sp>
              <p:nvSpPr>
                <p:cNvPr id="25714"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15"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16"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17"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18"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19"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33" name="Group 146"/>
            <p:cNvGrpSpPr>
              <a:grpSpLocks/>
            </p:cNvGrpSpPr>
            <p:nvPr/>
          </p:nvGrpSpPr>
          <p:grpSpPr bwMode="auto">
            <a:xfrm>
              <a:off x="1489" y="2953"/>
              <a:ext cx="423" cy="56"/>
              <a:chOff x="1489" y="2953"/>
              <a:chExt cx="423" cy="56"/>
            </a:xfrm>
          </p:grpSpPr>
          <p:sp>
            <p:nvSpPr>
              <p:cNvPr id="25704"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25705" name="Group 148"/>
              <p:cNvGrpSpPr>
                <a:grpSpLocks/>
              </p:cNvGrpSpPr>
              <p:nvPr/>
            </p:nvGrpSpPr>
            <p:grpSpPr bwMode="auto">
              <a:xfrm>
                <a:off x="1489" y="2985"/>
                <a:ext cx="295" cy="1"/>
                <a:chOff x="1489" y="2985"/>
                <a:chExt cx="295" cy="1"/>
              </a:xfrm>
            </p:grpSpPr>
            <p:sp>
              <p:nvSpPr>
                <p:cNvPr id="25706"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07"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08"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09"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10"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11"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34" name="Group 155"/>
            <p:cNvGrpSpPr>
              <a:grpSpLocks/>
            </p:cNvGrpSpPr>
            <p:nvPr/>
          </p:nvGrpSpPr>
          <p:grpSpPr bwMode="auto">
            <a:xfrm>
              <a:off x="1952" y="2953"/>
              <a:ext cx="415" cy="56"/>
              <a:chOff x="1952" y="2953"/>
              <a:chExt cx="415" cy="56"/>
            </a:xfrm>
          </p:grpSpPr>
          <p:sp>
            <p:nvSpPr>
              <p:cNvPr id="25696"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697" name="Group 157"/>
              <p:cNvGrpSpPr>
                <a:grpSpLocks/>
              </p:cNvGrpSpPr>
              <p:nvPr/>
            </p:nvGrpSpPr>
            <p:grpSpPr bwMode="auto">
              <a:xfrm>
                <a:off x="1952" y="2985"/>
                <a:ext cx="295" cy="1"/>
                <a:chOff x="1952" y="2985"/>
                <a:chExt cx="295" cy="1"/>
              </a:xfrm>
            </p:grpSpPr>
            <p:sp>
              <p:nvSpPr>
                <p:cNvPr id="25698"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99"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00"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01"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02"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03"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35" name="Group 164"/>
            <p:cNvGrpSpPr>
              <a:grpSpLocks/>
            </p:cNvGrpSpPr>
            <p:nvPr/>
          </p:nvGrpSpPr>
          <p:grpSpPr bwMode="auto">
            <a:xfrm>
              <a:off x="2415" y="2953"/>
              <a:ext cx="415" cy="56"/>
              <a:chOff x="2415" y="2953"/>
              <a:chExt cx="415" cy="56"/>
            </a:xfrm>
          </p:grpSpPr>
          <p:sp>
            <p:nvSpPr>
              <p:cNvPr id="25688"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689" name="Group 166"/>
              <p:cNvGrpSpPr>
                <a:grpSpLocks/>
              </p:cNvGrpSpPr>
              <p:nvPr/>
            </p:nvGrpSpPr>
            <p:grpSpPr bwMode="auto">
              <a:xfrm>
                <a:off x="2415" y="2985"/>
                <a:ext cx="295" cy="1"/>
                <a:chOff x="2415" y="2985"/>
                <a:chExt cx="295" cy="1"/>
              </a:xfrm>
            </p:grpSpPr>
            <p:sp>
              <p:nvSpPr>
                <p:cNvPr id="25690"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91"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92"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93"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94"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95"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36" name="Group 173"/>
            <p:cNvGrpSpPr>
              <a:grpSpLocks/>
            </p:cNvGrpSpPr>
            <p:nvPr/>
          </p:nvGrpSpPr>
          <p:grpSpPr bwMode="auto">
            <a:xfrm>
              <a:off x="2838" y="1741"/>
              <a:ext cx="40" cy="1260"/>
              <a:chOff x="2838" y="1741"/>
              <a:chExt cx="40" cy="1260"/>
            </a:xfrm>
          </p:grpSpPr>
          <p:sp>
            <p:nvSpPr>
              <p:cNvPr id="25678"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25679"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25680"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25681"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5682"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25683"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5684"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25685"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25686"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25687"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4637" name="Group 184"/>
            <p:cNvGrpSpPr>
              <a:grpSpLocks/>
            </p:cNvGrpSpPr>
            <p:nvPr/>
          </p:nvGrpSpPr>
          <p:grpSpPr bwMode="auto">
            <a:xfrm>
              <a:off x="1912" y="3272"/>
              <a:ext cx="32" cy="335"/>
              <a:chOff x="1912" y="3272"/>
              <a:chExt cx="32" cy="335"/>
            </a:xfrm>
          </p:grpSpPr>
          <p:sp>
            <p:nvSpPr>
              <p:cNvPr id="25674"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25675"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5676"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25677"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4638" name="Group 189"/>
            <p:cNvGrpSpPr>
              <a:grpSpLocks/>
            </p:cNvGrpSpPr>
            <p:nvPr/>
          </p:nvGrpSpPr>
          <p:grpSpPr bwMode="auto">
            <a:xfrm>
              <a:off x="1449" y="3272"/>
              <a:ext cx="40" cy="335"/>
              <a:chOff x="1449" y="3272"/>
              <a:chExt cx="40" cy="335"/>
            </a:xfrm>
          </p:grpSpPr>
          <p:sp>
            <p:nvSpPr>
              <p:cNvPr id="25670"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25671"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5672"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25673"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4639" name="Group 194"/>
            <p:cNvGrpSpPr>
              <a:grpSpLocks/>
            </p:cNvGrpSpPr>
            <p:nvPr/>
          </p:nvGrpSpPr>
          <p:grpSpPr bwMode="auto">
            <a:xfrm>
              <a:off x="2367" y="3272"/>
              <a:ext cx="32" cy="335"/>
              <a:chOff x="2367" y="3272"/>
              <a:chExt cx="32" cy="335"/>
            </a:xfrm>
          </p:grpSpPr>
          <p:sp>
            <p:nvSpPr>
              <p:cNvPr id="25666"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25667"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5668"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25669"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4640" name="Group 199"/>
            <p:cNvGrpSpPr>
              <a:grpSpLocks/>
            </p:cNvGrpSpPr>
            <p:nvPr/>
          </p:nvGrpSpPr>
          <p:grpSpPr bwMode="auto">
            <a:xfrm>
              <a:off x="2822" y="3272"/>
              <a:ext cx="40" cy="335"/>
              <a:chOff x="2822" y="3272"/>
              <a:chExt cx="40" cy="335"/>
            </a:xfrm>
          </p:grpSpPr>
          <p:sp>
            <p:nvSpPr>
              <p:cNvPr id="25662"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25663"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5664"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25665"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4641" name="Group 204"/>
            <p:cNvGrpSpPr>
              <a:grpSpLocks/>
            </p:cNvGrpSpPr>
            <p:nvPr/>
          </p:nvGrpSpPr>
          <p:grpSpPr bwMode="auto">
            <a:xfrm>
              <a:off x="2415" y="2650"/>
              <a:ext cx="415" cy="56"/>
              <a:chOff x="2415" y="2650"/>
              <a:chExt cx="415" cy="56"/>
            </a:xfrm>
          </p:grpSpPr>
          <p:sp>
            <p:nvSpPr>
              <p:cNvPr id="25654"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655" name="Group 206"/>
              <p:cNvGrpSpPr>
                <a:grpSpLocks/>
              </p:cNvGrpSpPr>
              <p:nvPr/>
            </p:nvGrpSpPr>
            <p:grpSpPr bwMode="auto">
              <a:xfrm>
                <a:off x="2415" y="2674"/>
                <a:ext cx="295" cy="1"/>
                <a:chOff x="2415" y="2674"/>
                <a:chExt cx="295" cy="1"/>
              </a:xfrm>
            </p:grpSpPr>
            <p:sp>
              <p:nvSpPr>
                <p:cNvPr id="25656"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57"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58"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59"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60"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61"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42" name="Group 213"/>
            <p:cNvGrpSpPr>
              <a:grpSpLocks/>
            </p:cNvGrpSpPr>
            <p:nvPr/>
          </p:nvGrpSpPr>
          <p:grpSpPr bwMode="auto">
            <a:xfrm>
              <a:off x="2415" y="1733"/>
              <a:ext cx="415" cy="56"/>
              <a:chOff x="2415" y="1733"/>
              <a:chExt cx="415" cy="56"/>
            </a:xfrm>
          </p:grpSpPr>
          <p:sp>
            <p:nvSpPr>
              <p:cNvPr id="25646"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647" name="Group 215"/>
              <p:cNvGrpSpPr>
                <a:grpSpLocks/>
              </p:cNvGrpSpPr>
              <p:nvPr/>
            </p:nvGrpSpPr>
            <p:grpSpPr bwMode="auto">
              <a:xfrm>
                <a:off x="2415" y="1757"/>
                <a:ext cx="295" cy="1"/>
                <a:chOff x="2415" y="1757"/>
                <a:chExt cx="295" cy="1"/>
              </a:xfrm>
            </p:grpSpPr>
            <p:sp>
              <p:nvSpPr>
                <p:cNvPr id="25648"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9"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50"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51"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52"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53"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43" name="Group 222"/>
            <p:cNvGrpSpPr>
              <a:grpSpLocks/>
            </p:cNvGrpSpPr>
            <p:nvPr/>
          </p:nvGrpSpPr>
          <p:grpSpPr bwMode="auto">
            <a:xfrm>
              <a:off x="1489" y="3264"/>
              <a:ext cx="423" cy="56"/>
              <a:chOff x="1489" y="3264"/>
              <a:chExt cx="423" cy="56"/>
            </a:xfrm>
          </p:grpSpPr>
          <p:sp>
            <p:nvSpPr>
              <p:cNvPr id="25638"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5639" name="Group 224"/>
              <p:cNvGrpSpPr>
                <a:grpSpLocks/>
              </p:cNvGrpSpPr>
              <p:nvPr/>
            </p:nvGrpSpPr>
            <p:grpSpPr bwMode="auto">
              <a:xfrm>
                <a:off x="1489" y="3288"/>
                <a:ext cx="295" cy="1"/>
                <a:chOff x="1489" y="3288"/>
                <a:chExt cx="295" cy="1"/>
              </a:xfrm>
            </p:grpSpPr>
            <p:sp>
              <p:nvSpPr>
                <p:cNvPr id="25640"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1"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2"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3"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4"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5"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44" name="Group 231"/>
            <p:cNvGrpSpPr>
              <a:grpSpLocks/>
            </p:cNvGrpSpPr>
            <p:nvPr/>
          </p:nvGrpSpPr>
          <p:grpSpPr bwMode="auto">
            <a:xfrm>
              <a:off x="1944" y="3256"/>
              <a:ext cx="423" cy="56"/>
              <a:chOff x="1944" y="3256"/>
              <a:chExt cx="423" cy="56"/>
            </a:xfrm>
          </p:grpSpPr>
          <p:sp>
            <p:nvSpPr>
              <p:cNvPr id="25630"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631" name="Group 233"/>
              <p:cNvGrpSpPr>
                <a:grpSpLocks/>
              </p:cNvGrpSpPr>
              <p:nvPr/>
            </p:nvGrpSpPr>
            <p:grpSpPr bwMode="auto">
              <a:xfrm>
                <a:off x="1944" y="3288"/>
                <a:ext cx="303" cy="1"/>
                <a:chOff x="1944" y="3288"/>
                <a:chExt cx="303" cy="1"/>
              </a:xfrm>
            </p:grpSpPr>
            <p:sp>
              <p:nvSpPr>
                <p:cNvPr id="25632"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3"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4"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5"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6"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7"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45" name="Group 240"/>
            <p:cNvGrpSpPr>
              <a:grpSpLocks/>
            </p:cNvGrpSpPr>
            <p:nvPr/>
          </p:nvGrpSpPr>
          <p:grpSpPr bwMode="auto">
            <a:xfrm>
              <a:off x="2415" y="3256"/>
              <a:ext cx="415" cy="56"/>
              <a:chOff x="2415" y="3256"/>
              <a:chExt cx="415" cy="56"/>
            </a:xfrm>
          </p:grpSpPr>
          <p:sp>
            <p:nvSpPr>
              <p:cNvPr id="25622"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623" name="Group 242"/>
              <p:cNvGrpSpPr>
                <a:grpSpLocks/>
              </p:cNvGrpSpPr>
              <p:nvPr/>
            </p:nvGrpSpPr>
            <p:grpSpPr bwMode="auto">
              <a:xfrm>
                <a:off x="2415" y="3288"/>
                <a:ext cx="295" cy="1"/>
                <a:chOff x="2415" y="3288"/>
                <a:chExt cx="295" cy="1"/>
              </a:xfrm>
            </p:grpSpPr>
            <p:sp>
              <p:nvSpPr>
                <p:cNvPr id="25624"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5"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6"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7"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8"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9"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46" name="Group 249"/>
            <p:cNvGrpSpPr>
              <a:grpSpLocks/>
            </p:cNvGrpSpPr>
            <p:nvPr/>
          </p:nvGrpSpPr>
          <p:grpSpPr bwMode="auto">
            <a:xfrm>
              <a:off x="1489" y="3567"/>
              <a:ext cx="423" cy="56"/>
              <a:chOff x="1489" y="3567"/>
              <a:chExt cx="423" cy="56"/>
            </a:xfrm>
          </p:grpSpPr>
          <p:sp>
            <p:nvSpPr>
              <p:cNvPr id="25614"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615" name="Group 251"/>
              <p:cNvGrpSpPr>
                <a:grpSpLocks/>
              </p:cNvGrpSpPr>
              <p:nvPr/>
            </p:nvGrpSpPr>
            <p:grpSpPr bwMode="auto">
              <a:xfrm>
                <a:off x="1489" y="3591"/>
                <a:ext cx="303" cy="1"/>
                <a:chOff x="1489" y="3591"/>
                <a:chExt cx="303" cy="1"/>
              </a:xfrm>
            </p:grpSpPr>
            <p:sp>
              <p:nvSpPr>
                <p:cNvPr id="25616"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7"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8"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9"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0"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1"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47" name="Group 258"/>
            <p:cNvGrpSpPr>
              <a:grpSpLocks/>
            </p:cNvGrpSpPr>
            <p:nvPr/>
          </p:nvGrpSpPr>
          <p:grpSpPr bwMode="auto">
            <a:xfrm>
              <a:off x="1952" y="3567"/>
              <a:ext cx="415" cy="56"/>
              <a:chOff x="1952" y="3567"/>
              <a:chExt cx="415" cy="56"/>
            </a:xfrm>
          </p:grpSpPr>
          <p:sp>
            <p:nvSpPr>
              <p:cNvPr id="25606"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607" name="Group 260"/>
              <p:cNvGrpSpPr>
                <a:grpSpLocks/>
              </p:cNvGrpSpPr>
              <p:nvPr/>
            </p:nvGrpSpPr>
            <p:grpSpPr bwMode="auto">
              <a:xfrm>
                <a:off x="1952" y="3591"/>
                <a:ext cx="295" cy="1"/>
                <a:chOff x="1952" y="3591"/>
                <a:chExt cx="295" cy="1"/>
              </a:xfrm>
            </p:grpSpPr>
            <p:sp>
              <p:nvSpPr>
                <p:cNvPr id="25608"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09"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0"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1"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2"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3"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48" name="Group 267"/>
            <p:cNvGrpSpPr>
              <a:grpSpLocks/>
            </p:cNvGrpSpPr>
            <p:nvPr/>
          </p:nvGrpSpPr>
          <p:grpSpPr bwMode="auto">
            <a:xfrm>
              <a:off x="2407" y="3567"/>
              <a:ext cx="415" cy="56"/>
              <a:chOff x="2407" y="3567"/>
              <a:chExt cx="415" cy="56"/>
            </a:xfrm>
          </p:grpSpPr>
          <p:sp>
            <p:nvSpPr>
              <p:cNvPr id="25598"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599" name="Group 269"/>
              <p:cNvGrpSpPr>
                <a:grpSpLocks/>
              </p:cNvGrpSpPr>
              <p:nvPr/>
            </p:nvGrpSpPr>
            <p:grpSpPr bwMode="auto">
              <a:xfrm>
                <a:off x="2407" y="3591"/>
                <a:ext cx="295" cy="1"/>
                <a:chOff x="2407" y="3591"/>
                <a:chExt cx="295" cy="1"/>
              </a:xfrm>
            </p:grpSpPr>
            <p:sp>
              <p:nvSpPr>
                <p:cNvPr id="25600"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01"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02"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03"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04"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05"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49" name="Group 276"/>
            <p:cNvGrpSpPr>
              <a:grpSpLocks/>
            </p:cNvGrpSpPr>
            <p:nvPr/>
          </p:nvGrpSpPr>
          <p:grpSpPr bwMode="auto">
            <a:xfrm>
              <a:off x="1944" y="2690"/>
              <a:ext cx="894" cy="596"/>
              <a:chOff x="1944" y="2690"/>
              <a:chExt cx="894" cy="596"/>
            </a:xfrm>
          </p:grpSpPr>
          <p:sp>
            <p:nvSpPr>
              <p:cNvPr id="25596"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25597"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50" name="Group 279"/>
            <p:cNvGrpSpPr>
              <a:grpSpLocks/>
            </p:cNvGrpSpPr>
            <p:nvPr/>
          </p:nvGrpSpPr>
          <p:grpSpPr bwMode="auto">
            <a:xfrm>
              <a:off x="1952" y="2376"/>
              <a:ext cx="886" cy="290"/>
              <a:chOff x="1952" y="2376"/>
              <a:chExt cx="886" cy="290"/>
            </a:xfrm>
          </p:grpSpPr>
          <p:sp>
            <p:nvSpPr>
              <p:cNvPr id="25594"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25595"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51" name="Group 282"/>
            <p:cNvGrpSpPr>
              <a:grpSpLocks/>
            </p:cNvGrpSpPr>
            <p:nvPr/>
          </p:nvGrpSpPr>
          <p:grpSpPr bwMode="auto">
            <a:xfrm>
              <a:off x="1481" y="2084"/>
              <a:ext cx="1373" cy="1507"/>
              <a:chOff x="1481" y="2084"/>
              <a:chExt cx="1373" cy="1507"/>
            </a:xfrm>
          </p:grpSpPr>
          <p:sp>
            <p:nvSpPr>
              <p:cNvPr id="25592"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25593"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52" name="Group 285"/>
            <p:cNvGrpSpPr>
              <a:grpSpLocks/>
            </p:cNvGrpSpPr>
            <p:nvPr/>
          </p:nvGrpSpPr>
          <p:grpSpPr bwMode="auto">
            <a:xfrm>
              <a:off x="1944" y="2076"/>
              <a:ext cx="902" cy="885"/>
              <a:chOff x="1944" y="2076"/>
              <a:chExt cx="902" cy="885"/>
            </a:xfrm>
          </p:grpSpPr>
          <p:sp>
            <p:nvSpPr>
              <p:cNvPr id="25590"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25591"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53" name="Group 288"/>
            <p:cNvGrpSpPr>
              <a:grpSpLocks/>
            </p:cNvGrpSpPr>
            <p:nvPr/>
          </p:nvGrpSpPr>
          <p:grpSpPr bwMode="auto">
            <a:xfrm>
              <a:off x="1489" y="2379"/>
              <a:ext cx="902" cy="893"/>
              <a:chOff x="1489" y="2379"/>
              <a:chExt cx="902" cy="893"/>
            </a:xfrm>
          </p:grpSpPr>
          <p:sp>
            <p:nvSpPr>
              <p:cNvPr id="25588"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5589"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54" name="Group 291"/>
            <p:cNvGrpSpPr>
              <a:grpSpLocks/>
            </p:cNvGrpSpPr>
            <p:nvPr/>
          </p:nvGrpSpPr>
          <p:grpSpPr bwMode="auto">
            <a:xfrm>
              <a:off x="1483" y="2379"/>
              <a:ext cx="429" cy="598"/>
              <a:chOff x="1483" y="2379"/>
              <a:chExt cx="429" cy="598"/>
            </a:xfrm>
          </p:grpSpPr>
          <p:sp>
            <p:nvSpPr>
              <p:cNvPr id="25586"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25587"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55" name="Group 294"/>
            <p:cNvGrpSpPr>
              <a:grpSpLocks/>
            </p:cNvGrpSpPr>
            <p:nvPr/>
          </p:nvGrpSpPr>
          <p:grpSpPr bwMode="auto">
            <a:xfrm>
              <a:off x="1936" y="2379"/>
              <a:ext cx="894" cy="604"/>
              <a:chOff x="1936" y="2379"/>
              <a:chExt cx="894" cy="604"/>
            </a:xfrm>
          </p:grpSpPr>
          <p:sp>
            <p:nvSpPr>
              <p:cNvPr id="25584"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25585"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56" name="Group 297"/>
            <p:cNvGrpSpPr>
              <a:grpSpLocks/>
            </p:cNvGrpSpPr>
            <p:nvPr/>
          </p:nvGrpSpPr>
          <p:grpSpPr bwMode="auto">
            <a:xfrm>
              <a:off x="1952" y="2076"/>
              <a:ext cx="886" cy="290"/>
              <a:chOff x="1952" y="2076"/>
              <a:chExt cx="886" cy="290"/>
            </a:xfrm>
          </p:grpSpPr>
          <p:sp>
            <p:nvSpPr>
              <p:cNvPr id="25582"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5583"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57" name="Group 300"/>
            <p:cNvGrpSpPr>
              <a:grpSpLocks/>
            </p:cNvGrpSpPr>
            <p:nvPr/>
          </p:nvGrpSpPr>
          <p:grpSpPr bwMode="auto">
            <a:xfrm>
              <a:off x="1481" y="1769"/>
              <a:ext cx="894" cy="283"/>
              <a:chOff x="1481" y="1769"/>
              <a:chExt cx="894" cy="283"/>
            </a:xfrm>
          </p:grpSpPr>
          <p:sp>
            <p:nvSpPr>
              <p:cNvPr id="25580"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25581"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4658"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24659"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4660"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24661"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24662"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24663"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24664"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24665"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24666"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24667"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24668" name="Group 313"/>
            <p:cNvGrpSpPr>
              <a:grpSpLocks/>
            </p:cNvGrpSpPr>
            <p:nvPr/>
          </p:nvGrpSpPr>
          <p:grpSpPr bwMode="auto">
            <a:xfrm>
              <a:off x="1912" y="1741"/>
              <a:ext cx="40" cy="1260"/>
              <a:chOff x="1912" y="1741"/>
              <a:chExt cx="40" cy="1260"/>
            </a:xfrm>
          </p:grpSpPr>
          <p:sp>
            <p:nvSpPr>
              <p:cNvPr id="25570"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25571"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25572"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25573"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5574"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25575"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25576"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25577"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25578"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25579"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4669" name="Group 324"/>
            <p:cNvGrpSpPr>
              <a:grpSpLocks/>
            </p:cNvGrpSpPr>
            <p:nvPr/>
          </p:nvGrpSpPr>
          <p:grpSpPr bwMode="auto">
            <a:xfrm>
              <a:off x="2375" y="1749"/>
              <a:ext cx="40" cy="1252"/>
              <a:chOff x="2375" y="1749"/>
              <a:chExt cx="40" cy="1252"/>
            </a:xfrm>
          </p:grpSpPr>
          <p:sp>
            <p:nvSpPr>
              <p:cNvPr id="25560"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25561"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25562"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25563"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25564"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25565"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5566"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25567"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5568"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25569"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4670" name="Group 335"/>
            <p:cNvGrpSpPr>
              <a:grpSpLocks/>
            </p:cNvGrpSpPr>
            <p:nvPr/>
          </p:nvGrpSpPr>
          <p:grpSpPr bwMode="auto">
            <a:xfrm>
              <a:off x="1489" y="2076"/>
              <a:ext cx="431" cy="284"/>
              <a:chOff x="1489" y="2076"/>
              <a:chExt cx="431" cy="284"/>
            </a:xfrm>
          </p:grpSpPr>
          <p:sp>
            <p:nvSpPr>
              <p:cNvPr id="25558"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25559"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71" name="Group 338"/>
            <p:cNvGrpSpPr>
              <a:grpSpLocks/>
            </p:cNvGrpSpPr>
            <p:nvPr/>
          </p:nvGrpSpPr>
          <p:grpSpPr bwMode="auto">
            <a:xfrm>
              <a:off x="1489" y="1733"/>
              <a:ext cx="423" cy="56"/>
              <a:chOff x="1489" y="1733"/>
              <a:chExt cx="423" cy="56"/>
            </a:xfrm>
          </p:grpSpPr>
          <p:sp>
            <p:nvSpPr>
              <p:cNvPr id="25550"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5551" name="Group 340"/>
              <p:cNvGrpSpPr>
                <a:grpSpLocks/>
              </p:cNvGrpSpPr>
              <p:nvPr/>
            </p:nvGrpSpPr>
            <p:grpSpPr bwMode="auto">
              <a:xfrm>
                <a:off x="1489" y="1757"/>
                <a:ext cx="295" cy="1"/>
                <a:chOff x="1489" y="1757"/>
                <a:chExt cx="295" cy="1"/>
              </a:xfrm>
            </p:grpSpPr>
            <p:sp>
              <p:nvSpPr>
                <p:cNvPr id="25552"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53"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54"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55"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56"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57"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72" name="Group 347"/>
            <p:cNvGrpSpPr>
              <a:grpSpLocks/>
            </p:cNvGrpSpPr>
            <p:nvPr/>
          </p:nvGrpSpPr>
          <p:grpSpPr bwMode="auto">
            <a:xfrm>
              <a:off x="1952" y="1725"/>
              <a:ext cx="415" cy="56"/>
              <a:chOff x="1952" y="1725"/>
              <a:chExt cx="415" cy="56"/>
            </a:xfrm>
          </p:grpSpPr>
          <p:sp>
            <p:nvSpPr>
              <p:cNvPr id="25542"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543" name="Group 349"/>
              <p:cNvGrpSpPr>
                <a:grpSpLocks/>
              </p:cNvGrpSpPr>
              <p:nvPr/>
            </p:nvGrpSpPr>
            <p:grpSpPr bwMode="auto">
              <a:xfrm>
                <a:off x="1952" y="1757"/>
                <a:ext cx="295" cy="1"/>
                <a:chOff x="1952" y="1757"/>
                <a:chExt cx="295" cy="1"/>
              </a:xfrm>
            </p:grpSpPr>
            <p:sp>
              <p:nvSpPr>
                <p:cNvPr id="25544"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45"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46"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47"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48"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49"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73" name="Group 356"/>
            <p:cNvGrpSpPr>
              <a:grpSpLocks/>
            </p:cNvGrpSpPr>
            <p:nvPr/>
          </p:nvGrpSpPr>
          <p:grpSpPr bwMode="auto">
            <a:xfrm>
              <a:off x="1497" y="2036"/>
              <a:ext cx="415" cy="56"/>
              <a:chOff x="1497" y="2036"/>
              <a:chExt cx="415" cy="56"/>
            </a:xfrm>
          </p:grpSpPr>
          <p:sp>
            <p:nvSpPr>
              <p:cNvPr id="25534"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535" name="Group 358"/>
              <p:cNvGrpSpPr>
                <a:grpSpLocks/>
              </p:cNvGrpSpPr>
              <p:nvPr/>
            </p:nvGrpSpPr>
            <p:grpSpPr bwMode="auto">
              <a:xfrm>
                <a:off x="1497" y="2068"/>
                <a:ext cx="295" cy="1"/>
                <a:chOff x="1497" y="2068"/>
                <a:chExt cx="295" cy="1"/>
              </a:xfrm>
            </p:grpSpPr>
            <p:sp>
              <p:nvSpPr>
                <p:cNvPr id="25536"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37"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38"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39"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40"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41"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74" name="Group 365"/>
            <p:cNvGrpSpPr>
              <a:grpSpLocks/>
            </p:cNvGrpSpPr>
            <p:nvPr/>
          </p:nvGrpSpPr>
          <p:grpSpPr bwMode="auto">
            <a:xfrm>
              <a:off x="1960" y="2036"/>
              <a:ext cx="423" cy="56"/>
              <a:chOff x="1960" y="2036"/>
              <a:chExt cx="423" cy="56"/>
            </a:xfrm>
          </p:grpSpPr>
          <p:sp>
            <p:nvSpPr>
              <p:cNvPr id="25526"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527" name="Group 367"/>
              <p:cNvGrpSpPr>
                <a:grpSpLocks/>
              </p:cNvGrpSpPr>
              <p:nvPr/>
            </p:nvGrpSpPr>
            <p:grpSpPr bwMode="auto">
              <a:xfrm>
                <a:off x="1960" y="2068"/>
                <a:ext cx="303" cy="1"/>
                <a:chOff x="1960" y="2068"/>
                <a:chExt cx="303" cy="1"/>
              </a:xfrm>
            </p:grpSpPr>
            <p:sp>
              <p:nvSpPr>
                <p:cNvPr id="25528"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29"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30"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31"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32"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33"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75" name="Group 374"/>
            <p:cNvGrpSpPr>
              <a:grpSpLocks/>
            </p:cNvGrpSpPr>
            <p:nvPr/>
          </p:nvGrpSpPr>
          <p:grpSpPr bwMode="auto">
            <a:xfrm>
              <a:off x="2431" y="2036"/>
              <a:ext cx="415" cy="56"/>
              <a:chOff x="2431" y="2036"/>
              <a:chExt cx="415" cy="56"/>
            </a:xfrm>
          </p:grpSpPr>
          <p:sp>
            <p:nvSpPr>
              <p:cNvPr id="25518"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519" name="Group 376"/>
              <p:cNvGrpSpPr>
                <a:grpSpLocks/>
              </p:cNvGrpSpPr>
              <p:nvPr/>
            </p:nvGrpSpPr>
            <p:grpSpPr bwMode="auto">
              <a:xfrm>
                <a:off x="2431" y="2068"/>
                <a:ext cx="295" cy="1"/>
                <a:chOff x="2431" y="2068"/>
                <a:chExt cx="295" cy="1"/>
              </a:xfrm>
            </p:grpSpPr>
            <p:sp>
              <p:nvSpPr>
                <p:cNvPr id="25520"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21"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22"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23"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24"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25"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76" name="Group 383"/>
            <p:cNvGrpSpPr>
              <a:grpSpLocks/>
            </p:cNvGrpSpPr>
            <p:nvPr/>
          </p:nvGrpSpPr>
          <p:grpSpPr bwMode="auto">
            <a:xfrm>
              <a:off x="2423" y="2347"/>
              <a:ext cx="415" cy="56"/>
              <a:chOff x="2423" y="2347"/>
              <a:chExt cx="415" cy="56"/>
            </a:xfrm>
          </p:grpSpPr>
          <p:sp>
            <p:nvSpPr>
              <p:cNvPr id="25510"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511" name="Group 385"/>
              <p:cNvGrpSpPr>
                <a:grpSpLocks/>
              </p:cNvGrpSpPr>
              <p:nvPr/>
            </p:nvGrpSpPr>
            <p:grpSpPr bwMode="auto">
              <a:xfrm>
                <a:off x="2423" y="2371"/>
                <a:ext cx="295" cy="1"/>
                <a:chOff x="2423" y="2371"/>
                <a:chExt cx="295" cy="1"/>
              </a:xfrm>
            </p:grpSpPr>
            <p:sp>
              <p:nvSpPr>
                <p:cNvPr id="25512"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13"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14"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15"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16"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17"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77" name="Group 392"/>
            <p:cNvGrpSpPr>
              <a:grpSpLocks/>
            </p:cNvGrpSpPr>
            <p:nvPr/>
          </p:nvGrpSpPr>
          <p:grpSpPr bwMode="auto">
            <a:xfrm>
              <a:off x="1960" y="2347"/>
              <a:ext cx="415" cy="56"/>
              <a:chOff x="1960" y="2347"/>
              <a:chExt cx="415" cy="56"/>
            </a:xfrm>
          </p:grpSpPr>
          <p:sp>
            <p:nvSpPr>
              <p:cNvPr id="25502"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503" name="Group 394"/>
              <p:cNvGrpSpPr>
                <a:grpSpLocks/>
              </p:cNvGrpSpPr>
              <p:nvPr/>
            </p:nvGrpSpPr>
            <p:grpSpPr bwMode="auto">
              <a:xfrm>
                <a:off x="1960" y="2371"/>
                <a:ext cx="295" cy="1"/>
                <a:chOff x="1960" y="2371"/>
                <a:chExt cx="295" cy="1"/>
              </a:xfrm>
            </p:grpSpPr>
            <p:sp>
              <p:nvSpPr>
                <p:cNvPr id="25504"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5"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6"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7"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8"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9"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78" name="Group 401"/>
            <p:cNvGrpSpPr>
              <a:grpSpLocks/>
            </p:cNvGrpSpPr>
            <p:nvPr/>
          </p:nvGrpSpPr>
          <p:grpSpPr bwMode="auto">
            <a:xfrm>
              <a:off x="1497" y="2339"/>
              <a:ext cx="415" cy="56"/>
              <a:chOff x="1497" y="2339"/>
              <a:chExt cx="415" cy="56"/>
            </a:xfrm>
          </p:grpSpPr>
          <p:sp>
            <p:nvSpPr>
              <p:cNvPr id="25494"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495" name="Group 403"/>
              <p:cNvGrpSpPr>
                <a:grpSpLocks/>
              </p:cNvGrpSpPr>
              <p:nvPr/>
            </p:nvGrpSpPr>
            <p:grpSpPr bwMode="auto">
              <a:xfrm>
                <a:off x="1497" y="2371"/>
                <a:ext cx="295" cy="1"/>
                <a:chOff x="1497" y="2371"/>
                <a:chExt cx="295" cy="1"/>
              </a:xfrm>
            </p:grpSpPr>
            <p:sp>
              <p:nvSpPr>
                <p:cNvPr id="25496"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97"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98"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99"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0"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01"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79" name="Group 410"/>
            <p:cNvGrpSpPr>
              <a:grpSpLocks/>
            </p:cNvGrpSpPr>
            <p:nvPr/>
          </p:nvGrpSpPr>
          <p:grpSpPr bwMode="auto">
            <a:xfrm>
              <a:off x="1489" y="2650"/>
              <a:ext cx="423" cy="56"/>
              <a:chOff x="1489" y="2650"/>
              <a:chExt cx="423" cy="56"/>
            </a:xfrm>
          </p:grpSpPr>
          <p:sp>
            <p:nvSpPr>
              <p:cNvPr id="25486"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5487" name="Group 412"/>
              <p:cNvGrpSpPr>
                <a:grpSpLocks/>
              </p:cNvGrpSpPr>
              <p:nvPr/>
            </p:nvGrpSpPr>
            <p:grpSpPr bwMode="auto">
              <a:xfrm>
                <a:off x="1489" y="2674"/>
                <a:ext cx="295" cy="1"/>
                <a:chOff x="1489" y="2674"/>
                <a:chExt cx="295" cy="1"/>
              </a:xfrm>
            </p:grpSpPr>
            <p:sp>
              <p:nvSpPr>
                <p:cNvPr id="25488"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89"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90"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91"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92"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93"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80" name="Group 419"/>
            <p:cNvGrpSpPr>
              <a:grpSpLocks/>
            </p:cNvGrpSpPr>
            <p:nvPr/>
          </p:nvGrpSpPr>
          <p:grpSpPr bwMode="auto">
            <a:xfrm>
              <a:off x="1968" y="2650"/>
              <a:ext cx="415" cy="56"/>
              <a:chOff x="1968" y="2650"/>
              <a:chExt cx="415" cy="56"/>
            </a:xfrm>
          </p:grpSpPr>
          <p:sp>
            <p:nvSpPr>
              <p:cNvPr id="25478"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479" name="Group 421"/>
              <p:cNvGrpSpPr>
                <a:grpSpLocks/>
              </p:cNvGrpSpPr>
              <p:nvPr/>
            </p:nvGrpSpPr>
            <p:grpSpPr bwMode="auto">
              <a:xfrm>
                <a:off x="1968" y="2674"/>
                <a:ext cx="295" cy="1"/>
                <a:chOff x="1968" y="2674"/>
                <a:chExt cx="295" cy="1"/>
              </a:xfrm>
            </p:grpSpPr>
            <p:sp>
              <p:nvSpPr>
                <p:cNvPr id="25480"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81"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82"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83"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84"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85"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81" name="Group 428"/>
            <p:cNvGrpSpPr>
              <a:grpSpLocks/>
            </p:cNvGrpSpPr>
            <p:nvPr/>
          </p:nvGrpSpPr>
          <p:grpSpPr bwMode="auto">
            <a:xfrm>
              <a:off x="1489" y="2953"/>
              <a:ext cx="423" cy="56"/>
              <a:chOff x="1489" y="2953"/>
              <a:chExt cx="423" cy="56"/>
            </a:xfrm>
          </p:grpSpPr>
          <p:sp>
            <p:nvSpPr>
              <p:cNvPr id="25470"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25471" name="Group 430"/>
              <p:cNvGrpSpPr>
                <a:grpSpLocks/>
              </p:cNvGrpSpPr>
              <p:nvPr/>
            </p:nvGrpSpPr>
            <p:grpSpPr bwMode="auto">
              <a:xfrm>
                <a:off x="1489" y="2985"/>
                <a:ext cx="295" cy="1"/>
                <a:chOff x="1489" y="2985"/>
                <a:chExt cx="295" cy="1"/>
              </a:xfrm>
            </p:grpSpPr>
            <p:sp>
              <p:nvSpPr>
                <p:cNvPr id="25472"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73"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74"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75"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76"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77"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82" name="Group 437"/>
            <p:cNvGrpSpPr>
              <a:grpSpLocks/>
            </p:cNvGrpSpPr>
            <p:nvPr/>
          </p:nvGrpSpPr>
          <p:grpSpPr bwMode="auto">
            <a:xfrm>
              <a:off x="1952" y="2953"/>
              <a:ext cx="415" cy="56"/>
              <a:chOff x="1952" y="2953"/>
              <a:chExt cx="415" cy="56"/>
            </a:xfrm>
          </p:grpSpPr>
          <p:sp>
            <p:nvSpPr>
              <p:cNvPr id="25462"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463" name="Group 439"/>
              <p:cNvGrpSpPr>
                <a:grpSpLocks/>
              </p:cNvGrpSpPr>
              <p:nvPr/>
            </p:nvGrpSpPr>
            <p:grpSpPr bwMode="auto">
              <a:xfrm>
                <a:off x="1952" y="2985"/>
                <a:ext cx="295" cy="1"/>
                <a:chOff x="1952" y="2985"/>
                <a:chExt cx="295" cy="1"/>
              </a:xfrm>
            </p:grpSpPr>
            <p:sp>
              <p:nvSpPr>
                <p:cNvPr id="25464"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65"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66"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67"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68"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69"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83" name="Group 446"/>
            <p:cNvGrpSpPr>
              <a:grpSpLocks/>
            </p:cNvGrpSpPr>
            <p:nvPr/>
          </p:nvGrpSpPr>
          <p:grpSpPr bwMode="auto">
            <a:xfrm>
              <a:off x="2415" y="2953"/>
              <a:ext cx="415" cy="56"/>
              <a:chOff x="2415" y="2953"/>
              <a:chExt cx="415" cy="56"/>
            </a:xfrm>
          </p:grpSpPr>
          <p:sp>
            <p:nvSpPr>
              <p:cNvPr id="25454"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455" name="Group 448"/>
              <p:cNvGrpSpPr>
                <a:grpSpLocks/>
              </p:cNvGrpSpPr>
              <p:nvPr/>
            </p:nvGrpSpPr>
            <p:grpSpPr bwMode="auto">
              <a:xfrm>
                <a:off x="2415" y="2985"/>
                <a:ext cx="295" cy="1"/>
                <a:chOff x="2415" y="2985"/>
                <a:chExt cx="295" cy="1"/>
              </a:xfrm>
            </p:grpSpPr>
            <p:sp>
              <p:nvSpPr>
                <p:cNvPr id="25456"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57"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58"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59"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60"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61"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84" name="Group 455"/>
            <p:cNvGrpSpPr>
              <a:grpSpLocks/>
            </p:cNvGrpSpPr>
            <p:nvPr/>
          </p:nvGrpSpPr>
          <p:grpSpPr bwMode="auto">
            <a:xfrm>
              <a:off x="2838" y="1741"/>
              <a:ext cx="40" cy="1260"/>
              <a:chOff x="2838" y="1741"/>
              <a:chExt cx="40" cy="1260"/>
            </a:xfrm>
          </p:grpSpPr>
          <p:sp>
            <p:nvSpPr>
              <p:cNvPr id="25444"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25445"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25446"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25447"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5448"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25449"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5450"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25451"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25452"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25453"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4685" name="Group 466"/>
            <p:cNvGrpSpPr>
              <a:grpSpLocks/>
            </p:cNvGrpSpPr>
            <p:nvPr/>
          </p:nvGrpSpPr>
          <p:grpSpPr bwMode="auto">
            <a:xfrm>
              <a:off x="1912" y="3272"/>
              <a:ext cx="32" cy="335"/>
              <a:chOff x="1912" y="3272"/>
              <a:chExt cx="32" cy="335"/>
            </a:xfrm>
          </p:grpSpPr>
          <p:sp>
            <p:nvSpPr>
              <p:cNvPr id="25440"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25441"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5442"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25443"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4686" name="Group 471"/>
            <p:cNvGrpSpPr>
              <a:grpSpLocks/>
            </p:cNvGrpSpPr>
            <p:nvPr/>
          </p:nvGrpSpPr>
          <p:grpSpPr bwMode="auto">
            <a:xfrm>
              <a:off x="1449" y="3272"/>
              <a:ext cx="40" cy="335"/>
              <a:chOff x="1449" y="3272"/>
              <a:chExt cx="40" cy="335"/>
            </a:xfrm>
          </p:grpSpPr>
          <p:sp>
            <p:nvSpPr>
              <p:cNvPr id="25436"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25437"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5438"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25439"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4687" name="Group 476"/>
            <p:cNvGrpSpPr>
              <a:grpSpLocks/>
            </p:cNvGrpSpPr>
            <p:nvPr/>
          </p:nvGrpSpPr>
          <p:grpSpPr bwMode="auto">
            <a:xfrm>
              <a:off x="2367" y="3272"/>
              <a:ext cx="32" cy="335"/>
              <a:chOff x="2367" y="3272"/>
              <a:chExt cx="32" cy="335"/>
            </a:xfrm>
          </p:grpSpPr>
          <p:sp>
            <p:nvSpPr>
              <p:cNvPr id="25432"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25433"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5434"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25435"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4688" name="Group 481"/>
            <p:cNvGrpSpPr>
              <a:grpSpLocks/>
            </p:cNvGrpSpPr>
            <p:nvPr/>
          </p:nvGrpSpPr>
          <p:grpSpPr bwMode="auto">
            <a:xfrm>
              <a:off x="2822" y="3272"/>
              <a:ext cx="40" cy="335"/>
              <a:chOff x="2822" y="3272"/>
              <a:chExt cx="40" cy="335"/>
            </a:xfrm>
          </p:grpSpPr>
          <p:sp>
            <p:nvSpPr>
              <p:cNvPr id="25428"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25429"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5430"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25431"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4689" name="Group 486"/>
            <p:cNvGrpSpPr>
              <a:grpSpLocks/>
            </p:cNvGrpSpPr>
            <p:nvPr/>
          </p:nvGrpSpPr>
          <p:grpSpPr bwMode="auto">
            <a:xfrm>
              <a:off x="2415" y="2650"/>
              <a:ext cx="415" cy="56"/>
              <a:chOff x="2415" y="2650"/>
              <a:chExt cx="415" cy="56"/>
            </a:xfrm>
          </p:grpSpPr>
          <p:sp>
            <p:nvSpPr>
              <p:cNvPr id="25420"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421" name="Group 488"/>
              <p:cNvGrpSpPr>
                <a:grpSpLocks/>
              </p:cNvGrpSpPr>
              <p:nvPr/>
            </p:nvGrpSpPr>
            <p:grpSpPr bwMode="auto">
              <a:xfrm>
                <a:off x="2415" y="2674"/>
                <a:ext cx="295" cy="1"/>
                <a:chOff x="2415" y="2674"/>
                <a:chExt cx="295" cy="1"/>
              </a:xfrm>
            </p:grpSpPr>
            <p:sp>
              <p:nvSpPr>
                <p:cNvPr id="25422"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23"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24"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25"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26"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27"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90" name="Group 495"/>
            <p:cNvGrpSpPr>
              <a:grpSpLocks/>
            </p:cNvGrpSpPr>
            <p:nvPr/>
          </p:nvGrpSpPr>
          <p:grpSpPr bwMode="auto">
            <a:xfrm>
              <a:off x="2415" y="1733"/>
              <a:ext cx="415" cy="56"/>
              <a:chOff x="2415" y="1733"/>
              <a:chExt cx="415" cy="56"/>
            </a:xfrm>
          </p:grpSpPr>
          <p:sp>
            <p:nvSpPr>
              <p:cNvPr id="25412"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413" name="Group 497"/>
              <p:cNvGrpSpPr>
                <a:grpSpLocks/>
              </p:cNvGrpSpPr>
              <p:nvPr/>
            </p:nvGrpSpPr>
            <p:grpSpPr bwMode="auto">
              <a:xfrm>
                <a:off x="2415" y="1757"/>
                <a:ext cx="295" cy="1"/>
                <a:chOff x="2415" y="1757"/>
                <a:chExt cx="295" cy="1"/>
              </a:xfrm>
            </p:grpSpPr>
            <p:sp>
              <p:nvSpPr>
                <p:cNvPr id="25414"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15"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16"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17"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18"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19"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91" name="Group 504"/>
            <p:cNvGrpSpPr>
              <a:grpSpLocks/>
            </p:cNvGrpSpPr>
            <p:nvPr/>
          </p:nvGrpSpPr>
          <p:grpSpPr bwMode="auto">
            <a:xfrm>
              <a:off x="1489" y="3264"/>
              <a:ext cx="423" cy="56"/>
              <a:chOff x="1489" y="3264"/>
              <a:chExt cx="423" cy="56"/>
            </a:xfrm>
          </p:grpSpPr>
          <p:sp>
            <p:nvSpPr>
              <p:cNvPr id="25404"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5405" name="Group 506"/>
              <p:cNvGrpSpPr>
                <a:grpSpLocks/>
              </p:cNvGrpSpPr>
              <p:nvPr/>
            </p:nvGrpSpPr>
            <p:grpSpPr bwMode="auto">
              <a:xfrm>
                <a:off x="1489" y="3288"/>
                <a:ext cx="295" cy="1"/>
                <a:chOff x="1489" y="3288"/>
                <a:chExt cx="295" cy="1"/>
              </a:xfrm>
            </p:grpSpPr>
            <p:sp>
              <p:nvSpPr>
                <p:cNvPr id="25406"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7"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8"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9"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10"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11"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92" name="Group 513"/>
            <p:cNvGrpSpPr>
              <a:grpSpLocks/>
            </p:cNvGrpSpPr>
            <p:nvPr/>
          </p:nvGrpSpPr>
          <p:grpSpPr bwMode="auto">
            <a:xfrm>
              <a:off x="1944" y="3256"/>
              <a:ext cx="423" cy="56"/>
              <a:chOff x="1944" y="3256"/>
              <a:chExt cx="423" cy="56"/>
            </a:xfrm>
          </p:grpSpPr>
          <p:sp>
            <p:nvSpPr>
              <p:cNvPr id="25396"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397" name="Group 515"/>
              <p:cNvGrpSpPr>
                <a:grpSpLocks/>
              </p:cNvGrpSpPr>
              <p:nvPr/>
            </p:nvGrpSpPr>
            <p:grpSpPr bwMode="auto">
              <a:xfrm>
                <a:off x="1944" y="3288"/>
                <a:ext cx="303" cy="1"/>
                <a:chOff x="1944" y="3288"/>
                <a:chExt cx="303" cy="1"/>
              </a:xfrm>
            </p:grpSpPr>
            <p:sp>
              <p:nvSpPr>
                <p:cNvPr id="25398"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9"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0"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1"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2"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03"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93" name="Group 522"/>
            <p:cNvGrpSpPr>
              <a:grpSpLocks/>
            </p:cNvGrpSpPr>
            <p:nvPr/>
          </p:nvGrpSpPr>
          <p:grpSpPr bwMode="auto">
            <a:xfrm>
              <a:off x="2415" y="3256"/>
              <a:ext cx="415" cy="56"/>
              <a:chOff x="2415" y="3256"/>
              <a:chExt cx="415" cy="56"/>
            </a:xfrm>
          </p:grpSpPr>
          <p:sp>
            <p:nvSpPr>
              <p:cNvPr id="25388"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389" name="Group 524"/>
              <p:cNvGrpSpPr>
                <a:grpSpLocks/>
              </p:cNvGrpSpPr>
              <p:nvPr/>
            </p:nvGrpSpPr>
            <p:grpSpPr bwMode="auto">
              <a:xfrm>
                <a:off x="2415" y="3288"/>
                <a:ext cx="295" cy="1"/>
                <a:chOff x="2415" y="3288"/>
                <a:chExt cx="295" cy="1"/>
              </a:xfrm>
            </p:grpSpPr>
            <p:sp>
              <p:nvSpPr>
                <p:cNvPr id="25390"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1"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2"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3"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4"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5"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94" name="Group 531"/>
            <p:cNvGrpSpPr>
              <a:grpSpLocks/>
            </p:cNvGrpSpPr>
            <p:nvPr/>
          </p:nvGrpSpPr>
          <p:grpSpPr bwMode="auto">
            <a:xfrm>
              <a:off x="1489" y="3567"/>
              <a:ext cx="423" cy="56"/>
              <a:chOff x="1489" y="3567"/>
              <a:chExt cx="423" cy="56"/>
            </a:xfrm>
          </p:grpSpPr>
          <p:sp>
            <p:nvSpPr>
              <p:cNvPr id="25380"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381" name="Group 533"/>
              <p:cNvGrpSpPr>
                <a:grpSpLocks/>
              </p:cNvGrpSpPr>
              <p:nvPr/>
            </p:nvGrpSpPr>
            <p:grpSpPr bwMode="auto">
              <a:xfrm>
                <a:off x="1489" y="3591"/>
                <a:ext cx="303" cy="1"/>
                <a:chOff x="1489" y="3591"/>
                <a:chExt cx="303" cy="1"/>
              </a:xfrm>
            </p:grpSpPr>
            <p:sp>
              <p:nvSpPr>
                <p:cNvPr id="25382"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83"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84"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85"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86"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87"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95" name="Group 540"/>
            <p:cNvGrpSpPr>
              <a:grpSpLocks/>
            </p:cNvGrpSpPr>
            <p:nvPr/>
          </p:nvGrpSpPr>
          <p:grpSpPr bwMode="auto">
            <a:xfrm>
              <a:off x="1952" y="3567"/>
              <a:ext cx="415" cy="56"/>
              <a:chOff x="1952" y="3567"/>
              <a:chExt cx="415" cy="56"/>
            </a:xfrm>
          </p:grpSpPr>
          <p:sp>
            <p:nvSpPr>
              <p:cNvPr id="25372"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373" name="Group 542"/>
              <p:cNvGrpSpPr>
                <a:grpSpLocks/>
              </p:cNvGrpSpPr>
              <p:nvPr/>
            </p:nvGrpSpPr>
            <p:grpSpPr bwMode="auto">
              <a:xfrm>
                <a:off x="1952" y="3591"/>
                <a:ext cx="295" cy="1"/>
                <a:chOff x="1952" y="3591"/>
                <a:chExt cx="295" cy="1"/>
              </a:xfrm>
            </p:grpSpPr>
            <p:sp>
              <p:nvSpPr>
                <p:cNvPr id="25374"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75"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76"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77"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78"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79"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96" name="Group 549"/>
            <p:cNvGrpSpPr>
              <a:grpSpLocks/>
            </p:cNvGrpSpPr>
            <p:nvPr/>
          </p:nvGrpSpPr>
          <p:grpSpPr bwMode="auto">
            <a:xfrm>
              <a:off x="2407" y="3567"/>
              <a:ext cx="415" cy="56"/>
              <a:chOff x="2407" y="3567"/>
              <a:chExt cx="415" cy="56"/>
            </a:xfrm>
          </p:grpSpPr>
          <p:sp>
            <p:nvSpPr>
              <p:cNvPr id="25364"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365" name="Group 551"/>
              <p:cNvGrpSpPr>
                <a:grpSpLocks/>
              </p:cNvGrpSpPr>
              <p:nvPr/>
            </p:nvGrpSpPr>
            <p:grpSpPr bwMode="auto">
              <a:xfrm>
                <a:off x="2407" y="3591"/>
                <a:ext cx="295" cy="1"/>
                <a:chOff x="2407" y="3591"/>
                <a:chExt cx="295" cy="1"/>
              </a:xfrm>
            </p:grpSpPr>
            <p:sp>
              <p:nvSpPr>
                <p:cNvPr id="25366"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67"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68"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69"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70"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71"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697" name="Group 558"/>
            <p:cNvGrpSpPr>
              <a:grpSpLocks/>
            </p:cNvGrpSpPr>
            <p:nvPr/>
          </p:nvGrpSpPr>
          <p:grpSpPr bwMode="auto">
            <a:xfrm>
              <a:off x="1952" y="2376"/>
              <a:ext cx="886" cy="290"/>
              <a:chOff x="1952" y="2376"/>
              <a:chExt cx="886" cy="290"/>
            </a:xfrm>
          </p:grpSpPr>
          <p:sp>
            <p:nvSpPr>
              <p:cNvPr id="25362"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25363"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98" name="Group 561"/>
            <p:cNvGrpSpPr>
              <a:grpSpLocks/>
            </p:cNvGrpSpPr>
            <p:nvPr/>
          </p:nvGrpSpPr>
          <p:grpSpPr bwMode="auto">
            <a:xfrm>
              <a:off x="1481" y="2084"/>
              <a:ext cx="1373" cy="1507"/>
              <a:chOff x="1481" y="2084"/>
              <a:chExt cx="1373" cy="1507"/>
            </a:xfrm>
          </p:grpSpPr>
          <p:sp>
            <p:nvSpPr>
              <p:cNvPr id="25360"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25361"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699" name="Group 564"/>
            <p:cNvGrpSpPr>
              <a:grpSpLocks/>
            </p:cNvGrpSpPr>
            <p:nvPr/>
          </p:nvGrpSpPr>
          <p:grpSpPr bwMode="auto">
            <a:xfrm>
              <a:off x="1944" y="2076"/>
              <a:ext cx="902" cy="885"/>
              <a:chOff x="1944" y="2076"/>
              <a:chExt cx="902" cy="885"/>
            </a:xfrm>
          </p:grpSpPr>
          <p:sp>
            <p:nvSpPr>
              <p:cNvPr id="25358"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25359"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00" name="Group 567"/>
            <p:cNvGrpSpPr>
              <a:grpSpLocks/>
            </p:cNvGrpSpPr>
            <p:nvPr/>
          </p:nvGrpSpPr>
          <p:grpSpPr bwMode="auto">
            <a:xfrm>
              <a:off x="1489" y="2379"/>
              <a:ext cx="902" cy="893"/>
              <a:chOff x="1489" y="2379"/>
              <a:chExt cx="902" cy="893"/>
            </a:xfrm>
          </p:grpSpPr>
          <p:sp>
            <p:nvSpPr>
              <p:cNvPr id="25356"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5357"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01" name="Group 570"/>
            <p:cNvGrpSpPr>
              <a:grpSpLocks/>
            </p:cNvGrpSpPr>
            <p:nvPr/>
          </p:nvGrpSpPr>
          <p:grpSpPr bwMode="auto">
            <a:xfrm>
              <a:off x="3311" y="2387"/>
              <a:ext cx="437" cy="590"/>
              <a:chOff x="3311" y="2387"/>
              <a:chExt cx="437" cy="590"/>
            </a:xfrm>
          </p:grpSpPr>
          <p:sp>
            <p:nvSpPr>
              <p:cNvPr id="25354"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25355"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02" name="Group 573"/>
            <p:cNvGrpSpPr>
              <a:grpSpLocks/>
            </p:cNvGrpSpPr>
            <p:nvPr/>
          </p:nvGrpSpPr>
          <p:grpSpPr bwMode="auto">
            <a:xfrm>
              <a:off x="3772" y="2387"/>
              <a:ext cx="894" cy="596"/>
              <a:chOff x="3772" y="2387"/>
              <a:chExt cx="894" cy="596"/>
            </a:xfrm>
          </p:grpSpPr>
          <p:sp>
            <p:nvSpPr>
              <p:cNvPr id="25352"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25353"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03" name="Group 576"/>
            <p:cNvGrpSpPr>
              <a:grpSpLocks/>
            </p:cNvGrpSpPr>
            <p:nvPr/>
          </p:nvGrpSpPr>
          <p:grpSpPr bwMode="auto">
            <a:xfrm>
              <a:off x="3788" y="2076"/>
              <a:ext cx="886" cy="290"/>
              <a:chOff x="3788" y="2076"/>
              <a:chExt cx="886" cy="290"/>
            </a:xfrm>
          </p:grpSpPr>
          <p:sp>
            <p:nvSpPr>
              <p:cNvPr id="25350"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25351"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04" name="Group 579"/>
            <p:cNvGrpSpPr>
              <a:grpSpLocks/>
            </p:cNvGrpSpPr>
            <p:nvPr/>
          </p:nvGrpSpPr>
          <p:grpSpPr bwMode="auto">
            <a:xfrm>
              <a:off x="3317" y="1769"/>
              <a:ext cx="886" cy="283"/>
              <a:chOff x="3317" y="1769"/>
              <a:chExt cx="886" cy="283"/>
            </a:xfrm>
          </p:grpSpPr>
          <p:sp>
            <p:nvSpPr>
              <p:cNvPr id="25348"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25349"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4705"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24706"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4707"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24708"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24709"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24710"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4711"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24712"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4713"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24714"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24715" name="Group 592"/>
            <p:cNvGrpSpPr>
              <a:grpSpLocks/>
            </p:cNvGrpSpPr>
            <p:nvPr/>
          </p:nvGrpSpPr>
          <p:grpSpPr bwMode="auto">
            <a:xfrm>
              <a:off x="3748" y="1741"/>
              <a:ext cx="40" cy="1260"/>
              <a:chOff x="3748" y="1741"/>
              <a:chExt cx="40" cy="1260"/>
            </a:xfrm>
          </p:grpSpPr>
          <p:sp>
            <p:nvSpPr>
              <p:cNvPr id="25338"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25339"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25340"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25341"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5342"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25343"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5344"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25345"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25346"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25347"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4716" name="Group 603"/>
            <p:cNvGrpSpPr>
              <a:grpSpLocks/>
            </p:cNvGrpSpPr>
            <p:nvPr/>
          </p:nvGrpSpPr>
          <p:grpSpPr bwMode="auto">
            <a:xfrm>
              <a:off x="4203" y="1749"/>
              <a:ext cx="48" cy="1252"/>
              <a:chOff x="4203" y="1749"/>
              <a:chExt cx="48" cy="1252"/>
            </a:xfrm>
          </p:grpSpPr>
          <p:sp>
            <p:nvSpPr>
              <p:cNvPr id="25328"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25329"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25330"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25331"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25332"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25333"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5334"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25335"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25336"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25337"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4717" name="Group 614"/>
            <p:cNvGrpSpPr>
              <a:grpSpLocks/>
            </p:cNvGrpSpPr>
            <p:nvPr/>
          </p:nvGrpSpPr>
          <p:grpSpPr bwMode="auto">
            <a:xfrm>
              <a:off x="3317" y="2076"/>
              <a:ext cx="431" cy="284"/>
              <a:chOff x="3317" y="2076"/>
              <a:chExt cx="431" cy="284"/>
            </a:xfrm>
          </p:grpSpPr>
          <p:sp>
            <p:nvSpPr>
              <p:cNvPr id="25326"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25327"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18" name="Group 617"/>
            <p:cNvGrpSpPr>
              <a:grpSpLocks/>
            </p:cNvGrpSpPr>
            <p:nvPr/>
          </p:nvGrpSpPr>
          <p:grpSpPr bwMode="auto">
            <a:xfrm>
              <a:off x="3325" y="1733"/>
              <a:ext cx="415" cy="56"/>
              <a:chOff x="3325" y="1733"/>
              <a:chExt cx="415" cy="56"/>
            </a:xfrm>
          </p:grpSpPr>
          <p:sp>
            <p:nvSpPr>
              <p:cNvPr id="25318"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319" name="Group 619"/>
              <p:cNvGrpSpPr>
                <a:grpSpLocks/>
              </p:cNvGrpSpPr>
              <p:nvPr/>
            </p:nvGrpSpPr>
            <p:grpSpPr bwMode="auto">
              <a:xfrm>
                <a:off x="3325" y="1757"/>
                <a:ext cx="295" cy="1"/>
                <a:chOff x="3325" y="1757"/>
                <a:chExt cx="295" cy="1"/>
              </a:xfrm>
            </p:grpSpPr>
            <p:sp>
              <p:nvSpPr>
                <p:cNvPr id="25320"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21"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22"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23"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24"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25"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19" name="Group 626"/>
            <p:cNvGrpSpPr>
              <a:grpSpLocks/>
            </p:cNvGrpSpPr>
            <p:nvPr/>
          </p:nvGrpSpPr>
          <p:grpSpPr bwMode="auto">
            <a:xfrm>
              <a:off x="3788" y="1733"/>
              <a:ext cx="415" cy="56"/>
              <a:chOff x="3788" y="1733"/>
              <a:chExt cx="415" cy="56"/>
            </a:xfrm>
          </p:grpSpPr>
          <p:sp>
            <p:nvSpPr>
              <p:cNvPr id="25310"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311" name="Group 628"/>
              <p:cNvGrpSpPr>
                <a:grpSpLocks/>
              </p:cNvGrpSpPr>
              <p:nvPr/>
            </p:nvGrpSpPr>
            <p:grpSpPr bwMode="auto">
              <a:xfrm>
                <a:off x="3788" y="1757"/>
                <a:ext cx="295" cy="1"/>
                <a:chOff x="3788" y="1757"/>
                <a:chExt cx="295" cy="1"/>
              </a:xfrm>
            </p:grpSpPr>
            <p:sp>
              <p:nvSpPr>
                <p:cNvPr id="25312"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13"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14"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15"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16"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17"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20" name="Group 635"/>
            <p:cNvGrpSpPr>
              <a:grpSpLocks/>
            </p:cNvGrpSpPr>
            <p:nvPr/>
          </p:nvGrpSpPr>
          <p:grpSpPr bwMode="auto">
            <a:xfrm>
              <a:off x="3325" y="2044"/>
              <a:ext cx="423" cy="56"/>
              <a:chOff x="3325" y="2044"/>
              <a:chExt cx="423" cy="56"/>
            </a:xfrm>
          </p:grpSpPr>
          <p:sp>
            <p:nvSpPr>
              <p:cNvPr id="25302"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5303" name="Group 637"/>
              <p:cNvGrpSpPr>
                <a:grpSpLocks/>
              </p:cNvGrpSpPr>
              <p:nvPr/>
            </p:nvGrpSpPr>
            <p:grpSpPr bwMode="auto">
              <a:xfrm>
                <a:off x="3325" y="2068"/>
                <a:ext cx="295" cy="1"/>
                <a:chOff x="3325" y="2068"/>
                <a:chExt cx="295" cy="1"/>
              </a:xfrm>
            </p:grpSpPr>
            <p:sp>
              <p:nvSpPr>
                <p:cNvPr id="25304"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05"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06"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07"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08"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09"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21" name="Group 644"/>
            <p:cNvGrpSpPr>
              <a:grpSpLocks/>
            </p:cNvGrpSpPr>
            <p:nvPr/>
          </p:nvGrpSpPr>
          <p:grpSpPr bwMode="auto">
            <a:xfrm>
              <a:off x="3796" y="2036"/>
              <a:ext cx="415" cy="56"/>
              <a:chOff x="3796" y="2036"/>
              <a:chExt cx="415" cy="56"/>
            </a:xfrm>
          </p:grpSpPr>
          <p:sp>
            <p:nvSpPr>
              <p:cNvPr id="25294"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295" name="Group 646"/>
              <p:cNvGrpSpPr>
                <a:grpSpLocks/>
              </p:cNvGrpSpPr>
              <p:nvPr/>
            </p:nvGrpSpPr>
            <p:grpSpPr bwMode="auto">
              <a:xfrm>
                <a:off x="3796" y="2068"/>
                <a:ext cx="295" cy="1"/>
                <a:chOff x="3796" y="2068"/>
                <a:chExt cx="295" cy="1"/>
              </a:xfrm>
            </p:grpSpPr>
            <p:sp>
              <p:nvSpPr>
                <p:cNvPr id="25296"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97"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98"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99"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00"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01"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22" name="Group 653"/>
            <p:cNvGrpSpPr>
              <a:grpSpLocks/>
            </p:cNvGrpSpPr>
            <p:nvPr/>
          </p:nvGrpSpPr>
          <p:grpSpPr bwMode="auto">
            <a:xfrm>
              <a:off x="4267" y="2036"/>
              <a:ext cx="415" cy="56"/>
              <a:chOff x="4267" y="2036"/>
              <a:chExt cx="415" cy="56"/>
            </a:xfrm>
          </p:grpSpPr>
          <p:sp>
            <p:nvSpPr>
              <p:cNvPr id="25286"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287" name="Group 655"/>
              <p:cNvGrpSpPr>
                <a:grpSpLocks/>
              </p:cNvGrpSpPr>
              <p:nvPr/>
            </p:nvGrpSpPr>
            <p:grpSpPr bwMode="auto">
              <a:xfrm>
                <a:off x="4267" y="2068"/>
                <a:ext cx="295" cy="1"/>
                <a:chOff x="4267" y="2068"/>
                <a:chExt cx="295" cy="1"/>
              </a:xfrm>
            </p:grpSpPr>
            <p:sp>
              <p:nvSpPr>
                <p:cNvPr id="25288"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89"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90"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91"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92"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93"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23" name="Group 662"/>
            <p:cNvGrpSpPr>
              <a:grpSpLocks/>
            </p:cNvGrpSpPr>
            <p:nvPr/>
          </p:nvGrpSpPr>
          <p:grpSpPr bwMode="auto">
            <a:xfrm>
              <a:off x="4259" y="2347"/>
              <a:ext cx="415" cy="56"/>
              <a:chOff x="4259" y="2347"/>
              <a:chExt cx="415" cy="56"/>
            </a:xfrm>
          </p:grpSpPr>
          <p:sp>
            <p:nvSpPr>
              <p:cNvPr id="25278"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279" name="Group 664"/>
              <p:cNvGrpSpPr>
                <a:grpSpLocks/>
              </p:cNvGrpSpPr>
              <p:nvPr/>
            </p:nvGrpSpPr>
            <p:grpSpPr bwMode="auto">
              <a:xfrm>
                <a:off x="4259" y="2371"/>
                <a:ext cx="295" cy="1"/>
                <a:chOff x="4259" y="2371"/>
                <a:chExt cx="295" cy="1"/>
              </a:xfrm>
            </p:grpSpPr>
            <p:sp>
              <p:nvSpPr>
                <p:cNvPr id="25280"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81"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82"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83"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84"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85"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24" name="Group 671"/>
            <p:cNvGrpSpPr>
              <a:grpSpLocks/>
            </p:cNvGrpSpPr>
            <p:nvPr/>
          </p:nvGrpSpPr>
          <p:grpSpPr bwMode="auto">
            <a:xfrm>
              <a:off x="3796" y="2347"/>
              <a:ext cx="415" cy="56"/>
              <a:chOff x="3796" y="2347"/>
              <a:chExt cx="415" cy="56"/>
            </a:xfrm>
          </p:grpSpPr>
          <p:sp>
            <p:nvSpPr>
              <p:cNvPr id="25270"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271" name="Group 673"/>
              <p:cNvGrpSpPr>
                <a:grpSpLocks/>
              </p:cNvGrpSpPr>
              <p:nvPr/>
            </p:nvGrpSpPr>
            <p:grpSpPr bwMode="auto">
              <a:xfrm>
                <a:off x="3796" y="2371"/>
                <a:ext cx="295" cy="1"/>
                <a:chOff x="3796" y="2371"/>
                <a:chExt cx="295" cy="1"/>
              </a:xfrm>
            </p:grpSpPr>
            <p:sp>
              <p:nvSpPr>
                <p:cNvPr id="25272"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73"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74"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75"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76"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77"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25" name="Group 680"/>
            <p:cNvGrpSpPr>
              <a:grpSpLocks/>
            </p:cNvGrpSpPr>
            <p:nvPr/>
          </p:nvGrpSpPr>
          <p:grpSpPr bwMode="auto">
            <a:xfrm>
              <a:off x="3333" y="2339"/>
              <a:ext cx="415" cy="64"/>
              <a:chOff x="3333" y="2339"/>
              <a:chExt cx="415" cy="64"/>
            </a:xfrm>
          </p:grpSpPr>
          <p:sp>
            <p:nvSpPr>
              <p:cNvPr id="25262"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263" name="Group 682"/>
              <p:cNvGrpSpPr>
                <a:grpSpLocks/>
              </p:cNvGrpSpPr>
              <p:nvPr/>
            </p:nvGrpSpPr>
            <p:grpSpPr bwMode="auto">
              <a:xfrm>
                <a:off x="3333" y="2371"/>
                <a:ext cx="295" cy="1"/>
                <a:chOff x="3333" y="2371"/>
                <a:chExt cx="295" cy="1"/>
              </a:xfrm>
            </p:grpSpPr>
            <p:sp>
              <p:nvSpPr>
                <p:cNvPr id="25264"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65"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66"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67"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68"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69"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26" name="Group 689"/>
            <p:cNvGrpSpPr>
              <a:grpSpLocks/>
            </p:cNvGrpSpPr>
            <p:nvPr/>
          </p:nvGrpSpPr>
          <p:grpSpPr bwMode="auto">
            <a:xfrm>
              <a:off x="3325" y="2650"/>
              <a:ext cx="415" cy="56"/>
              <a:chOff x="3325" y="2650"/>
              <a:chExt cx="415" cy="56"/>
            </a:xfrm>
          </p:grpSpPr>
          <p:sp>
            <p:nvSpPr>
              <p:cNvPr id="25254"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255" name="Group 691"/>
              <p:cNvGrpSpPr>
                <a:grpSpLocks/>
              </p:cNvGrpSpPr>
              <p:nvPr/>
            </p:nvGrpSpPr>
            <p:grpSpPr bwMode="auto">
              <a:xfrm>
                <a:off x="3325" y="2674"/>
                <a:ext cx="295" cy="1"/>
                <a:chOff x="3325" y="2674"/>
                <a:chExt cx="295" cy="1"/>
              </a:xfrm>
            </p:grpSpPr>
            <p:sp>
              <p:nvSpPr>
                <p:cNvPr id="25256"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57"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58"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59"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60"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61"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27" name="Group 698"/>
            <p:cNvGrpSpPr>
              <a:grpSpLocks/>
            </p:cNvGrpSpPr>
            <p:nvPr/>
          </p:nvGrpSpPr>
          <p:grpSpPr bwMode="auto">
            <a:xfrm>
              <a:off x="3788" y="2650"/>
              <a:ext cx="415" cy="56"/>
              <a:chOff x="3788" y="2650"/>
              <a:chExt cx="415" cy="56"/>
            </a:xfrm>
          </p:grpSpPr>
          <p:sp>
            <p:nvSpPr>
              <p:cNvPr id="25246"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247" name="Group 700"/>
              <p:cNvGrpSpPr>
                <a:grpSpLocks/>
              </p:cNvGrpSpPr>
              <p:nvPr/>
            </p:nvGrpSpPr>
            <p:grpSpPr bwMode="auto">
              <a:xfrm>
                <a:off x="3788" y="2674"/>
                <a:ext cx="295" cy="1"/>
                <a:chOff x="3788" y="2674"/>
                <a:chExt cx="295" cy="1"/>
              </a:xfrm>
            </p:grpSpPr>
            <p:sp>
              <p:nvSpPr>
                <p:cNvPr id="25248"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49"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50"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51"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52"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53"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28" name="Group 707"/>
            <p:cNvGrpSpPr>
              <a:grpSpLocks/>
            </p:cNvGrpSpPr>
            <p:nvPr/>
          </p:nvGrpSpPr>
          <p:grpSpPr bwMode="auto">
            <a:xfrm>
              <a:off x="3325" y="2953"/>
              <a:ext cx="415" cy="56"/>
              <a:chOff x="3325" y="2953"/>
              <a:chExt cx="415" cy="56"/>
            </a:xfrm>
          </p:grpSpPr>
          <p:sp>
            <p:nvSpPr>
              <p:cNvPr id="25238"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239" name="Group 709"/>
              <p:cNvGrpSpPr>
                <a:grpSpLocks/>
              </p:cNvGrpSpPr>
              <p:nvPr/>
            </p:nvGrpSpPr>
            <p:grpSpPr bwMode="auto">
              <a:xfrm>
                <a:off x="3325" y="2985"/>
                <a:ext cx="295" cy="1"/>
                <a:chOff x="3325" y="2985"/>
                <a:chExt cx="295" cy="1"/>
              </a:xfrm>
            </p:grpSpPr>
            <p:sp>
              <p:nvSpPr>
                <p:cNvPr id="25240"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41"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42"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43"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44"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45"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29" name="Group 716"/>
            <p:cNvGrpSpPr>
              <a:grpSpLocks/>
            </p:cNvGrpSpPr>
            <p:nvPr/>
          </p:nvGrpSpPr>
          <p:grpSpPr bwMode="auto">
            <a:xfrm>
              <a:off x="3788" y="2953"/>
              <a:ext cx="415" cy="56"/>
              <a:chOff x="3788" y="2953"/>
              <a:chExt cx="415" cy="56"/>
            </a:xfrm>
          </p:grpSpPr>
          <p:sp>
            <p:nvSpPr>
              <p:cNvPr id="25230"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231" name="Group 718"/>
              <p:cNvGrpSpPr>
                <a:grpSpLocks/>
              </p:cNvGrpSpPr>
              <p:nvPr/>
            </p:nvGrpSpPr>
            <p:grpSpPr bwMode="auto">
              <a:xfrm>
                <a:off x="3788" y="2985"/>
                <a:ext cx="295" cy="1"/>
                <a:chOff x="3788" y="2985"/>
                <a:chExt cx="295" cy="1"/>
              </a:xfrm>
            </p:grpSpPr>
            <p:sp>
              <p:nvSpPr>
                <p:cNvPr id="25232"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33"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34"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35"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36"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37"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30" name="Group 725"/>
            <p:cNvGrpSpPr>
              <a:grpSpLocks/>
            </p:cNvGrpSpPr>
            <p:nvPr/>
          </p:nvGrpSpPr>
          <p:grpSpPr bwMode="auto">
            <a:xfrm>
              <a:off x="4251" y="2953"/>
              <a:ext cx="415" cy="56"/>
              <a:chOff x="4251" y="2953"/>
              <a:chExt cx="415" cy="56"/>
            </a:xfrm>
          </p:grpSpPr>
          <p:sp>
            <p:nvSpPr>
              <p:cNvPr id="25222"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223" name="Group 727"/>
              <p:cNvGrpSpPr>
                <a:grpSpLocks/>
              </p:cNvGrpSpPr>
              <p:nvPr/>
            </p:nvGrpSpPr>
            <p:grpSpPr bwMode="auto">
              <a:xfrm>
                <a:off x="4251" y="2985"/>
                <a:ext cx="295" cy="1"/>
                <a:chOff x="4251" y="2985"/>
                <a:chExt cx="295" cy="1"/>
              </a:xfrm>
            </p:grpSpPr>
            <p:sp>
              <p:nvSpPr>
                <p:cNvPr id="25224"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25"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26"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27"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28"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229"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31" name="Group 734"/>
            <p:cNvGrpSpPr>
              <a:grpSpLocks/>
            </p:cNvGrpSpPr>
            <p:nvPr/>
          </p:nvGrpSpPr>
          <p:grpSpPr bwMode="auto">
            <a:xfrm>
              <a:off x="4674" y="1741"/>
              <a:ext cx="40" cy="1260"/>
              <a:chOff x="4674" y="1741"/>
              <a:chExt cx="40" cy="1260"/>
            </a:xfrm>
          </p:grpSpPr>
          <p:sp>
            <p:nvSpPr>
              <p:cNvPr id="25212"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25213"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5214"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25215"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25216"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25217"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5218"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25219"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5220"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25221"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4732" name="Group 745"/>
            <p:cNvGrpSpPr>
              <a:grpSpLocks/>
            </p:cNvGrpSpPr>
            <p:nvPr/>
          </p:nvGrpSpPr>
          <p:grpSpPr bwMode="auto">
            <a:xfrm>
              <a:off x="3740" y="3272"/>
              <a:ext cx="40" cy="343"/>
              <a:chOff x="3740" y="3272"/>
              <a:chExt cx="40" cy="343"/>
            </a:xfrm>
          </p:grpSpPr>
          <p:sp>
            <p:nvSpPr>
              <p:cNvPr id="25208"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25209"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5210"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25211"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24733" name="Group 750"/>
            <p:cNvGrpSpPr>
              <a:grpSpLocks/>
            </p:cNvGrpSpPr>
            <p:nvPr/>
          </p:nvGrpSpPr>
          <p:grpSpPr bwMode="auto">
            <a:xfrm>
              <a:off x="3285" y="3272"/>
              <a:ext cx="32" cy="343"/>
              <a:chOff x="3285" y="3272"/>
              <a:chExt cx="32" cy="343"/>
            </a:xfrm>
          </p:grpSpPr>
          <p:sp>
            <p:nvSpPr>
              <p:cNvPr id="25204"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25205"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5206"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25207"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4734" name="Group 755"/>
            <p:cNvGrpSpPr>
              <a:grpSpLocks/>
            </p:cNvGrpSpPr>
            <p:nvPr/>
          </p:nvGrpSpPr>
          <p:grpSpPr bwMode="auto">
            <a:xfrm>
              <a:off x="4203" y="3272"/>
              <a:ext cx="32" cy="343"/>
              <a:chOff x="4203" y="3272"/>
              <a:chExt cx="32" cy="343"/>
            </a:xfrm>
          </p:grpSpPr>
          <p:sp>
            <p:nvSpPr>
              <p:cNvPr id="25200"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25201"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5202"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25203"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4735" name="Group 760"/>
            <p:cNvGrpSpPr>
              <a:grpSpLocks/>
            </p:cNvGrpSpPr>
            <p:nvPr/>
          </p:nvGrpSpPr>
          <p:grpSpPr bwMode="auto">
            <a:xfrm>
              <a:off x="4658" y="3272"/>
              <a:ext cx="32" cy="343"/>
              <a:chOff x="4658" y="3272"/>
              <a:chExt cx="32" cy="343"/>
            </a:xfrm>
          </p:grpSpPr>
          <p:sp>
            <p:nvSpPr>
              <p:cNvPr id="25196"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25197"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5198"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25199"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4736" name="Group 765"/>
            <p:cNvGrpSpPr>
              <a:grpSpLocks/>
            </p:cNvGrpSpPr>
            <p:nvPr/>
          </p:nvGrpSpPr>
          <p:grpSpPr bwMode="auto">
            <a:xfrm>
              <a:off x="4251" y="2650"/>
              <a:ext cx="415" cy="56"/>
              <a:chOff x="4251" y="2650"/>
              <a:chExt cx="415" cy="56"/>
            </a:xfrm>
          </p:grpSpPr>
          <p:sp>
            <p:nvSpPr>
              <p:cNvPr id="25188"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189" name="Group 767"/>
              <p:cNvGrpSpPr>
                <a:grpSpLocks/>
              </p:cNvGrpSpPr>
              <p:nvPr/>
            </p:nvGrpSpPr>
            <p:grpSpPr bwMode="auto">
              <a:xfrm>
                <a:off x="4251" y="2674"/>
                <a:ext cx="295" cy="1"/>
                <a:chOff x="4251" y="2674"/>
                <a:chExt cx="295" cy="1"/>
              </a:xfrm>
            </p:grpSpPr>
            <p:sp>
              <p:nvSpPr>
                <p:cNvPr id="25190"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1"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2"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3"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4"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5"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37" name="Group 774"/>
            <p:cNvGrpSpPr>
              <a:grpSpLocks/>
            </p:cNvGrpSpPr>
            <p:nvPr/>
          </p:nvGrpSpPr>
          <p:grpSpPr bwMode="auto">
            <a:xfrm>
              <a:off x="4251" y="1733"/>
              <a:ext cx="415" cy="56"/>
              <a:chOff x="4251" y="1733"/>
              <a:chExt cx="415" cy="56"/>
            </a:xfrm>
          </p:grpSpPr>
          <p:sp>
            <p:nvSpPr>
              <p:cNvPr id="25180"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181" name="Group 776"/>
              <p:cNvGrpSpPr>
                <a:grpSpLocks/>
              </p:cNvGrpSpPr>
              <p:nvPr/>
            </p:nvGrpSpPr>
            <p:grpSpPr bwMode="auto">
              <a:xfrm>
                <a:off x="4251" y="1757"/>
                <a:ext cx="295" cy="1"/>
                <a:chOff x="4251" y="1757"/>
                <a:chExt cx="295" cy="1"/>
              </a:xfrm>
            </p:grpSpPr>
            <p:sp>
              <p:nvSpPr>
                <p:cNvPr id="25182"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83"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84"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85"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86"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87"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38" name="Group 783"/>
            <p:cNvGrpSpPr>
              <a:grpSpLocks/>
            </p:cNvGrpSpPr>
            <p:nvPr/>
          </p:nvGrpSpPr>
          <p:grpSpPr bwMode="auto">
            <a:xfrm>
              <a:off x="3325" y="3264"/>
              <a:ext cx="415" cy="56"/>
              <a:chOff x="3325" y="3264"/>
              <a:chExt cx="415" cy="56"/>
            </a:xfrm>
          </p:grpSpPr>
          <p:sp>
            <p:nvSpPr>
              <p:cNvPr id="25172"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173" name="Group 785"/>
              <p:cNvGrpSpPr>
                <a:grpSpLocks/>
              </p:cNvGrpSpPr>
              <p:nvPr/>
            </p:nvGrpSpPr>
            <p:grpSpPr bwMode="auto">
              <a:xfrm>
                <a:off x="3325" y="3288"/>
                <a:ext cx="295" cy="1"/>
                <a:chOff x="3325" y="3288"/>
                <a:chExt cx="295" cy="1"/>
              </a:xfrm>
            </p:grpSpPr>
            <p:sp>
              <p:nvSpPr>
                <p:cNvPr id="25174"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75"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76"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77"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78"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79"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39" name="Group 792"/>
            <p:cNvGrpSpPr>
              <a:grpSpLocks/>
            </p:cNvGrpSpPr>
            <p:nvPr/>
          </p:nvGrpSpPr>
          <p:grpSpPr bwMode="auto">
            <a:xfrm>
              <a:off x="3780" y="3256"/>
              <a:ext cx="415" cy="56"/>
              <a:chOff x="3780" y="3256"/>
              <a:chExt cx="415" cy="56"/>
            </a:xfrm>
          </p:grpSpPr>
          <p:sp>
            <p:nvSpPr>
              <p:cNvPr id="25164"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165" name="Group 794"/>
              <p:cNvGrpSpPr>
                <a:grpSpLocks/>
              </p:cNvGrpSpPr>
              <p:nvPr/>
            </p:nvGrpSpPr>
            <p:grpSpPr bwMode="auto">
              <a:xfrm>
                <a:off x="3780" y="3288"/>
                <a:ext cx="295" cy="1"/>
                <a:chOff x="3780" y="3288"/>
                <a:chExt cx="295" cy="1"/>
              </a:xfrm>
            </p:grpSpPr>
            <p:sp>
              <p:nvSpPr>
                <p:cNvPr id="25166"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67"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68"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69"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70"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71"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40" name="Group 801"/>
            <p:cNvGrpSpPr>
              <a:grpSpLocks/>
            </p:cNvGrpSpPr>
            <p:nvPr/>
          </p:nvGrpSpPr>
          <p:grpSpPr bwMode="auto">
            <a:xfrm>
              <a:off x="4251" y="3256"/>
              <a:ext cx="415" cy="56"/>
              <a:chOff x="4251" y="3256"/>
              <a:chExt cx="415" cy="56"/>
            </a:xfrm>
          </p:grpSpPr>
          <p:sp>
            <p:nvSpPr>
              <p:cNvPr id="25156"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157" name="Group 803"/>
              <p:cNvGrpSpPr>
                <a:grpSpLocks/>
              </p:cNvGrpSpPr>
              <p:nvPr/>
            </p:nvGrpSpPr>
            <p:grpSpPr bwMode="auto">
              <a:xfrm>
                <a:off x="4251" y="3288"/>
                <a:ext cx="295" cy="1"/>
                <a:chOff x="4251" y="3288"/>
                <a:chExt cx="295" cy="1"/>
              </a:xfrm>
            </p:grpSpPr>
            <p:sp>
              <p:nvSpPr>
                <p:cNvPr id="25158"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59"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60"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61"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62"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63"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41" name="Group 810"/>
            <p:cNvGrpSpPr>
              <a:grpSpLocks/>
            </p:cNvGrpSpPr>
            <p:nvPr/>
          </p:nvGrpSpPr>
          <p:grpSpPr bwMode="auto">
            <a:xfrm>
              <a:off x="3325" y="3567"/>
              <a:ext cx="415" cy="56"/>
              <a:chOff x="3325" y="3567"/>
              <a:chExt cx="415" cy="56"/>
            </a:xfrm>
          </p:grpSpPr>
          <p:sp>
            <p:nvSpPr>
              <p:cNvPr id="25148"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149" name="Group 812"/>
              <p:cNvGrpSpPr>
                <a:grpSpLocks/>
              </p:cNvGrpSpPr>
              <p:nvPr/>
            </p:nvGrpSpPr>
            <p:grpSpPr bwMode="auto">
              <a:xfrm>
                <a:off x="3325" y="3599"/>
                <a:ext cx="295" cy="1"/>
                <a:chOff x="3325" y="3599"/>
                <a:chExt cx="295" cy="1"/>
              </a:xfrm>
            </p:grpSpPr>
            <p:sp>
              <p:nvSpPr>
                <p:cNvPr id="25150"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51"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52"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53"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54"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55"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42" name="Group 819"/>
            <p:cNvGrpSpPr>
              <a:grpSpLocks/>
            </p:cNvGrpSpPr>
            <p:nvPr/>
          </p:nvGrpSpPr>
          <p:grpSpPr bwMode="auto">
            <a:xfrm>
              <a:off x="3788" y="3567"/>
              <a:ext cx="415" cy="56"/>
              <a:chOff x="3788" y="3567"/>
              <a:chExt cx="415" cy="56"/>
            </a:xfrm>
          </p:grpSpPr>
          <p:sp>
            <p:nvSpPr>
              <p:cNvPr id="25140"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141" name="Group 821"/>
              <p:cNvGrpSpPr>
                <a:grpSpLocks/>
              </p:cNvGrpSpPr>
              <p:nvPr/>
            </p:nvGrpSpPr>
            <p:grpSpPr bwMode="auto">
              <a:xfrm>
                <a:off x="3788" y="3591"/>
                <a:ext cx="295" cy="1"/>
                <a:chOff x="3788" y="3591"/>
                <a:chExt cx="295" cy="1"/>
              </a:xfrm>
            </p:grpSpPr>
            <p:sp>
              <p:nvSpPr>
                <p:cNvPr id="25142"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43"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44"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45"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46"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47"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43" name="Group 828"/>
            <p:cNvGrpSpPr>
              <a:grpSpLocks/>
            </p:cNvGrpSpPr>
            <p:nvPr/>
          </p:nvGrpSpPr>
          <p:grpSpPr bwMode="auto">
            <a:xfrm>
              <a:off x="4243" y="3567"/>
              <a:ext cx="415" cy="56"/>
              <a:chOff x="4243" y="3567"/>
              <a:chExt cx="415" cy="56"/>
            </a:xfrm>
          </p:grpSpPr>
          <p:sp>
            <p:nvSpPr>
              <p:cNvPr id="25132"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133" name="Group 830"/>
              <p:cNvGrpSpPr>
                <a:grpSpLocks/>
              </p:cNvGrpSpPr>
              <p:nvPr/>
            </p:nvGrpSpPr>
            <p:grpSpPr bwMode="auto">
              <a:xfrm>
                <a:off x="4243" y="3599"/>
                <a:ext cx="295" cy="1"/>
                <a:chOff x="4243" y="3599"/>
                <a:chExt cx="295" cy="1"/>
              </a:xfrm>
            </p:grpSpPr>
            <p:sp>
              <p:nvSpPr>
                <p:cNvPr id="25134"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35"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36"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37"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38"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39"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44" name="Group 837"/>
            <p:cNvGrpSpPr>
              <a:grpSpLocks/>
            </p:cNvGrpSpPr>
            <p:nvPr/>
          </p:nvGrpSpPr>
          <p:grpSpPr bwMode="auto">
            <a:xfrm>
              <a:off x="3788" y="2376"/>
              <a:ext cx="886" cy="290"/>
              <a:chOff x="3788" y="2376"/>
              <a:chExt cx="886" cy="290"/>
            </a:xfrm>
          </p:grpSpPr>
          <p:sp>
            <p:nvSpPr>
              <p:cNvPr id="25130"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25131"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45" name="Group 840"/>
            <p:cNvGrpSpPr>
              <a:grpSpLocks/>
            </p:cNvGrpSpPr>
            <p:nvPr/>
          </p:nvGrpSpPr>
          <p:grpSpPr bwMode="auto">
            <a:xfrm>
              <a:off x="3309" y="2084"/>
              <a:ext cx="1381" cy="1507"/>
              <a:chOff x="3309" y="2084"/>
              <a:chExt cx="1381" cy="1507"/>
            </a:xfrm>
          </p:grpSpPr>
          <p:sp>
            <p:nvSpPr>
              <p:cNvPr id="25128"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25129"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46" name="Group 843"/>
            <p:cNvGrpSpPr>
              <a:grpSpLocks/>
            </p:cNvGrpSpPr>
            <p:nvPr/>
          </p:nvGrpSpPr>
          <p:grpSpPr bwMode="auto">
            <a:xfrm>
              <a:off x="3773" y="2076"/>
              <a:ext cx="909" cy="893"/>
              <a:chOff x="3773" y="2076"/>
              <a:chExt cx="909" cy="893"/>
            </a:xfrm>
          </p:grpSpPr>
          <p:sp>
            <p:nvSpPr>
              <p:cNvPr id="25126"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5127"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47" name="Group 846"/>
            <p:cNvGrpSpPr>
              <a:grpSpLocks/>
            </p:cNvGrpSpPr>
            <p:nvPr/>
          </p:nvGrpSpPr>
          <p:grpSpPr bwMode="auto">
            <a:xfrm>
              <a:off x="3317" y="2379"/>
              <a:ext cx="910" cy="893"/>
              <a:chOff x="3317" y="2379"/>
              <a:chExt cx="910" cy="893"/>
            </a:xfrm>
          </p:grpSpPr>
          <p:sp>
            <p:nvSpPr>
              <p:cNvPr id="25124"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5125"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48" name="Group 849"/>
            <p:cNvGrpSpPr>
              <a:grpSpLocks/>
            </p:cNvGrpSpPr>
            <p:nvPr/>
          </p:nvGrpSpPr>
          <p:grpSpPr bwMode="auto">
            <a:xfrm>
              <a:off x="2878" y="1725"/>
              <a:ext cx="415" cy="56"/>
              <a:chOff x="2878" y="1725"/>
              <a:chExt cx="415" cy="56"/>
            </a:xfrm>
          </p:grpSpPr>
          <p:sp>
            <p:nvSpPr>
              <p:cNvPr id="25116"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117" name="Group 851"/>
              <p:cNvGrpSpPr>
                <a:grpSpLocks/>
              </p:cNvGrpSpPr>
              <p:nvPr/>
            </p:nvGrpSpPr>
            <p:grpSpPr bwMode="auto">
              <a:xfrm>
                <a:off x="2878" y="1757"/>
                <a:ext cx="295" cy="1"/>
                <a:chOff x="2878" y="1757"/>
                <a:chExt cx="295" cy="1"/>
              </a:xfrm>
            </p:grpSpPr>
            <p:sp>
              <p:nvSpPr>
                <p:cNvPr id="25118"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19"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20"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21"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22"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23"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49" name="Group 858"/>
            <p:cNvGrpSpPr>
              <a:grpSpLocks/>
            </p:cNvGrpSpPr>
            <p:nvPr/>
          </p:nvGrpSpPr>
          <p:grpSpPr bwMode="auto">
            <a:xfrm>
              <a:off x="2878" y="2036"/>
              <a:ext cx="415" cy="56"/>
              <a:chOff x="2878" y="2036"/>
              <a:chExt cx="415" cy="56"/>
            </a:xfrm>
          </p:grpSpPr>
          <p:sp>
            <p:nvSpPr>
              <p:cNvPr id="25108"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109" name="Group 860"/>
              <p:cNvGrpSpPr>
                <a:grpSpLocks/>
              </p:cNvGrpSpPr>
              <p:nvPr/>
            </p:nvGrpSpPr>
            <p:grpSpPr bwMode="auto">
              <a:xfrm>
                <a:off x="2878" y="2060"/>
                <a:ext cx="295" cy="1"/>
                <a:chOff x="2878" y="2060"/>
                <a:chExt cx="295" cy="1"/>
              </a:xfrm>
            </p:grpSpPr>
            <p:sp>
              <p:nvSpPr>
                <p:cNvPr id="25110"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11"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12"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13"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14"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15"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50" name="Group 867"/>
            <p:cNvGrpSpPr>
              <a:grpSpLocks/>
            </p:cNvGrpSpPr>
            <p:nvPr/>
          </p:nvGrpSpPr>
          <p:grpSpPr bwMode="auto">
            <a:xfrm>
              <a:off x="2886" y="2339"/>
              <a:ext cx="415" cy="56"/>
              <a:chOff x="2886" y="2339"/>
              <a:chExt cx="415" cy="56"/>
            </a:xfrm>
          </p:grpSpPr>
          <p:sp>
            <p:nvSpPr>
              <p:cNvPr id="25100"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101" name="Group 869"/>
              <p:cNvGrpSpPr>
                <a:grpSpLocks/>
              </p:cNvGrpSpPr>
              <p:nvPr/>
            </p:nvGrpSpPr>
            <p:grpSpPr bwMode="auto">
              <a:xfrm>
                <a:off x="2886" y="2371"/>
                <a:ext cx="295" cy="1"/>
                <a:chOff x="2886" y="2371"/>
                <a:chExt cx="295" cy="1"/>
              </a:xfrm>
            </p:grpSpPr>
            <p:sp>
              <p:nvSpPr>
                <p:cNvPr id="25102"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03"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04"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05"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06"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07"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51" name="Group 876"/>
            <p:cNvGrpSpPr>
              <a:grpSpLocks/>
            </p:cNvGrpSpPr>
            <p:nvPr/>
          </p:nvGrpSpPr>
          <p:grpSpPr bwMode="auto">
            <a:xfrm>
              <a:off x="2878" y="2642"/>
              <a:ext cx="415" cy="56"/>
              <a:chOff x="2878" y="2642"/>
              <a:chExt cx="415" cy="56"/>
            </a:xfrm>
          </p:grpSpPr>
          <p:sp>
            <p:nvSpPr>
              <p:cNvPr id="25092"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093" name="Group 878"/>
              <p:cNvGrpSpPr>
                <a:grpSpLocks/>
              </p:cNvGrpSpPr>
              <p:nvPr/>
            </p:nvGrpSpPr>
            <p:grpSpPr bwMode="auto">
              <a:xfrm>
                <a:off x="2878" y="2674"/>
                <a:ext cx="295" cy="1"/>
                <a:chOff x="2878" y="2674"/>
                <a:chExt cx="295" cy="1"/>
              </a:xfrm>
            </p:grpSpPr>
            <p:sp>
              <p:nvSpPr>
                <p:cNvPr id="25094"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95"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96"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97"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98"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99"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52" name="Group 885"/>
            <p:cNvGrpSpPr>
              <a:grpSpLocks/>
            </p:cNvGrpSpPr>
            <p:nvPr/>
          </p:nvGrpSpPr>
          <p:grpSpPr bwMode="auto">
            <a:xfrm>
              <a:off x="2878" y="2953"/>
              <a:ext cx="415" cy="56"/>
              <a:chOff x="2878" y="2953"/>
              <a:chExt cx="415" cy="56"/>
            </a:xfrm>
          </p:grpSpPr>
          <p:sp>
            <p:nvSpPr>
              <p:cNvPr id="25084"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5085" name="Group 887"/>
              <p:cNvGrpSpPr>
                <a:grpSpLocks/>
              </p:cNvGrpSpPr>
              <p:nvPr/>
            </p:nvGrpSpPr>
            <p:grpSpPr bwMode="auto">
              <a:xfrm>
                <a:off x="2878" y="2985"/>
                <a:ext cx="295" cy="1"/>
                <a:chOff x="2878" y="2985"/>
                <a:chExt cx="295" cy="1"/>
              </a:xfrm>
            </p:grpSpPr>
            <p:sp>
              <p:nvSpPr>
                <p:cNvPr id="25086"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87"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88"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89"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90"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91"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53" name="Group 894"/>
            <p:cNvGrpSpPr>
              <a:grpSpLocks/>
            </p:cNvGrpSpPr>
            <p:nvPr/>
          </p:nvGrpSpPr>
          <p:grpSpPr bwMode="auto">
            <a:xfrm>
              <a:off x="2870" y="3256"/>
              <a:ext cx="415" cy="56"/>
              <a:chOff x="2870" y="3256"/>
              <a:chExt cx="415" cy="56"/>
            </a:xfrm>
          </p:grpSpPr>
          <p:sp>
            <p:nvSpPr>
              <p:cNvPr id="25076"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077" name="Group 896"/>
              <p:cNvGrpSpPr>
                <a:grpSpLocks/>
              </p:cNvGrpSpPr>
              <p:nvPr/>
            </p:nvGrpSpPr>
            <p:grpSpPr bwMode="auto">
              <a:xfrm>
                <a:off x="2870" y="3280"/>
                <a:ext cx="295" cy="1"/>
                <a:chOff x="2870" y="3280"/>
                <a:chExt cx="295" cy="1"/>
              </a:xfrm>
            </p:grpSpPr>
            <p:sp>
              <p:nvSpPr>
                <p:cNvPr id="25078"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79"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80"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81"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82"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83"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54" name="Group 903"/>
            <p:cNvGrpSpPr>
              <a:grpSpLocks/>
            </p:cNvGrpSpPr>
            <p:nvPr/>
          </p:nvGrpSpPr>
          <p:grpSpPr bwMode="auto">
            <a:xfrm>
              <a:off x="2870" y="3567"/>
              <a:ext cx="415" cy="56"/>
              <a:chOff x="2870" y="3567"/>
              <a:chExt cx="415" cy="56"/>
            </a:xfrm>
          </p:grpSpPr>
          <p:sp>
            <p:nvSpPr>
              <p:cNvPr id="25068"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5069" name="Group 905"/>
              <p:cNvGrpSpPr>
                <a:grpSpLocks/>
              </p:cNvGrpSpPr>
              <p:nvPr/>
            </p:nvGrpSpPr>
            <p:grpSpPr bwMode="auto">
              <a:xfrm>
                <a:off x="2870" y="3591"/>
                <a:ext cx="295" cy="1"/>
                <a:chOff x="2870" y="3591"/>
                <a:chExt cx="295" cy="1"/>
              </a:xfrm>
            </p:grpSpPr>
            <p:sp>
              <p:nvSpPr>
                <p:cNvPr id="25070"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71"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72"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73"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74"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75"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4755" name="Group 912"/>
            <p:cNvGrpSpPr>
              <a:grpSpLocks/>
            </p:cNvGrpSpPr>
            <p:nvPr/>
          </p:nvGrpSpPr>
          <p:grpSpPr bwMode="auto">
            <a:xfrm>
              <a:off x="2399" y="1765"/>
              <a:ext cx="1357" cy="1196"/>
              <a:chOff x="2399" y="1765"/>
              <a:chExt cx="1357" cy="1196"/>
            </a:xfrm>
          </p:grpSpPr>
          <p:sp>
            <p:nvSpPr>
              <p:cNvPr id="25066"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25067"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56" name="Group 915"/>
            <p:cNvGrpSpPr>
              <a:grpSpLocks/>
            </p:cNvGrpSpPr>
            <p:nvPr/>
          </p:nvGrpSpPr>
          <p:grpSpPr bwMode="auto">
            <a:xfrm>
              <a:off x="2862" y="1765"/>
              <a:ext cx="1349" cy="1204"/>
              <a:chOff x="2862" y="1765"/>
              <a:chExt cx="1349" cy="1204"/>
            </a:xfrm>
          </p:grpSpPr>
          <p:sp>
            <p:nvSpPr>
              <p:cNvPr id="25064"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5065"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57" name="Group 918"/>
            <p:cNvGrpSpPr>
              <a:grpSpLocks/>
            </p:cNvGrpSpPr>
            <p:nvPr/>
          </p:nvGrpSpPr>
          <p:grpSpPr bwMode="auto">
            <a:xfrm>
              <a:off x="2870" y="2990"/>
              <a:ext cx="886" cy="290"/>
              <a:chOff x="2870" y="2990"/>
              <a:chExt cx="886" cy="290"/>
            </a:xfrm>
          </p:grpSpPr>
          <p:sp>
            <p:nvSpPr>
              <p:cNvPr id="25062"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25063"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58" name="Group 921"/>
            <p:cNvGrpSpPr>
              <a:grpSpLocks/>
            </p:cNvGrpSpPr>
            <p:nvPr/>
          </p:nvGrpSpPr>
          <p:grpSpPr bwMode="auto">
            <a:xfrm>
              <a:off x="2393" y="2993"/>
              <a:ext cx="437" cy="598"/>
              <a:chOff x="2393" y="2993"/>
              <a:chExt cx="437" cy="598"/>
            </a:xfrm>
          </p:grpSpPr>
          <p:sp>
            <p:nvSpPr>
              <p:cNvPr id="25060"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25061"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59" name="Group 924"/>
            <p:cNvGrpSpPr>
              <a:grpSpLocks/>
            </p:cNvGrpSpPr>
            <p:nvPr/>
          </p:nvGrpSpPr>
          <p:grpSpPr bwMode="auto">
            <a:xfrm>
              <a:off x="2854" y="2690"/>
              <a:ext cx="902" cy="596"/>
              <a:chOff x="2854" y="2690"/>
              <a:chExt cx="902" cy="596"/>
            </a:xfrm>
          </p:grpSpPr>
          <p:sp>
            <p:nvSpPr>
              <p:cNvPr id="25058"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25059"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60" name="Group 927"/>
            <p:cNvGrpSpPr>
              <a:grpSpLocks/>
            </p:cNvGrpSpPr>
            <p:nvPr/>
          </p:nvGrpSpPr>
          <p:grpSpPr bwMode="auto">
            <a:xfrm>
              <a:off x="2862" y="1781"/>
              <a:ext cx="1349" cy="1188"/>
              <a:chOff x="2862" y="1781"/>
              <a:chExt cx="1349" cy="1188"/>
            </a:xfrm>
          </p:grpSpPr>
          <p:sp>
            <p:nvSpPr>
              <p:cNvPr id="25056"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25057"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61" name="Group 930"/>
            <p:cNvGrpSpPr>
              <a:grpSpLocks/>
            </p:cNvGrpSpPr>
            <p:nvPr/>
          </p:nvGrpSpPr>
          <p:grpSpPr bwMode="auto">
            <a:xfrm>
              <a:off x="1944" y="2687"/>
              <a:ext cx="886" cy="282"/>
              <a:chOff x="1944" y="2687"/>
              <a:chExt cx="886" cy="282"/>
            </a:xfrm>
          </p:grpSpPr>
          <p:sp>
            <p:nvSpPr>
              <p:cNvPr id="25054"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25055"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62" name="Group 933"/>
            <p:cNvGrpSpPr>
              <a:grpSpLocks/>
            </p:cNvGrpSpPr>
            <p:nvPr/>
          </p:nvGrpSpPr>
          <p:grpSpPr bwMode="auto">
            <a:xfrm>
              <a:off x="1944" y="2395"/>
              <a:ext cx="1357" cy="1196"/>
              <a:chOff x="1944" y="2395"/>
              <a:chExt cx="1357" cy="1196"/>
            </a:xfrm>
          </p:grpSpPr>
          <p:sp>
            <p:nvSpPr>
              <p:cNvPr id="25052"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25053"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63" name="Group 936"/>
            <p:cNvGrpSpPr>
              <a:grpSpLocks/>
            </p:cNvGrpSpPr>
            <p:nvPr/>
          </p:nvGrpSpPr>
          <p:grpSpPr bwMode="auto">
            <a:xfrm>
              <a:off x="3317" y="3293"/>
              <a:ext cx="886" cy="282"/>
              <a:chOff x="3317" y="3293"/>
              <a:chExt cx="886" cy="282"/>
            </a:xfrm>
          </p:grpSpPr>
          <p:sp>
            <p:nvSpPr>
              <p:cNvPr id="25050"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25051"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64" name="Group 939"/>
            <p:cNvGrpSpPr>
              <a:grpSpLocks/>
            </p:cNvGrpSpPr>
            <p:nvPr/>
          </p:nvGrpSpPr>
          <p:grpSpPr bwMode="auto">
            <a:xfrm>
              <a:off x="3317" y="2682"/>
              <a:ext cx="1349" cy="619"/>
              <a:chOff x="3317" y="2682"/>
              <a:chExt cx="1349" cy="619"/>
            </a:xfrm>
          </p:grpSpPr>
          <p:sp>
            <p:nvSpPr>
              <p:cNvPr id="25048"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25049"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65" name="Group 942"/>
            <p:cNvGrpSpPr>
              <a:grpSpLocks/>
            </p:cNvGrpSpPr>
            <p:nvPr/>
          </p:nvGrpSpPr>
          <p:grpSpPr bwMode="auto">
            <a:xfrm>
              <a:off x="3317" y="2387"/>
              <a:ext cx="886" cy="282"/>
              <a:chOff x="3317" y="2387"/>
              <a:chExt cx="886" cy="282"/>
            </a:xfrm>
          </p:grpSpPr>
          <p:sp>
            <p:nvSpPr>
              <p:cNvPr id="25046"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5047"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66" name="Group 945"/>
            <p:cNvGrpSpPr>
              <a:grpSpLocks/>
            </p:cNvGrpSpPr>
            <p:nvPr/>
          </p:nvGrpSpPr>
          <p:grpSpPr bwMode="auto">
            <a:xfrm>
              <a:off x="3780" y="2387"/>
              <a:ext cx="886" cy="282"/>
              <a:chOff x="3780" y="2387"/>
              <a:chExt cx="886" cy="282"/>
            </a:xfrm>
          </p:grpSpPr>
          <p:sp>
            <p:nvSpPr>
              <p:cNvPr id="25044"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25045"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67" name="Group 948"/>
            <p:cNvGrpSpPr>
              <a:grpSpLocks/>
            </p:cNvGrpSpPr>
            <p:nvPr/>
          </p:nvGrpSpPr>
          <p:grpSpPr bwMode="auto">
            <a:xfrm>
              <a:off x="1473" y="2993"/>
              <a:ext cx="886" cy="291"/>
              <a:chOff x="1473" y="2993"/>
              <a:chExt cx="886" cy="291"/>
            </a:xfrm>
          </p:grpSpPr>
          <p:sp>
            <p:nvSpPr>
              <p:cNvPr id="25042"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5043"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68" name="Group 951"/>
            <p:cNvGrpSpPr>
              <a:grpSpLocks/>
            </p:cNvGrpSpPr>
            <p:nvPr/>
          </p:nvGrpSpPr>
          <p:grpSpPr bwMode="auto">
            <a:xfrm>
              <a:off x="1497" y="1765"/>
              <a:ext cx="878" cy="290"/>
              <a:chOff x="1497" y="1765"/>
              <a:chExt cx="878" cy="290"/>
            </a:xfrm>
          </p:grpSpPr>
          <p:sp>
            <p:nvSpPr>
              <p:cNvPr id="25040"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5041"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69" name="Group 954"/>
            <p:cNvGrpSpPr>
              <a:grpSpLocks/>
            </p:cNvGrpSpPr>
            <p:nvPr/>
          </p:nvGrpSpPr>
          <p:grpSpPr bwMode="auto">
            <a:xfrm>
              <a:off x="1938" y="1765"/>
              <a:ext cx="892" cy="1507"/>
              <a:chOff x="1938" y="1765"/>
              <a:chExt cx="892" cy="1507"/>
            </a:xfrm>
          </p:grpSpPr>
          <p:sp>
            <p:nvSpPr>
              <p:cNvPr id="25038"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25039"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70" name="Group 957"/>
            <p:cNvGrpSpPr>
              <a:grpSpLocks/>
            </p:cNvGrpSpPr>
            <p:nvPr/>
          </p:nvGrpSpPr>
          <p:grpSpPr bwMode="auto">
            <a:xfrm>
              <a:off x="1482" y="1781"/>
              <a:ext cx="438" cy="263"/>
              <a:chOff x="1482" y="1781"/>
              <a:chExt cx="438" cy="263"/>
            </a:xfrm>
          </p:grpSpPr>
          <p:sp>
            <p:nvSpPr>
              <p:cNvPr id="25033"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5034"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35"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36"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37"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71" name="Group 963"/>
            <p:cNvGrpSpPr>
              <a:grpSpLocks/>
            </p:cNvGrpSpPr>
            <p:nvPr/>
          </p:nvGrpSpPr>
          <p:grpSpPr bwMode="auto">
            <a:xfrm>
              <a:off x="1481" y="1789"/>
              <a:ext cx="455" cy="550"/>
              <a:chOff x="1481" y="1789"/>
              <a:chExt cx="455" cy="550"/>
            </a:xfrm>
          </p:grpSpPr>
          <p:sp>
            <p:nvSpPr>
              <p:cNvPr id="25026"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25027"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28"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29"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30"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31"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32"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72" name="Group 971"/>
            <p:cNvGrpSpPr>
              <a:grpSpLocks/>
            </p:cNvGrpSpPr>
            <p:nvPr/>
          </p:nvGrpSpPr>
          <p:grpSpPr bwMode="auto">
            <a:xfrm>
              <a:off x="1489" y="2084"/>
              <a:ext cx="439" cy="574"/>
              <a:chOff x="1489" y="2084"/>
              <a:chExt cx="439" cy="574"/>
            </a:xfrm>
          </p:grpSpPr>
          <p:sp>
            <p:nvSpPr>
              <p:cNvPr id="25019"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25020"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21"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22"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23"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24"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25"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73" name="Group 979"/>
            <p:cNvGrpSpPr>
              <a:grpSpLocks/>
            </p:cNvGrpSpPr>
            <p:nvPr/>
          </p:nvGrpSpPr>
          <p:grpSpPr bwMode="auto">
            <a:xfrm>
              <a:off x="1481" y="2084"/>
              <a:ext cx="447" cy="574"/>
              <a:chOff x="1481" y="2084"/>
              <a:chExt cx="447" cy="574"/>
            </a:xfrm>
          </p:grpSpPr>
          <p:sp>
            <p:nvSpPr>
              <p:cNvPr id="25012"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25013"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14"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15"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16"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17"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18"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74" name="Group 987"/>
            <p:cNvGrpSpPr>
              <a:grpSpLocks/>
            </p:cNvGrpSpPr>
            <p:nvPr/>
          </p:nvGrpSpPr>
          <p:grpSpPr bwMode="auto">
            <a:xfrm>
              <a:off x="1944" y="2076"/>
              <a:ext cx="447" cy="263"/>
              <a:chOff x="1944" y="2076"/>
              <a:chExt cx="447" cy="263"/>
            </a:xfrm>
          </p:grpSpPr>
          <p:sp>
            <p:nvSpPr>
              <p:cNvPr id="25007"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25008"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09"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10"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11"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75" name="Group 993"/>
            <p:cNvGrpSpPr>
              <a:grpSpLocks/>
            </p:cNvGrpSpPr>
            <p:nvPr/>
          </p:nvGrpSpPr>
          <p:grpSpPr bwMode="auto">
            <a:xfrm>
              <a:off x="1944" y="1781"/>
              <a:ext cx="431" cy="263"/>
              <a:chOff x="1944" y="1781"/>
              <a:chExt cx="431" cy="263"/>
            </a:xfrm>
          </p:grpSpPr>
          <p:sp>
            <p:nvSpPr>
              <p:cNvPr id="25002"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25003"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04"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05"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06"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76" name="Group 999"/>
            <p:cNvGrpSpPr>
              <a:grpSpLocks/>
            </p:cNvGrpSpPr>
            <p:nvPr/>
          </p:nvGrpSpPr>
          <p:grpSpPr bwMode="auto">
            <a:xfrm>
              <a:off x="2415" y="1781"/>
              <a:ext cx="423" cy="271"/>
              <a:chOff x="2415" y="1781"/>
              <a:chExt cx="423" cy="271"/>
            </a:xfrm>
          </p:grpSpPr>
          <p:sp>
            <p:nvSpPr>
              <p:cNvPr id="24997"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998"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99"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00"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001"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77" name="Group 1005"/>
            <p:cNvGrpSpPr>
              <a:grpSpLocks/>
            </p:cNvGrpSpPr>
            <p:nvPr/>
          </p:nvGrpSpPr>
          <p:grpSpPr bwMode="auto">
            <a:xfrm>
              <a:off x="2886" y="1773"/>
              <a:ext cx="415" cy="271"/>
              <a:chOff x="2886" y="1773"/>
              <a:chExt cx="415" cy="271"/>
            </a:xfrm>
          </p:grpSpPr>
          <p:sp>
            <p:nvSpPr>
              <p:cNvPr id="24992"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993"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94"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95"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96"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78" name="Group 1011"/>
            <p:cNvGrpSpPr>
              <a:grpSpLocks/>
            </p:cNvGrpSpPr>
            <p:nvPr/>
          </p:nvGrpSpPr>
          <p:grpSpPr bwMode="auto">
            <a:xfrm>
              <a:off x="3325" y="1773"/>
              <a:ext cx="423" cy="271"/>
              <a:chOff x="3325" y="1773"/>
              <a:chExt cx="423" cy="271"/>
            </a:xfrm>
          </p:grpSpPr>
          <p:sp>
            <p:nvSpPr>
              <p:cNvPr id="24987"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988"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89"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90"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91"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79" name="Group 1017"/>
            <p:cNvGrpSpPr>
              <a:grpSpLocks/>
            </p:cNvGrpSpPr>
            <p:nvPr/>
          </p:nvGrpSpPr>
          <p:grpSpPr bwMode="auto">
            <a:xfrm>
              <a:off x="2878" y="2379"/>
              <a:ext cx="407" cy="287"/>
              <a:chOff x="2878" y="2379"/>
              <a:chExt cx="407" cy="287"/>
            </a:xfrm>
          </p:grpSpPr>
          <p:sp>
            <p:nvSpPr>
              <p:cNvPr id="24982"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983"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84"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85"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86"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80" name="Group 1023"/>
            <p:cNvGrpSpPr>
              <a:grpSpLocks/>
            </p:cNvGrpSpPr>
            <p:nvPr/>
          </p:nvGrpSpPr>
          <p:grpSpPr bwMode="auto">
            <a:xfrm>
              <a:off x="2878" y="2076"/>
              <a:ext cx="415" cy="279"/>
              <a:chOff x="2878" y="2076"/>
              <a:chExt cx="415" cy="279"/>
            </a:xfrm>
          </p:grpSpPr>
          <p:sp>
            <p:nvSpPr>
              <p:cNvPr id="24977"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978"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79"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80"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81"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81" name="Group 1029"/>
            <p:cNvGrpSpPr>
              <a:grpSpLocks/>
            </p:cNvGrpSpPr>
            <p:nvPr/>
          </p:nvGrpSpPr>
          <p:grpSpPr bwMode="auto">
            <a:xfrm>
              <a:off x="2415" y="2068"/>
              <a:ext cx="431" cy="279"/>
              <a:chOff x="2415" y="2068"/>
              <a:chExt cx="431" cy="279"/>
            </a:xfrm>
          </p:grpSpPr>
          <p:sp>
            <p:nvSpPr>
              <p:cNvPr id="24972"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973"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74"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75"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76"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82" name="Group 1035"/>
            <p:cNvGrpSpPr>
              <a:grpSpLocks/>
            </p:cNvGrpSpPr>
            <p:nvPr/>
          </p:nvGrpSpPr>
          <p:grpSpPr bwMode="auto">
            <a:xfrm>
              <a:off x="2399" y="2387"/>
              <a:ext cx="439" cy="582"/>
              <a:chOff x="2399" y="2387"/>
              <a:chExt cx="439" cy="582"/>
            </a:xfrm>
          </p:grpSpPr>
          <p:sp>
            <p:nvSpPr>
              <p:cNvPr id="24965"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24966"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67"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68"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69"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70"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71"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83" name="Group 1043"/>
            <p:cNvGrpSpPr>
              <a:grpSpLocks/>
            </p:cNvGrpSpPr>
            <p:nvPr/>
          </p:nvGrpSpPr>
          <p:grpSpPr bwMode="auto">
            <a:xfrm>
              <a:off x="1498" y="3296"/>
              <a:ext cx="406" cy="287"/>
              <a:chOff x="1498" y="3296"/>
              <a:chExt cx="406" cy="287"/>
            </a:xfrm>
          </p:grpSpPr>
          <p:sp>
            <p:nvSpPr>
              <p:cNvPr id="24960"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961"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62"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63"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64"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84" name="Group 1049"/>
            <p:cNvGrpSpPr>
              <a:grpSpLocks/>
            </p:cNvGrpSpPr>
            <p:nvPr/>
          </p:nvGrpSpPr>
          <p:grpSpPr bwMode="auto">
            <a:xfrm>
              <a:off x="1489" y="2690"/>
              <a:ext cx="423" cy="279"/>
              <a:chOff x="1489" y="2690"/>
              <a:chExt cx="423" cy="279"/>
            </a:xfrm>
          </p:grpSpPr>
          <p:sp>
            <p:nvSpPr>
              <p:cNvPr id="24955"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956"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57"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58"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59"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85" name="Group 1055"/>
            <p:cNvGrpSpPr>
              <a:grpSpLocks/>
            </p:cNvGrpSpPr>
            <p:nvPr/>
          </p:nvGrpSpPr>
          <p:grpSpPr bwMode="auto">
            <a:xfrm>
              <a:off x="1490" y="2993"/>
              <a:ext cx="414" cy="271"/>
              <a:chOff x="1490" y="2993"/>
              <a:chExt cx="414" cy="271"/>
            </a:xfrm>
          </p:grpSpPr>
          <p:sp>
            <p:nvSpPr>
              <p:cNvPr id="24950"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951"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52"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53"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54"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86" name="Group 1061"/>
            <p:cNvGrpSpPr>
              <a:grpSpLocks/>
            </p:cNvGrpSpPr>
            <p:nvPr/>
          </p:nvGrpSpPr>
          <p:grpSpPr bwMode="auto">
            <a:xfrm>
              <a:off x="1936" y="2993"/>
              <a:ext cx="439" cy="582"/>
              <a:chOff x="1936" y="2993"/>
              <a:chExt cx="439" cy="582"/>
            </a:xfrm>
          </p:grpSpPr>
          <p:sp>
            <p:nvSpPr>
              <p:cNvPr id="24943"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24944"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45"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46"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47"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48"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49"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87" name="Group 1069"/>
            <p:cNvGrpSpPr>
              <a:grpSpLocks/>
            </p:cNvGrpSpPr>
            <p:nvPr/>
          </p:nvGrpSpPr>
          <p:grpSpPr bwMode="auto">
            <a:xfrm>
              <a:off x="1944" y="2690"/>
              <a:ext cx="447" cy="279"/>
              <a:chOff x="1944" y="2690"/>
              <a:chExt cx="447" cy="279"/>
            </a:xfrm>
          </p:grpSpPr>
          <p:sp>
            <p:nvSpPr>
              <p:cNvPr id="24938"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4939"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40"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41"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42"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88" name="Group 1075"/>
            <p:cNvGrpSpPr>
              <a:grpSpLocks/>
            </p:cNvGrpSpPr>
            <p:nvPr/>
          </p:nvGrpSpPr>
          <p:grpSpPr bwMode="auto">
            <a:xfrm>
              <a:off x="2407" y="3001"/>
              <a:ext cx="423" cy="271"/>
              <a:chOff x="2407" y="3001"/>
              <a:chExt cx="423" cy="271"/>
            </a:xfrm>
          </p:grpSpPr>
          <p:sp>
            <p:nvSpPr>
              <p:cNvPr id="24933"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24934"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35"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36"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37"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89" name="Group 1081"/>
            <p:cNvGrpSpPr>
              <a:grpSpLocks/>
            </p:cNvGrpSpPr>
            <p:nvPr/>
          </p:nvGrpSpPr>
          <p:grpSpPr bwMode="auto">
            <a:xfrm>
              <a:off x="2854" y="3296"/>
              <a:ext cx="439" cy="279"/>
              <a:chOff x="2854" y="3296"/>
              <a:chExt cx="439" cy="279"/>
            </a:xfrm>
          </p:grpSpPr>
          <p:sp>
            <p:nvSpPr>
              <p:cNvPr id="24928"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24929"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30"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31"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32"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90" name="Group 1087"/>
            <p:cNvGrpSpPr>
              <a:grpSpLocks/>
            </p:cNvGrpSpPr>
            <p:nvPr/>
          </p:nvGrpSpPr>
          <p:grpSpPr bwMode="auto">
            <a:xfrm>
              <a:off x="2863" y="3304"/>
              <a:ext cx="422" cy="279"/>
              <a:chOff x="2863" y="3304"/>
              <a:chExt cx="422" cy="279"/>
            </a:xfrm>
          </p:grpSpPr>
          <p:sp>
            <p:nvSpPr>
              <p:cNvPr id="24923"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924"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25"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26"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27"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91" name="Group 1093"/>
            <p:cNvGrpSpPr>
              <a:grpSpLocks/>
            </p:cNvGrpSpPr>
            <p:nvPr/>
          </p:nvGrpSpPr>
          <p:grpSpPr bwMode="auto">
            <a:xfrm>
              <a:off x="2870" y="2690"/>
              <a:ext cx="415" cy="287"/>
              <a:chOff x="2870" y="2690"/>
              <a:chExt cx="415" cy="287"/>
            </a:xfrm>
          </p:grpSpPr>
          <p:sp>
            <p:nvSpPr>
              <p:cNvPr id="24918"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919"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20"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21"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22"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92" name="Group 1099"/>
            <p:cNvGrpSpPr>
              <a:grpSpLocks/>
            </p:cNvGrpSpPr>
            <p:nvPr/>
          </p:nvGrpSpPr>
          <p:grpSpPr bwMode="auto">
            <a:xfrm>
              <a:off x="2878" y="2068"/>
              <a:ext cx="431" cy="287"/>
              <a:chOff x="2878" y="2068"/>
              <a:chExt cx="431" cy="287"/>
            </a:xfrm>
          </p:grpSpPr>
          <p:sp>
            <p:nvSpPr>
              <p:cNvPr id="24913"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4914"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15"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16"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17"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93" name="Group 1105"/>
            <p:cNvGrpSpPr>
              <a:grpSpLocks/>
            </p:cNvGrpSpPr>
            <p:nvPr/>
          </p:nvGrpSpPr>
          <p:grpSpPr bwMode="auto">
            <a:xfrm>
              <a:off x="2415" y="2387"/>
              <a:ext cx="439" cy="271"/>
              <a:chOff x="2415" y="2387"/>
              <a:chExt cx="439" cy="271"/>
            </a:xfrm>
          </p:grpSpPr>
          <p:sp>
            <p:nvSpPr>
              <p:cNvPr id="24908"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4909"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10"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11"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12"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94" name="Group 1111"/>
            <p:cNvGrpSpPr>
              <a:grpSpLocks/>
            </p:cNvGrpSpPr>
            <p:nvPr/>
          </p:nvGrpSpPr>
          <p:grpSpPr bwMode="auto">
            <a:xfrm>
              <a:off x="1944" y="2387"/>
              <a:ext cx="439" cy="271"/>
              <a:chOff x="1944" y="2387"/>
              <a:chExt cx="439" cy="271"/>
            </a:xfrm>
          </p:grpSpPr>
          <p:sp>
            <p:nvSpPr>
              <p:cNvPr id="24903"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4904"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05"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06"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07"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95" name="Group 1117"/>
            <p:cNvGrpSpPr>
              <a:grpSpLocks/>
            </p:cNvGrpSpPr>
            <p:nvPr/>
          </p:nvGrpSpPr>
          <p:grpSpPr bwMode="auto">
            <a:xfrm>
              <a:off x="2399" y="3304"/>
              <a:ext cx="447" cy="279"/>
              <a:chOff x="2399" y="3304"/>
              <a:chExt cx="447" cy="279"/>
            </a:xfrm>
          </p:grpSpPr>
          <p:sp>
            <p:nvSpPr>
              <p:cNvPr id="24898"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24899"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00"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01"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02"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96" name="Group 1123"/>
            <p:cNvGrpSpPr>
              <a:grpSpLocks/>
            </p:cNvGrpSpPr>
            <p:nvPr/>
          </p:nvGrpSpPr>
          <p:grpSpPr bwMode="auto">
            <a:xfrm>
              <a:off x="1936" y="3304"/>
              <a:ext cx="431" cy="271"/>
              <a:chOff x="1936" y="3304"/>
              <a:chExt cx="431" cy="271"/>
            </a:xfrm>
          </p:grpSpPr>
          <p:sp>
            <p:nvSpPr>
              <p:cNvPr id="24893"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24894"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95"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96"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97"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97" name="Group 1129"/>
            <p:cNvGrpSpPr>
              <a:grpSpLocks/>
            </p:cNvGrpSpPr>
            <p:nvPr/>
          </p:nvGrpSpPr>
          <p:grpSpPr bwMode="auto">
            <a:xfrm>
              <a:off x="2400" y="3304"/>
              <a:ext cx="414" cy="279"/>
              <a:chOff x="2400" y="3304"/>
              <a:chExt cx="414" cy="279"/>
            </a:xfrm>
          </p:grpSpPr>
          <p:sp>
            <p:nvSpPr>
              <p:cNvPr id="24888"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889"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90"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91"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92"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98" name="Group 1135"/>
            <p:cNvGrpSpPr>
              <a:grpSpLocks/>
            </p:cNvGrpSpPr>
            <p:nvPr/>
          </p:nvGrpSpPr>
          <p:grpSpPr bwMode="auto">
            <a:xfrm>
              <a:off x="2400" y="3001"/>
              <a:ext cx="422" cy="271"/>
              <a:chOff x="2400" y="3001"/>
              <a:chExt cx="422" cy="271"/>
            </a:xfrm>
          </p:grpSpPr>
          <p:sp>
            <p:nvSpPr>
              <p:cNvPr id="24883"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884"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85"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86"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87"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799" name="Group 1141"/>
            <p:cNvGrpSpPr>
              <a:grpSpLocks/>
            </p:cNvGrpSpPr>
            <p:nvPr/>
          </p:nvGrpSpPr>
          <p:grpSpPr bwMode="auto">
            <a:xfrm>
              <a:off x="3318" y="3001"/>
              <a:ext cx="422" cy="271"/>
              <a:chOff x="3318" y="3001"/>
              <a:chExt cx="422" cy="271"/>
            </a:xfrm>
          </p:grpSpPr>
          <p:sp>
            <p:nvSpPr>
              <p:cNvPr id="24878"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879"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80"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81"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82"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00" name="Group 1147"/>
            <p:cNvGrpSpPr>
              <a:grpSpLocks/>
            </p:cNvGrpSpPr>
            <p:nvPr/>
          </p:nvGrpSpPr>
          <p:grpSpPr bwMode="auto">
            <a:xfrm>
              <a:off x="3325" y="2076"/>
              <a:ext cx="439" cy="271"/>
              <a:chOff x="3325" y="2076"/>
              <a:chExt cx="439" cy="271"/>
            </a:xfrm>
          </p:grpSpPr>
          <p:sp>
            <p:nvSpPr>
              <p:cNvPr id="24873"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4874"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75"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76"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77"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01" name="Group 1153"/>
            <p:cNvGrpSpPr>
              <a:grpSpLocks/>
            </p:cNvGrpSpPr>
            <p:nvPr/>
          </p:nvGrpSpPr>
          <p:grpSpPr bwMode="auto">
            <a:xfrm>
              <a:off x="3788" y="2068"/>
              <a:ext cx="431" cy="287"/>
              <a:chOff x="3788" y="2068"/>
              <a:chExt cx="431" cy="287"/>
            </a:xfrm>
          </p:grpSpPr>
          <p:sp>
            <p:nvSpPr>
              <p:cNvPr id="24868"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4869"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70"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71"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72"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02" name="Group 1159"/>
            <p:cNvGrpSpPr>
              <a:grpSpLocks/>
            </p:cNvGrpSpPr>
            <p:nvPr/>
          </p:nvGrpSpPr>
          <p:grpSpPr bwMode="auto">
            <a:xfrm>
              <a:off x="4251" y="2084"/>
              <a:ext cx="431" cy="263"/>
              <a:chOff x="4251" y="2084"/>
              <a:chExt cx="431" cy="263"/>
            </a:xfrm>
          </p:grpSpPr>
          <p:sp>
            <p:nvSpPr>
              <p:cNvPr id="24863"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4864"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65"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66"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67"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03" name="Group 1165"/>
            <p:cNvGrpSpPr>
              <a:grpSpLocks/>
            </p:cNvGrpSpPr>
            <p:nvPr/>
          </p:nvGrpSpPr>
          <p:grpSpPr bwMode="auto">
            <a:xfrm>
              <a:off x="4236" y="3001"/>
              <a:ext cx="430" cy="279"/>
              <a:chOff x="4236" y="3001"/>
              <a:chExt cx="430" cy="279"/>
            </a:xfrm>
          </p:grpSpPr>
          <p:sp>
            <p:nvSpPr>
              <p:cNvPr id="24858"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859"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60"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61"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62"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04" name="Group 1171"/>
            <p:cNvGrpSpPr>
              <a:grpSpLocks/>
            </p:cNvGrpSpPr>
            <p:nvPr/>
          </p:nvGrpSpPr>
          <p:grpSpPr bwMode="auto">
            <a:xfrm>
              <a:off x="3772" y="2682"/>
              <a:ext cx="423" cy="287"/>
              <a:chOff x="3772" y="2682"/>
              <a:chExt cx="423" cy="287"/>
            </a:xfrm>
          </p:grpSpPr>
          <p:sp>
            <p:nvSpPr>
              <p:cNvPr id="24853"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4854"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55"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56"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57"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05" name="Group 1177"/>
            <p:cNvGrpSpPr>
              <a:grpSpLocks/>
            </p:cNvGrpSpPr>
            <p:nvPr/>
          </p:nvGrpSpPr>
          <p:grpSpPr bwMode="auto">
            <a:xfrm>
              <a:off x="3780" y="2387"/>
              <a:ext cx="431" cy="279"/>
              <a:chOff x="3780" y="2387"/>
              <a:chExt cx="431" cy="279"/>
            </a:xfrm>
          </p:grpSpPr>
          <p:sp>
            <p:nvSpPr>
              <p:cNvPr id="24848"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4849"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50"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51"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52"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06" name="Group 1183"/>
            <p:cNvGrpSpPr>
              <a:grpSpLocks/>
            </p:cNvGrpSpPr>
            <p:nvPr/>
          </p:nvGrpSpPr>
          <p:grpSpPr bwMode="auto">
            <a:xfrm>
              <a:off x="3780" y="1781"/>
              <a:ext cx="415" cy="263"/>
              <a:chOff x="3780" y="1781"/>
              <a:chExt cx="415" cy="263"/>
            </a:xfrm>
          </p:grpSpPr>
          <p:sp>
            <p:nvSpPr>
              <p:cNvPr id="24843"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844"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45"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46"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47"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07" name="Group 1189"/>
            <p:cNvGrpSpPr>
              <a:grpSpLocks/>
            </p:cNvGrpSpPr>
            <p:nvPr/>
          </p:nvGrpSpPr>
          <p:grpSpPr bwMode="auto">
            <a:xfrm>
              <a:off x="3780" y="1765"/>
              <a:ext cx="447" cy="279"/>
              <a:chOff x="3780" y="1765"/>
              <a:chExt cx="447" cy="279"/>
            </a:xfrm>
          </p:grpSpPr>
          <p:sp>
            <p:nvSpPr>
              <p:cNvPr id="24838"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4839"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40"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41"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42"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08" name="Group 1195"/>
            <p:cNvGrpSpPr>
              <a:grpSpLocks/>
            </p:cNvGrpSpPr>
            <p:nvPr/>
          </p:nvGrpSpPr>
          <p:grpSpPr bwMode="auto">
            <a:xfrm>
              <a:off x="3326" y="1781"/>
              <a:ext cx="430" cy="255"/>
              <a:chOff x="3326" y="1781"/>
              <a:chExt cx="430" cy="255"/>
            </a:xfrm>
          </p:grpSpPr>
          <p:sp>
            <p:nvSpPr>
              <p:cNvPr id="24833"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4834"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35"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36"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37"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09" name="Group 1201"/>
            <p:cNvGrpSpPr>
              <a:grpSpLocks/>
            </p:cNvGrpSpPr>
            <p:nvPr/>
          </p:nvGrpSpPr>
          <p:grpSpPr bwMode="auto">
            <a:xfrm>
              <a:off x="3325" y="2698"/>
              <a:ext cx="415" cy="279"/>
              <a:chOff x="3325" y="2698"/>
              <a:chExt cx="415" cy="279"/>
            </a:xfrm>
          </p:grpSpPr>
          <p:sp>
            <p:nvSpPr>
              <p:cNvPr id="24828"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4829"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30"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31"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32"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10" name="Group 1207"/>
            <p:cNvGrpSpPr>
              <a:grpSpLocks/>
            </p:cNvGrpSpPr>
            <p:nvPr/>
          </p:nvGrpSpPr>
          <p:grpSpPr bwMode="auto">
            <a:xfrm>
              <a:off x="2878" y="2395"/>
              <a:ext cx="423" cy="271"/>
              <a:chOff x="2878" y="2395"/>
              <a:chExt cx="423" cy="271"/>
            </a:xfrm>
          </p:grpSpPr>
          <p:sp>
            <p:nvSpPr>
              <p:cNvPr id="24823"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4824"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25"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26"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27"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11" name="Group 1213"/>
            <p:cNvGrpSpPr>
              <a:grpSpLocks/>
            </p:cNvGrpSpPr>
            <p:nvPr/>
          </p:nvGrpSpPr>
          <p:grpSpPr bwMode="auto">
            <a:xfrm>
              <a:off x="2862" y="3001"/>
              <a:ext cx="423" cy="263"/>
              <a:chOff x="2862" y="3001"/>
              <a:chExt cx="423" cy="263"/>
            </a:xfrm>
          </p:grpSpPr>
          <p:sp>
            <p:nvSpPr>
              <p:cNvPr id="24818"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24819"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20"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21"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22"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4812" name="Group 1219"/>
            <p:cNvGrpSpPr>
              <a:grpSpLocks/>
            </p:cNvGrpSpPr>
            <p:nvPr/>
          </p:nvGrpSpPr>
          <p:grpSpPr bwMode="auto">
            <a:xfrm>
              <a:off x="3318" y="3304"/>
              <a:ext cx="422" cy="287"/>
              <a:chOff x="3318" y="3304"/>
              <a:chExt cx="422" cy="287"/>
            </a:xfrm>
          </p:grpSpPr>
          <p:sp>
            <p:nvSpPr>
              <p:cNvPr id="24813"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4814"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15"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16"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17"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4579" name="Rectangle 1225"/>
          <p:cNvSpPr>
            <a:spLocks noGrp="1" noChangeArrowheads="1"/>
          </p:cNvSpPr>
          <p:nvPr>
            <p:ph type="title"/>
          </p:nvPr>
        </p:nvSpPr>
        <p:spPr/>
        <p:txBody>
          <a:bodyPr/>
          <a:lstStyle/>
          <a:p>
            <a:pPr eaLnBrk="1" hangingPunct="1"/>
            <a:r>
              <a:rPr lang="en-US" smtClean="0"/>
              <a:t>Iterative learning</a:t>
            </a:r>
          </a:p>
        </p:txBody>
      </p:sp>
      <p:sp>
        <p:nvSpPr>
          <p:cNvPr id="847050" name="Line 1226"/>
          <p:cNvSpPr>
            <a:spLocks noChangeShapeType="1"/>
          </p:cNvSpPr>
          <p:nvPr/>
        </p:nvSpPr>
        <p:spPr bwMode="auto">
          <a:xfrm flipV="1">
            <a:off x="2381250" y="3227388"/>
            <a:ext cx="1544638" cy="496887"/>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47051" name="Line 1227"/>
          <p:cNvSpPr>
            <a:spLocks noChangeShapeType="1"/>
          </p:cNvSpPr>
          <p:nvPr/>
        </p:nvSpPr>
        <p:spPr bwMode="auto">
          <a:xfrm flipV="1">
            <a:off x="2381250" y="3767138"/>
            <a:ext cx="2568575" cy="2120900"/>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47052" name="Line 1228"/>
          <p:cNvSpPr>
            <a:spLocks noChangeShapeType="1"/>
          </p:cNvSpPr>
          <p:nvPr/>
        </p:nvSpPr>
        <p:spPr bwMode="auto">
          <a:xfrm>
            <a:off x="2381250" y="2670175"/>
            <a:ext cx="1701800" cy="2713038"/>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47053" name="Rectangle 1229"/>
          <p:cNvSpPr>
            <a:spLocks noChangeArrowheads="1"/>
          </p:cNvSpPr>
          <p:nvPr/>
        </p:nvSpPr>
        <p:spPr bwMode="auto">
          <a:xfrm>
            <a:off x="1943100" y="2247900"/>
            <a:ext cx="736600" cy="4038600"/>
          </a:xfrm>
          <a:prstGeom prst="rect">
            <a:avLst/>
          </a:prstGeom>
          <a:solidFill>
            <a:srgbClr val="477BFD">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47054" name="Group 1230"/>
          <p:cNvGrpSpPr>
            <a:grpSpLocks/>
          </p:cNvGrpSpPr>
          <p:nvPr/>
        </p:nvGrpSpPr>
        <p:grpSpPr bwMode="auto">
          <a:xfrm>
            <a:off x="3663950" y="2784475"/>
            <a:ext cx="985838" cy="811213"/>
            <a:chOff x="2700" y="1858"/>
            <a:chExt cx="948" cy="780"/>
          </a:xfrm>
        </p:grpSpPr>
        <p:sp>
          <p:nvSpPr>
            <p:cNvPr id="24599" name="Rectangle 1231"/>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4600" name="Group 1232"/>
            <p:cNvGrpSpPr>
              <a:grpSpLocks/>
            </p:cNvGrpSpPr>
            <p:nvPr/>
          </p:nvGrpSpPr>
          <p:grpSpPr bwMode="auto">
            <a:xfrm>
              <a:off x="2931" y="2061"/>
              <a:ext cx="506" cy="416"/>
              <a:chOff x="4101" y="2013"/>
              <a:chExt cx="506" cy="416"/>
            </a:xfrm>
          </p:grpSpPr>
          <p:sp>
            <p:nvSpPr>
              <p:cNvPr id="24601" name="Line 1233"/>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602" name="Line 1234"/>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603" name="Arc 1235"/>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847060" name="Group 1236"/>
          <p:cNvGrpSpPr>
            <a:grpSpLocks/>
          </p:cNvGrpSpPr>
          <p:nvPr/>
        </p:nvGrpSpPr>
        <p:grpSpPr bwMode="auto">
          <a:xfrm>
            <a:off x="4438650" y="3405188"/>
            <a:ext cx="985838" cy="811212"/>
            <a:chOff x="2700" y="1858"/>
            <a:chExt cx="948" cy="780"/>
          </a:xfrm>
        </p:grpSpPr>
        <p:sp>
          <p:nvSpPr>
            <p:cNvPr id="24594" name="Rectangle 1237"/>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4595" name="Group 1238"/>
            <p:cNvGrpSpPr>
              <a:grpSpLocks/>
            </p:cNvGrpSpPr>
            <p:nvPr/>
          </p:nvGrpSpPr>
          <p:grpSpPr bwMode="auto">
            <a:xfrm>
              <a:off x="2931" y="2061"/>
              <a:ext cx="506" cy="416"/>
              <a:chOff x="4101" y="2013"/>
              <a:chExt cx="506" cy="416"/>
            </a:xfrm>
          </p:grpSpPr>
          <p:sp>
            <p:nvSpPr>
              <p:cNvPr id="24596" name="Line 1239"/>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597" name="Line 1240"/>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598" name="Arc 1241"/>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847066" name="Group 1242"/>
          <p:cNvGrpSpPr>
            <a:grpSpLocks/>
          </p:cNvGrpSpPr>
          <p:nvPr/>
        </p:nvGrpSpPr>
        <p:grpSpPr bwMode="auto">
          <a:xfrm>
            <a:off x="3529013" y="4849813"/>
            <a:ext cx="985837" cy="811212"/>
            <a:chOff x="2700" y="1858"/>
            <a:chExt cx="948" cy="780"/>
          </a:xfrm>
        </p:grpSpPr>
        <p:sp>
          <p:nvSpPr>
            <p:cNvPr id="24589" name="Rectangle 1243"/>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4590" name="Group 1244"/>
            <p:cNvGrpSpPr>
              <a:grpSpLocks/>
            </p:cNvGrpSpPr>
            <p:nvPr/>
          </p:nvGrpSpPr>
          <p:grpSpPr bwMode="auto">
            <a:xfrm>
              <a:off x="2931" y="2061"/>
              <a:ext cx="506" cy="416"/>
              <a:chOff x="4101" y="2013"/>
              <a:chExt cx="506" cy="416"/>
            </a:xfrm>
          </p:grpSpPr>
          <p:sp>
            <p:nvSpPr>
              <p:cNvPr id="24591" name="Line 1245"/>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592" name="Line 1246"/>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593" name="Arc 1247"/>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24587" name="Text Box 1248"/>
          <p:cNvSpPr txBox="1">
            <a:spLocks noChangeArrowheads="1"/>
          </p:cNvSpPr>
          <p:nvPr/>
        </p:nvSpPr>
        <p:spPr bwMode="auto">
          <a:xfrm>
            <a:off x="2168525" y="1581150"/>
            <a:ext cx="3111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type="none" w="lg"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3600" i="0">
                <a:latin typeface="Times New Roman" pitchFamily="18" charset="0"/>
              </a:rPr>
              <a:t>t</a:t>
            </a:r>
          </a:p>
        </p:txBody>
      </p:sp>
      <p:sp>
        <p:nvSpPr>
          <p:cNvPr id="24588" name="Rectangle 1249"/>
          <p:cNvSpPr>
            <a:spLocks noGrp="1" noChangeArrowheads="1"/>
          </p:cNvSpPr>
          <p:nvPr>
            <p:ph type="body" idx="1"/>
          </p:nvPr>
        </p:nvSpPr>
        <p:spPr>
          <a:noFill/>
        </p:spPr>
        <p:txBody>
          <a:bodyPr/>
          <a:lstStyle/>
          <a:p>
            <a:pPr eaLnBrk="1" hangingPunct="1"/>
            <a:r>
              <a:rPr lang="en-US" sz="2400" smtClean="0"/>
              <a:t>Approximate dynamic programming</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847053"/>
                                        </p:tgtEl>
                                        <p:attrNameLst>
                                          <p:attrName>style.visibility</p:attrName>
                                        </p:attrNameLst>
                                      </p:cBhvr>
                                      <p:to>
                                        <p:strVal val="visible"/>
                                      </p:to>
                                    </p:set>
                                    <p:animEffect transition="in" filter="wipe(up)">
                                      <p:cBhvr>
                                        <p:cTn id="7" dur="500"/>
                                        <p:tgtEl>
                                          <p:spTgt spid="847053"/>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47050"/>
                                        </p:tgtEl>
                                        <p:attrNameLst>
                                          <p:attrName>style.visibility</p:attrName>
                                        </p:attrNameLst>
                                      </p:cBhvr>
                                      <p:to>
                                        <p:strVal val="visible"/>
                                      </p:to>
                                    </p:set>
                                    <p:animEffect transition="in" filter="wipe(left)">
                                      <p:cBhvr>
                                        <p:cTn id="11" dur="500"/>
                                        <p:tgtEl>
                                          <p:spTgt spid="847050"/>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847054"/>
                                        </p:tgtEl>
                                        <p:attrNameLst>
                                          <p:attrName>style.visibility</p:attrName>
                                        </p:attrNameLst>
                                      </p:cBhvr>
                                      <p:to>
                                        <p:strVal val="visible"/>
                                      </p:to>
                                    </p:set>
                                    <p:animEffect transition="in" filter="dissolve">
                                      <p:cBhvr>
                                        <p:cTn id="15" dur="500"/>
                                        <p:tgtEl>
                                          <p:spTgt spid="847054"/>
                                        </p:tgtEl>
                                      </p:cBhvr>
                                    </p:animEffect>
                                  </p:childTnLst>
                                </p:cTn>
                              </p:par>
                            </p:childTnLst>
                          </p:cTn>
                        </p:par>
                        <p:par>
                          <p:cTn id="16" fill="hold" nodeType="afterGroup">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847051"/>
                                        </p:tgtEl>
                                        <p:attrNameLst>
                                          <p:attrName>style.visibility</p:attrName>
                                        </p:attrNameLst>
                                      </p:cBhvr>
                                      <p:to>
                                        <p:strVal val="visible"/>
                                      </p:to>
                                    </p:set>
                                    <p:animEffect transition="in" filter="wipe(left)">
                                      <p:cBhvr>
                                        <p:cTn id="19" dur="500"/>
                                        <p:tgtEl>
                                          <p:spTgt spid="847051"/>
                                        </p:tgtEl>
                                      </p:cBhvr>
                                    </p:animEffect>
                                  </p:childTnLst>
                                </p:cTn>
                              </p:par>
                            </p:childTnLst>
                          </p:cTn>
                        </p:par>
                        <p:par>
                          <p:cTn id="20" fill="hold" nodeType="afterGroup">
                            <p:stCondLst>
                              <p:cond delay="2000"/>
                            </p:stCondLst>
                            <p:childTnLst>
                              <p:par>
                                <p:cTn id="21" presetID="9" presetClass="entr" presetSubtype="0" fill="hold" nodeType="afterEffect">
                                  <p:stCondLst>
                                    <p:cond delay="0"/>
                                  </p:stCondLst>
                                  <p:childTnLst>
                                    <p:set>
                                      <p:cBhvr>
                                        <p:cTn id="22" dur="1" fill="hold">
                                          <p:stCondLst>
                                            <p:cond delay="0"/>
                                          </p:stCondLst>
                                        </p:cTn>
                                        <p:tgtEl>
                                          <p:spTgt spid="847060"/>
                                        </p:tgtEl>
                                        <p:attrNameLst>
                                          <p:attrName>style.visibility</p:attrName>
                                        </p:attrNameLst>
                                      </p:cBhvr>
                                      <p:to>
                                        <p:strVal val="visible"/>
                                      </p:to>
                                    </p:set>
                                    <p:animEffect transition="in" filter="dissolve">
                                      <p:cBhvr>
                                        <p:cTn id="23" dur="500"/>
                                        <p:tgtEl>
                                          <p:spTgt spid="847060"/>
                                        </p:tgtEl>
                                      </p:cBhvr>
                                    </p:animEffect>
                                  </p:childTnLst>
                                </p:cTn>
                              </p:par>
                            </p:childTnLst>
                          </p:cTn>
                        </p:par>
                        <p:par>
                          <p:cTn id="24" fill="hold" nodeType="afterGroup">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847052"/>
                                        </p:tgtEl>
                                        <p:attrNameLst>
                                          <p:attrName>style.visibility</p:attrName>
                                        </p:attrNameLst>
                                      </p:cBhvr>
                                      <p:to>
                                        <p:strVal val="visible"/>
                                      </p:to>
                                    </p:set>
                                    <p:animEffect transition="in" filter="wipe(left)">
                                      <p:cBhvr>
                                        <p:cTn id="27" dur="500"/>
                                        <p:tgtEl>
                                          <p:spTgt spid="847052"/>
                                        </p:tgtEl>
                                      </p:cBhvr>
                                    </p:animEffect>
                                  </p:childTnLst>
                                </p:cTn>
                              </p:par>
                            </p:childTnLst>
                          </p:cTn>
                        </p:par>
                        <p:par>
                          <p:cTn id="28" fill="hold" nodeType="afterGroup">
                            <p:stCondLst>
                              <p:cond delay="3000"/>
                            </p:stCondLst>
                            <p:childTnLst>
                              <p:par>
                                <p:cTn id="29" presetID="9" presetClass="entr" presetSubtype="0" fill="hold" nodeType="afterEffect">
                                  <p:stCondLst>
                                    <p:cond delay="0"/>
                                  </p:stCondLst>
                                  <p:childTnLst>
                                    <p:set>
                                      <p:cBhvr>
                                        <p:cTn id="30" dur="1" fill="hold">
                                          <p:stCondLst>
                                            <p:cond delay="0"/>
                                          </p:stCondLst>
                                        </p:cTn>
                                        <p:tgtEl>
                                          <p:spTgt spid="847066"/>
                                        </p:tgtEl>
                                        <p:attrNameLst>
                                          <p:attrName>style.visibility</p:attrName>
                                        </p:attrNameLst>
                                      </p:cBhvr>
                                      <p:to>
                                        <p:strVal val="visible"/>
                                      </p:to>
                                    </p:set>
                                    <p:animEffect transition="in" filter="dissolve">
                                      <p:cBhvr>
                                        <p:cTn id="31" dur="500"/>
                                        <p:tgtEl>
                                          <p:spTgt spid="8470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7050" grpId="0" animBg="1"/>
      <p:bldP spid="847051" grpId="0" animBg="1"/>
      <p:bldP spid="847052" grpId="0" animBg="1"/>
      <p:bldP spid="84705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626" name="Group 2"/>
          <p:cNvGrpSpPr>
            <a:grpSpLocks/>
          </p:cNvGrpSpPr>
          <p:nvPr/>
        </p:nvGrpSpPr>
        <p:grpSpPr bwMode="auto">
          <a:xfrm>
            <a:off x="1487488" y="2598738"/>
            <a:ext cx="6081712" cy="3332162"/>
            <a:chOff x="1449" y="1725"/>
            <a:chExt cx="3265" cy="1898"/>
          </a:xfrm>
        </p:grpSpPr>
        <p:grpSp>
          <p:nvGrpSpPr>
            <p:cNvPr id="26721" name="Group 3"/>
            <p:cNvGrpSpPr>
              <a:grpSpLocks/>
            </p:cNvGrpSpPr>
            <p:nvPr/>
          </p:nvGrpSpPr>
          <p:grpSpPr bwMode="auto">
            <a:xfrm>
              <a:off x="3772" y="2690"/>
              <a:ext cx="894" cy="596"/>
              <a:chOff x="3772" y="2690"/>
              <a:chExt cx="894" cy="596"/>
            </a:xfrm>
          </p:grpSpPr>
          <p:sp>
            <p:nvSpPr>
              <p:cNvPr id="27941"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27942"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22" name="Group 6"/>
            <p:cNvGrpSpPr>
              <a:grpSpLocks/>
            </p:cNvGrpSpPr>
            <p:nvPr/>
          </p:nvGrpSpPr>
          <p:grpSpPr bwMode="auto">
            <a:xfrm>
              <a:off x="1944" y="2690"/>
              <a:ext cx="894" cy="596"/>
              <a:chOff x="1944" y="2690"/>
              <a:chExt cx="894" cy="596"/>
            </a:xfrm>
          </p:grpSpPr>
          <p:sp>
            <p:nvSpPr>
              <p:cNvPr id="27939"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27940"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23" name="Group 9"/>
            <p:cNvGrpSpPr>
              <a:grpSpLocks/>
            </p:cNvGrpSpPr>
            <p:nvPr/>
          </p:nvGrpSpPr>
          <p:grpSpPr bwMode="auto">
            <a:xfrm>
              <a:off x="1483" y="2379"/>
              <a:ext cx="429" cy="598"/>
              <a:chOff x="1483" y="2379"/>
              <a:chExt cx="429" cy="598"/>
            </a:xfrm>
          </p:grpSpPr>
          <p:sp>
            <p:nvSpPr>
              <p:cNvPr id="27937"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27938"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24" name="Group 12"/>
            <p:cNvGrpSpPr>
              <a:grpSpLocks/>
            </p:cNvGrpSpPr>
            <p:nvPr/>
          </p:nvGrpSpPr>
          <p:grpSpPr bwMode="auto">
            <a:xfrm>
              <a:off x="1936" y="2379"/>
              <a:ext cx="894" cy="604"/>
              <a:chOff x="1936" y="2379"/>
              <a:chExt cx="894" cy="604"/>
            </a:xfrm>
          </p:grpSpPr>
          <p:sp>
            <p:nvSpPr>
              <p:cNvPr id="27935"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27936"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25" name="Group 15"/>
            <p:cNvGrpSpPr>
              <a:grpSpLocks/>
            </p:cNvGrpSpPr>
            <p:nvPr/>
          </p:nvGrpSpPr>
          <p:grpSpPr bwMode="auto">
            <a:xfrm>
              <a:off x="1952" y="2076"/>
              <a:ext cx="886" cy="290"/>
              <a:chOff x="1952" y="2076"/>
              <a:chExt cx="886" cy="290"/>
            </a:xfrm>
          </p:grpSpPr>
          <p:sp>
            <p:nvSpPr>
              <p:cNvPr id="27933"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7934"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26" name="Group 18"/>
            <p:cNvGrpSpPr>
              <a:grpSpLocks/>
            </p:cNvGrpSpPr>
            <p:nvPr/>
          </p:nvGrpSpPr>
          <p:grpSpPr bwMode="auto">
            <a:xfrm>
              <a:off x="1481" y="1769"/>
              <a:ext cx="894" cy="283"/>
              <a:chOff x="1481" y="1769"/>
              <a:chExt cx="894" cy="283"/>
            </a:xfrm>
          </p:grpSpPr>
          <p:sp>
            <p:nvSpPr>
              <p:cNvPr id="27931"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27932"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6727"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26728"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6729"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26730"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26731"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26732"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26733"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26734"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26735"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26736"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26737" name="Group 31"/>
            <p:cNvGrpSpPr>
              <a:grpSpLocks/>
            </p:cNvGrpSpPr>
            <p:nvPr/>
          </p:nvGrpSpPr>
          <p:grpSpPr bwMode="auto">
            <a:xfrm>
              <a:off x="1912" y="1741"/>
              <a:ext cx="40" cy="1260"/>
              <a:chOff x="1912" y="1741"/>
              <a:chExt cx="40" cy="1260"/>
            </a:xfrm>
          </p:grpSpPr>
          <p:sp>
            <p:nvSpPr>
              <p:cNvPr id="27921"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27922"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27923"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27924"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7925"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27926"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27927"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27928"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27929"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27930"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6738" name="Group 42"/>
            <p:cNvGrpSpPr>
              <a:grpSpLocks/>
            </p:cNvGrpSpPr>
            <p:nvPr/>
          </p:nvGrpSpPr>
          <p:grpSpPr bwMode="auto">
            <a:xfrm>
              <a:off x="2375" y="1749"/>
              <a:ext cx="40" cy="1252"/>
              <a:chOff x="2375" y="1749"/>
              <a:chExt cx="40" cy="1252"/>
            </a:xfrm>
          </p:grpSpPr>
          <p:sp>
            <p:nvSpPr>
              <p:cNvPr id="27911"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27912"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27913"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27914"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27915"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27916"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7917"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27918"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7919"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27920"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6739" name="Group 53"/>
            <p:cNvGrpSpPr>
              <a:grpSpLocks/>
            </p:cNvGrpSpPr>
            <p:nvPr/>
          </p:nvGrpSpPr>
          <p:grpSpPr bwMode="auto">
            <a:xfrm>
              <a:off x="1489" y="2076"/>
              <a:ext cx="431" cy="284"/>
              <a:chOff x="1489" y="2076"/>
              <a:chExt cx="431" cy="284"/>
            </a:xfrm>
          </p:grpSpPr>
          <p:sp>
            <p:nvSpPr>
              <p:cNvPr id="27909"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27910"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40" name="Group 56"/>
            <p:cNvGrpSpPr>
              <a:grpSpLocks/>
            </p:cNvGrpSpPr>
            <p:nvPr/>
          </p:nvGrpSpPr>
          <p:grpSpPr bwMode="auto">
            <a:xfrm>
              <a:off x="1489" y="1733"/>
              <a:ext cx="423" cy="56"/>
              <a:chOff x="1489" y="1733"/>
              <a:chExt cx="423" cy="56"/>
            </a:xfrm>
          </p:grpSpPr>
          <p:sp>
            <p:nvSpPr>
              <p:cNvPr id="27901"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7902" name="Group 58"/>
              <p:cNvGrpSpPr>
                <a:grpSpLocks/>
              </p:cNvGrpSpPr>
              <p:nvPr/>
            </p:nvGrpSpPr>
            <p:grpSpPr bwMode="auto">
              <a:xfrm>
                <a:off x="1489" y="1757"/>
                <a:ext cx="295" cy="1"/>
                <a:chOff x="1489" y="1757"/>
                <a:chExt cx="295" cy="1"/>
              </a:xfrm>
            </p:grpSpPr>
            <p:sp>
              <p:nvSpPr>
                <p:cNvPr id="27903"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04"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05"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06"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07"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08"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41" name="Group 65"/>
            <p:cNvGrpSpPr>
              <a:grpSpLocks/>
            </p:cNvGrpSpPr>
            <p:nvPr/>
          </p:nvGrpSpPr>
          <p:grpSpPr bwMode="auto">
            <a:xfrm>
              <a:off x="1952" y="1725"/>
              <a:ext cx="415" cy="56"/>
              <a:chOff x="1952" y="1725"/>
              <a:chExt cx="415" cy="56"/>
            </a:xfrm>
          </p:grpSpPr>
          <p:sp>
            <p:nvSpPr>
              <p:cNvPr id="27893"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894" name="Group 67"/>
              <p:cNvGrpSpPr>
                <a:grpSpLocks/>
              </p:cNvGrpSpPr>
              <p:nvPr/>
            </p:nvGrpSpPr>
            <p:grpSpPr bwMode="auto">
              <a:xfrm>
                <a:off x="1952" y="1757"/>
                <a:ext cx="295" cy="1"/>
                <a:chOff x="1952" y="1757"/>
                <a:chExt cx="295" cy="1"/>
              </a:xfrm>
            </p:grpSpPr>
            <p:sp>
              <p:nvSpPr>
                <p:cNvPr id="27895"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96"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97"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98"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99"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00"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42" name="Group 74"/>
            <p:cNvGrpSpPr>
              <a:grpSpLocks/>
            </p:cNvGrpSpPr>
            <p:nvPr/>
          </p:nvGrpSpPr>
          <p:grpSpPr bwMode="auto">
            <a:xfrm>
              <a:off x="1497" y="2036"/>
              <a:ext cx="415" cy="56"/>
              <a:chOff x="1497" y="2036"/>
              <a:chExt cx="415" cy="56"/>
            </a:xfrm>
          </p:grpSpPr>
          <p:sp>
            <p:nvSpPr>
              <p:cNvPr id="27885"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886" name="Group 76"/>
              <p:cNvGrpSpPr>
                <a:grpSpLocks/>
              </p:cNvGrpSpPr>
              <p:nvPr/>
            </p:nvGrpSpPr>
            <p:grpSpPr bwMode="auto">
              <a:xfrm>
                <a:off x="1497" y="2068"/>
                <a:ext cx="295" cy="1"/>
                <a:chOff x="1497" y="2068"/>
                <a:chExt cx="295" cy="1"/>
              </a:xfrm>
            </p:grpSpPr>
            <p:sp>
              <p:nvSpPr>
                <p:cNvPr id="27887"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88"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89"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90"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91"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92"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43" name="Group 83"/>
            <p:cNvGrpSpPr>
              <a:grpSpLocks/>
            </p:cNvGrpSpPr>
            <p:nvPr/>
          </p:nvGrpSpPr>
          <p:grpSpPr bwMode="auto">
            <a:xfrm>
              <a:off x="1960" y="2036"/>
              <a:ext cx="423" cy="56"/>
              <a:chOff x="1960" y="2036"/>
              <a:chExt cx="423" cy="56"/>
            </a:xfrm>
          </p:grpSpPr>
          <p:sp>
            <p:nvSpPr>
              <p:cNvPr id="27877"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878" name="Group 85"/>
              <p:cNvGrpSpPr>
                <a:grpSpLocks/>
              </p:cNvGrpSpPr>
              <p:nvPr/>
            </p:nvGrpSpPr>
            <p:grpSpPr bwMode="auto">
              <a:xfrm>
                <a:off x="1960" y="2068"/>
                <a:ext cx="303" cy="1"/>
                <a:chOff x="1960" y="2068"/>
                <a:chExt cx="303" cy="1"/>
              </a:xfrm>
            </p:grpSpPr>
            <p:sp>
              <p:nvSpPr>
                <p:cNvPr id="27879"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80"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81"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82"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83"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84"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44" name="Group 92"/>
            <p:cNvGrpSpPr>
              <a:grpSpLocks/>
            </p:cNvGrpSpPr>
            <p:nvPr/>
          </p:nvGrpSpPr>
          <p:grpSpPr bwMode="auto">
            <a:xfrm>
              <a:off x="2431" y="2036"/>
              <a:ext cx="415" cy="56"/>
              <a:chOff x="2431" y="2036"/>
              <a:chExt cx="415" cy="56"/>
            </a:xfrm>
          </p:grpSpPr>
          <p:sp>
            <p:nvSpPr>
              <p:cNvPr id="27869"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870" name="Group 94"/>
              <p:cNvGrpSpPr>
                <a:grpSpLocks/>
              </p:cNvGrpSpPr>
              <p:nvPr/>
            </p:nvGrpSpPr>
            <p:grpSpPr bwMode="auto">
              <a:xfrm>
                <a:off x="2431" y="2068"/>
                <a:ext cx="295" cy="1"/>
                <a:chOff x="2431" y="2068"/>
                <a:chExt cx="295" cy="1"/>
              </a:xfrm>
            </p:grpSpPr>
            <p:sp>
              <p:nvSpPr>
                <p:cNvPr id="27871"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72"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73"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74"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75"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76"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45" name="Group 101"/>
            <p:cNvGrpSpPr>
              <a:grpSpLocks/>
            </p:cNvGrpSpPr>
            <p:nvPr/>
          </p:nvGrpSpPr>
          <p:grpSpPr bwMode="auto">
            <a:xfrm>
              <a:off x="2423" y="2347"/>
              <a:ext cx="415" cy="56"/>
              <a:chOff x="2423" y="2347"/>
              <a:chExt cx="415" cy="56"/>
            </a:xfrm>
          </p:grpSpPr>
          <p:sp>
            <p:nvSpPr>
              <p:cNvPr id="27861"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862" name="Group 103"/>
              <p:cNvGrpSpPr>
                <a:grpSpLocks/>
              </p:cNvGrpSpPr>
              <p:nvPr/>
            </p:nvGrpSpPr>
            <p:grpSpPr bwMode="auto">
              <a:xfrm>
                <a:off x="2423" y="2371"/>
                <a:ext cx="295" cy="1"/>
                <a:chOff x="2423" y="2371"/>
                <a:chExt cx="295" cy="1"/>
              </a:xfrm>
            </p:grpSpPr>
            <p:sp>
              <p:nvSpPr>
                <p:cNvPr id="27863"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64"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65"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66"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67"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68"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46" name="Group 110"/>
            <p:cNvGrpSpPr>
              <a:grpSpLocks/>
            </p:cNvGrpSpPr>
            <p:nvPr/>
          </p:nvGrpSpPr>
          <p:grpSpPr bwMode="auto">
            <a:xfrm>
              <a:off x="1960" y="2347"/>
              <a:ext cx="415" cy="56"/>
              <a:chOff x="1960" y="2347"/>
              <a:chExt cx="415" cy="56"/>
            </a:xfrm>
          </p:grpSpPr>
          <p:sp>
            <p:nvSpPr>
              <p:cNvPr id="27853"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854" name="Group 112"/>
              <p:cNvGrpSpPr>
                <a:grpSpLocks/>
              </p:cNvGrpSpPr>
              <p:nvPr/>
            </p:nvGrpSpPr>
            <p:grpSpPr bwMode="auto">
              <a:xfrm>
                <a:off x="1960" y="2371"/>
                <a:ext cx="295" cy="1"/>
                <a:chOff x="1960" y="2371"/>
                <a:chExt cx="295" cy="1"/>
              </a:xfrm>
            </p:grpSpPr>
            <p:sp>
              <p:nvSpPr>
                <p:cNvPr id="27855"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6"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7"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8"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9"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60"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47" name="Group 119"/>
            <p:cNvGrpSpPr>
              <a:grpSpLocks/>
            </p:cNvGrpSpPr>
            <p:nvPr/>
          </p:nvGrpSpPr>
          <p:grpSpPr bwMode="auto">
            <a:xfrm>
              <a:off x="1497" y="2339"/>
              <a:ext cx="415" cy="56"/>
              <a:chOff x="1497" y="2339"/>
              <a:chExt cx="415" cy="56"/>
            </a:xfrm>
          </p:grpSpPr>
          <p:sp>
            <p:nvSpPr>
              <p:cNvPr id="27845"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846" name="Group 121"/>
              <p:cNvGrpSpPr>
                <a:grpSpLocks/>
              </p:cNvGrpSpPr>
              <p:nvPr/>
            </p:nvGrpSpPr>
            <p:grpSpPr bwMode="auto">
              <a:xfrm>
                <a:off x="1497" y="2371"/>
                <a:ext cx="295" cy="1"/>
                <a:chOff x="1497" y="2371"/>
                <a:chExt cx="295" cy="1"/>
              </a:xfrm>
            </p:grpSpPr>
            <p:sp>
              <p:nvSpPr>
                <p:cNvPr id="27847"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8"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9"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0"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1"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2"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48" name="Group 128"/>
            <p:cNvGrpSpPr>
              <a:grpSpLocks/>
            </p:cNvGrpSpPr>
            <p:nvPr/>
          </p:nvGrpSpPr>
          <p:grpSpPr bwMode="auto">
            <a:xfrm>
              <a:off x="1489" y="2650"/>
              <a:ext cx="423" cy="56"/>
              <a:chOff x="1489" y="2650"/>
              <a:chExt cx="423" cy="56"/>
            </a:xfrm>
          </p:grpSpPr>
          <p:sp>
            <p:nvSpPr>
              <p:cNvPr id="27837"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7838" name="Group 130"/>
              <p:cNvGrpSpPr>
                <a:grpSpLocks/>
              </p:cNvGrpSpPr>
              <p:nvPr/>
            </p:nvGrpSpPr>
            <p:grpSpPr bwMode="auto">
              <a:xfrm>
                <a:off x="1489" y="2674"/>
                <a:ext cx="295" cy="1"/>
                <a:chOff x="1489" y="2674"/>
                <a:chExt cx="295" cy="1"/>
              </a:xfrm>
            </p:grpSpPr>
            <p:sp>
              <p:nvSpPr>
                <p:cNvPr id="27839"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0"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1"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2"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3"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4"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49" name="Group 137"/>
            <p:cNvGrpSpPr>
              <a:grpSpLocks/>
            </p:cNvGrpSpPr>
            <p:nvPr/>
          </p:nvGrpSpPr>
          <p:grpSpPr bwMode="auto">
            <a:xfrm>
              <a:off x="1968" y="2650"/>
              <a:ext cx="415" cy="56"/>
              <a:chOff x="1968" y="2650"/>
              <a:chExt cx="415" cy="56"/>
            </a:xfrm>
          </p:grpSpPr>
          <p:sp>
            <p:nvSpPr>
              <p:cNvPr id="27829"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830" name="Group 139"/>
              <p:cNvGrpSpPr>
                <a:grpSpLocks/>
              </p:cNvGrpSpPr>
              <p:nvPr/>
            </p:nvGrpSpPr>
            <p:grpSpPr bwMode="auto">
              <a:xfrm>
                <a:off x="1968" y="2674"/>
                <a:ext cx="295" cy="1"/>
                <a:chOff x="1968" y="2674"/>
                <a:chExt cx="295" cy="1"/>
              </a:xfrm>
            </p:grpSpPr>
            <p:sp>
              <p:nvSpPr>
                <p:cNvPr id="27831"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32"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33"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34"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35"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36"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50" name="Group 146"/>
            <p:cNvGrpSpPr>
              <a:grpSpLocks/>
            </p:cNvGrpSpPr>
            <p:nvPr/>
          </p:nvGrpSpPr>
          <p:grpSpPr bwMode="auto">
            <a:xfrm>
              <a:off x="1489" y="2953"/>
              <a:ext cx="423" cy="56"/>
              <a:chOff x="1489" y="2953"/>
              <a:chExt cx="423" cy="56"/>
            </a:xfrm>
          </p:grpSpPr>
          <p:sp>
            <p:nvSpPr>
              <p:cNvPr id="27821"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27822" name="Group 148"/>
              <p:cNvGrpSpPr>
                <a:grpSpLocks/>
              </p:cNvGrpSpPr>
              <p:nvPr/>
            </p:nvGrpSpPr>
            <p:grpSpPr bwMode="auto">
              <a:xfrm>
                <a:off x="1489" y="2985"/>
                <a:ext cx="295" cy="1"/>
                <a:chOff x="1489" y="2985"/>
                <a:chExt cx="295" cy="1"/>
              </a:xfrm>
            </p:grpSpPr>
            <p:sp>
              <p:nvSpPr>
                <p:cNvPr id="27823"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24"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25"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26"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27"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28"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51" name="Group 155"/>
            <p:cNvGrpSpPr>
              <a:grpSpLocks/>
            </p:cNvGrpSpPr>
            <p:nvPr/>
          </p:nvGrpSpPr>
          <p:grpSpPr bwMode="auto">
            <a:xfrm>
              <a:off x="1952" y="2953"/>
              <a:ext cx="415" cy="56"/>
              <a:chOff x="1952" y="2953"/>
              <a:chExt cx="415" cy="56"/>
            </a:xfrm>
          </p:grpSpPr>
          <p:sp>
            <p:nvSpPr>
              <p:cNvPr id="27813"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814" name="Group 157"/>
              <p:cNvGrpSpPr>
                <a:grpSpLocks/>
              </p:cNvGrpSpPr>
              <p:nvPr/>
            </p:nvGrpSpPr>
            <p:grpSpPr bwMode="auto">
              <a:xfrm>
                <a:off x="1952" y="2985"/>
                <a:ext cx="295" cy="1"/>
                <a:chOff x="1952" y="2985"/>
                <a:chExt cx="295" cy="1"/>
              </a:xfrm>
            </p:grpSpPr>
            <p:sp>
              <p:nvSpPr>
                <p:cNvPr id="27815"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16"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17"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18"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19"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20"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52" name="Group 164"/>
            <p:cNvGrpSpPr>
              <a:grpSpLocks/>
            </p:cNvGrpSpPr>
            <p:nvPr/>
          </p:nvGrpSpPr>
          <p:grpSpPr bwMode="auto">
            <a:xfrm>
              <a:off x="2415" y="2953"/>
              <a:ext cx="415" cy="56"/>
              <a:chOff x="2415" y="2953"/>
              <a:chExt cx="415" cy="56"/>
            </a:xfrm>
          </p:grpSpPr>
          <p:sp>
            <p:nvSpPr>
              <p:cNvPr id="27805"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806" name="Group 166"/>
              <p:cNvGrpSpPr>
                <a:grpSpLocks/>
              </p:cNvGrpSpPr>
              <p:nvPr/>
            </p:nvGrpSpPr>
            <p:grpSpPr bwMode="auto">
              <a:xfrm>
                <a:off x="2415" y="2985"/>
                <a:ext cx="295" cy="1"/>
                <a:chOff x="2415" y="2985"/>
                <a:chExt cx="295" cy="1"/>
              </a:xfrm>
            </p:grpSpPr>
            <p:sp>
              <p:nvSpPr>
                <p:cNvPr id="27807"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08"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09"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10"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11"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12"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53" name="Group 173"/>
            <p:cNvGrpSpPr>
              <a:grpSpLocks/>
            </p:cNvGrpSpPr>
            <p:nvPr/>
          </p:nvGrpSpPr>
          <p:grpSpPr bwMode="auto">
            <a:xfrm>
              <a:off x="2838" y="1741"/>
              <a:ext cx="40" cy="1260"/>
              <a:chOff x="2838" y="1741"/>
              <a:chExt cx="40" cy="1260"/>
            </a:xfrm>
          </p:grpSpPr>
          <p:sp>
            <p:nvSpPr>
              <p:cNvPr id="27795"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27796"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27797"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27798"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7799"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27800"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7801"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27802"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27803"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27804"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6754" name="Group 184"/>
            <p:cNvGrpSpPr>
              <a:grpSpLocks/>
            </p:cNvGrpSpPr>
            <p:nvPr/>
          </p:nvGrpSpPr>
          <p:grpSpPr bwMode="auto">
            <a:xfrm>
              <a:off x="1912" y="3272"/>
              <a:ext cx="32" cy="335"/>
              <a:chOff x="1912" y="3272"/>
              <a:chExt cx="32" cy="335"/>
            </a:xfrm>
          </p:grpSpPr>
          <p:sp>
            <p:nvSpPr>
              <p:cNvPr id="27791"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27792"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7793"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27794"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6755" name="Group 189"/>
            <p:cNvGrpSpPr>
              <a:grpSpLocks/>
            </p:cNvGrpSpPr>
            <p:nvPr/>
          </p:nvGrpSpPr>
          <p:grpSpPr bwMode="auto">
            <a:xfrm>
              <a:off x="1449" y="3272"/>
              <a:ext cx="40" cy="335"/>
              <a:chOff x="1449" y="3272"/>
              <a:chExt cx="40" cy="335"/>
            </a:xfrm>
          </p:grpSpPr>
          <p:sp>
            <p:nvSpPr>
              <p:cNvPr id="27787"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27788"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7789"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27790"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6756" name="Group 194"/>
            <p:cNvGrpSpPr>
              <a:grpSpLocks/>
            </p:cNvGrpSpPr>
            <p:nvPr/>
          </p:nvGrpSpPr>
          <p:grpSpPr bwMode="auto">
            <a:xfrm>
              <a:off x="2367" y="3272"/>
              <a:ext cx="32" cy="335"/>
              <a:chOff x="2367" y="3272"/>
              <a:chExt cx="32" cy="335"/>
            </a:xfrm>
          </p:grpSpPr>
          <p:sp>
            <p:nvSpPr>
              <p:cNvPr id="27783"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27784"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7785"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27786"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6757" name="Group 199"/>
            <p:cNvGrpSpPr>
              <a:grpSpLocks/>
            </p:cNvGrpSpPr>
            <p:nvPr/>
          </p:nvGrpSpPr>
          <p:grpSpPr bwMode="auto">
            <a:xfrm>
              <a:off x="2822" y="3272"/>
              <a:ext cx="40" cy="335"/>
              <a:chOff x="2822" y="3272"/>
              <a:chExt cx="40" cy="335"/>
            </a:xfrm>
          </p:grpSpPr>
          <p:sp>
            <p:nvSpPr>
              <p:cNvPr id="27779"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27780"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7781"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27782"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6758" name="Group 204"/>
            <p:cNvGrpSpPr>
              <a:grpSpLocks/>
            </p:cNvGrpSpPr>
            <p:nvPr/>
          </p:nvGrpSpPr>
          <p:grpSpPr bwMode="auto">
            <a:xfrm>
              <a:off x="2415" y="2650"/>
              <a:ext cx="415" cy="56"/>
              <a:chOff x="2415" y="2650"/>
              <a:chExt cx="415" cy="56"/>
            </a:xfrm>
          </p:grpSpPr>
          <p:sp>
            <p:nvSpPr>
              <p:cNvPr id="27771"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772" name="Group 206"/>
              <p:cNvGrpSpPr>
                <a:grpSpLocks/>
              </p:cNvGrpSpPr>
              <p:nvPr/>
            </p:nvGrpSpPr>
            <p:grpSpPr bwMode="auto">
              <a:xfrm>
                <a:off x="2415" y="2674"/>
                <a:ext cx="295" cy="1"/>
                <a:chOff x="2415" y="2674"/>
                <a:chExt cx="295" cy="1"/>
              </a:xfrm>
            </p:grpSpPr>
            <p:sp>
              <p:nvSpPr>
                <p:cNvPr id="27773"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74"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75"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76"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77"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78"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59" name="Group 213"/>
            <p:cNvGrpSpPr>
              <a:grpSpLocks/>
            </p:cNvGrpSpPr>
            <p:nvPr/>
          </p:nvGrpSpPr>
          <p:grpSpPr bwMode="auto">
            <a:xfrm>
              <a:off x="2415" y="1733"/>
              <a:ext cx="415" cy="56"/>
              <a:chOff x="2415" y="1733"/>
              <a:chExt cx="415" cy="56"/>
            </a:xfrm>
          </p:grpSpPr>
          <p:sp>
            <p:nvSpPr>
              <p:cNvPr id="27763"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764" name="Group 215"/>
              <p:cNvGrpSpPr>
                <a:grpSpLocks/>
              </p:cNvGrpSpPr>
              <p:nvPr/>
            </p:nvGrpSpPr>
            <p:grpSpPr bwMode="auto">
              <a:xfrm>
                <a:off x="2415" y="1757"/>
                <a:ext cx="295" cy="1"/>
                <a:chOff x="2415" y="1757"/>
                <a:chExt cx="295" cy="1"/>
              </a:xfrm>
            </p:grpSpPr>
            <p:sp>
              <p:nvSpPr>
                <p:cNvPr id="27765"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66"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67"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68"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69"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70"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60" name="Group 222"/>
            <p:cNvGrpSpPr>
              <a:grpSpLocks/>
            </p:cNvGrpSpPr>
            <p:nvPr/>
          </p:nvGrpSpPr>
          <p:grpSpPr bwMode="auto">
            <a:xfrm>
              <a:off x="1489" y="3264"/>
              <a:ext cx="423" cy="56"/>
              <a:chOff x="1489" y="3264"/>
              <a:chExt cx="423" cy="56"/>
            </a:xfrm>
          </p:grpSpPr>
          <p:sp>
            <p:nvSpPr>
              <p:cNvPr id="27755"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7756" name="Group 224"/>
              <p:cNvGrpSpPr>
                <a:grpSpLocks/>
              </p:cNvGrpSpPr>
              <p:nvPr/>
            </p:nvGrpSpPr>
            <p:grpSpPr bwMode="auto">
              <a:xfrm>
                <a:off x="1489" y="3288"/>
                <a:ext cx="295" cy="1"/>
                <a:chOff x="1489" y="3288"/>
                <a:chExt cx="295" cy="1"/>
              </a:xfrm>
            </p:grpSpPr>
            <p:sp>
              <p:nvSpPr>
                <p:cNvPr id="27757"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58"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59"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60"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61"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62"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61" name="Group 231"/>
            <p:cNvGrpSpPr>
              <a:grpSpLocks/>
            </p:cNvGrpSpPr>
            <p:nvPr/>
          </p:nvGrpSpPr>
          <p:grpSpPr bwMode="auto">
            <a:xfrm>
              <a:off x="1944" y="3256"/>
              <a:ext cx="423" cy="56"/>
              <a:chOff x="1944" y="3256"/>
              <a:chExt cx="423" cy="56"/>
            </a:xfrm>
          </p:grpSpPr>
          <p:sp>
            <p:nvSpPr>
              <p:cNvPr id="27747"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748" name="Group 233"/>
              <p:cNvGrpSpPr>
                <a:grpSpLocks/>
              </p:cNvGrpSpPr>
              <p:nvPr/>
            </p:nvGrpSpPr>
            <p:grpSpPr bwMode="auto">
              <a:xfrm>
                <a:off x="1944" y="3288"/>
                <a:ext cx="303" cy="1"/>
                <a:chOff x="1944" y="3288"/>
                <a:chExt cx="303" cy="1"/>
              </a:xfrm>
            </p:grpSpPr>
            <p:sp>
              <p:nvSpPr>
                <p:cNvPr id="27749"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50"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51"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52"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53"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54"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62" name="Group 240"/>
            <p:cNvGrpSpPr>
              <a:grpSpLocks/>
            </p:cNvGrpSpPr>
            <p:nvPr/>
          </p:nvGrpSpPr>
          <p:grpSpPr bwMode="auto">
            <a:xfrm>
              <a:off x="2415" y="3256"/>
              <a:ext cx="415" cy="56"/>
              <a:chOff x="2415" y="3256"/>
              <a:chExt cx="415" cy="56"/>
            </a:xfrm>
          </p:grpSpPr>
          <p:sp>
            <p:nvSpPr>
              <p:cNvPr id="27739"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740" name="Group 242"/>
              <p:cNvGrpSpPr>
                <a:grpSpLocks/>
              </p:cNvGrpSpPr>
              <p:nvPr/>
            </p:nvGrpSpPr>
            <p:grpSpPr bwMode="auto">
              <a:xfrm>
                <a:off x="2415" y="3288"/>
                <a:ext cx="295" cy="1"/>
                <a:chOff x="2415" y="3288"/>
                <a:chExt cx="295" cy="1"/>
              </a:xfrm>
            </p:grpSpPr>
            <p:sp>
              <p:nvSpPr>
                <p:cNvPr id="27741"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42"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43"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44"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45"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46"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63" name="Group 249"/>
            <p:cNvGrpSpPr>
              <a:grpSpLocks/>
            </p:cNvGrpSpPr>
            <p:nvPr/>
          </p:nvGrpSpPr>
          <p:grpSpPr bwMode="auto">
            <a:xfrm>
              <a:off x="1489" y="3567"/>
              <a:ext cx="423" cy="56"/>
              <a:chOff x="1489" y="3567"/>
              <a:chExt cx="423" cy="56"/>
            </a:xfrm>
          </p:grpSpPr>
          <p:sp>
            <p:nvSpPr>
              <p:cNvPr id="27731"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732" name="Group 251"/>
              <p:cNvGrpSpPr>
                <a:grpSpLocks/>
              </p:cNvGrpSpPr>
              <p:nvPr/>
            </p:nvGrpSpPr>
            <p:grpSpPr bwMode="auto">
              <a:xfrm>
                <a:off x="1489" y="3591"/>
                <a:ext cx="303" cy="1"/>
                <a:chOff x="1489" y="3591"/>
                <a:chExt cx="303" cy="1"/>
              </a:xfrm>
            </p:grpSpPr>
            <p:sp>
              <p:nvSpPr>
                <p:cNvPr id="27733"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34"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35"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36"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37"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38"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64" name="Group 258"/>
            <p:cNvGrpSpPr>
              <a:grpSpLocks/>
            </p:cNvGrpSpPr>
            <p:nvPr/>
          </p:nvGrpSpPr>
          <p:grpSpPr bwMode="auto">
            <a:xfrm>
              <a:off x="1952" y="3567"/>
              <a:ext cx="415" cy="56"/>
              <a:chOff x="1952" y="3567"/>
              <a:chExt cx="415" cy="56"/>
            </a:xfrm>
          </p:grpSpPr>
          <p:sp>
            <p:nvSpPr>
              <p:cNvPr id="27723"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724" name="Group 260"/>
              <p:cNvGrpSpPr>
                <a:grpSpLocks/>
              </p:cNvGrpSpPr>
              <p:nvPr/>
            </p:nvGrpSpPr>
            <p:grpSpPr bwMode="auto">
              <a:xfrm>
                <a:off x="1952" y="3591"/>
                <a:ext cx="295" cy="1"/>
                <a:chOff x="1952" y="3591"/>
                <a:chExt cx="295" cy="1"/>
              </a:xfrm>
            </p:grpSpPr>
            <p:sp>
              <p:nvSpPr>
                <p:cNvPr id="27725"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26"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27"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28"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29"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30"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65" name="Group 267"/>
            <p:cNvGrpSpPr>
              <a:grpSpLocks/>
            </p:cNvGrpSpPr>
            <p:nvPr/>
          </p:nvGrpSpPr>
          <p:grpSpPr bwMode="auto">
            <a:xfrm>
              <a:off x="2407" y="3567"/>
              <a:ext cx="415" cy="56"/>
              <a:chOff x="2407" y="3567"/>
              <a:chExt cx="415" cy="56"/>
            </a:xfrm>
          </p:grpSpPr>
          <p:sp>
            <p:nvSpPr>
              <p:cNvPr id="27715"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716" name="Group 269"/>
              <p:cNvGrpSpPr>
                <a:grpSpLocks/>
              </p:cNvGrpSpPr>
              <p:nvPr/>
            </p:nvGrpSpPr>
            <p:grpSpPr bwMode="auto">
              <a:xfrm>
                <a:off x="2407" y="3591"/>
                <a:ext cx="295" cy="1"/>
                <a:chOff x="2407" y="3591"/>
                <a:chExt cx="295" cy="1"/>
              </a:xfrm>
            </p:grpSpPr>
            <p:sp>
              <p:nvSpPr>
                <p:cNvPr id="27717"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18"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19"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20"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21"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22"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66" name="Group 276"/>
            <p:cNvGrpSpPr>
              <a:grpSpLocks/>
            </p:cNvGrpSpPr>
            <p:nvPr/>
          </p:nvGrpSpPr>
          <p:grpSpPr bwMode="auto">
            <a:xfrm>
              <a:off x="1944" y="2690"/>
              <a:ext cx="894" cy="596"/>
              <a:chOff x="1944" y="2690"/>
              <a:chExt cx="894" cy="596"/>
            </a:xfrm>
          </p:grpSpPr>
          <p:sp>
            <p:nvSpPr>
              <p:cNvPr id="27713"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27714"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67" name="Group 279"/>
            <p:cNvGrpSpPr>
              <a:grpSpLocks/>
            </p:cNvGrpSpPr>
            <p:nvPr/>
          </p:nvGrpSpPr>
          <p:grpSpPr bwMode="auto">
            <a:xfrm>
              <a:off x="1952" y="2376"/>
              <a:ext cx="886" cy="290"/>
              <a:chOff x="1952" y="2376"/>
              <a:chExt cx="886" cy="290"/>
            </a:xfrm>
          </p:grpSpPr>
          <p:sp>
            <p:nvSpPr>
              <p:cNvPr id="27711"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27712"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68" name="Group 282"/>
            <p:cNvGrpSpPr>
              <a:grpSpLocks/>
            </p:cNvGrpSpPr>
            <p:nvPr/>
          </p:nvGrpSpPr>
          <p:grpSpPr bwMode="auto">
            <a:xfrm>
              <a:off x="1481" y="2084"/>
              <a:ext cx="1373" cy="1507"/>
              <a:chOff x="1481" y="2084"/>
              <a:chExt cx="1373" cy="1507"/>
            </a:xfrm>
          </p:grpSpPr>
          <p:sp>
            <p:nvSpPr>
              <p:cNvPr id="27709"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27710"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69" name="Group 285"/>
            <p:cNvGrpSpPr>
              <a:grpSpLocks/>
            </p:cNvGrpSpPr>
            <p:nvPr/>
          </p:nvGrpSpPr>
          <p:grpSpPr bwMode="auto">
            <a:xfrm>
              <a:off x="1944" y="2076"/>
              <a:ext cx="902" cy="885"/>
              <a:chOff x="1944" y="2076"/>
              <a:chExt cx="902" cy="885"/>
            </a:xfrm>
          </p:grpSpPr>
          <p:sp>
            <p:nvSpPr>
              <p:cNvPr id="27707"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27708"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70" name="Group 288"/>
            <p:cNvGrpSpPr>
              <a:grpSpLocks/>
            </p:cNvGrpSpPr>
            <p:nvPr/>
          </p:nvGrpSpPr>
          <p:grpSpPr bwMode="auto">
            <a:xfrm>
              <a:off x="1489" y="2379"/>
              <a:ext cx="902" cy="893"/>
              <a:chOff x="1489" y="2379"/>
              <a:chExt cx="902" cy="893"/>
            </a:xfrm>
          </p:grpSpPr>
          <p:sp>
            <p:nvSpPr>
              <p:cNvPr id="27705"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7706"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71" name="Group 291"/>
            <p:cNvGrpSpPr>
              <a:grpSpLocks/>
            </p:cNvGrpSpPr>
            <p:nvPr/>
          </p:nvGrpSpPr>
          <p:grpSpPr bwMode="auto">
            <a:xfrm>
              <a:off x="1483" y="2379"/>
              <a:ext cx="429" cy="598"/>
              <a:chOff x="1483" y="2379"/>
              <a:chExt cx="429" cy="598"/>
            </a:xfrm>
          </p:grpSpPr>
          <p:sp>
            <p:nvSpPr>
              <p:cNvPr id="27703"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27704"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72" name="Group 294"/>
            <p:cNvGrpSpPr>
              <a:grpSpLocks/>
            </p:cNvGrpSpPr>
            <p:nvPr/>
          </p:nvGrpSpPr>
          <p:grpSpPr bwMode="auto">
            <a:xfrm>
              <a:off x="1936" y="2379"/>
              <a:ext cx="894" cy="604"/>
              <a:chOff x="1936" y="2379"/>
              <a:chExt cx="894" cy="604"/>
            </a:xfrm>
          </p:grpSpPr>
          <p:sp>
            <p:nvSpPr>
              <p:cNvPr id="27701"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27702"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73" name="Group 297"/>
            <p:cNvGrpSpPr>
              <a:grpSpLocks/>
            </p:cNvGrpSpPr>
            <p:nvPr/>
          </p:nvGrpSpPr>
          <p:grpSpPr bwMode="auto">
            <a:xfrm>
              <a:off x="1952" y="2076"/>
              <a:ext cx="886" cy="290"/>
              <a:chOff x="1952" y="2076"/>
              <a:chExt cx="886" cy="290"/>
            </a:xfrm>
          </p:grpSpPr>
          <p:sp>
            <p:nvSpPr>
              <p:cNvPr id="27699"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7700"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74" name="Group 300"/>
            <p:cNvGrpSpPr>
              <a:grpSpLocks/>
            </p:cNvGrpSpPr>
            <p:nvPr/>
          </p:nvGrpSpPr>
          <p:grpSpPr bwMode="auto">
            <a:xfrm>
              <a:off x="1481" y="1769"/>
              <a:ext cx="894" cy="283"/>
              <a:chOff x="1481" y="1769"/>
              <a:chExt cx="894" cy="283"/>
            </a:xfrm>
          </p:grpSpPr>
          <p:sp>
            <p:nvSpPr>
              <p:cNvPr id="27697"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27698"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6775"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26776"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6777"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26778"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26779"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26780"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26781"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26782"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26783"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26784"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26785" name="Group 313"/>
            <p:cNvGrpSpPr>
              <a:grpSpLocks/>
            </p:cNvGrpSpPr>
            <p:nvPr/>
          </p:nvGrpSpPr>
          <p:grpSpPr bwMode="auto">
            <a:xfrm>
              <a:off x="1912" y="1741"/>
              <a:ext cx="40" cy="1260"/>
              <a:chOff x="1912" y="1741"/>
              <a:chExt cx="40" cy="1260"/>
            </a:xfrm>
          </p:grpSpPr>
          <p:sp>
            <p:nvSpPr>
              <p:cNvPr id="27687"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27688"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27689"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27690"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7691"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27692"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27693"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27694"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27695"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27696"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6786" name="Group 324"/>
            <p:cNvGrpSpPr>
              <a:grpSpLocks/>
            </p:cNvGrpSpPr>
            <p:nvPr/>
          </p:nvGrpSpPr>
          <p:grpSpPr bwMode="auto">
            <a:xfrm>
              <a:off x="2375" y="1749"/>
              <a:ext cx="40" cy="1252"/>
              <a:chOff x="2375" y="1749"/>
              <a:chExt cx="40" cy="1252"/>
            </a:xfrm>
          </p:grpSpPr>
          <p:sp>
            <p:nvSpPr>
              <p:cNvPr id="27677"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27678"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27679"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27680"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27681"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27682"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7683"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27684"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7685"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27686"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6787" name="Group 335"/>
            <p:cNvGrpSpPr>
              <a:grpSpLocks/>
            </p:cNvGrpSpPr>
            <p:nvPr/>
          </p:nvGrpSpPr>
          <p:grpSpPr bwMode="auto">
            <a:xfrm>
              <a:off x="1489" y="2076"/>
              <a:ext cx="431" cy="284"/>
              <a:chOff x="1489" y="2076"/>
              <a:chExt cx="431" cy="284"/>
            </a:xfrm>
          </p:grpSpPr>
          <p:sp>
            <p:nvSpPr>
              <p:cNvPr id="27675"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27676"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788" name="Group 338"/>
            <p:cNvGrpSpPr>
              <a:grpSpLocks/>
            </p:cNvGrpSpPr>
            <p:nvPr/>
          </p:nvGrpSpPr>
          <p:grpSpPr bwMode="auto">
            <a:xfrm>
              <a:off x="1489" y="1733"/>
              <a:ext cx="423" cy="56"/>
              <a:chOff x="1489" y="1733"/>
              <a:chExt cx="423" cy="56"/>
            </a:xfrm>
          </p:grpSpPr>
          <p:sp>
            <p:nvSpPr>
              <p:cNvPr id="27667"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7668" name="Group 340"/>
              <p:cNvGrpSpPr>
                <a:grpSpLocks/>
              </p:cNvGrpSpPr>
              <p:nvPr/>
            </p:nvGrpSpPr>
            <p:grpSpPr bwMode="auto">
              <a:xfrm>
                <a:off x="1489" y="1757"/>
                <a:ext cx="295" cy="1"/>
                <a:chOff x="1489" y="1757"/>
                <a:chExt cx="295" cy="1"/>
              </a:xfrm>
            </p:grpSpPr>
            <p:sp>
              <p:nvSpPr>
                <p:cNvPr id="27669"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0"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1"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2"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3"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4"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89" name="Group 347"/>
            <p:cNvGrpSpPr>
              <a:grpSpLocks/>
            </p:cNvGrpSpPr>
            <p:nvPr/>
          </p:nvGrpSpPr>
          <p:grpSpPr bwMode="auto">
            <a:xfrm>
              <a:off x="1952" y="1725"/>
              <a:ext cx="415" cy="56"/>
              <a:chOff x="1952" y="1725"/>
              <a:chExt cx="415" cy="56"/>
            </a:xfrm>
          </p:grpSpPr>
          <p:sp>
            <p:nvSpPr>
              <p:cNvPr id="27659"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660" name="Group 349"/>
              <p:cNvGrpSpPr>
                <a:grpSpLocks/>
              </p:cNvGrpSpPr>
              <p:nvPr/>
            </p:nvGrpSpPr>
            <p:grpSpPr bwMode="auto">
              <a:xfrm>
                <a:off x="1952" y="1757"/>
                <a:ext cx="295" cy="1"/>
                <a:chOff x="1952" y="1757"/>
                <a:chExt cx="295" cy="1"/>
              </a:xfrm>
            </p:grpSpPr>
            <p:sp>
              <p:nvSpPr>
                <p:cNvPr id="27661"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2"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3"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4"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5"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6"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90" name="Group 356"/>
            <p:cNvGrpSpPr>
              <a:grpSpLocks/>
            </p:cNvGrpSpPr>
            <p:nvPr/>
          </p:nvGrpSpPr>
          <p:grpSpPr bwMode="auto">
            <a:xfrm>
              <a:off x="1497" y="2036"/>
              <a:ext cx="415" cy="56"/>
              <a:chOff x="1497" y="2036"/>
              <a:chExt cx="415" cy="56"/>
            </a:xfrm>
          </p:grpSpPr>
          <p:sp>
            <p:nvSpPr>
              <p:cNvPr id="27651"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652" name="Group 358"/>
              <p:cNvGrpSpPr>
                <a:grpSpLocks/>
              </p:cNvGrpSpPr>
              <p:nvPr/>
            </p:nvGrpSpPr>
            <p:grpSpPr bwMode="auto">
              <a:xfrm>
                <a:off x="1497" y="2068"/>
                <a:ext cx="295" cy="1"/>
                <a:chOff x="1497" y="2068"/>
                <a:chExt cx="295" cy="1"/>
              </a:xfrm>
            </p:grpSpPr>
            <p:sp>
              <p:nvSpPr>
                <p:cNvPr id="27653"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54"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55"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56"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57"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58"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91" name="Group 365"/>
            <p:cNvGrpSpPr>
              <a:grpSpLocks/>
            </p:cNvGrpSpPr>
            <p:nvPr/>
          </p:nvGrpSpPr>
          <p:grpSpPr bwMode="auto">
            <a:xfrm>
              <a:off x="1960" y="2036"/>
              <a:ext cx="423" cy="56"/>
              <a:chOff x="1960" y="2036"/>
              <a:chExt cx="423" cy="56"/>
            </a:xfrm>
          </p:grpSpPr>
          <p:sp>
            <p:nvSpPr>
              <p:cNvPr id="27643"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644" name="Group 367"/>
              <p:cNvGrpSpPr>
                <a:grpSpLocks/>
              </p:cNvGrpSpPr>
              <p:nvPr/>
            </p:nvGrpSpPr>
            <p:grpSpPr bwMode="auto">
              <a:xfrm>
                <a:off x="1960" y="2068"/>
                <a:ext cx="303" cy="1"/>
                <a:chOff x="1960" y="2068"/>
                <a:chExt cx="303" cy="1"/>
              </a:xfrm>
            </p:grpSpPr>
            <p:sp>
              <p:nvSpPr>
                <p:cNvPr id="27645"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46"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47"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48"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49"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50"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92" name="Group 374"/>
            <p:cNvGrpSpPr>
              <a:grpSpLocks/>
            </p:cNvGrpSpPr>
            <p:nvPr/>
          </p:nvGrpSpPr>
          <p:grpSpPr bwMode="auto">
            <a:xfrm>
              <a:off x="2431" y="2036"/>
              <a:ext cx="415" cy="56"/>
              <a:chOff x="2431" y="2036"/>
              <a:chExt cx="415" cy="56"/>
            </a:xfrm>
          </p:grpSpPr>
          <p:sp>
            <p:nvSpPr>
              <p:cNvPr id="27635"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636" name="Group 376"/>
              <p:cNvGrpSpPr>
                <a:grpSpLocks/>
              </p:cNvGrpSpPr>
              <p:nvPr/>
            </p:nvGrpSpPr>
            <p:grpSpPr bwMode="auto">
              <a:xfrm>
                <a:off x="2431" y="2068"/>
                <a:ext cx="295" cy="1"/>
                <a:chOff x="2431" y="2068"/>
                <a:chExt cx="295" cy="1"/>
              </a:xfrm>
            </p:grpSpPr>
            <p:sp>
              <p:nvSpPr>
                <p:cNvPr id="27637"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38"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39"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40"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41"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42"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93" name="Group 383"/>
            <p:cNvGrpSpPr>
              <a:grpSpLocks/>
            </p:cNvGrpSpPr>
            <p:nvPr/>
          </p:nvGrpSpPr>
          <p:grpSpPr bwMode="auto">
            <a:xfrm>
              <a:off x="2423" y="2347"/>
              <a:ext cx="415" cy="56"/>
              <a:chOff x="2423" y="2347"/>
              <a:chExt cx="415" cy="56"/>
            </a:xfrm>
          </p:grpSpPr>
          <p:sp>
            <p:nvSpPr>
              <p:cNvPr id="27627"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628" name="Group 385"/>
              <p:cNvGrpSpPr>
                <a:grpSpLocks/>
              </p:cNvGrpSpPr>
              <p:nvPr/>
            </p:nvGrpSpPr>
            <p:grpSpPr bwMode="auto">
              <a:xfrm>
                <a:off x="2423" y="2371"/>
                <a:ext cx="295" cy="1"/>
                <a:chOff x="2423" y="2371"/>
                <a:chExt cx="295" cy="1"/>
              </a:xfrm>
            </p:grpSpPr>
            <p:sp>
              <p:nvSpPr>
                <p:cNvPr id="27629"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30"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31"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32"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33"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34"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94" name="Group 392"/>
            <p:cNvGrpSpPr>
              <a:grpSpLocks/>
            </p:cNvGrpSpPr>
            <p:nvPr/>
          </p:nvGrpSpPr>
          <p:grpSpPr bwMode="auto">
            <a:xfrm>
              <a:off x="1960" y="2347"/>
              <a:ext cx="415" cy="56"/>
              <a:chOff x="1960" y="2347"/>
              <a:chExt cx="415" cy="56"/>
            </a:xfrm>
          </p:grpSpPr>
          <p:sp>
            <p:nvSpPr>
              <p:cNvPr id="27619"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620" name="Group 394"/>
              <p:cNvGrpSpPr>
                <a:grpSpLocks/>
              </p:cNvGrpSpPr>
              <p:nvPr/>
            </p:nvGrpSpPr>
            <p:grpSpPr bwMode="auto">
              <a:xfrm>
                <a:off x="1960" y="2371"/>
                <a:ext cx="295" cy="1"/>
                <a:chOff x="1960" y="2371"/>
                <a:chExt cx="295" cy="1"/>
              </a:xfrm>
            </p:grpSpPr>
            <p:sp>
              <p:nvSpPr>
                <p:cNvPr id="27621"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22"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23"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24"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25"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26"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95" name="Group 401"/>
            <p:cNvGrpSpPr>
              <a:grpSpLocks/>
            </p:cNvGrpSpPr>
            <p:nvPr/>
          </p:nvGrpSpPr>
          <p:grpSpPr bwMode="auto">
            <a:xfrm>
              <a:off x="1497" y="2339"/>
              <a:ext cx="415" cy="56"/>
              <a:chOff x="1497" y="2339"/>
              <a:chExt cx="415" cy="56"/>
            </a:xfrm>
          </p:grpSpPr>
          <p:sp>
            <p:nvSpPr>
              <p:cNvPr id="27611"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612" name="Group 403"/>
              <p:cNvGrpSpPr>
                <a:grpSpLocks/>
              </p:cNvGrpSpPr>
              <p:nvPr/>
            </p:nvGrpSpPr>
            <p:grpSpPr bwMode="auto">
              <a:xfrm>
                <a:off x="1497" y="2371"/>
                <a:ext cx="295" cy="1"/>
                <a:chOff x="1497" y="2371"/>
                <a:chExt cx="295" cy="1"/>
              </a:xfrm>
            </p:grpSpPr>
            <p:sp>
              <p:nvSpPr>
                <p:cNvPr id="27613"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14"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15"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16"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17"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18"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96" name="Group 410"/>
            <p:cNvGrpSpPr>
              <a:grpSpLocks/>
            </p:cNvGrpSpPr>
            <p:nvPr/>
          </p:nvGrpSpPr>
          <p:grpSpPr bwMode="auto">
            <a:xfrm>
              <a:off x="1489" y="2650"/>
              <a:ext cx="423" cy="56"/>
              <a:chOff x="1489" y="2650"/>
              <a:chExt cx="423" cy="56"/>
            </a:xfrm>
          </p:grpSpPr>
          <p:sp>
            <p:nvSpPr>
              <p:cNvPr id="27603"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7604" name="Group 412"/>
              <p:cNvGrpSpPr>
                <a:grpSpLocks/>
              </p:cNvGrpSpPr>
              <p:nvPr/>
            </p:nvGrpSpPr>
            <p:grpSpPr bwMode="auto">
              <a:xfrm>
                <a:off x="1489" y="2674"/>
                <a:ext cx="295" cy="1"/>
                <a:chOff x="1489" y="2674"/>
                <a:chExt cx="295" cy="1"/>
              </a:xfrm>
            </p:grpSpPr>
            <p:sp>
              <p:nvSpPr>
                <p:cNvPr id="27605"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06"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07"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08"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09"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10"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97" name="Group 419"/>
            <p:cNvGrpSpPr>
              <a:grpSpLocks/>
            </p:cNvGrpSpPr>
            <p:nvPr/>
          </p:nvGrpSpPr>
          <p:grpSpPr bwMode="auto">
            <a:xfrm>
              <a:off x="1968" y="2650"/>
              <a:ext cx="415" cy="56"/>
              <a:chOff x="1968" y="2650"/>
              <a:chExt cx="415" cy="56"/>
            </a:xfrm>
          </p:grpSpPr>
          <p:sp>
            <p:nvSpPr>
              <p:cNvPr id="27595"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596" name="Group 421"/>
              <p:cNvGrpSpPr>
                <a:grpSpLocks/>
              </p:cNvGrpSpPr>
              <p:nvPr/>
            </p:nvGrpSpPr>
            <p:grpSpPr bwMode="auto">
              <a:xfrm>
                <a:off x="1968" y="2674"/>
                <a:ext cx="295" cy="1"/>
                <a:chOff x="1968" y="2674"/>
                <a:chExt cx="295" cy="1"/>
              </a:xfrm>
            </p:grpSpPr>
            <p:sp>
              <p:nvSpPr>
                <p:cNvPr id="27597"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98"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99"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00"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01"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02"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98" name="Group 428"/>
            <p:cNvGrpSpPr>
              <a:grpSpLocks/>
            </p:cNvGrpSpPr>
            <p:nvPr/>
          </p:nvGrpSpPr>
          <p:grpSpPr bwMode="auto">
            <a:xfrm>
              <a:off x="1489" y="2953"/>
              <a:ext cx="423" cy="56"/>
              <a:chOff x="1489" y="2953"/>
              <a:chExt cx="423" cy="56"/>
            </a:xfrm>
          </p:grpSpPr>
          <p:sp>
            <p:nvSpPr>
              <p:cNvPr id="27587"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27588" name="Group 430"/>
              <p:cNvGrpSpPr>
                <a:grpSpLocks/>
              </p:cNvGrpSpPr>
              <p:nvPr/>
            </p:nvGrpSpPr>
            <p:grpSpPr bwMode="auto">
              <a:xfrm>
                <a:off x="1489" y="2985"/>
                <a:ext cx="295" cy="1"/>
                <a:chOff x="1489" y="2985"/>
                <a:chExt cx="295" cy="1"/>
              </a:xfrm>
            </p:grpSpPr>
            <p:sp>
              <p:nvSpPr>
                <p:cNvPr id="27589"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90"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91"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92"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93"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94"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799" name="Group 437"/>
            <p:cNvGrpSpPr>
              <a:grpSpLocks/>
            </p:cNvGrpSpPr>
            <p:nvPr/>
          </p:nvGrpSpPr>
          <p:grpSpPr bwMode="auto">
            <a:xfrm>
              <a:off x="1952" y="2953"/>
              <a:ext cx="415" cy="56"/>
              <a:chOff x="1952" y="2953"/>
              <a:chExt cx="415" cy="56"/>
            </a:xfrm>
          </p:grpSpPr>
          <p:sp>
            <p:nvSpPr>
              <p:cNvPr id="27579"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580" name="Group 439"/>
              <p:cNvGrpSpPr>
                <a:grpSpLocks/>
              </p:cNvGrpSpPr>
              <p:nvPr/>
            </p:nvGrpSpPr>
            <p:grpSpPr bwMode="auto">
              <a:xfrm>
                <a:off x="1952" y="2985"/>
                <a:ext cx="295" cy="1"/>
                <a:chOff x="1952" y="2985"/>
                <a:chExt cx="295" cy="1"/>
              </a:xfrm>
            </p:grpSpPr>
            <p:sp>
              <p:nvSpPr>
                <p:cNvPr id="27581"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82"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83"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84"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85"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86"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00" name="Group 446"/>
            <p:cNvGrpSpPr>
              <a:grpSpLocks/>
            </p:cNvGrpSpPr>
            <p:nvPr/>
          </p:nvGrpSpPr>
          <p:grpSpPr bwMode="auto">
            <a:xfrm>
              <a:off x="2415" y="2953"/>
              <a:ext cx="415" cy="56"/>
              <a:chOff x="2415" y="2953"/>
              <a:chExt cx="415" cy="56"/>
            </a:xfrm>
          </p:grpSpPr>
          <p:sp>
            <p:nvSpPr>
              <p:cNvPr id="27571"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572" name="Group 448"/>
              <p:cNvGrpSpPr>
                <a:grpSpLocks/>
              </p:cNvGrpSpPr>
              <p:nvPr/>
            </p:nvGrpSpPr>
            <p:grpSpPr bwMode="auto">
              <a:xfrm>
                <a:off x="2415" y="2985"/>
                <a:ext cx="295" cy="1"/>
                <a:chOff x="2415" y="2985"/>
                <a:chExt cx="295" cy="1"/>
              </a:xfrm>
            </p:grpSpPr>
            <p:sp>
              <p:nvSpPr>
                <p:cNvPr id="27573"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74"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75"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76"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77"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78"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01" name="Group 455"/>
            <p:cNvGrpSpPr>
              <a:grpSpLocks/>
            </p:cNvGrpSpPr>
            <p:nvPr/>
          </p:nvGrpSpPr>
          <p:grpSpPr bwMode="auto">
            <a:xfrm>
              <a:off x="2838" y="1741"/>
              <a:ext cx="40" cy="1260"/>
              <a:chOff x="2838" y="1741"/>
              <a:chExt cx="40" cy="1260"/>
            </a:xfrm>
          </p:grpSpPr>
          <p:sp>
            <p:nvSpPr>
              <p:cNvPr id="27561"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27562"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27563"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27564"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7565"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27566"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7567"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27568"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27569"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27570"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6802" name="Group 466"/>
            <p:cNvGrpSpPr>
              <a:grpSpLocks/>
            </p:cNvGrpSpPr>
            <p:nvPr/>
          </p:nvGrpSpPr>
          <p:grpSpPr bwMode="auto">
            <a:xfrm>
              <a:off x="1912" y="3272"/>
              <a:ext cx="32" cy="335"/>
              <a:chOff x="1912" y="3272"/>
              <a:chExt cx="32" cy="335"/>
            </a:xfrm>
          </p:grpSpPr>
          <p:sp>
            <p:nvSpPr>
              <p:cNvPr id="27557"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27558"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7559"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27560"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6803" name="Group 471"/>
            <p:cNvGrpSpPr>
              <a:grpSpLocks/>
            </p:cNvGrpSpPr>
            <p:nvPr/>
          </p:nvGrpSpPr>
          <p:grpSpPr bwMode="auto">
            <a:xfrm>
              <a:off x="1449" y="3272"/>
              <a:ext cx="40" cy="335"/>
              <a:chOff x="1449" y="3272"/>
              <a:chExt cx="40" cy="335"/>
            </a:xfrm>
          </p:grpSpPr>
          <p:sp>
            <p:nvSpPr>
              <p:cNvPr id="27553"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27554"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7555"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27556"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6804" name="Group 476"/>
            <p:cNvGrpSpPr>
              <a:grpSpLocks/>
            </p:cNvGrpSpPr>
            <p:nvPr/>
          </p:nvGrpSpPr>
          <p:grpSpPr bwMode="auto">
            <a:xfrm>
              <a:off x="2367" y="3272"/>
              <a:ext cx="32" cy="335"/>
              <a:chOff x="2367" y="3272"/>
              <a:chExt cx="32" cy="335"/>
            </a:xfrm>
          </p:grpSpPr>
          <p:sp>
            <p:nvSpPr>
              <p:cNvPr id="27549"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27550"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7551"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27552"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6805" name="Group 481"/>
            <p:cNvGrpSpPr>
              <a:grpSpLocks/>
            </p:cNvGrpSpPr>
            <p:nvPr/>
          </p:nvGrpSpPr>
          <p:grpSpPr bwMode="auto">
            <a:xfrm>
              <a:off x="2822" y="3272"/>
              <a:ext cx="40" cy="335"/>
              <a:chOff x="2822" y="3272"/>
              <a:chExt cx="40" cy="335"/>
            </a:xfrm>
          </p:grpSpPr>
          <p:sp>
            <p:nvSpPr>
              <p:cNvPr id="27545"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27546"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7547"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27548"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6806" name="Group 486"/>
            <p:cNvGrpSpPr>
              <a:grpSpLocks/>
            </p:cNvGrpSpPr>
            <p:nvPr/>
          </p:nvGrpSpPr>
          <p:grpSpPr bwMode="auto">
            <a:xfrm>
              <a:off x="2415" y="2650"/>
              <a:ext cx="415" cy="56"/>
              <a:chOff x="2415" y="2650"/>
              <a:chExt cx="415" cy="56"/>
            </a:xfrm>
          </p:grpSpPr>
          <p:sp>
            <p:nvSpPr>
              <p:cNvPr id="27537"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538" name="Group 488"/>
              <p:cNvGrpSpPr>
                <a:grpSpLocks/>
              </p:cNvGrpSpPr>
              <p:nvPr/>
            </p:nvGrpSpPr>
            <p:grpSpPr bwMode="auto">
              <a:xfrm>
                <a:off x="2415" y="2674"/>
                <a:ext cx="295" cy="1"/>
                <a:chOff x="2415" y="2674"/>
                <a:chExt cx="295" cy="1"/>
              </a:xfrm>
            </p:grpSpPr>
            <p:sp>
              <p:nvSpPr>
                <p:cNvPr id="27539"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40"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41"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42"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43"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44"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07" name="Group 495"/>
            <p:cNvGrpSpPr>
              <a:grpSpLocks/>
            </p:cNvGrpSpPr>
            <p:nvPr/>
          </p:nvGrpSpPr>
          <p:grpSpPr bwMode="auto">
            <a:xfrm>
              <a:off x="2415" y="1733"/>
              <a:ext cx="415" cy="56"/>
              <a:chOff x="2415" y="1733"/>
              <a:chExt cx="415" cy="56"/>
            </a:xfrm>
          </p:grpSpPr>
          <p:sp>
            <p:nvSpPr>
              <p:cNvPr id="27529"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530" name="Group 497"/>
              <p:cNvGrpSpPr>
                <a:grpSpLocks/>
              </p:cNvGrpSpPr>
              <p:nvPr/>
            </p:nvGrpSpPr>
            <p:grpSpPr bwMode="auto">
              <a:xfrm>
                <a:off x="2415" y="1757"/>
                <a:ext cx="295" cy="1"/>
                <a:chOff x="2415" y="1757"/>
                <a:chExt cx="295" cy="1"/>
              </a:xfrm>
            </p:grpSpPr>
            <p:sp>
              <p:nvSpPr>
                <p:cNvPr id="27531"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32"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33"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34"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35"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36"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08" name="Group 504"/>
            <p:cNvGrpSpPr>
              <a:grpSpLocks/>
            </p:cNvGrpSpPr>
            <p:nvPr/>
          </p:nvGrpSpPr>
          <p:grpSpPr bwMode="auto">
            <a:xfrm>
              <a:off x="1489" y="3264"/>
              <a:ext cx="423" cy="56"/>
              <a:chOff x="1489" y="3264"/>
              <a:chExt cx="423" cy="56"/>
            </a:xfrm>
          </p:grpSpPr>
          <p:sp>
            <p:nvSpPr>
              <p:cNvPr id="27521"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7522" name="Group 506"/>
              <p:cNvGrpSpPr>
                <a:grpSpLocks/>
              </p:cNvGrpSpPr>
              <p:nvPr/>
            </p:nvGrpSpPr>
            <p:grpSpPr bwMode="auto">
              <a:xfrm>
                <a:off x="1489" y="3288"/>
                <a:ext cx="295" cy="1"/>
                <a:chOff x="1489" y="3288"/>
                <a:chExt cx="295" cy="1"/>
              </a:xfrm>
            </p:grpSpPr>
            <p:sp>
              <p:nvSpPr>
                <p:cNvPr id="27523"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24"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25"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26"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27"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28"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09" name="Group 513"/>
            <p:cNvGrpSpPr>
              <a:grpSpLocks/>
            </p:cNvGrpSpPr>
            <p:nvPr/>
          </p:nvGrpSpPr>
          <p:grpSpPr bwMode="auto">
            <a:xfrm>
              <a:off x="1944" y="3256"/>
              <a:ext cx="423" cy="56"/>
              <a:chOff x="1944" y="3256"/>
              <a:chExt cx="423" cy="56"/>
            </a:xfrm>
          </p:grpSpPr>
          <p:sp>
            <p:nvSpPr>
              <p:cNvPr id="27513"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514" name="Group 515"/>
              <p:cNvGrpSpPr>
                <a:grpSpLocks/>
              </p:cNvGrpSpPr>
              <p:nvPr/>
            </p:nvGrpSpPr>
            <p:grpSpPr bwMode="auto">
              <a:xfrm>
                <a:off x="1944" y="3288"/>
                <a:ext cx="303" cy="1"/>
                <a:chOff x="1944" y="3288"/>
                <a:chExt cx="303" cy="1"/>
              </a:xfrm>
            </p:grpSpPr>
            <p:sp>
              <p:nvSpPr>
                <p:cNvPr id="27515"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16"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17"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18"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19"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20"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10" name="Group 522"/>
            <p:cNvGrpSpPr>
              <a:grpSpLocks/>
            </p:cNvGrpSpPr>
            <p:nvPr/>
          </p:nvGrpSpPr>
          <p:grpSpPr bwMode="auto">
            <a:xfrm>
              <a:off x="2415" y="3256"/>
              <a:ext cx="415" cy="56"/>
              <a:chOff x="2415" y="3256"/>
              <a:chExt cx="415" cy="56"/>
            </a:xfrm>
          </p:grpSpPr>
          <p:sp>
            <p:nvSpPr>
              <p:cNvPr id="27505"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506" name="Group 524"/>
              <p:cNvGrpSpPr>
                <a:grpSpLocks/>
              </p:cNvGrpSpPr>
              <p:nvPr/>
            </p:nvGrpSpPr>
            <p:grpSpPr bwMode="auto">
              <a:xfrm>
                <a:off x="2415" y="3288"/>
                <a:ext cx="295" cy="1"/>
                <a:chOff x="2415" y="3288"/>
                <a:chExt cx="295" cy="1"/>
              </a:xfrm>
            </p:grpSpPr>
            <p:sp>
              <p:nvSpPr>
                <p:cNvPr id="27507"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08"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09"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10"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11"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12"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11" name="Group 531"/>
            <p:cNvGrpSpPr>
              <a:grpSpLocks/>
            </p:cNvGrpSpPr>
            <p:nvPr/>
          </p:nvGrpSpPr>
          <p:grpSpPr bwMode="auto">
            <a:xfrm>
              <a:off x="1489" y="3567"/>
              <a:ext cx="423" cy="56"/>
              <a:chOff x="1489" y="3567"/>
              <a:chExt cx="423" cy="56"/>
            </a:xfrm>
          </p:grpSpPr>
          <p:sp>
            <p:nvSpPr>
              <p:cNvPr id="27497"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498" name="Group 533"/>
              <p:cNvGrpSpPr>
                <a:grpSpLocks/>
              </p:cNvGrpSpPr>
              <p:nvPr/>
            </p:nvGrpSpPr>
            <p:grpSpPr bwMode="auto">
              <a:xfrm>
                <a:off x="1489" y="3591"/>
                <a:ext cx="303" cy="1"/>
                <a:chOff x="1489" y="3591"/>
                <a:chExt cx="303" cy="1"/>
              </a:xfrm>
            </p:grpSpPr>
            <p:sp>
              <p:nvSpPr>
                <p:cNvPr id="27499"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00"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01"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02"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03"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504"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12" name="Group 540"/>
            <p:cNvGrpSpPr>
              <a:grpSpLocks/>
            </p:cNvGrpSpPr>
            <p:nvPr/>
          </p:nvGrpSpPr>
          <p:grpSpPr bwMode="auto">
            <a:xfrm>
              <a:off x="1952" y="3567"/>
              <a:ext cx="415" cy="56"/>
              <a:chOff x="1952" y="3567"/>
              <a:chExt cx="415" cy="56"/>
            </a:xfrm>
          </p:grpSpPr>
          <p:sp>
            <p:nvSpPr>
              <p:cNvPr id="27489"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490" name="Group 542"/>
              <p:cNvGrpSpPr>
                <a:grpSpLocks/>
              </p:cNvGrpSpPr>
              <p:nvPr/>
            </p:nvGrpSpPr>
            <p:grpSpPr bwMode="auto">
              <a:xfrm>
                <a:off x="1952" y="3591"/>
                <a:ext cx="295" cy="1"/>
                <a:chOff x="1952" y="3591"/>
                <a:chExt cx="295" cy="1"/>
              </a:xfrm>
            </p:grpSpPr>
            <p:sp>
              <p:nvSpPr>
                <p:cNvPr id="27491"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92"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93"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94"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95"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96"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13" name="Group 549"/>
            <p:cNvGrpSpPr>
              <a:grpSpLocks/>
            </p:cNvGrpSpPr>
            <p:nvPr/>
          </p:nvGrpSpPr>
          <p:grpSpPr bwMode="auto">
            <a:xfrm>
              <a:off x="2407" y="3567"/>
              <a:ext cx="415" cy="56"/>
              <a:chOff x="2407" y="3567"/>
              <a:chExt cx="415" cy="56"/>
            </a:xfrm>
          </p:grpSpPr>
          <p:sp>
            <p:nvSpPr>
              <p:cNvPr id="27481"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482" name="Group 551"/>
              <p:cNvGrpSpPr>
                <a:grpSpLocks/>
              </p:cNvGrpSpPr>
              <p:nvPr/>
            </p:nvGrpSpPr>
            <p:grpSpPr bwMode="auto">
              <a:xfrm>
                <a:off x="2407" y="3591"/>
                <a:ext cx="295" cy="1"/>
                <a:chOff x="2407" y="3591"/>
                <a:chExt cx="295" cy="1"/>
              </a:xfrm>
            </p:grpSpPr>
            <p:sp>
              <p:nvSpPr>
                <p:cNvPr id="27483"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84"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85"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86"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87"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88"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14" name="Group 558"/>
            <p:cNvGrpSpPr>
              <a:grpSpLocks/>
            </p:cNvGrpSpPr>
            <p:nvPr/>
          </p:nvGrpSpPr>
          <p:grpSpPr bwMode="auto">
            <a:xfrm>
              <a:off x="1952" y="2376"/>
              <a:ext cx="886" cy="290"/>
              <a:chOff x="1952" y="2376"/>
              <a:chExt cx="886" cy="290"/>
            </a:xfrm>
          </p:grpSpPr>
          <p:sp>
            <p:nvSpPr>
              <p:cNvPr id="27479"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27480"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15" name="Group 561"/>
            <p:cNvGrpSpPr>
              <a:grpSpLocks/>
            </p:cNvGrpSpPr>
            <p:nvPr/>
          </p:nvGrpSpPr>
          <p:grpSpPr bwMode="auto">
            <a:xfrm>
              <a:off x="1481" y="2084"/>
              <a:ext cx="1373" cy="1507"/>
              <a:chOff x="1481" y="2084"/>
              <a:chExt cx="1373" cy="1507"/>
            </a:xfrm>
          </p:grpSpPr>
          <p:sp>
            <p:nvSpPr>
              <p:cNvPr id="27477"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27478"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16" name="Group 564"/>
            <p:cNvGrpSpPr>
              <a:grpSpLocks/>
            </p:cNvGrpSpPr>
            <p:nvPr/>
          </p:nvGrpSpPr>
          <p:grpSpPr bwMode="auto">
            <a:xfrm>
              <a:off x="1944" y="2076"/>
              <a:ext cx="902" cy="885"/>
              <a:chOff x="1944" y="2076"/>
              <a:chExt cx="902" cy="885"/>
            </a:xfrm>
          </p:grpSpPr>
          <p:sp>
            <p:nvSpPr>
              <p:cNvPr id="27475"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27476"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17" name="Group 567"/>
            <p:cNvGrpSpPr>
              <a:grpSpLocks/>
            </p:cNvGrpSpPr>
            <p:nvPr/>
          </p:nvGrpSpPr>
          <p:grpSpPr bwMode="auto">
            <a:xfrm>
              <a:off x="1489" y="2379"/>
              <a:ext cx="902" cy="893"/>
              <a:chOff x="1489" y="2379"/>
              <a:chExt cx="902" cy="893"/>
            </a:xfrm>
          </p:grpSpPr>
          <p:sp>
            <p:nvSpPr>
              <p:cNvPr id="27473"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7474"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18" name="Group 570"/>
            <p:cNvGrpSpPr>
              <a:grpSpLocks/>
            </p:cNvGrpSpPr>
            <p:nvPr/>
          </p:nvGrpSpPr>
          <p:grpSpPr bwMode="auto">
            <a:xfrm>
              <a:off x="3311" y="2387"/>
              <a:ext cx="437" cy="590"/>
              <a:chOff x="3311" y="2387"/>
              <a:chExt cx="437" cy="590"/>
            </a:xfrm>
          </p:grpSpPr>
          <p:sp>
            <p:nvSpPr>
              <p:cNvPr id="27471"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27472"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19" name="Group 573"/>
            <p:cNvGrpSpPr>
              <a:grpSpLocks/>
            </p:cNvGrpSpPr>
            <p:nvPr/>
          </p:nvGrpSpPr>
          <p:grpSpPr bwMode="auto">
            <a:xfrm>
              <a:off x="3772" y="2387"/>
              <a:ext cx="894" cy="596"/>
              <a:chOff x="3772" y="2387"/>
              <a:chExt cx="894" cy="596"/>
            </a:xfrm>
          </p:grpSpPr>
          <p:sp>
            <p:nvSpPr>
              <p:cNvPr id="27469"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27470"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20" name="Group 576"/>
            <p:cNvGrpSpPr>
              <a:grpSpLocks/>
            </p:cNvGrpSpPr>
            <p:nvPr/>
          </p:nvGrpSpPr>
          <p:grpSpPr bwMode="auto">
            <a:xfrm>
              <a:off x="3788" y="2076"/>
              <a:ext cx="886" cy="290"/>
              <a:chOff x="3788" y="2076"/>
              <a:chExt cx="886" cy="290"/>
            </a:xfrm>
          </p:grpSpPr>
          <p:sp>
            <p:nvSpPr>
              <p:cNvPr id="27467"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27468"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21" name="Group 579"/>
            <p:cNvGrpSpPr>
              <a:grpSpLocks/>
            </p:cNvGrpSpPr>
            <p:nvPr/>
          </p:nvGrpSpPr>
          <p:grpSpPr bwMode="auto">
            <a:xfrm>
              <a:off x="3317" y="1769"/>
              <a:ext cx="886" cy="283"/>
              <a:chOff x="3317" y="1769"/>
              <a:chExt cx="886" cy="283"/>
            </a:xfrm>
          </p:grpSpPr>
          <p:sp>
            <p:nvSpPr>
              <p:cNvPr id="27465"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27466"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6822"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26823"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6824"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26825"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26826"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26827"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6828"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26829"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6830"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26831"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26832" name="Group 592"/>
            <p:cNvGrpSpPr>
              <a:grpSpLocks/>
            </p:cNvGrpSpPr>
            <p:nvPr/>
          </p:nvGrpSpPr>
          <p:grpSpPr bwMode="auto">
            <a:xfrm>
              <a:off x="3748" y="1741"/>
              <a:ext cx="40" cy="1260"/>
              <a:chOff x="3748" y="1741"/>
              <a:chExt cx="40" cy="1260"/>
            </a:xfrm>
          </p:grpSpPr>
          <p:sp>
            <p:nvSpPr>
              <p:cNvPr id="27455"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27456"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27457"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27458"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7459"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27460"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7461"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27462"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27463"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27464"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6833" name="Group 603"/>
            <p:cNvGrpSpPr>
              <a:grpSpLocks/>
            </p:cNvGrpSpPr>
            <p:nvPr/>
          </p:nvGrpSpPr>
          <p:grpSpPr bwMode="auto">
            <a:xfrm>
              <a:off x="4203" y="1749"/>
              <a:ext cx="48" cy="1252"/>
              <a:chOff x="4203" y="1749"/>
              <a:chExt cx="48" cy="1252"/>
            </a:xfrm>
          </p:grpSpPr>
          <p:sp>
            <p:nvSpPr>
              <p:cNvPr id="27445"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27446"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27447"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27448"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27449"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27450"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7451"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27452"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27453"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27454"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6834" name="Group 614"/>
            <p:cNvGrpSpPr>
              <a:grpSpLocks/>
            </p:cNvGrpSpPr>
            <p:nvPr/>
          </p:nvGrpSpPr>
          <p:grpSpPr bwMode="auto">
            <a:xfrm>
              <a:off x="3317" y="2076"/>
              <a:ext cx="431" cy="284"/>
              <a:chOff x="3317" y="2076"/>
              <a:chExt cx="431" cy="284"/>
            </a:xfrm>
          </p:grpSpPr>
          <p:sp>
            <p:nvSpPr>
              <p:cNvPr id="27443"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27444"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35" name="Group 617"/>
            <p:cNvGrpSpPr>
              <a:grpSpLocks/>
            </p:cNvGrpSpPr>
            <p:nvPr/>
          </p:nvGrpSpPr>
          <p:grpSpPr bwMode="auto">
            <a:xfrm>
              <a:off x="3325" y="1733"/>
              <a:ext cx="415" cy="56"/>
              <a:chOff x="3325" y="1733"/>
              <a:chExt cx="415" cy="56"/>
            </a:xfrm>
          </p:grpSpPr>
          <p:sp>
            <p:nvSpPr>
              <p:cNvPr id="27435"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436" name="Group 619"/>
              <p:cNvGrpSpPr>
                <a:grpSpLocks/>
              </p:cNvGrpSpPr>
              <p:nvPr/>
            </p:nvGrpSpPr>
            <p:grpSpPr bwMode="auto">
              <a:xfrm>
                <a:off x="3325" y="1757"/>
                <a:ext cx="295" cy="1"/>
                <a:chOff x="3325" y="1757"/>
                <a:chExt cx="295" cy="1"/>
              </a:xfrm>
            </p:grpSpPr>
            <p:sp>
              <p:nvSpPr>
                <p:cNvPr id="27437"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38"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39"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40"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41"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42"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36" name="Group 626"/>
            <p:cNvGrpSpPr>
              <a:grpSpLocks/>
            </p:cNvGrpSpPr>
            <p:nvPr/>
          </p:nvGrpSpPr>
          <p:grpSpPr bwMode="auto">
            <a:xfrm>
              <a:off x="3788" y="1733"/>
              <a:ext cx="415" cy="56"/>
              <a:chOff x="3788" y="1733"/>
              <a:chExt cx="415" cy="56"/>
            </a:xfrm>
          </p:grpSpPr>
          <p:sp>
            <p:nvSpPr>
              <p:cNvPr id="27427"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428" name="Group 628"/>
              <p:cNvGrpSpPr>
                <a:grpSpLocks/>
              </p:cNvGrpSpPr>
              <p:nvPr/>
            </p:nvGrpSpPr>
            <p:grpSpPr bwMode="auto">
              <a:xfrm>
                <a:off x="3788" y="1757"/>
                <a:ext cx="295" cy="1"/>
                <a:chOff x="3788" y="1757"/>
                <a:chExt cx="295" cy="1"/>
              </a:xfrm>
            </p:grpSpPr>
            <p:sp>
              <p:nvSpPr>
                <p:cNvPr id="27429"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30"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31"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32"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33"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34"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37" name="Group 635"/>
            <p:cNvGrpSpPr>
              <a:grpSpLocks/>
            </p:cNvGrpSpPr>
            <p:nvPr/>
          </p:nvGrpSpPr>
          <p:grpSpPr bwMode="auto">
            <a:xfrm>
              <a:off x="3325" y="2044"/>
              <a:ext cx="423" cy="56"/>
              <a:chOff x="3325" y="2044"/>
              <a:chExt cx="423" cy="56"/>
            </a:xfrm>
          </p:grpSpPr>
          <p:sp>
            <p:nvSpPr>
              <p:cNvPr id="27419"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7420" name="Group 637"/>
              <p:cNvGrpSpPr>
                <a:grpSpLocks/>
              </p:cNvGrpSpPr>
              <p:nvPr/>
            </p:nvGrpSpPr>
            <p:grpSpPr bwMode="auto">
              <a:xfrm>
                <a:off x="3325" y="2068"/>
                <a:ext cx="295" cy="1"/>
                <a:chOff x="3325" y="2068"/>
                <a:chExt cx="295" cy="1"/>
              </a:xfrm>
            </p:grpSpPr>
            <p:sp>
              <p:nvSpPr>
                <p:cNvPr id="27421"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22"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23"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24"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25"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26"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38" name="Group 644"/>
            <p:cNvGrpSpPr>
              <a:grpSpLocks/>
            </p:cNvGrpSpPr>
            <p:nvPr/>
          </p:nvGrpSpPr>
          <p:grpSpPr bwMode="auto">
            <a:xfrm>
              <a:off x="3796" y="2036"/>
              <a:ext cx="415" cy="56"/>
              <a:chOff x="3796" y="2036"/>
              <a:chExt cx="415" cy="56"/>
            </a:xfrm>
          </p:grpSpPr>
          <p:sp>
            <p:nvSpPr>
              <p:cNvPr id="27411"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412" name="Group 646"/>
              <p:cNvGrpSpPr>
                <a:grpSpLocks/>
              </p:cNvGrpSpPr>
              <p:nvPr/>
            </p:nvGrpSpPr>
            <p:grpSpPr bwMode="auto">
              <a:xfrm>
                <a:off x="3796" y="2068"/>
                <a:ext cx="295" cy="1"/>
                <a:chOff x="3796" y="2068"/>
                <a:chExt cx="295" cy="1"/>
              </a:xfrm>
            </p:grpSpPr>
            <p:sp>
              <p:nvSpPr>
                <p:cNvPr id="27413"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14"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15"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16"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17"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18"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39" name="Group 653"/>
            <p:cNvGrpSpPr>
              <a:grpSpLocks/>
            </p:cNvGrpSpPr>
            <p:nvPr/>
          </p:nvGrpSpPr>
          <p:grpSpPr bwMode="auto">
            <a:xfrm>
              <a:off x="4267" y="2036"/>
              <a:ext cx="415" cy="56"/>
              <a:chOff x="4267" y="2036"/>
              <a:chExt cx="415" cy="56"/>
            </a:xfrm>
          </p:grpSpPr>
          <p:sp>
            <p:nvSpPr>
              <p:cNvPr id="27403"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404" name="Group 655"/>
              <p:cNvGrpSpPr>
                <a:grpSpLocks/>
              </p:cNvGrpSpPr>
              <p:nvPr/>
            </p:nvGrpSpPr>
            <p:grpSpPr bwMode="auto">
              <a:xfrm>
                <a:off x="4267" y="2068"/>
                <a:ext cx="295" cy="1"/>
                <a:chOff x="4267" y="2068"/>
                <a:chExt cx="295" cy="1"/>
              </a:xfrm>
            </p:grpSpPr>
            <p:sp>
              <p:nvSpPr>
                <p:cNvPr id="27405"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06"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07"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08"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09"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10"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40" name="Group 662"/>
            <p:cNvGrpSpPr>
              <a:grpSpLocks/>
            </p:cNvGrpSpPr>
            <p:nvPr/>
          </p:nvGrpSpPr>
          <p:grpSpPr bwMode="auto">
            <a:xfrm>
              <a:off x="4259" y="2347"/>
              <a:ext cx="415" cy="56"/>
              <a:chOff x="4259" y="2347"/>
              <a:chExt cx="415" cy="56"/>
            </a:xfrm>
          </p:grpSpPr>
          <p:sp>
            <p:nvSpPr>
              <p:cNvPr id="27395"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396" name="Group 664"/>
              <p:cNvGrpSpPr>
                <a:grpSpLocks/>
              </p:cNvGrpSpPr>
              <p:nvPr/>
            </p:nvGrpSpPr>
            <p:grpSpPr bwMode="auto">
              <a:xfrm>
                <a:off x="4259" y="2371"/>
                <a:ext cx="295" cy="1"/>
                <a:chOff x="4259" y="2371"/>
                <a:chExt cx="295" cy="1"/>
              </a:xfrm>
            </p:grpSpPr>
            <p:sp>
              <p:nvSpPr>
                <p:cNvPr id="27397"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98"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99"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00"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01"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402"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41" name="Group 671"/>
            <p:cNvGrpSpPr>
              <a:grpSpLocks/>
            </p:cNvGrpSpPr>
            <p:nvPr/>
          </p:nvGrpSpPr>
          <p:grpSpPr bwMode="auto">
            <a:xfrm>
              <a:off x="3796" y="2347"/>
              <a:ext cx="415" cy="56"/>
              <a:chOff x="3796" y="2347"/>
              <a:chExt cx="415" cy="56"/>
            </a:xfrm>
          </p:grpSpPr>
          <p:sp>
            <p:nvSpPr>
              <p:cNvPr id="27387"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388" name="Group 673"/>
              <p:cNvGrpSpPr>
                <a:grpSpLocks/>
              </p:cNvGrpSpPr>
              <p:nvPr/>
            </p:nvGrpSpPr>
            <p:grpSpPr bwMode="auto">
              <a:xfrm>
                <a:off x="3796" y="2371"/>
                <a:ext cx="295" cy="1"/>
                <a:chOff x="3796" y="2371"/>
                <a:chExt cx="295" cy="1"/>
              </a:xfrm>
            </p:grpSpPr>
            <p:sp>
              <p:nvSpPr>
                <p:cNvPr id="27389"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90"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91"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92"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93"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94"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42" name="Group 680"/>
            <p:cNvGrpSpPr>
              <a:grpSpLocks/>
            </p:cNvGrpSpPr>
            <p:nvPr/>
          </p:nvGrpSpPr>
          <p:grpSpPr bwMode="auto">
            <a:xfrm>
              <a:off x="3333" y="2339"/>
              <a:ext cx="415" cy="64"/>
              <a:chOff x="3333" y="2339"/>
              <a:chExt cx="415" cy="64"/>
            </a:xfrm>
          </p:grpSpPr>
          <p:sp>
            <p:nvSpPr>
              <p:cNvPr id="27379"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380" name="Group 682"/>
              <p:cNvGrpSpPr>
                <a:grpSpLocks/>
              </p:cNvGrpSpPr>
              <p:nvPr/>
            </p:nvGrpSpPr>
            <p:grpSpPr bwMode="auto">
              <a:xfrm>
                <a:off x="3333" y="2371"/>
                <a:ext cx="295" cy="1"/>
                <a:chOff x="3333" y="2371"/>
                <a:chExt cx="295" cy="1"/>
              </a:xfrm>
            </p:grpSpPr>
            <p:sp>
              <p:nvSpPr>
                <p:cNvPr id="27381"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82"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83"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84"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85"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86"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43" name="Group 689"/>
            <p:cNvGrpSpPr>
              <a:grpSpLocks/>
            </p:cNvGrpSpPr>
            <p:nvPr/>
          </p:nvGrpSpPr>
          <p:grpSpPr bwMode="auto">
            <a:xfrm>
              <a:off x="3325" y="2650"/>
              <a:ext cx="415" cy="56"/>
              <a:chOff x="3325" y="2650"/>
              <a:chExt cx="415" cy="56"/>
            </a:xfrm>
          </p:grpSpPr>
          <p:sp>
            <p:nvSpPr>
              <p:cNvPr id="27371"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372" name="Group 691"/>
              <p:cNvGrpSpPr>
                <a:grpSpLocks/>
              </p:cNvGrpSpPr>
              <p:nvPr/>
            </p:nvGrpSpPr>
            <p:grpSpPr bwMode="auto">
              <a:xfrm>
                <a:off x="3325" y="2674"/>
                <a:ext cx="295" cy="1"/>
                <a:chOff x="3325" y="2674"/>
                <a:chExt cx="295" cy="1"/>
              </a:xfrm>
            </p:grpSpPr>
            <p:sp>
              <p:nvSpPr>
                <p:cNvPr id="27373"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74"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75"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76"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77"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78"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44" name="Group 698"/>
            <p:cNvGrpSpPr>
              <a:grpSpLocks/>
            </p:cNvGrpSpPr>
            <p:nvPr/>
          </p:nvGrpSpPr>
          <p:grpSpPr bwMode="auto">
            <a:xfrm>
              <a:off x="3788" y="2650"/>
              <a:ext cx="415" cy="56"/>
              <a:chOff x="3788" y="2650"/>
              <a:chExt cx="415" cy="56"/>
            </a:xfrm>
          </p:grpSpPr>
          <p:sp>
            <p:nvSpPr>
              <p:cNvPr id="27363"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364" name="Group 700"/>
              <p:cNvGrpSpPr>
                <a:grpSpLocks/>
              </p:cNvGrpSpPr>
              <p:nvPr/>
            </p:nvGrpSpPr>
            <p:grpSpPr bwMode="auto">
              <a:xfrm>
                <a:off x="3788" y="2674"/>
                <a:ext cx="295" cy="1"/>
                <a:chOff x="3788" y="2674"/>
                <a:chExt cx="295" cy="1"/>
              </a:xfrm>
            </p:grpSpPr>
            <p:sp>
              <p:nvSpPr>
                <p:cNvPr id="27365"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66"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67"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68"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69"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70"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45" name="Group 707"/>
            <p:cNvGrpSpPr>
              <a:grpSpLocks/>
            </p:cNvGrpSpPr>
            <p:nvPr/>
          </p:nvGrpSpPr>
          <p:grpSpPr bwMode="auto">
            <a:xfrm>
              <a:off x="3325" y="2953"/>
              <a:ext cx="415" cy="56"/>
              <a:chOff x="3325" y="2953"/>
              <a:chExt cx="415" cy="56"/>
            </a:xfrm>
          </p:grpSpPr>
          <p:sp>
            <p:nvSpPr>
              <p:cNvPr id="27355"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356" name="Group 709"/>
              <p:cNvGrpSpPr>
                <a:grpSpLocks/>
              </p:cNvGrpSpPr>
              <p:nvPr/>
            </p:nvGrpSpPr>
            <p:grpSpPr bwMode="auto">
              <a:xfrm>
                <a:off x="3325" y="2985"/>
                <a:ext cx="295" cy="1"/>
                <a:chOff x="3325" y="2985"/>
                <a:chExt cx="295" cy="1"/>
              </a:xfrm>
            </p:grpSpPr>
            <p:sp>
              <p:nvSpPr>
                <p:cNvPr id="27357"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58"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59"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60"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61"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62"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46" name="Group 716"/>
            <p:cNvGrpSpPr>
              <a:grpSpLocks/>
            </p:cNvGrpSpPr>
            <p:nvPr/>
          </p:nvGrpSpPr>
          <p:grpSpPr bwMode="auto">
            <a:xfrm>
              <a:off x="3788" y="2953"/>
              <a:ext cx="415" cy="56"/>
              <a:chOff x="3788" y="2953"/>
              <a:chExt cx="415" cy="56"/>
            </a:xfrm>
          </p:grpSpPr>
          <p:sp>
            <p:nvSpPr>
              <p:cNvPr id="27347"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348" name="Group 718"/>
              <p:cNvGrpSpPr>
                <a:grpSpLocks/>
              </p:cNvGrpSpPr>
              <p:nvPr/>
            </p:nvGrpSpPr>
            <p:grpSpPr bwMode="auto">
              <a:xfrm>
                <a:off x="3788" y="2985"/>
                <a:ext cx="295" cy="1"/>
                <a:chOff x="3788" y="2985"/>
                <a:chExt cx="295" cy="1"/>
              </a:xfrm>
            </p:grpSpPr>
            <p:sp>
              <p:nvSpPr>
                <p:cNvPr id="27349"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50"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51"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52"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53"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54"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47" name="Group 725"/>
            <p:cNvGrpSpPr>
              <a:grpSpLocks/>
            </p:cNvGrpSpPr>
            <p:nvPr/>
          </p:nvGrpSpPr>
          <p:grpSpPr bwMode="auto">
            <a:xfrm>
              <a:off x="4251" y="2953"/>
              <a:ext cx="415" cy="56"/>
              <a:chOff x="4251" y="2953"/>
              <a:chExt cx="415" cy="56"/>
            </a:xfrm>
          </p:grpSpPr>
          <p:sp>
            <p:nvSpPr>
              <p:cNvPr id="27339"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340" name="Group 727"/>
              <p:cNvGrpSpPr>
                <a:grpSpLocks/>
              </p:cNvGrpSpPr>
              <p:nvPr/>
            </p:nvGrpSpPr>
            <p:grpSpPr bwMode="auto">
              <a:xfrm>
                <a:off x="4251" y="2985"/>
                <a:ext cx="295" cy="1"/>
                <a:chOff x="4251" y="2985"/>
                <a:chExt cx="295" cy="1"/>
              </a:xfrm>
            </p:grpSpPr>
            <p:sp>
              <p:nvSpPr>
                <p:cNvPr id="27341"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42"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43"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44"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45"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46"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48" name="Group 734"/>
            <p:cNvGrpSpPr>
              <a:grpSpLocks/>
            </p:cNvGrpSpPr>
            <p:nvPr/>
          </p:nvGrpSpPr>
          <p:grpSpPr bwMode="auto">
            <a:xfrm>
              <a:off x="4674" y="1741"/>
              <a:ext cx="40" cy="1260"/>
              <a:chOff x="4674" y="1741"/>
              <a:chExt cx="40" cy="1260"/>
            </a:xfrm>
          </p:grpSpPr>
          <p:sp>
            <p:nvSpPr>
              <p:cNvPr id="27329"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27330"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7331"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27332"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27333"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27334"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7335"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27336"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7337"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27338"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6849" name="Group 745"/>
            <p:cNvGrpSpPr>
              <a:grpSpLocks/>
            </p:cNvGrpSpPr>
            <p:nvPr/>
          </p:nvGrpSpPr>
          <p:grpSpPr bwMode="auto">
            <a:xfrm>
              <a:off x="3740" y="3272"/>
              <a:ext cx="40" cy="343"/>
              <a:chOff x="3740" y="3272"/>
              <a:chExt cx="40" cy="343"/>
            </a:xfrm>
          </p:grpSpPr>
          <p:sp>
            <p:nvSpPr>
              <p:cNvPr id="27325"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27326"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7327"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27328"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26850" name="Group 750"/>
            <p:cNvGrpSpPr>
              <a:grpSpLocks/>
            </p:cNvGrpSpPr>
            <p:nvPr/>
          </p:nvGrpSpPr>
          <p:grpSpPr bwMode="auto">
            <a:xfrm>
              <a:off x="3285" y="3272"/>
              <a:ext cx="32" cy="343"/>
              <a:chOff x="3285" y="3272"/>
              <a:chExt cx="32" cy="343"/>
            </a:xfrm>
          </p:grpSpPr>
          <p:sp>
            <p:nvSpPr>
              <p:cNvPr id="27321"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27322"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7323"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27324"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6851" name="Group 755"/>
            <p:cNvGrpSpPr>
              <a:grpSpLocks/>
            </p:cNvGrpSpPr>
            <p:nvPr/>
          </p:nvGrpSpPr>
          <p:grpSpPr bwMode="auto">
            <a:xfrm>
              <a:off x="4203" y="3272"/>
              <a:ext cx="32" cy="343"/>
              <a:chOff x="4203" y="3272"/>
              <a:chExt cx="32" cy="343"/>
            </a:xfrm>
          </p:grpSpPr>
          <p:sp>
            <p:nvSpPr>
              <p:cNvPr id="27317"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27318"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7319"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27320"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6852" name="Group 760"/>
            <p:cNvGrpSpPr>
              <a:grpSpLocks/>
            </p:cNvGrpSpPr>
            <p:nvPr/>
          </p:nvGrpSpPr>
          <p:grpSpPr bwMode="auto">
            <a:xfrm>
              <a:off x="4658" y="3272"/>
              <a:ext cx="32" cy="343"/>
              <a:chOff x="4658" y="3272"/>
              <a:chExt cx="32" cy="343"/>
            </a:xfrm>
          </p:grpSpPr>
          <p:sp>
            <p:nvSpPr>
              <p:cNvPr id="27313"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27314"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7315"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27316"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6853" name="Group 765"/>
            <p:cNvGrpSpPr>
              <a:grpSpLocks/>
            </p:cNvGrpSpPr>
            <p:nvPr/>
          </p:nvGrpSpPr>
          <p:grpSpPr bwMode="auto">
            <a:xfrm>
              <a:off x="4251" y="2650"/>
              <a:ext cx="415" cy="56"/>
              <a:chOff x="4251" y="2650"/>
              <a:chExt cx="415" cy="56"/>
            </a:xfrm>
          </p:grpSpPr>
          <p:sp>
            <p:nvSpPr>
              <p:cNvPr id="27305"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306" name="Group 767"/>
              <p:cNvGrpSpPr>
                <a:grpSpLocks/>
              </p:cNvGrpSpPr>
              <p:nvPr/>
            </p:nvGrpSpPr>
            <p:grpSpPr bwMode="auto">
              <a:xfrm>
                <a:off x="4251" y="2674"/>
                <a:ext cx="295" cy="1"/>
                <a:chOff x="4251" y="2674"/>
                <a:chExt cx="295" cy="1"/>
              </a:xfrm>
            </p:grpSpPr>
            <p:sp>
              <p:nvSpPr>
                <p:cNvPr id="27307"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08"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09"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10"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11"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12"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54" name="Group 774"/>
            <p:cNvGrpSpPr>
              <a:grpSpLocks/>
            </p:cNvGrpSpPr>
            <p:nvPr/>
          </p:nvGrpSpPr>
          <p:grpSpPr bwMode="auto">
            <a:xfrm>
              <a:off x="4251" y="1733"/>
              <a:ext cx="415" cy="56"/>
              <a:chOff x="4251" y="1733"/>
              <a:chExt cx="415" cy="56"/>
            </a:xfrm>
          </p:grpSpPr>
          <p:sp>
            <p:nvSpPr>
              <p:cNvPr id="27297"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298" name="Group 776"/>
              <p:cNvGrpSpPr>
                <a:grpSpLocks/>
              </p:cNvGrpSpPr>
              <p:nvPr/>
            </p:nvGrpSpPr>
            <p:grpSpPr bwMode="auto">
              <a:xfrm>
                <a:off x="4251" y="1757"/>
                <a:ext cx="295" cy="1"/>
                <a:chOff x="4251" y="1757"/>
                <a:chExt cx="295" cy="1"/>
              </a:xfrm>
            </p:grpSpPr>
            <p:sp>
              <p:nvSpPr>
                <p:cNvPr id="27299"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00"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01"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02"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03"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304"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55" name="Group 783"/>
            <p:cNvGrpSpPr>
              <a:grpSpLocks/>
            </p:cNvGrpSpPr>
            <p:nvPr/>
          </p:nvGrpSpPr>
          <p:grpSpPr bwMode="auto">
            <a:xfrm>
              <a:off x="3325" y="3264"/>
              <a:ext cx="415" cy="56"/>
              <a:chOff x="3325" y="3264"/>
              <a:chExt cx="415" cy="56"/>
            </a:xfrm>
          </p:grpSpPr>
          <p:sp>
            <p:nvSpPr>
              <p:cNvPr id="27289"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290" name="Group 785"/>
              <p:cNvGrpSpPr>
                <a:grpSpLocks/>
              </p:cNvGrpSpPr>
              <p:nvPr/>
            </p:nvGrpSpPr>
            <p:grpSpPr bwMode="auto">
              <a:xfrm>
                <a:off x="3325" y="3288"/>
                <a:ext cx="295" cy="1"/>
                <a:chOff x="3325" y="3288"/>
                <a:chExt cx="295" cy="1"/>
              </a:xfrm>
            </p:grpSpPr>
            <p:sp>
              <p:nvSpPr>
                <p:cNvPr id="27291"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92"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93"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94"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95"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96"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56" name="Group 792"/>
            <p:cNvGrpSpPr>
              <a:grpSpLocks/>
            </p:cNvGrpSpPr>
            <p:nvPr/>
          </p:nvGrpSpPr>
          <p:grpSpPr bwMode="auto">
            <a:xfrm>
              <a:off x="3780" y="3256"/>
              <a:ext cx="415" cy="56"/>
              <a:chOff x="3780" y="3256"/>
              <a:chExt cx="415" cy="56"/>
            </a:xfrm>
          </p:grpSpPr>
          <p:sp>
            <p:nvSpPr>
              <p:cNvPr id="27281"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282" name="Group 794"/>
              <p:cNvGrpSpPr>
                <a:grpSpLocks/>
              </p:cNvGrpSpPr>
              <p:nvPr/>
            </p:nvGrpSpPr>
            <p:grpSpPr bwMode="auto">
              <a:xfrm>
                <a:off x="3780" y="3288"/>
                <a:ext cx="295" cy="1"/>
                <a:chOff x="3780" y="3288"/>
                <a:chExt cx="295" cy="1"/>
              </a:xfrm>
            </p:grpSpPr>
            <p:sp>
              <p:nvSpPr>
                <p:cNvPr id="27283"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84"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85"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86"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87"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88"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57" name="Group 801"/>
            <p:cNvGrpSpPr>
              <a:grpSpLocks/>
            </p:cNvGrpSpPr>
            <p:nvPr/>
          </p:nvGrpSpPr>
          <p:grpSpPr bwMode="auto">
            <a:xfrm>
              <a:off x="4251" y="3256"/>
              <a:ext cx="415" cy="56"/>
              <a:chOff x="4251" y="3256"/>
              <a:chExt cx="415" cy="56"/>
            </a:xfrm>
          </p:grpSpPr>
          <p:sp>
            <p:nvSpPr>
              <p:cNvPr id="27273"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274" name="Group 803"/>
              <p:cNvGrpSpPr>
                <a:grpSpLocks/>
              </p:cNvGrpSpPr>
              <p:nvPr/>
            </p:nvGrpSpPr>
            <p:grpSpPr bwMode="auto">
              <a:xfrm>
                <a:off x="4251" y="3288"/>
                <a:ext cx="295" cy="1"/>
                <a:chOff x="4251" y="3288"/>
                <a:chExt cx="295" cy="1"/>
              </a:xfrm>
            </p:grpSpPr>
            <p:sp>
              <p:nvSpPr>
                <p:cNvPr id="27275"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76"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77"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78"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79"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80"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58" name="Group 810"/>
            <p:cNvGrpSpPr>
              <a:grpSpLocks/>
            </p:cNvGrpSpPr>
            <p:nvPr/>
          </p:nvGrpSpPr>
          <p:grpSpPr bwMode="auto">
            <a:xfrm>
              <a:off x="3325" y="3567"/>
              <a:ext cx="415" cy="56"/>
              <a:chOff x="3325" y="3567"/>
              <a:chExt cx="415" cy="56"/>
            </a:xfrm>
          </p:grpSpPr>
          <p:sp>
            <p:nvSpPr>
              <p:cNvPr id="27265"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266" name="Group 812"/>
              <p:cNvGrpSpPr>
                <a:grpSpLocks/>
              </p:cNvGrpSpPr>
              <p:nvPr/>
            </p:nvGrpSpPr>
            <p:grpSpPr bwMode="auto">
              <a:xfrm>
                <a:off x="3325" y="3599"/>
                <a:ext cx="295" cy="1"/>
                <a:chOff x="3325" y="3599"/>
                <a:chExt cx="295" cy="1"/>
              </a:xfrm>
            </p:grpSpPr>
            <p:sp>
              <p:nvSpPr>
                <p:cNvPr id="27267"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68"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69"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70"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71"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72"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59" name="Group 819"/>
            <p:cNvGrpSpPr>
              <a:grpSpLocks/>
            </p:cNvGrpSpPr>
            <p:nvPr/>
          </p:nvGrpSpPr>
          <p:grpSpPr bwMode="auto">
            <a:xfrm>
              <a:off x="3788" y="3567"/>
              <a:ext cx="415" cy="56"/>
              <a:chOff x="3788" y="3567"/>
              <a:chExt cx="415" cy="56"/>
            </a:xfrm>
          </p:grpSpPr>
          <p:sp>
            <p:nvSpPr>
              <p:cNvPr id="27257"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258" name="Group 821"/>
              <p:cNvGrpSpPr>
                <a:grpSpLocks/>
              </p:cNvGrpSpPr>
              <p:nvPr/>
            </p:nvGrpSpPr>
            <p:grpSpPr bwMode="auto">
              <a:xfrm>
                <a:off x="3788" y="3591"/>
                <a:ext cx="295" cy="1"/>
                <a:chOff x="3788" y="3591"/>
                <a:chExt cx="295" cy="1"/>
              </a:xfrm>
            </p:grpSpPr>
            <p:sp>
              <p:nvSpPr>
                <p:cNvPr id="27259"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60"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61"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62"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63"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64"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60" name="Group 828"/>
            <p:cNvGrpSpPr>
              <a:grpSpLocks/>
            </p:cNvGrpSpPr>
            <p:nvPr/>
          </p:nvGrpSpPr>
          <p:grpSpPr bwMode="auto">
            <a:xfrm>
              <a:off x="4243" y="3567"/>
              <a:ext cx="415" cy="56"/>
              <a:chOff x="4243" y="3567"/>
              <a:chExt cx="415" cy="56"/>
            </a:xfrm>
          </p:grpSpPr>
          <p:sp>
            <p:nvSpPr>
              <p:cNvPr id="27249"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250" name="Group 830"/>
              <p:cNvGrpSpPr>
                <a:grpSpLocks/>
              </p:cNvGrpSpPr>
              <p:nvPr/>
            </p:nvGrpSpPr>
            <p:grpSpPr bwMode="auto">
              <a:xfrm>
                <a:off x="4243" y="3599"/>
                <a:ext cx="295" cy="1"/>
                <a:chOff x="4243" y="3599"/>
                <a:chExt cx="295" cy="1"/>
              </a:xfrm>
            </p:grpSpPr>
            <p:sp>
              <p:nvSpPr>
                <p:cNvPr id="27251"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52"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53"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54"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55"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56"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61" name="Group 837"/>
            <p:cNvGrpSpPr>
              <a:grpSpLocks/>
            </p:cNvGrpSpPr>
            <p:nvPr/>
          </p:nvGrpSpPr>
          <p:grpSpPr bwMode="auto">
            <a:xfrm>
              <a:off x="3788" y="2376"/>
              <a:ext cx="886" cy="290"/>
              <a:chOff x="3788" y="2376"/>
              <a:chExt cx="886" cy="290"/>
            </a:xfrm>
          </p:grpSpPr>
          <p:sp>
            <p:nvSpPr>
              <p:cNvPr id="27247"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27248"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62" name="Group 840"/>
            <p:cNvGrpSpPr>
              <a:grpSpLocks/>
            </p:cNvGrpSpPr>
            <p:nvPr/>
          </p:nvGrpSpPr>
          <p:grpSpPr bwMode="auto">
            <a:xfrm>
              <a:off x="3309" y="2084"/>
              <a:ext cx="1381" cy="1507"/>
              <a:chOff x="3309" y="2084"/>
              <a:chExt cx="1381" cy="1507"/>
            </a:xfrm>
          </p:grpSpPr>
          <p:sp>
            <p:nvSpPr>
              <p:cNvPr id="27245"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27246"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63" name="Group 843"/>
            <p:cNvGrpSpPr>
              <a:grpSpLocks/>
            </p:cNvGrpSpPr>
            <p:nvPr/>
          </p:nvGrpSpPr>
          <p:grpSpPr bwMode="auto">
            <a:xfrm>
              <a:off x="3773" y="2076"/>
              <a:ext cx="909" cy="893"/>
              <a:chOff x="3773" y="2076"/>
              <a:chExt cx="909" cy="893"/>
            </a:xfrm>
          </p:grpSpPr>
          <p:sp>
            <p:nvSpPr>
              <p:cNvPr id="27243"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7244"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64" name="Group 846"/>
            <p:cNvGrpSpPr>
              <a:grpSpLocks/>
            </p:cNvGrpSpPr>
            <p:nvPr/>
          </p:nvGrpSpPr>
          <p:grpSpPr bwMode="auto">
            <a:xfrm>
              <a:off x="3317" y="2379"/>
              <a:ext cx="910" cy="893"/>
              <a:chOff x="3317" y="2379"/>
              <a:chExt cx="910" cy="893"/>
            </a:xfrm>
          </p:grpSpPr>
          <p:sp>
            <p:nvSpPr>
              <p:cNvPr id="27241"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7242"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65" name="Group 849"/>
            <p:cNvGrpSpPr>
              <a:grpSpLocks/>
            </p:cNvGrpSpPr>
            <p:nvPr/>
          </p:nvGrpSpPr>
          <p:grpSpPr bwMode="auto">
            <a:xfrm>
              <a:off x="2878" y="1725"/>
              <a:ext cx="415" cy="56"/>
              <a:chOff x="2878" y="1725"/>
              <a:chExt cx="415" cy="56"/>
            </a:xfrm>
          </p:grpSpPr>
          <p:sp>
            <p:nvSpPr>
              <p:cNvPr id="27233"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234" name="Group 851"/>
              <p:cNvGrpSpPr>
                <a:grpSpLocks/>
              </p:cNvGrpSpPr>
              <p:nvPr/>
            </p:nvGrpSpPr>
            <p:grpSpPr bwMode="auto">
              <a:xfrm>
                <a:off x="2878" y="1757"/>
                <a:ext cx="295" cy="1"/>
                <a:chOff x="2878" y="1757"/>
                <a:chExt cx="295" cy="1"/>
              </a:xfrm>
            </p:grpSpPr>
            <p:sp>
              <p:nvSpPr>
                <p:cNvPr id="27235"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36"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37"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38"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39"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40"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66" name="Group 858"/>
            <p:cNvGrpSpPr>
              <a:grpSpLocks/>
            </p:cNvGrpSpPr>
            <p:nvPr/>
          </p:nvGrpSpPr>
          <p:grpSpPr bwMode="auto">
            <a:xfrm>
              <a:off x="2878" y="2036"/>
              <a:ext cx="415" cy="56"/>
              <a:chOff x="2878" y="2036"/>
              <a:chExt cx="415" cy="56"/>
            </a:xfrm>
          </p:grpSpPr>
          <p:sp>
            <p:nvSpPr>
              <p:cNvPr id="27225"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226" name="Group 860"/>
              <p:cNvGrpSpPr>
                <a:grpSpLocks/>
              </p:cNvGrpSpPr>
              <p:nvPr/>
            </p:nvGrpSpPr>
            <p:grpSpPr bwMode="auto">
              <a:xfrm>
                <a:off x="2878" y="2060"/>
                <a:ext cx="295" cy="1"/>
                <a:chOff x="2878" y="2060"/>
                <a:chExt cx="295" cy="1"/>
              </a:xfrm>
            </p:grpSpPr>
            <p:sp>
              <p:nvSpPr>
                <p:cNvPr id="27227"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28"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29"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30"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31"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32"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67" name="Group 867"/>
            <p:cNvGrpSpPr>
              <a:grpSpLocks/>
            </p:cNvGrpSpPr>
            <p:nvPr/>
          </p:nvGrpSpPr>
          <p:grpSpPr bwMode="auto">
            <a:xfrm>
              <a:off x="2886" y="2339"/>
              <a:ext cx="415" cy="56"/>
              <a:chOff x="2886" y="2339"/>
              <a:chExt cx="415" cy="56"/>
            </a:xfrm>
          </p:grpSpPr>
          <p:sp>
            <p:nvSpPr>
              <p:cNvPr id="27217"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218" name="Group 869"/>
              <p:cNvGrpSpPr>
                <a:grpSpLocks/>
              </p:cNvGrpSpPr>
              <p:nvPr/>
            </p:nvGrpSpPr>
            <p:grpSpPr bwMode="auto">
              <a:xfrm>
                <a:off x="2886" y="2371"/>
                <a:ext cx="295" cy="1"/>
                <a:chOff x="2886" y="2371"/>
                <a:chExt cx="295" cy="1"/>
              </a:xfrm>
            </p:grpSpPr>
            <p:sp>
              <p:nvSpPr>
                <p:cNvPr id="27219"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20"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21"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22"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23"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24"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68" name="Group 876"/>
            <p:cNvGrpSpPr>
              <a:grpSpLocks/>
            </p:cNvGrpSpPr>
            <p:nvPr/>
          </p:nvGrpSpPr>
          <p:grpSpPr bwMode="auto">
            <a:xfrm>
              <a:off x="2878" y="2642"/>
              <a:ext cx="415" cy="56"/>
              <a:chOff x="2878" y="2642"/>
              <a:chExt cx="415" cy="56"/>
            </a:xfrm>
          </p:grpSpPr>
          <p:sp>
            <p:nvSpPr>
              <p:cNvPr id="27209"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210" name="Group 878"/>
              <p:cNvGrpSpPr>
                <a:grpSpLocks/>
              </p:cNvGrpSpPr>
              <p:nvPr/>
            </p:nvGrpSpPr>
            <p:grpSpPr bwMode="auto">
              <a:xfrm>
                <a:off x="2878" y="2674"/>
                <a:ext cx="295" cy="1"/>
                <a:chOff x="2878" y="2674"/>
                <a:chExt cx="295" cy="1"/>
              </a:xfrm>
            </p:grpSpPr>
            <p:sp>
              <p:nvSpPr>
                <p:cNvPr id="27211"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12"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13"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14"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15"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16"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69" name="Group 885"/>
            <p:cNvGrpSpPr>
              <a:grpSpLocks/>
            </p:cNvGrpSpPr>
            <p:nvPr/>
          </p:nvGrpSpPr>
          <p:grpSpPr bwMode="auto">
            <a:xfrm>
              <a:off x="2878" y="2953"/>
              <a:ext cx="415" cy="56"/>
              <a:chOff x="2878" y="2953"/>
              <a:chExt cx="415" cy="56"/>
            </a:xfrm>
          </p:grpSpPr>
          <p:sp>
            <p:nvSpPr>
              <p:cNvPr id="27201"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7202" name="Group 887"/>
              <p:cNvGrpSpPr>
                <a:grpSpLocks/>
              </p:cNvGrpSpPr>
              <p:nvPr/>
            </p:nvGrpSpPr>
            <p:grpSpPr bwMode="auto">
              <a:xfrm>
                <a:off x="2878" y="2985"/>
                <a:ext cx="295" cy="1"/>
                <a:chOff x="2878" y="2985"/>
                <a:chExt cx="295" cy="1"/>
              </a:xfrm>
            </p:grpSpPr>
            <p:sp>
              <p:nvSpPr>
                <p:cNvPr id="27203"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04"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05"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06"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07"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08"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70" name="Group 894"/>
            <p:cNvGrpSpPr>
              <a:grpSpLocks/>
            </p:cNvGrpSpPr>
            <p:nvPr/>
          </p:nvGrpSpPr>
          <p:grpSpPr bwMode="auto">
            <a:xfrm>
              <a:off x="2870" y="3256"/>
              <a:ext cx="415" cy="56"/>
              <a:chOff x="2870" y="3256"/>
              <a:chExt cx="415" cy="56"/>
            </a:xfrm>
          </p:grpSpPr>
          <p:sp>
            <p:nvSpPr>
              <p:cNvPr id="27193"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194" name="Group 896"/>
              <p:cNvGrpSpPr>
                <a:grpSpLocks/>
              </p:cNvGrpSpPr>
              <p:nvPr/>
            </p:nvGrpSpPr>
            <p:grpSpPr bwMode="auto">
              <a:xfrm>
                <a:off x="2870" y="3280"/>
                <a:ext cx="295" cy="1"/>
                <a:chOff x="2870" y="3280"/>
                <a:chExt cx="295" cy="1"/>
              </a:xfrm>
            </p:grpSpPr>
            <p:sp>
              <p:nvSpPr>
                <p:cNvPr id="27195"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96"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97"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98"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99"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200"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71" name="Group 903"/>
            <p:cNvGrpSpPr>
              <a:grpSpLocks/>
            </p:cNvGrpSpPr>
            <p:nvPr/>
          </p:nvGrpSpPr>
          <p:grpSpPr bwMode="auto">
            <a:xfrm>
              <a:off x="2870" y="3567"/>
              <a:ext cx="415" cy="56"/>
              <a:chOff x="2870" y="3567"/>
              <a:chExt cx="415" cy="56"/>
            </a:xfrm>
          </p:grpSpPr>
          <p:sp>
            <p:nvSpPr>
              <p:cNvPr id="27185"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7186" name="Group 905"/>
              <p:cNvGrpSpPr>
                <a:grpSpLocks/>
              </p:cNvGrpSpPr>
              <p:nvPr/>
            </p:nvGrpSpPr>
            <p:grpSpPr bwMode="auto">
              <a:xfrm>
                <a:off x="2870" y="3591"/>
                <a:ext cx="295" cy="1"/>
                <a:chOff x="2870" y="3591"/>
                <a:chExt cx="295" cy="1"/>
              </a:xfrm>
            </p:grpSpPr>
            <p:sp>
              <p:nvSpPr>
                <p:cNvPr id="27187"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88"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89"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90"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91"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92"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6872" name="Group 912"/>
            <p:cNvGrpSpPr>
              <a:grpSpLocks/>
            </p:cNvGrpSpPr>
            <p:nvPr/>
          </p:nvGrpSpPr>
          <p:grpSpPr bwMode="auto">
            <a:xfrm>
              <a:off x="2399" y="1765"/>
              <a:ext cx="1357" cy="1196"/>
              <a:chOff x="2399" y="1765"/>
              <a:chExt cx="1357" cy="1196"/>
            </a:xfrm>
          </p:grpSpPr>
          <p:sp>
            <p:nvSpPr>
              <p:cNvPr id="27183"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27184"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73" name="Group 915"/>
            <p:cNvGrpSpPr>
              <a:grpSpLocks/>
            </p:cNvGrpSpPr>
            <p:nvPr/>
          </p:nvGrpSpPr>
          <p:grpSpPr bwMode="auto">
            <a:xfrm>
              <a:off x="2862" y="1765"/>
              <a:ext cx="1349" cy="1204"/>
              <a:chOff x="2862" y="1765"/>
              <a:chExt cx="1349" cy="1204"/>
            </a:xfrm>
          </p:grpSpPr>
          <p:sp>
            <p:nvSpPr>
              <p:cNvPr id="27181"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7182"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74" name="Group 918"/>
            <p:cNvGrpSpPr>
              <a:grpSpLocks/>
            </p:cNvGrpSpPr>
            <p:nvPr/>
          </p:nvGrpSpPr>
          <p:grpSpPr bwMode="auto">
            <a:xfrm>
              <a:off x="2870" y="2990"/>
              <a:ext cx="886" cy="290"/>
              <a:chOff x="2870" y="2990"/>
              <a:chExt cx="886" cy="290"/>
            </a:xfrm>
          </p:grpSpPr>
          <p:sp>
            <p:nvSpPr>
              <p:cNvPr id="27179"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27180"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75" name="Group 921"/>
            <p:cNvGrpSpPr>
              <a:grpSpLocks/>
            </p:cNvGrpSpPr>
            <p:nvPr/>
          </p:nvGrpSpPr>
          <p:grpSpPr bwMode="auto">
            <a:xfrm>
              <a:off x="2393" y="2993"/>
              <a:ext cx="437" cy="598"/>
              <a:chOff x="2393" y="2993"/>
              <a:chExt cx="437" cy="598"/>
            </a:xfrm>
          </p:grpSpPr>
          <p:sp>
            <p:nvSpPr>
              <p:cNvPr id="27177"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27178"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76" name="Group 924"/>
            <p:cNvGrpSpPr>
              <a:grpSpLocks/>
            </p:cNvGrpSpPr>
            <p:nvPr/>
          </p:nvGrpSpPr>
          <p:grpSpPr bwMode="auto">
            <a:xfrm>
              <a:off x="2854" y="2690"/>
              <a:ext cx="902" cy="596"/>
              <a:chOff x="2854" y="2690"/>
              <a:chExt cx="902" cy="596"/>
            </a:xfrm>
          </p:grpSpPr>
          <p:sp>
            <p:nvSpPr>
              <p:cNvPr id="27175"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27176"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77" name="Group 927"/>
            <p:cNvGrpSpPr>
              <a:grpSpLocks/>
            </p:cNvGrpSpPr>
            <p:nvPr/>
          </p:nvGrpSpPr>
          <p:grpSpPr bwMode="auto">
            <a:xfrm>
              <a:off x="2862" y="1781"/>
              <a:ext cx="1349" cy="1188"/>
              <a:chOff x="2862" y="1781"/>
              <a:chExt cx="1349" cy="1188"/>
            </a:xfrm>
          </p:grpSpPr>
          <p:sp>
            <p:nvSpPr>
              <p:cNvPr id="27173"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27174"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78" name="Group 930"/>
            <p:cNvGrpSpPr>
              <a:grpSpLocks/>
            </p:cNvGrpSpPr>
            <p:nvPr/>
          </p:nvGrpSpPr>
          <p:grpSpPr bwMode="auto">
            <a:xfrm>
              <a:off x="1944" y="2687"/>
              <a:ext cx="886" cy="282"/>
              <a:chOff x="1944" y="2687"/>
              <a:chExt cx="886" cy="282"/>
            </a:xfrm>
          </p:grpSpPr>
          <p:sp>
            <p:nvSpPr>
              <p:cNvPr id="27171"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27172"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79" name="Group 933"/>
            <p:cNvGrpSpPr>
              <a:grpSpLocks/>
            </p:cNvGrpSpPr>
            <p:nvPr/>
          </p:nvGrpSpPr>
          <p:grpSpPr bwMode="auto">
            <a:xfrm>
              <a:off x="1944" y="2395"/>
              <a:ext cx="1357" cy="1196"/>
              <a:chOff x="1944" y="2395"/>
              <a:chExt cx="1357" cy="1196"/>
            </a:xfrm>
          </p:grpSpPr>
          <p:sp>
            <p:nvSpPr>
              <p:cNvPr id="27169"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27170"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80" name="Group 936"/>
            <p:cNvGrpSpPr>
              <a:grpSpLocks/>
            </p:cNvGrpSpPr>
            <p:nvPr/>
          </p:nvGrpSpPr>
          <p:grpSpPr bwMode="auto">
            <a:xfrm>
              <a:off x="3317" y="3293"/>
              <a:ext cx="886" cy="282"/>
              <a:chOff x="3317" y="3293"/>
              <a:chExt cx="886" cy="282"/>
            </a:xfrm>
          </p:grpSpPr>
          <p:sp>
            <p:nvSpPr>
              <p:cNvPr id="27167"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27168"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81" name="Group 939"/>
            <p:cNvGrpSpPr>
              <a:grpSpLocks/>
            </p:cNvGrpSpPr>
            <p:nvPr/>
          </p:nvGrpSpPr>
          <p:grpSpPr bwMode="auto">
            <a:xfrm>
              <a:off x="3317" y="2682"/>
              <a:ext cx="1349" cy="619"/>
              <a:chOff x="3317" y="2682"/>
              <a:chExt cx="1349" cy="619"/>
            </a:xfrm>
          </p:grpSpPr>
          <p:sp>
            <p:nvSpPr>
              <p:cNvPr id="27165"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27166"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82" name="Group 942"/>
            <p:cNvGrpSpPr>
              <a:grpSpLocks/>
            </p:cNvGrpSpPr>
            <p:nvPr/>
          </p:nvGrpSpPr>
          <p:grpSpPr bwMode="auto">
            <a:xfrm>
              <a:off x="3317" y="2387"/>
              <a:ext cx="886" cy="282"/>
              <a:chOff x="3317" y="2387"/>
              <a:chExt cx="886" cy="282"/>
            </a:xfrm>
          </p:grpSpPr>
          <p:sp>
            <p:nvSpPr>
              <p:cNvPr id="27163"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7164"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83" name="Group 945"/>
            <p:cNvGrpSpPr>
              <a:grpSpLocks/>
            </p:cNvGrpSpPr>
            <p:nvPr/>
          </p:nvGrpSpPr>
          <p:grpSpPr bwMode="auto">
            <a:xfrm>
              <a:off x="3780" y="2387"/>
              <a:ext cx="886" cy="282"/>
              <a:chOff x="3780" y="2387"/>
              <a:chExt cx="886" cy="282"/>
            </a:xfrm>
          </p:grpSpPr>
          <p:sp>
            <p:nvSpPr>
              <p:cNvPr id="27161"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27162"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84" name="Group 948"/>
            <p:cNvGrpSpPr>
              <a:grpSpLocks/>
            </p:cNvGrpSpPr>
            <p:nvPr/>
          </p:nvGrpSpPr>
          <p:grpSpPr bwMode="auto">
            <a:xfrm>
              <a:off x="1473" y="2993"/>
              <a:ext cx="886" cy="291"/>
              <a:chOff x="1473" y="2993"/>
              <a:chExt cx="886" cy="291"/>
            </a:xfrm>
          </p:grpSpPr>
          <p:sp>
            <p:nvSpPr>
              <p:cNvPr id="27159"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7160"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85" name="Group 951"/>
            <p:cNvGrpSpPr>
              <a:grpSpLocks/>
            </p:cNvGrpSpPr>
            <p:nvPr/>
          </p:nvGrpSpPr>
          <p:grpSpPr bwMode="auto">
            <a:xfrm>
              <a:off x="1497" y="1765"/>
              <a:ext cx="878" cy="290"/>
              <a:chOff x="1497" y="1765"/>
              <a:chExt cx="878" cy="290"/>
            </a:xfrm>
          </p:grpSpPr>
          <p:sp>
            <p:nvSpPr>
              <p:cNvPr id="27157"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7158"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86" name="Group 954"/>
            <p:cNvGrpSpPr>
              <a:grpSpLocks/>
            </p:cNvGrpSpPr>
            <p:nvPr/>
          </p:nvGrpSpPr>
          <p:grpSpPr bwMode="auto">
            <a:xfrm>
              <a:off x="1938" y="1765"/>
              <a:ext cx="892" cy="1507"/>
              <a:chOff x="1938" y="1765"/>
              <a:chExt cx="892" cy="1507"/>
            </a:xfrm>
          </p:grpSpPr>
          <p:sp>
            <p:nvSpPr>
              <p:cNvPr id="27155"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27156"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87" name="Group 957"/>
            <p:cNvGrpSpPr>
              <a:grpSpLocks/>
            </p:cNvGrpSpPr>
            <p:nvPr/>
          </p:nvGrpSpPr>
          <p:grpSpPr bwMode="auto">
            <a:xfrm>
              <a:off x="1482" y="1781"/>
              <a:ext cx="438" cy="263"/>
              <a:chOff x="1482" y="1781"/>
              <a:chExt cx="438" cy="263"/>
            </a:xfrm>
          </p:grpSpPr>
          <p:sp>
            <p:nvSpPr>
              <p:cNvPr id="27150"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7151"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52"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53"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54"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88" name="Group 963"/>
            <p:cNvGrpSpPr>
              <a:grpSpLocks/>
            </p:cNvGrpSpPr>
            <p:nvPr/>
          </p:nvGrpSpPr>
          <p:grpSpPr bwMode="auto">
            <a:xfrm>
              <a:off x="1481" y="1789"/>
              <a:ext cx="455" cy="550"/>
              <a:chOff x="1481" y="1789"/>
              <a:chExt cx="455" cy="550"/>
            </a:xfrm>
          </p:grpSpPr>
          <p:sp>
            <p:nvSpPr>
              <p:cNvPr id="27143"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27144"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45"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46"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47"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48"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49"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89" name="Group 971"/>
            <p:cNvGrpSpPr>
              <a:grpSpLocks/>
            </p:cNvGrpSpPr>
            <p:nvPr/>
          </p:nvGrpSpPr>
          <p:grpSpPr bwMode="auto">
            <a:xfrm>
              <a:off x="1489" y="2084"/>
              <a:ext cx="439" cy="574"/>
              <a:chOff x="1489" y="2084"/>
              <a:chExt cx="439" cy="574"/>
            </a:xfrm>
          </p:grpSpPr>
          <p:sp>
            <p:nvSpPr>
              <p:cNvPr id="27136"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27137"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38"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39"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40"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41"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42"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90" name="Group 979"/>
            <p:cNvGrpSpPr>
              <a:grpSpLocks/>
            </p:cNvGrpSpPr>
            <p:nvPr/>
          </p:nvGrpSpPr>
          <p:grpSpPr bwMode="auto">
            <a:xfrm>
              <a:off x="1481" y="2084"/>
              <a:ext cx="447" cy="574"/>
              <a:chOff x="1481" y="2084"/>
              <a:chExt cx="447" cy="574"/>
            </a:xfrm>
          </p:grpSpPr>
          <p:sp>
            <p:nvSpPr>
              <p:cNvPr id="27129"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27130"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31"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32"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33"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34"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35"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91" name="Group 987"/>
            <p:cNvGrpSpPr>
              <a:grpSpLocks/>
            </p:cNvGrpSpPr>
            <p:nvPr/>
          </p:nvGrpSpPr>
          <p:grpSpPr bwMode="auto">
            <a:xfrm>
              <a:off x="1944" y="2076"/>
              <a:ext cx="447" cy="263"/>
              <a:chOff x="1944" y="2076"/>
              <a:chExt cx="447" cy="263"/>
            </a:xfrm>
          </p:grpSpPr>
          <p:sp>
            <p:nvSpPr>
              <p:cNvPr id="27124"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27125"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26"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27"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28"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92" name="Group 993"/>
            <p:cNvGrpSpPr>
              <a:grpSpLocks/>
            </p:cNvGrpSpPr>
            <p:nvPr/>
          </p:nvGrpSpPr>
          <p:grpSpPr bwMode="auto">
            <a:xfrm>
              <a:off x="1944" y="1781"/>
              <a:ext cx="431" cy="263"/>
              <a:chOff x="1944" y="1781"/>
              <a:chExt cx="431" cy="263"/>
            </a:xfrm>
          </p:grpSpPr>
          <p:sp>
            <p:nvSpPr>
              <p:cNvPr id="27119"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27120"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21"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22"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23"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93" name="Group 999"/>
            <p:cNvGrpSpPr>
              <a:grpSpLocks/>
            </p:cNvGrpSpPr>
            <p:nvPr/>
          </p:nvGrpSpPr>
          <p:grpSpPr bwMode="auto">
            <a:xfrm>
              <a:off x="2415" y="1781"/>
              <a:ext cx="423" cy="271"/>
              <a:chOff x="2415" y="1781"/>
              <a:chExt cx="423" cy="271"/>
            </a:xfrm>
          </p:grpSpPr>
          <p:sp>
            <p:nvSpPr>
              <p:cNvPr id="27114"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115"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16"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17"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18"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94" name="Group 1005"/>
            <p:cNvGrpSpPr>
              <a:grpSpLocks/>
            </p:cNvGrpSpPr>
            <p:nvPr/>
          </p:nvGrpSpPr>
          <p:grpSpPr bwMode="auto">
            <a:xfrm>
              <a:off x="2886" y="1773"/>
              <a:ext cx="415" cy="271"/>
              <a:chOff x="2886" y="1773"/>
              <a:chExt cx="415" cy="271"/>
            </a:xfrm>
          </p:grpSpPr>
          <p:sp>
            <p:nvSpPr>
              <p:cNvPr id="27109"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110"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11"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12"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13"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95" name="Group 1011"/>
            <p:cNvGrpSpPr>
              <a:grpSpLocks/>
            </p:cNvGrpSpPr>
            <p:nvPr/>
          </p:nvGrpSpPr>
          <p:grpSpPr bwMode="auto">
            <a:xfrm>
              <a:off x="3325" y="1773"/>
              <a:ext cx="423" cy="271"/>
              <a:chOff x="3325" y="1773"/>
              <a:chExt cx="423" cy="271"/>
            </a:xfrm>
          </p:grpSpPr>
          <p:sp>
            <p:nvSpPr>
              <p:cNvPr id="27104"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105"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06"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07"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08"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96" name="Group 1017"/>
            <p:cNvGrpSpPr>
              <a:grpSpLocks/>
            </p:cNvGrpSpPr>
            <p:nvPr/>
          </p:nvGrpSpPr>
          <p:grpSpPr bwMode="auto">
            <a:xfrm>
              <a:off x="2878" y="2379"/>
              <a:ext cx="407" cy="287"/>
              <a:chOff x="2878" y="2379"/>
              <a:chExt cx="407" cy="287"/>
            </a:xfrm>
          </p:grpSpPr>
          <p:sp>
            <p:nvSpPr>
              <p:cNvPr id="27099"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100"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01"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02"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103"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97" name="Group 1023"/>
            <p:cNvGrpSpPr>
              <a:grpSpLocks/>
            </p:cNvGrpSpPr>
            <p:nvPr/>
          </p:nvGrpSpPr>
          <p:grpSpPr bwMode="auto">
            <a:xfrm>
              <a:off x="2878" y="2076"/>
              <a:ext cx="415" cy="279"/>
              <a:chOff x="2878" y="2076"/>
              <a:chExt cx="415" cy="279"/>
            </a:xfrm>
          </p:grpSpPr>
          <p:sp>
            <p:nvSpPr>
              <p:cNvPr id="27094"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095"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96"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97"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98"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98" name="Group 1029"/>
            <p:cNvGrpSpPr>
              <a:grpSpLocks/>
            </p:cNvGrpSpPr>
            <p:nvPr/>
          </p:nvGrpSpPr>
          <p:grpSpPr bwMode="auto">
            <a:xfrm>
              <a:off x="2415" y="2068"/>
              <a:ext cx="431" cy="279"/>
              <a:chOff x="2415" y="2068"/>
              <a:chExt cx="431" cy="279"/>
            </a:xfrm>
          </p:grpSpPr>
          <p:sp>
            <p:nvSpPr>
              <p:cNvPr id="27089"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090"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91"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92"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93"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899" name="Group 1035"/>
            <p:cNvGrpSpPr>
              <a:grpSpLocks/>
            </p:cNvGrpSpPr>
            <p:nvPr/>
          </p:nvGrpSpPr>
          <p:grpSpPr bwMode="auto">
            <a:xfrm>
              <a:off x="2399" y="2387"/>
              <a:ext cx="439" cy="582"/>
              <a:chOff x="2399" y="2387"/>
              <a:chExt cx="439" cy="582"/>
            </a:xfrm>
          </p:grpSpPr>
          <p:sp>
            <p:nvSpPr>
              <p:cNvPr id="27082"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27083"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84"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85"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86"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87"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88"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00" name="Group 1043"/>
            <p:cNvGrpSpPr>
              <a:grpSpLocks/>
            </p:cNvGrpSpPr>
            <p:nvPr/>
          </p:nvGrpSpPr>
          <p:grpSpPr bwMode="auto">
            <a:xfrm>
              <a:off x="1498" y="3296"/>
              <a:ext cx="406" cy="287"/>
              <a:chOff x="1498" y="3296"/>
              <a:chExt cx="406" cy="287"/>
            </a:xfrm>
          </p:grpSpPr>
          <p:sp>
            <p:nvSpPr>
              <p:cNvPr id="27077"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078"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79"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80"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81"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01" name="Group 1049"/>
            <p:cNvGrpSpPr>
              <a:grpSpLocks/>
            </p:cNvGrpSpPr>
            <p:nvPr/>
          </p:nvGrpSpPr>
          <p:grpSpPr bwMode="auto">
            <a:xfrm>
              <a:off x="1489" y="2690"/>
              <a:ext cx="423" cy="279"/>
              <a:chOff x="1489" y="2690"/>
              <a:chExt cx="423" cy="279"/>
            </a:xfrm>
          </p:grpSpPr>
          <p:sp>
            <p:nvSpPr>
              <p:cNvPr id="27072"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073"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74"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75"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76"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02" name="Group 1055"/>
            <p:cNvGrpSpPr>
              <a:grpSpLocks/>
            </p:cNvGrpSpPr>
            <p:nvPr/>
          </p:nvGrpSpPr>
          <p:grpSpPr bwMode="auto">
            <a:xfrm>
              <a:off x="1490" y="2993"/>
              <a:ext cx="414" cy="271"/>
              <a:chOff x="1490" y="2993"/>
              <a:chExt cx="414" cy="271"/>
            </a:xfrm>
          </p:grpSpPr>
          <p:sp>
            <p:nvSpPr>
              <p:cNvPr id="27067"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068"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69"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70"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71"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03" name="Group 1061"/>
            <p:cNvGrpSpPr>
              <a:grpSpLocks/>
            </p:cNvGrpSpPr>
            <p:nvPr/>
          </p:nvGrpSpPr>
          <p:grpSpPr bwMode="auto">
            <a:xfrm>
              <a:off x="1936" y="2993"/>
              <a:ext cx="439" cy="582"/>
              <a:chOff x="1936" y="2993"/>
              <a:chExt cx="439" cy="582"/>
            </a:xfrm>
          </p:grpSpPr>
          <p:sp>
            <p:nvSpPr>
              <p:cNvPr id="27060"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27061"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62"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63"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64"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65"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66"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04" name="Group 1069"/>
            <p:cNvGrpSpPr>
              <a:grpSpLocks/>
            </p:cNvGrpSpPr>
            <p:nvPr/>
          </p:nvGrpSpPr>
          <p:grpSpPr bwMode="auto">
            <a:xfrm>
              <a:off x="1944" y="2690"/>
              <a:ext cx="447" cy="279"/>
              <a:chOff x="1944" y="2690"/>
              <a:chExt cx="447" cy="279"/>
            </a:xfrm>
          </p:grpSpPr>
          <p:sp>
            <p:nvSpPr>
              <p:cNvPr id="27055"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7056"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57"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58"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59"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05" name="Group 1075"/>
            <p:cNvGrpSpPr>
              <a:grpSpLocks/>
            </p:cNvGrpSpPr>
            <p:nvPr/>
          </p:nvGrpSpPr>
          <p:grpSpPr bwMode="auto">
            <a:xfrm>
              <a:off x="2407" y="3001"/>
              <a:ext cx="423" cy="271"/>
              <a:chOff x="2407" y="3001"/>
              <a:chExt cx="423" cy="271"/>
            </a:xfrm>
          </p:grpSpPr>
          <p:sp>
            <p:nvSpPr>
              <p:cNvPr id="27050"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27051"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52"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53"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54"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06" name="Group 1081"/>
            <p:cNvGrpSpPr>
              <a:grpSpLocks/>
            </p:cNvGrpSpPr>
            <p:nvPr/>
          </p:nvGrpSpPr>
          <p:grpSpPr bwMode="auto">
            <a:xfrm>
              <a:off x="2854" y="3296"/>
              <a:ext cx="439" cy="279"/>
              <a:chOff x="2854" y="3296"/>
              <a:chExt cx="439" cy="279"/>
            </a:xfrm>
          </p:grpSpPr>
          <p:sp>
            <p:nvSpPr>
              <p:cNvPr id="27045"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27046"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47"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48"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49"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07" name="Group 1087"/>
            <p:cNvGrpSpPr>
              <a:grpSpLocks/>
            </p:cNvGrpSpPr>
            <p:nvPr/>
          </p:nvGrpSpPr>
          <p:grpSpPr bwMode="auto">
            <a:xfrm>
              <a:off x="2863" y="3304"/>
              <a:ext cx="422" cy="279"/>
              <a:chOff x="2863" y="3304"/>
              <a:chExt cx="422" cy="279"/>
            </a:xfrm>
          </p:grpSpPr>
          <p:sp>
            <p:nvSpPr>
              <p:cNvPr id="27040"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041"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42"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43"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44"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08" name="Group 1093"/>
            <p:cNvGrpSpPr>
              <a:grpSpLocks/>
            </p:cNvGrpSpPr>
            <p:nvPr/>
          </p:nvGrpSpPr>
          <p:grpSpPr bwMode="auto">
            <a:xfrm>
              <a:off x="2870" y="2690"/>
              <a:ext cx="415" cy="287"/>
              <a:chOff x="2870" y="2690"/>
              <a:chExt cx="415" cy="287"/>
            </a:xfrm>
          </p:grpSpPr>
          <p:sp>
            <p:nvSpPr>
              <p:cNvPr id="27035"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036"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37"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38"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39"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09" name="Group 1099"/>
            <p:cNvGrpSpPr>
              <a:grpSpLocks/>
            </p:cNvGrpSpPr>
            <p:nvPr/>
          </p:nvGrpSpPr>
          <p:grpSpPr bwMode="auto">
            <a:xfrm>
              <a:off x="2878" y="2068"/>
              <a:ext cx="431" cy="287"/>
              <a:chOff x="2878" y="2068"/>
              <a:chExt cx="431" cy="287"/>
            </a:xfrm>
          </p:grpSpPr>
          <p:sp>
            <p:nvSpPr>
              <p:cNvPr id="27030"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7031"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32"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33"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34"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10" name="Group 1105"/>
            <p:cNvGrpSpPr>
              <a:grpSpLocks/>
            </p:cNvGrpSpPr>
            <p:nvPr/>
          </p:nvGrpSpPr>
          <p:grpSpPr bwMode="auto">
            <a:xfrm>
              <a:off x="2415" y="2387"/>
              <a:ext cx="439" cy="271"/>
              <a:chOff x="2415" y="2387"/>
              <a:chExt cx="439" cy="271"/>
            </a:xfrm>
          </p:grpSpPr>
          <p:sp>
            <p:nvSpPr>
              <p:cNvPr id="27025"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7026"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27"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28"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29"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11" name="Group 1111"/>
            <p:cNvGrpSpPr>
              <a:grpSpLocks/>
            </p:cNvGrpSpPr>
            <p:nvPr/>
          </p:nvGrpSpPr>
          <p:grpSpPr bwMode="auto">
            <a:xfrm>
              <a:off x="1944" y="2387"/>
              <a:ext cx="439" cy="271"/>
              <a:chOff x="1944" y="2387"/>
              <a:chExt cx="439" cy="271"/>
            </a:xfrm>
          </p:grpSpPr>
          <p:sp>
            <p:nvSpPr>
              <p:cNvPr id="27020"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7021"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22"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23"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24"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12" name="Group 1117"/>
            <p:cNvGrpSpPr>
              <a:grpSpLocks/>
            </p:cNvGrpSpPr>
            <p:nvPr/>
          </p:nvGrpSpPr>
          <p:grpSpPr bwMode="auto">
            <a:xfrm>
              <a:off x="2399" y="3304"/>
              <a:ext cx="447" cy="279"/>
              <a:chOff x="2399" y="3304"/>
              <a:chExt cx="447" cy="279"/>
            </a:xfrm>
          </p:grpSpPr>
          <p:sp>
            <p:nvSpPr>
              <p:cNvPr id="27015"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27016"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17"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18"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19"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13" name="Group 1123"/>
            <p:cNvGrpSpPr>
              <a:grpSpLocks/>
            </p:cNvGrpSpPr>
            <p:nvPr/>
          </p:nvGrpSpPr>
          <p:grpSpPr bwMode="auto">
            <a:xfrm>
              <a:off x="1936" y="3304"/>
              <a:ext cx="431" cy="271"/>
              <a:chOff x="1936" y="3304"/>
              <a:chExt cx="431" cy="271"/>
            </a:xfrm>
          </p:grpSpPr>
          <p:sp>
            <p:nvSpPr>
              <p:cNvPr id="27010"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27011"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12"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13"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14"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14" name="Group 1129"/>
            <p:cNvGrpSpPr>
              <a:grpSpLocks/>
            </p:cNvGrpSpPr>
            <p:nvPr/>
          </p:nvGrpSpPr>
          <p:grpSpPr bwMode="auto">
            <a:xfrm>
              <a:off x="2400" y="3304"/>
              <a:ext cx="414" cy="279"/>
              <a:chOff x="2400" y="3304"/>
              <a:chExt cx="414" cy="279"/>
            </a:xfrm>
          </p:grpSpPr>
          <p:sp>
            <p:nvSpPr>
              <p:cNvPr id="27005"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006"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07"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08"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09"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15" name="Group 1135"/>
            <p:cNvGrpSpPr>
              <a:grpSpLocks/>
            </p:cNvGrpSpPr>
            <p:nvPr/>
          </p:nvGrpSpPr>
          <p:grpSpPr bwMode="auto">
            <a:xfrm>
              <a:off x="2400" y="3001"/>
              <a:ext cx="422" cy="271"/>
              <a:chOff x="2400" y="3001"/>
              <a:chExt cx="422" cy="271"/>
            </a:xfrm>
          </p:grpSpPr>
          <p:sp>
            <p:nvSpPr>
              <p:cNvPr id="27000"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7001"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02"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03"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004"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16" name="Group 1141"/>
            <p:cNvGrpSpPr>
              <a:grpSpLocks/>
            </p:cNvGrpSpPr>
            <p:nvPr/>
          </p:nvGrpSpPr>
          <p:grpSpPr bwMode="auto">
            <a:xfrm>
              <a:off x="3318" y="3001"/>
              <a:ext cx="422" cy="271"/>
              <a:chOff x="3318" y="3001"/>
              <a:chExt cx="422" cy="271"/>
            </a:xfrm>
          </p:grpSpPr>
          <p:sp>
            <p:nvSpPr>
              <p:cNvPr id="26995"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6996"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97"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98"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99"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17" name="Group 1147"/>
            <p:cNvGrpSpPr>
              <a:grpSpLocks/>
            </p:cNvGrpSpPr>
            <p:nvPr/>
          </p:nvGrpSpPr>
          <p:grpSpPr bwMode="auto">
            <a:xfrm>
              <a:off x="3325" y="2076"/>
              <a:ext cx="439" cy="271"/>
              <a:chOff x="3325" y="2076"/>
              <a:chExt cx="439" cy="271"/>
            </a:xfrm>
          </p:grpSpPr>
          <p:sp>
            <p:nvSpPr>
              <p:cNvPr id="26990"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6991"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92"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93"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94"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18" name="Group 1153"/>
            <p:cNvGrpSpPr>
              <a:grpSpLocks/>
            </p:cNvGrpSpPr>
            <p:nvPr/>
          </p:nvGrpSpPr>
          <p:grpSpPr bwMode="auto">
            <a:xfrm>
              <a:off x="3788" y="2068"/>
              <a:ext cx="431" cy="287"/>
              <a:chOff x="3788" y="2068"/>
              <a:chExt cx="431" cy="287"/>
            </a:xfrm>
          </p:grpSpPr>
          <p:sp>
            <p:nvSpPr>
              <p:cNvPr id="26985"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6986"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87"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88"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89"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19" name="Group 1159"/>
            <p:cNvGrpSpPr>
              <a:grpSpLocks/>
            </p:cNvGrpSpPr>
            <p:nvPr/>
          </p:nvGrpSpPr>
          <p:grpSpPr bwMode="auto">
            <a:xfrm>
              <a:off x="4251" y="2084"/>
              <a:ext cx="431" cy="263"/>
              <a:chOff x="4251" y="2084"/>
              <a:chExt cx="431" cy="263"/>
            </a:xfrm>
          </p:grpSpPr>
          <p:sp>
            <p:nvSpPr>
              <p:cNvPr id="26980"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6981"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82"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83"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84"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20" name="Group 1165"/>
            <p:cNvGrpSpPr>
              <a:grpSpLocks/>
            </p:cNvGrpSpPr>
            <p:nvPr/>
          </p:nvGrpSpPr>
          <p:grpSpPr bwMode="auto">
            <a:xfrm>
              <a:off x="4236" y="3001"/>
              <a:ext cx="430" cy="279"/>
              <a:chOff x="4236" y="3001"/>
              <a:chExt cx="430" cy="279"/>
            </a:xfrm>
          </p:grpSpPr>
          <p:sp>
            <p:nvSpPr>
              <p:cNvPr id="26975"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6976"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77"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78"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79"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21" name="Group 1171"/>
            <p:cNvGrpSpPr>
              <a:grpSpLocks/>
            </p:cNvGrpSpPr>
            <p:nvPr/>
          </p:nvGrpSpPr>
          <p:grpSpPr bwMode="auto">
            <a:xfrm>
              <a:off x="3772" y="2682"/>
              <a:ext cx="423" cy="287"/>
              <a:chOff x="3772" y="2682"/>
              <a:chExt cx="423" cy="287"/>
            </a:xfrm>
          </p:grpSpPr>
          <p:sp>
            <p:nvSpPr>
              <p:cNvPr id="26970"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6971"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72"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73"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74"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22" name="Group 1177"/>
            <p:cNvGrpSpPr>
              <a:grpSpLocks/>
            </p:cNvGrpSpPr>
            <p:nvPr/>
          </p:nvGrpSpPr>
          <p:grpSpPr bwMode="auto">
            <a:xfrm>
              <a:off x="3780" y="2387"/>
              <a:ext cx="431" cy="279"/>
              <a:chOff x="3780" y="2387"/>
              <a:chExt cx="431" cy="279"/>
            </a:xfrm>
          </p:grpSpPr>
          <p:sp>
            <p:nvSpPr>
              <p:cNvPr id="26965"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6966"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67"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68"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69"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23" name="Group 1183"/>
            <p:cNvGrpSpPr>
              <a:grpSpLocks/>
            </p:cNvGrpSpPr>
            <p:nvPr/>
          </p:nvGrpSpPr>
          <p:grpSpPr bwMode="auto">
            <a:xfrm>
              <a:off x="3780" y="1781"/>
              <a:ext cx="415" cy="263"/>
              <a:chOff x="3780" y="1781"/>
              <a:chExt cx="415" cy="263"/>
            </a:xfrm>
          </p:grpSpPr>
          <p:sp>
            <p:nvSpPr>
              <p:cNvPr id="26960"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6961"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62"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63"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64"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24" name="Group 1189"/>
            <p:cNvGrpSpPr>
              <a:grpSpLocks/>
            </p:cNvGrpSpPr>
            <p:nvPr/>
          </p:nvGrpSpPr>
          <p:grpSpPr bwMode="auto">
            <a:xfrm>
              <a:off x="3780" y="1765"/>
              <a:ext cx="447" cy="279"/>
              <a:chOff x="3780" y="1765"/>
              <a:chExt cx="447" cy="279"/>
            </a:xfrm>
          </p:grpSpPr>
          <p:sp>
            <p:nvSpPr>
              <p:cNvPr id="26955"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6956"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57"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58"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59"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25" name="Group 1195"/>
            <p:cNvGrpSpPr>
              <a:grpSpLocks/>
            </p:cNvGrpSpPr>
            <p:nvPr/>
          </p:nvGrpSpPr>
          <p:grpSpPr bwMode="auto">
            <a:xfrm>
              <a:off x="3326" y="1781"/>
              <a:ext cx="430" cy="255"/>
              <a:chOff x="3326" y="1781"/>
              <a:chExt cx="430" cy="255"/>
            </a:xfrm>
          </p:grpSpPr>
          <p:sp>
            <p:nvSpPr>
              <p:cNvPr id="26950"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6951"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52"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53"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54"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26" name="Group 1201"/>
            <p:cNvGrpSpPr>
              <a:grpSpLocks/>
            </p:cNvGrpSpPr>
            <p:nvPr/>
          </p:nvGrpSpPr>
          <p:grpSpPr bwMode="auto">
            <a:xfrm>
              <a:off x="3325" y="2698"/>
              <a:ext cx="415" cy="279"/>
              <a:chOff x="3325" y="2698"/>
              <a:chExt cx="415" cy="279"/>
            </a:xfrm>
          </p:grpSpPr>
          <p:sp>
            <p:nvSpPr>
              <p:cNvPr id="26945"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6946"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47"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48"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49"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27" name="Group 1207"/>
            <p:cNvGrpSpPr>
              <a:grpSpLocks/>
            </p:cNvGrpSpPr>
            <p:nvPr/>
          </p:nvGrpSpPr>
          <p:grpSpPr bwMode="auto">
            <a:xfrm>
              <a:off x="2878" y="2395"/>
              <a:ext cx="423" cy="271"/>
              <a:chOff x="2878" y="2395"/>
              <a:chExt cx="423" cy="271"/>
            </a:xfrm>
          </p:grpSpPr>
          <p:sp>
            <p:nvSpPr>
              <p:cNvPr id="26940"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6941"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42"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43"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44"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28" name="Group 1213"/>
            <p:cNvGrpSpPr>
              <a:grpSpLocks/>
            </p:cNvGrpSpPr>
            <p:nvPr/>
          </p:nvGrpSpPr>
          <p:grpSpPr bwMode="auto">
            <a:xfrm>
              <a:off x="2862" y="3001"/>
              <a:ext cx="423" cy="263"/>
              <a:chOff x="2862" y="3001"/>
              <a:chExt cx="423" cy="263"/>
            </a:xfrm>
          </p:grpSpPr>
          <p:sp>
            <p:nvSpPr>
              <p:cNvPr id="26935"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26936"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37"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38"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39"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929" name="Group 1219"/>
            <p:cNvGrpSpPr>
              <a:grpSpLocks/>
            </p:cNvGrpSpPr>
            <p:nvPr/>
          </p:nvGrpSpPr>
          <p:grpSpPr bwMode="auto">
            <a:xfrm>
              <a:off x="3318" y="3304"/>
              <a:ext cx="422" cy="287"/>
              <a:chOff x="3318" y="3304"/>
              <a:chExt cx="422" cy="287"/>
            </a:xfrm>
          </p:grpSpPr>
          <p:sp>
            <p:nvSpPr>
              <p:cNvPr id="26930"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6931"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32"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33"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934"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6627" name="Rectangle 1225"/>
          <p:cNvSpPr>
            <a:spLocks noGrp="1" noChangeArrowheads="1"/>
          </p:cNvSpPr>
          <p:nvPr>
            <p:ph type="title"/>
          </p:nvPr>
        </p:nvSpPr>
        <p:spPr/>
        <p:txBody>
          <a:bodyPr/>
          <a:lstStyle/>
          <a:p>
            <a:pPr eaLnBrk="1" hangingPunct="1"/>
            <a:r>
              <a:rPr lang="en-US" smtClean="0"/>
              <a:t>Iterative learning</a:t>
            </a:r>
          </a:p>
        </p:txBody>
      </p:sp>
      <p:grpSp>
        <p:nvGrpSpPr>
          <p:cNvPr id="850122" name="Group 1226"/>
          <p:cNvGrpSpPr>
            <a:grpSpLocks/>
          </p:cNvGrpSpPr>
          <p:nvPr/>
        </p:nvGrpSpPr>
        <p:grpSpPr bwMode="auto">
          <a:xfrm>
            <a:off x="2844800" y="2235200"/>
            <a:ext cx="3481388" cy="4038600"/>
            <a:chOff x="1224" y="1416"/>
            <a:chExt cx="2193" cy="2544"/>
          </a:xfrm>
        </p:grpSpPr>
        <p:sp>
          <p:nvSpPr>
            <p:cNvPr id="26699" name="Line 1227"/>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700" name="Line 1228"/>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701" name="Line 1229"/>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702" name="Rectangle 1230"/>
            <p:cNvSpPr>
              <a:spLocks noChangeArrowheads="1"/>
            </p:cNvSpPr>
            <p:nvPr/>
          </p:nvSpPr>
          <p:spPr bwMode="auto">
            <a:xfrm>
              <a:off x="1224" y="1416"/>
              <a:ext cx="464" cy="2544"/>
            </a:xfrm>
            <a:prstGeom prst="rect">
              <a:avLst/>
            </a:prstGeom>
            <a:solidFill>
              <a:srgbClr val="477BFD">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6703" name="Group 1231"/>
            <p:cNvGrpSpPr>
              <a:grpSpLocks/>
            </p:cNvGrpSpPr>
            <p:nvPr/>
          </p:nvGrpSpPr>
          <p:grpSpPr bwMode="auto">
            <a:xfrm>
              <a:off x="2308" y="1754"/>
              <a:ext cx="621" cy="511"/>
              <a:chOff x="2700" y="1858"/>
              <a:chExt cx="948" cy="780"/>
            </a:xfrm>
          </p:grpSpPr>
          <p:sp>
            <p:nvSpPr>
              <p:cNvPr id="26716" name="Rectangle 1232"/>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717" name="Group 1233"/>
              <p:cNvGrpSpPr>
                <a:grpSpLocks/>
              </p:cNvGrpSpPr>
              <p:nvPr/>
            </p:nvGrpSpPr>
            <p:grpSpPr bwMode="auto">
              <a:xfrm>
                <a:off x="2931" y="2061"/>
                <a:ext cx="506" cy="416"/>
                <a:chOff x="4101" y="2013"/>
                <a:chExt cx="506" cy="416"/>
              </a:xfrm>
            </p:grpSpPr>
            <p:sp>
              <p:nvSpPr>
                <p:cNvPr id="26718" name="Line 1234"/>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719" name="Line 1235"/>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720" name="Arc 1236"/>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6704" name="Group 1237"/>
            <p:cNvGrpSpPr>
              <a:grpSpLocks/>
            </p:cNvGrpSpPr>
            <p:nvPr/>
          </p:nvGrpSpPr>
          <p:grpSpPr bwMode="auto">
            <a:xfrm>
              <a:off x="2796" y="2145"/>
              <a:ext cx="621" cy="511"/>
              <a:chOff x="2700" y="1858"/>
              <a:chExt cx="948" cy="780"/>
            </a:xfrm>
          </p:grpSpPr>
          <p:sp>
            <p:nvSpPr>
              <p:cNvPr id="26711" name="Rectangle 1238"/>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712" name="Group 1239"/>
              <p:cNvGrpSpPr>
                <a:grpSpLocks/>
              </p:cNvGrpSpPr>
              <p:nvPr/>
            </p:nvGrpSpPr>
            <p:grpSpPr bwMode="auto">
              <a:xfrm>
                <a:off x="2931" y="2061"/>
                <a:ext cx="506" cy="416"/>
                <a:chOff x="4101" y="2013"/>
                <a:chExt cx="506" cy="416"/>
              </a:xfrm>
            </p:grpSpPr>
            <p:sp>
              <p:nvSpPr>
                <p:cNvPr id="26713" name="Line 1240"/>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714" name="Line 1241"/>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715" name="Arc 1242"/>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6705" name="Group 1243"/>
            <p:cNvGrpSpPr>
              <a:grpSpLocks/>
            </p:cNvGrpSpPr>
            <p:nvPr/>
          </p:nvGrpSpPr>
          <p:grpSpPr bwMode="auto">
            <a:xfrm>
              <a:off x="2223" y="3055"/>
              <a:ext cx="621" cy="511"/>
              <a:chOff x="2700" y="1858"/>
              <a:chExt cx="948" cy="780"/>
            </a:xfrm>
          </p:grpSpPr>
          <p:sp>
            <p:nvSpPr>
              <p:cNvPr id="26706" name="Rectangle 1244"/>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707" name="Group 1245"/>
              <p:cNvGrpSpPr>
                <a:grpSpLocks/>
              </p:cNvGrpSpPr>
              <p:nvPr/>
            </p:nvGrpSpPr>
            <p:grpSpPr bwMode="auto">
              <a:xfrm>
                <a:off x="2931" y="2061"/>
                <a:ext cx="506" cy="416"/>
                <a:chOff x="4101" y="2013"/>
                <a:chExt cx="506" cy="416"/>
              </a:xfrm>
            </p:grpSpPr>
            <p:sp>
              <p:nvSpPr>
                <p:cNvPr id="26708" name="Line 1246"/>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709" name="Line 1247"/>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710" name="Arc 1248"/>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grpSp>
        <p:nvGrpSpPr>
          <p:cNvPr id="850145" name="Group 1249"/>
          <p:cNvGrpSpPr>
            <a:grpSpLocks/>
          </p:cNvGrpSpPr>
          <p:nvPr/>
        </p:nvGrpSpPr>
        <p:grpSpPr bwMode="auto">
          <a:xfrm>
            <a:off x="3708400" y="2222500"/>
            <a:ext cx="3481388" cy="4038600"/>
            <a:chOff x="1224" y="1416"/>
            <a:chExt cx="2193" cy="2544"/>
          </a:xfrm>
        </p:grpSpPr>
        <p:sp>
          <p:nvSpPr>
            <p:cNvPr id="26677" name="Line 1250"/>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78" name="Line 1251"/>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79" name="Line 1252"/>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80" name="Rectangle 1253"/>
            <p:cNvSpPr>
              <a:spLocks noChangeArrowheads="1"/>
            </p:cNvSpPr>
            <p:nvPr/>
          </p:nvSpPr>
          <p:spPr bwMode="auto">
            <a:xfrm>
              <a:off x="1224" y="1416"/>
              <a:ext cx="464" cy="2544"/>
            </a:xfrm>
            <a:prstGeom prst="rect">
              <a:avLst/>
            </a:prstGeom>
            <a:solidFill>
              <a:srgbClr val="477BFD">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6681" name="Group 1254"/>
            <p:cNvGrpSpPr>
              <a:grpSpLocks/>
            </p:cNvGrpSpPr>
            <p:nvPr/>
          </p:nvGrpSpPr>
          <p:grpSpPr bwMode="auto">
            <a:xfrm>
              <a:off x="2308" y="1754"/>
              <a:ext cx="621" cy="511"/>
              <a:chOff x="2700" y="1858"/>
              <a:chExt cx="948" cy="780"/>
            </a:xfrm>
          </p:grpSpPr>
          <p:sp>
            <p:nvSpPr>
              <p:cNvPr id="26694" name="Rectangle 1255"/>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695" name="Group 1256"/>
              <p:cNvGrpSpPr>
                <a:grpSpLocks/>
              </p:cNvGrpSpPr>
              <p:nvPr/>
            </p:nvGrpSpPr>
            <p:grpSpPr bwMode="auto">
              <a:xfrm>
                <a:off x="2931" y="2061"/>
                <a:ext cx="506" cy="416"/>
                <a:chOff x="4101" y="2013"/>
                <a:chExt cx="506" cy="416"/>
              </a:xfrm>
            </p:grpSpPr>
            <p:sp>
              <p:nvSpPr>
                <p:cNvPr id="26696" name="Line 1257"/>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97" name="Line 1258"/>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98" name="Arc 1259"/>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6682" name="Group 1260"/>
            <p:cNvGrpSpPr>
              <a:grpSpLocks/>
            </p:cNvGrpSpPr>
            <p:nvPr/>
          </p:nvGrpSpPr>
          <p:grpSpPr bwMode="auto">
            <a:xfrm>
              <a:off x="2796" y="2145"/>
              <a:ext cx="621" cy="511"/>
              <a:chOff x="2700" y="1858"/>
              <a:chExt cx="948" cy="780"/>
            </a:xfrm>
          </p:grpSpPr>
          <p:sp>
            <p:nvSpPr>
              <p:cNvPr id="26689" name="Rectangle 1261"/>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690" name="Group 1262"/>
              <p:cNvGrpSpPr>
                <a:grpSpLocks/>
              </p:cNvGrpSpPr>
              <p:nvPr/>
            </p:nvGrpSpPr>
            <p:grpSpPr bwMode="auto">
              <a:xfrm>
                <a:off x="2931" y="2061"/>
                <a:ext cx="506" cy="416"/>
                <a:chOff x="4101" y="2013"/>
                <a:chExt cx="506" cy="416"/>
              </a:xfrm>
            </p:grpSpPr>
            <p:sp>
              <p:nvSpPr>
                <p:cNvPr id="26691" name="Line 1263"/>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92" name="Line 1264"/>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93" name="Arc 1265"/>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6683" name="Group 1266"/>
            <p:cNvGrpSpPr>
              <a:grpSpLocks/>
            </p:cNvGrpSpPr>
            <p:nvPr/>
          </p:nvGrpSpPr>
          <p:grpSpPr bwMode="auto">
            <a:xfrm>
              <a:off x="2223" y="3055"/>
              <a:ext cx="621" cy="511"/>
              <a:chOff x="2700" y="1858"/>
              <a:chExt cx="948" cy="780"/>
            </a:xfrm>
          </p:grpSpPr>
          <p:sp>
            <p:nvSpPr>
              <p:cNvPr id="26684" name="Rectangle 1267"/>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685" name="Group 1268"/>
              <p:cNvGrpSpPr>
                <a:grpSpLocks/>
              </p:cNvGrpSpPr>
              <p:nvPr/>
            </p:nvGrpSpPr>
            <p:grpSpPr bwMode="auto">
              <a:xfrm>
                <a:off x="2931" y="2061"/>
                <a:ext cx="506" cy="416"/>
                <a:chOff x="4101" y="2013"/>
                <a:chExt cx="506" cy="416"/>
              </a:xfrm>
            </p:grpSpPr>
            <p:sp>
              <p:nvSpPr>
                <p:cNvPr id="26686" name="Line 1269"/>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87" name="Line 1270"/>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88" name="Arc 1271"/>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grpSp>
        <p:nvGrpSpPr>
          <p:cNvPr id="850168" name="Group 1272"/>
          <p:cNvGrpSpPr>
            <a:grpSpLocks/>
          </p:cNvGrpSpPr>
          <p:nvPr/>
        </p:nvGrpSpPr>
        <p:grpSpPr bwMode="auto">
          <a:xfrm>
            <a:off x="4572000" y="2222500"/>
            <a:ext cx="3481388" cy="4038600"/>
            <a:chOff x="1224" y="1416"/>
            <a:chExt cx="2193" cy="2544"/>
          </a:xfrm>
        </p:grpSpPr>
        <p:sp>
          <p:nvSpPr>
            <p:cNvPr id="26655" name="Line 1273"/>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56" name="Line 1274"/>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57" name="Line 1275"/>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58" name="Rectangle 1276"/>
            <p:cNvSpPr>
              <a:spLocks noChangeArrowheads="1"/>
            </p:cNvSpPr>
            <p:nvPr/>
          </p:nvSpPr>
          <p:spPr bwMode="auto">
            <a:xfrm>
              <a:off x="1224" y="1416"/>
              <a:ext cx="464" cy="2544"/>
            </a:xfrm>
            <a:prstGeom prst="rect">
              <a:avLst/>
            </a:prstGeom>
            <a:solidFill>
              <a:srgbClr val="477BFD">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6659" name="Group 1277"/>
            <p:cNvGrpSpPr>
              <a:grpSpLocks/>
            </p:cNvGrpSpPr>
            <p:nvPr/>
          </p:nvGrpSpPr>
          <p:grpSpPr bwMode="auto">
            <a:xfrm>
              <a:off x="2308" y="1754"/>
              <a:ext cx="621" cy="511"/>
              <a:chOff x="2700" y="1858"/>
              <a:chExt cx="948" cy="780"/>
            </a:xfrm>
          </p:grpSpPr>
          <p:sp>
            <p:nvSpPr>
              <p:cNvPr id="26672" name="Rectangle 1278"/>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673" name="Group 1279"/>
              <p:cNvGrpSpPr>
                <a:grpSpLocks/>
              </p:cNvGrpSpPr>
              <p:nvPr/>
            </p:nvGrpSpPr>
            <p:grpSpPr bwMode="auto">
              <a:xfrm>
                <a:off x="2931" y="2061"/>
                <a:ext cx="506" cy="416"/>
                <a:chOff x="4101" y="2013"/>
                <a:chExt cx="506" cy="416"/>
              </a:xfrm>
            </p:grpSpPr>
            <p:sp>
              <p:nvSpPr>
                <p:cNvPr id="26674" name="Line 1280"/>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75" name="Line 1281"/>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76" name="Arc 1282"/>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6660" name="Group 1283"/>
            <p:cNvGrpSpPr>
              <a:grpSpLocks/>
            </p:cNvGrpSpPr>
            <p:nvPr/>
          </p:nvGrpSpPr>
          <p:grpSpPr bwMode="auto">
            <a:xfrm>
              <a:off x="2796" y="2145"/>
              <a:ext cx="621" cy="511"/>
              <a:chOff x="2700" y="1858"/>
              <a:chExt cx="948" cy="780"/>
            </a:xfrm>
          </p:grpSpPr>
          <p:sp>
            <p:nvSpPr>
              <p:cNvPr id="26667" name="Rectangle 1284"/>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668" name="Group 1285"/>
              <p:cNvGrpSpPr>
                <a:grpSpLocks/>
              </p:cNvGrpSpPr>
              <p:nvPr/>
            </p:nvGrpSpPr>
            <p:grpSpPr bwMode="auto">
              <a:xfrm>
                <a:off x="2931" y="2061"/>
                <a:ext cx="506" cy="416"/>
                <a:chOff x="4101" y="2013"/>
                <a:chExt cx="506" cy="416"/>
              </a:xfrm>
            </p:grpSpPr>
            <p:sp>
              <p:nvSpPr>
                <p:cNvPr id="26669" name="Line 1286"/>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70" name="Line 1287"/>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71" name="Arc 1288"/>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6661" name="Group 1289"/>
            <p:cNvGrpSpPr>
              <a:grpSpLocks/>
            </p:cNvGrpSpPr>
            <p:nvPr/>
          </p:nvGrpSpPr>
          <p:grpSpPr bwMode="auto">
            <a:xfrm>
              <a:off x="2223" y="3055"/>
              <a:ext cx="621" cy="511"/>
              <a:chOff x="2700" y="1858"/>
              <a:chExt cx="948" cy="780"/>
            </a:xfrm>
          </p:grpSpPr>
          <p:sp>
            <p:nvSpPr>
              <p:cNvPr id="26662" name="Rectangle 1290"/>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663" name="Group 1291"/>
              <p:cNvGrpSpPr>
                <a:grpSpLocks/>
              </p:cNvGrpSpPr>
              <p:nvPr/>
            </p:nvGrpSpPr>
            <p:grpSpPr bwMode="auto">
              <a:xfrm>
                <a:off x="2931" y="2061"/>
                <a:ext cx="506" cy="416"/>
                <a:chOff x="4101" y="2013"/>
                <a:chExt cx="506" cy="416"/>
              </a:xfrm>
            </p:grpSpPr>
            <p:sp>
              <p:nvSpPr>
                <p:cNvPr id="26664" name="Line 1292"/>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65" name="Line 1293"/>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66" name="Arc 1294"/>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grpSp>
        <p:nvGrpSpPr>
          <p:cNvPr id="850191" name="Group 1295"/>
          <p:cNvGrpSpPr>
            <a:grpSpLocks/>
          </p:cNvGrpSpPr>
          <p:nvPr/>
        </p:nvGrpSpPr>
        <p:grpSpPr bwMode="auto">
          <a:xfrm>
            <a:off x="5429250" y="2222500"/>
            <a:ext cx="3481388" cy="4038600"/>
            <a:chOff x="1224" y="1416"/>
            <a:chExt cx="2193" cy="2544"/>
          </a:xfrm>
        </p:grpSpPr>
        <p:sp>
          <p:nvSpPr>
            <p:cNvPr id="26633" name="Line 1296"/>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34" name="Line 1297"/>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35" name="Line 1298"/>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36" name="Rectangle 1299"/>
            <p:cNvSpPr>
              <a:spLocks noChangeArrowheads="1"/>
            </p:cNvSpPr>
            <p:nvPr/>
          </p:nvSpPr>
          <p:spPr bwMode="auto">
            <a:xfrm>
              <a:off x="1224" y="1416"/>
              <a:ext cx="464" cy="2544"/>
            </a:xfrm>
            <a:prstGeom prst="rect">
              <a:avLst/>
            </a:prstGeom>
            <a:solidFill>
              <a:srgbClr val="477BFD">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6637" name="Group 1300"/>
            <p:cNvGrpSpPr>
              <a:grpSpLocks/>
            </p:cNvGrpSpPr>
            <p:nvPr/>
          </p:nvGrpSpPr>
          <p:grpSpPr bwMode="auto">
            <a:xfrm>
              <a:off x="2308" y="1754"/>
              <a:ext cx="621" cy="511"/>
              <a:chOff x="2700" y="1858"/>
              <a:chExt cx="948" cy="780"/>
            </a:xfrm>
          </p:grpSpPr>
          <p:sp>
            <p:nvSpPr>
              <p:cNvPr id="26650" name="Rectangle 1301"/>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651" name="Group 1302"/>
              <p:cNvGrpSpPr>
                <a:grpSpLocks/>
              </p:cNvGrpSpPr>
              <p:nvPr/>
            </p:nvGrpSpPr>
            <p:grpSpPr bwMode="auto">
              <a:xfrm>
                <a:off x="2931" y="2061"/>
                <a:ext cx="506" cy="416"/>
                <a:chOff x="4101" y="2013"/>
                <a:chExt cx="506" cy="416"/>
              </a:xfrm>
            </p:grpSpPr>
            <p:sp>
              <p:nvSpPr>
                <p:cNvPr id="26652" name="Line 1303"/>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53" name="Line 1304"/>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54" name="Arc 1305"/>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6638" name="Group 1306"/>
            <p:cNvGrpSpPr>
              <a:grpSpLocks/>
            </p:cNvGrpSpPr>
            <p:nvPr/>
          </p:nvGrpSpPr>
          <p:grpSpPr bwMode="auto">
            <a:xfrm>
              <a:off x="2796" y="2145"/>
              <a:ext cx="621" cy="511"/>
              <a:chOff x="2700" y="1858"/>
              <a:chExt cx="948" cy="780"/>
            </a:xfrm>
          </p:grpSpPr>
          <p:sp>
            <p:nvSpPr>
              <p:cNvPr id="26645" name="Rectangle 1307"/>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646" name="Group 1308"/>
              <p:cNvGrpSpPr>
                <a:grpSpLocks/>
              </p:cNvGrpSpPr>
              <p:nvPr/>
            </p:nvGrpSpPr>
            <p:grpSpPr bwMode="auto">
              <a:xfrm>
                <a:off x="2931" y="2061"/>
                <a:ext cx="506" cy="416"/>
                <a:chOff x="4101" y="2013"/>
                <a:chExt cx="506" cy="416"/>
              </a:xfrm>
            </p:grpSpPr>
            <p:sp>
              <p:nvSpPr>
                <p:cNvPr id="26647" name="Line 1309"/>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48" name="Line 1310"/>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49" name="Arc 1311"/>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6639" name="Group 1312"/>
            <p:cNvGrpSpPr>
              <a:grpSpLocks/>
            </p:cNvGrpSpPr>
            <p:nvPr/>
          </p:nvGrpSpPr>
          <p:grpSpPr bwMode="auto">
            <a:xfrm>
              <a:off x="2223" y="3055"/>
              <a:ext cx="621" cy="511"/>
              <a:chOff x="2700" y="1858"/>
              <a:chExt cx="948" cy="780"/>
            </a:xfrm>
          </p:grpSpPr>
          <p:sp>
            <p:nvSpPr>
              <p:cNvPr id="26640" name="Rectangle 1313"/>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6641" name="Group 1314"/>
              <p:cNvGrpSpPr>
                <a:grpSpLocks/>
              </p:cNvGrpSpPr>
              <p:nvPr/>
            </p:nvGrpSpPr>
            <p:grpSpPr bwMode="auto">
              <a:xfrm>
                <a:off x="2931" y="2061"/>
                <a:ext cx="506" cy="416"/>
                <a:chOff x="4101" y="2013"/>
                <a:chExt cx="506" cy="416"/>
              </a:xfrm>
            </p:grpSpPr>
            <p:sp>
              <p:nvSpPr>
                <p:cNvPr id="26642" name="Line 1315"/>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43" name="Line 1316"/>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6644" name="Arc 1317"/>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sp>
        <p:nvSpPr>
          <p:cNvPr id="26632" name="Rectangle 1318"/>
          <p:cNvSpPr>
            <a:spLocks noGrp="1" noChangeArrowheads="1"/>
          </p:cNvSpPr>
          <p:nvPr>
            <p:ph type="body" idx="1"/>
          </p:nvPr>
        </p:nvSpPr>
        <p:spPr>
          <a:noFill/>
        </p:spPr>
        <p:txBody>
          <a:bodyPr/>
          <a:lstStyle/>
          <a:p>
            <a:pPr eaLnBrk="1" hangingPunct="1"/>
            <a:r>
              <a:rPr lang="en-US" sz="2400" smtClean="0"/>
              <a:t>Approximate dynamic programming</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850122"/>
                                        </p:tgtEl>
                                        <p:attrNameLst>
                                          <p:attrName>style.visibility</p:attrName>
                                        </p:attrNameLst>
                                      </p:cBhvr>
                                      <p:to>
                                        <p:strVal val="visible"/>
                                      </p:to>
                                    </p:set>
                                    <p:animEffect transition="in" filter="wipe(left)">
                                      <p:cBhvr>
                                        <p:cTn id="7" dur="500"/>
                                        <p:tgtEl>
                                          <p:spTgt spid="850122"/>
                                        </p:tgtEl>
                                      </p:cBhvr>
                                    </p:animEffect>
                                  </p:childTnLst>
                                  <p:subTnLst>
                                    <p:set>
                                      <p:cBhvr override="childStyle">
                                        <p:cTn dur="1" fill="hold" display="0" masterRel="sameClick" afterEffect="1">
                                          <p:stCondLst>
                                            <p:cond evt="end" delay="0">
                                              <p:tn val="5"/>
                                            </p:cond>
                                          </p:stCondLst>
                                        </p:cTn>
                                        <p:tgtEl>
                                          <p:spTgt spid="850122"/>
                                        </p:tgtEl>
                                        <p:attrNameLst>
                                          <p:attrName>style.visibility</p:attrName>
                                        </p:attrNameLst>
                                      </p:cBhvr>
                                      <p:to>
                                        <p:strVal val="hidden"/>
                                      </p:to>
                                    </p:set>
                                  </p:sub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850145"/>
                                        </p:tgtEl>
                                        <p:attrNameLst>
                                          <p:attrName>style.visibility</p:attrName>
                                        </p:attrNameLst>
                                      </p:cBhvr>
                                      <p:to>
                                        <p:strVal val="visible"/>
                                      </p:to>
                                    </p:set>
                                    <p:animEffect transition="in" filter="wipe(left)">
                                      <p:cBhvr>
                                        <p:cTn id="11" dur="500"/>
                                        <p:tgtEl>
                                          <p:spTgt spid="850145"/>
                                        </p:tgtEl>
                                      </p:cBhvr>
                                    </p:animEffect>
                                  </p:childTnLst>
                                  <p:subTnLst>
                                    <p:set>
                                      <p:cBhvr override="childStyle">
                                        <p:cTn dur="1" fill="hold" display="0" masterRel="sameClick" afterEffect="1">
                                          <p:stCondLst>
                                            <p:cond evt="end" delay="0">
                                              <p:tn val="9"/>
                                            </p:cond>
                                          </p:stCondLst>
                                        </p:cTn>
                                        <p:tgtEl>
                                          <p:spTgt spid="850145"/>
                                        </p:tgtEl>
                                        <p:attrNameLst>
                                          <p:attrName>style.visibility</p:attrName>
                                        </p:attrNameLst>
                                      </p:cBhvr>
                                      <p:to>
                                        <p:strVal val="hidden"/>
                                      </p:to>
                                    </p:set>
                                  </p:sub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850168"/>
                                        </p:tgtEl>
                                        <p:attrNameLst>
                                          <p:attrName>style.visibility</p:attrName>
                                        </p:attrNameLst>
                                      </p:cBhvr>
                                      <p:to>
                                        <p:strVal val="visible"/>
                                      </p:to>
                                    </p:set>
                                    <p:animEffect transition="in" filter="wipe(left)">
                                      <p:cBhvr>
                                        <p:cTn id="15" dur="500"/>
                                        <p:tgtEl>
                                          <p:spTgt spid="850168"/>
                                        </p:tgtEl>
                                      </p:cBhvr>
                                    </p:animEffect>
                                  </p:childTnLst>
                                  <p:subTnLst>
                                    <p:set>
                                      <p:cBhvr override="childStyle">
                                        <p:cTn dur="1" fill="hold" display="0" masterRel="sameClick" afterEffect="1">
                                          <p:stCondLst>
                                            <p:cond evt="end" delay="0">
                                              <p:tn val="13"/>
                                            </p:cond>
                                          </p:stCondLst>
                                        </p:cTn>
                                        <p:tgtEl>
                                          <p:spTgt spid="850168"/>
                                        </p:tgtEl>
                                        <p:attrNameLst>
                                          <p:attrName>style.visibility</p:attrName>
                                        </p:attrNameLst>
                                      </p:cBhvr>
                                      <p:to>
                                        <p:strVal val="hidden"/>
                                      </p:to>
                                    </p:set>
                                  </p:subTnLst>
                                </p:cTn>
                              </p:par>
                            </p:childTnLst>
                          </p:cTn>
                        </p:par>
                        <p:par>
                          <p:cTn id="16" fill="hold" nodeType="afterGroup">
                            <p:stCondLst>
                              <p:cond delay="1500"/>
                            </p:stCondLst>
                            <p:childTnLst>
                              <p:par>
                                <p:cTn id="17" presetID="22" presetClass="entr" presetSubtype="8" fill="hold" nodeType="afterEffect">
                                  <p:stCondLst>
                                    <p:cond delay="0"/>
                                  </p:stCondLst>
                                  <p:childTnLst>
                                    <p:set>
                                      <p:cBhvr>
                                        <p:cTn id="18" dur="1" fill="hold">
                                          <p:stCondLst>
                                            <p:cond delay="0"/>
                                          </p:stCondLst>
                                        </p:cTn>
                                        <p:tgtEl>
                                          <p:spTgt spid="850191"/>
                                        </p:tgtEl>
                                        <p:attrNameLst>
                                          <p:attrName>style.visibility</p:attrName>
                                        </p:attrNameLst>
                                      </p:cBhvr>
                                      <p:to>
                                        <p:strVal val="visible"/>
                                      </p:to>
                                    </p:set>
                                    <p:animEffect transition="in" filter="wipe(left)">
                                      <p:cBhvr>
                                        <p:cTn id="19" dur="500"/>
                                        <p:tgtEl>
                                          <p:spTgt spid="8501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674" name="Group 2"/>
          <p:cNvGrpSpPr>
            <a:grpSpLocks/>
          </p:cNvGrpSpPr>
          <p:nvPr/>
        </p:nvGrpSpPr>
        <p:grpSpPr bwMode="auto">
          <a:xfrm>
            <a:off x="1487488" y="2598738"/>
            <a:ext cx="6081712" cy="3332162"/>
            <a:chOff x="1449" y="1725"/>
            <a:chExt cx="3265" cy="1898"/>
          </a:xfrm>
        </p:grpSpPr>
        <p:grpSp>
          <p:nvGrpSpPr>
            <p:cNvPr id="28792" name="Group 3"/>
            <p:cNvGrpSpPr>
              <a:grpSpLocks/>
            </p:cNvGrpSpPr>
            <p:nvPr/>
          </p:nvGrpSpPr>
          <p:grpSpPr bwMode="auto">
            <a:xfrm>
              <a:off x="3772" y="2690"/>
              <a:ext cx="894" cy="596"/>
              <a:chOff x="3772" y="2690"/>
              <a:chExt cx="894" cy="596"/>
            </a:xfrm>
          </p:grpSpPr>
          <p:sp>
            <p:nvSpPr>
              <p:cNvPr id="30012"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30013"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793" name="Group 6"/>
            <p:cNvGrpSpPr>
              <a:grpSpLocks/>
            </p:cNvGrpSpPr>
            <p:nvPr/>
          </p:nvGrpSpPr>
          <p:grpSpPr bwMode="auto">
            <a:xfrm>
              <a:off x="1944" y="2690"/>
              <a:ext cx="894" cy="596"/>
              <a:chOff x="1944" y="2690"/>
              <a:chExt cx="894" cy="596"/>
            </a:xfrm>
          </p:grpSpPr>
          <p:sp>
            <p:nvSpPr>
              <p:cNvPr id="30010"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30011"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794" name="Group 9"/>
            <p:cNvGrpSpPr>
              <a:grpSpLocks/>
            </p:cNvGrpSpPr>
            <p:nvPr/>
          </p:nvGrpSpPr>
          <p:grpSpPr bwMode="auto">
            <a:xfrm>
              <a:off x="1483" y="2379"/>
              <a:ext cx="429" cy="598"/>
              <a:chOff x="1483" y="2379"/>
              <a:chExt cx="429" cy="598"/>
            </a:xfrm>
          </p:grpSpPr>
          <p:sp>
            <p:nvSpPr>
              <p:cNvPr id="30008"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30009"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795" name="Group 12"/>
            <p:cNvGrpSpPr>
              <a:grpSpLocks/>
            </p:cNvGrpSpPr>
            <p:nvPr/>
          </p:nvGrpSpPr>
          <p:grpSpPr bwMode="auto">
            <a:xfrm>
              <a:off x="1936" y="2379"/>
              <a:ext cx="894" cy="604"/>
              <a:chOff x="1936" y="2379"/>
              <a:chExt cx="894" cy="604"/>
            </a:xfrm>
          </p:grpSpPr>
          <p:sp>
            <p:nvSpPr>
              <p:cNvPr id="30006"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30007"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796" name="Group 15"/>
            <p:cNvGrpSpPr>
              <a:grpSpLocks/>
            </p:cNvGrpSpPr>
            <p:nvPr/>
          </p:nvGrpSpPr>
          <p:grpSpPr bwMode="auto">
            <a:xfrm>
              <a:off x="1952" y="2076"/>
              <a:ext cx="886" cy="290"/>
              <a:chOff x="1952" y="2076"/>
              <a:chExt cx="886" cy="290"/>
            </a:xfrm>
          </p:grpSpPr>
          <p:sp>
            <p:nvSpPr>
              <p:cNvPr id="30004"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30005"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797" name="Group 18"/>
            <p:cNvGrpSpPr>
              <a:grpSpLocks/>
            </p:cNvGrpSpPr>
            <p:nvPr/>
          </p:nvGrpSpPr>
          <p:grpSpPr bwMode="auto">
            <a:xfrm>
              <a:off x="1481" y="1769"/>
              <a:ext cx="894" cy="283"/>
              <a:chOff x="1481" y="1769"/>
              <a:chExt cx="894" cy="283"/>
            </a:xfrm>
          </p:grpSpPr>
          <p:sp>
            <p:nvSpPr>
              <p:cNvPr id="30002"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30003"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8798"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28799"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8800"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28801"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28802"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28803"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28804"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28805"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28806"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28807"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28808" name="Group 31"/>
            <p:cNvGrpSpPr>
              <a:grpSpLocks/>
            </p:cNvGrpSpPr>
            <p:nvPr/>
          </p:nvGrpSpPr>
          <p:grpSpPr bwMode="auto">
            <a:xfrm>
              <a:off x="1912" y="1741"/>
              <a:ext cx="40" cy="1260"/>
              <a:chOff x="1912" y="1741"/>
              <a:chExt cx="40" cy="1260"/>
            </a:xfrm>
          </p:grpSpPr>
          <p:sp>
            <p:nvSpPr>
              <p:cNvPr id="29992"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29993"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29994"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29995"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9996"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29997"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29998"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29999"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30000"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30001"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8809" name="Group 42"/>
            <p:cNvGrpSpPr>
              <a:grpSpLocks/>
            </p:cNvGrpSpPr>
            <p:nvPr/>
          </p:nvGrpSpPr>
          <p:grpSpPr bwMode="auto">
            <a:xfrm>
              <a:off x="2375" y="1749"/>
              <a:ext cx="40" cy="1252"/>
              <a:chOff x="2375" y="1749"/>
              <a:chExt cx="40" cy="1252"/>
            </a:xfrm>
          </p:grpSpPr>
          <p:sp>
            <p:nvSpPr>
              <p:cNvPr id="29982"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29983"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29984"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29985"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29986"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29987"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9988"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29989"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9990"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29991"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8810" name="Group 53"/>
            <p:cNvGrpSpPr>
              <a:grpSpLocks/>
            </p:cNvGrpSpPr>
            <p:nvPr/>
          </p:nvGrpSpPr>
          <p:grpSpPr bwMode="auto">
            <a:xfrm>
              <a:off x="1489" y="2076"/>
              <a:ext cx="431" cy="284"/>
              <a:chOff x="1489" y="2076"/>
              <a:chExt cx="431" cy="284"/>
            </a:xfrm>
          </p:grpSpPr>
          <p:sp>
            <p:nvSpPr>
              <p:cNvPr id="29980"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29981"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11" name="Group 56"/>
            <p:cNvGrpSpPr>
              <a:grpSpLocks/>
            </p:cNvGrpSpPr>
            <p:nvPr/>
          </p:nvGrpSpPr>
          <p:grpSpPr bwMode="auto">
            <a:xfrm>
              <a:off x="1489" y="1733"/>
              <a:ext cx="423" cy="56"/>
              <a:chOff x="1489" y="1733"/>
              <a:chExt cx="423" cy="56"/>
            </a:xfrm>
          </p:grpSpPr>
          <p:sp>
            <p:nvSpPr>
              <p:cNvPr id="29972"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9973" name="Group 58"/>
              <p:cNvGrpSpPr>
                <a:grpSpLocks/>
              </p:cNvGrpSpPr>
              <p:nvPr/>
            </p:nvGrpSpPr>
            <p:grpSpPr bwMode="auto">
              <a:xfrm>
                <a:off x="1489" y="1757"/>
                <a:ext cx="295" cy="1"/>
                <a:chOff x="1489" y="1757"/>
                <a:chExt cx="295" cy="1"/>
              </a:xfrm>
            </p:grpSpPr>
            <p:sp>
              <p:nvSpPr>
                <p:cNvPr id="29974"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75"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76"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77"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78"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79"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12" name="Group 65"/>
            <p:cNvGrpSpPr>
              <a:grpSpLocks/>
            </p:cNvGrpSpPr>
            <p:nvPr/>
          </p:nvGrpSpPr>
          <p:grpSpPr bwMode="auto">
            <a:xfrm>
              <a:off x="1952" y="1725"/>
              <a:ext cx="415" cy="56"/>
              <a:chOff x="1952" y="1725"/>
              <a:chExt cx="415" cy="56"/>
            </a:xfrm>
          </p:grpSpPr>
          <p:sp>
            <p:nvSpPr>
              <p:cNvPr id="29964"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965" name="Group 67"/>
              <p:cNvGrpSpPr>
                <a:grpSpLocks/>
              </p:cNvGrpSpPr>
              <p:nvPr/>
            </p:nvGrpSpPr>
            <p:grpSpPr bwMode="auto">
              <a:xfrm>
                <a:off x="1952" y="1757"/>
                <a:ext cx="295" cy="1"/>
                <a:chOff x="1952" y="1757"/>
                <a:chExt cx="295" cy="1"/>
              </a:xfrm>
            </p:grpSpPr>
            <p:sp>
              <p:nvSpPr>
                <p:cNvPr id="29966"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67"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68"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69"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70"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71"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13" name="Group 74"/>
            <p:cNvGrpSpPr>
              <a:grpSpLocks/>
            </p:cNvGrpSpPr>
            <p:nvPr/>
          </p:nvGrpSpPr>
          <p:grpSpPr bwMode="auto">
            <a:xfrm>
              <a:off x="1497" y="2036"/>
              <a:ext cx="415" cy="56"/>
              <a:chOff x="1497" y="2036"/>
              <a:chExt cx="415" cy="56"/>
            </a:xfrm>
          </p:grpSpPr>
          <p:sp>
            <p:nvSpPr>
              <p:cNvPr id="29956"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957" name="Group 76"/>
              <p:cNvGrpSpPr>
                <a:grpSpLocks/>
              </p:cNvGrpSpPr>
              <p:nvPr/>
            </p:nvGrpSpPr>
            <p:grpSpPr bwMode="auto">
              <a:xfrm>
                <a:off x="1497" y="2068"/>
                <a:ext cx="295" cy="1"/>
                <a:chOff x="1497" y="2068"/>
                <a:chExt cx="295" cy="1"/>
              </a:xfrm>
            </p:grpSpPr>
            <p:sp>
              <p:nvSpPr>
                <p:cNvPr id="29958"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59"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60"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61"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62"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63"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14" name="Group 83"/>
            <p:cNvGrpSpPr>
              <a:grpSpLocks/>
            </p:cNvGrpSpPr>
            <p:nvPr/>
          </p:nvGrpSpPr>
          <p:grpSpPr bwMode="auto">
            <a:xfrm>
              <a:off x="1960" y="2036"/>
              <a:ext cx="423" cy="56"/>
              <a:chOff x="1960" y="2036"/>
              <a:chExt cx="423" cy="56"/>
            </a:xfrm>
          </p:grpSpPr>
          <p:sp>
            <p:nvSpPr>
              <p:cNvPr id="29948"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949" name="Group 85"/>
              <p:cNvGrpSpPr>
                <a:grpSpLocks/>
              </p:cNvGrpSpPr>
              <p:nvPr/>
            </p:nvGrpSpPr>
            <p:grpSpPr bwMode="auto">
              <a:xfrm>
                <a:off x="1960" y="2068"/>
                <a:ext cx="303" cy="1"/>
                <a:chOff x="1960" y="2068"/>
                <a:chExt cx="303" cy="1"/>
              </a:xfrm>
            </p:grpSpPr>
            <p:sp>
              <p:nvSpPr>
                <p:cNvPr id="29950"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51"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52"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53"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54"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55"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15" name="Group 92"/>
            <p:cNvGrpSpPr>
              <a:grpSpLocks/>
            </p:cNvGrpSpPr>
            <p:nvPr/>
          </p:nvGrpSpPr>
          <p:grpSpPr bwMode="auto">
            <a:xfrm>
              <a:off x="2431" y="2036"/>
              <a:ext cx="415" cy="56"/>
              <a:chOff x="2431" y="2036"/>
              <a:chExt cx="415" cy="56"/>
            </a:xfrm>
          </p:grpSpPr>
          <p:sp>
            <p:nvSpPr>
              <p:cNvPr id="29940"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941" name="Group 94"/>
              <p:cNvGrpSpPr>
                <a:grpSpLocks/>
              </p:cNvGrpSpPr>
              <p:nvPr/>
            </p:nvGrpSpPr>
            <p:grpSpPr bwMode="auto">
              <a:xfrm>
                <a:off x="2431" y="2068"/>
                <a:ext cx="295" cy="1"/>
                <a:chOff x="2431" y="2068"/>
                <a:chExt cx="295" cy="1"/>
              </a:xfrm>
            </p:grpSpPr>
            <p:sp>
              <p:nvSpPr>
                <p:cNvPr id="29942"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43"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44"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45"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46"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47"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16" name="Group 101"/>
            <p:cNvGrpSpPr>
              <a:grpSpLocks/>
            </p:cNvGrpSpPr>
            <p:nvPr/>
          </p:nvGrpSpPr>
          <p:grpSpPr bwMode="auto">
            <a:xfrm>
              <a:off x="2423" y="2347"/>
              <a:ext cx="415" cy="56"/>
              <a:chOff x="2423" y="2347"/>
              <a:chExt cx="415" cy="56"/>
            </a:xfrm>
          </p:grpSpPr>
          <p:sp>
            <p:nvSpPr>
              <p:cNvPr id="29932"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933" name="Group 103"/>
              <p:cNvGrpSpPr>
                <a:grpSpLocks/>
              </p:cNvGrpSpPr>
              <p:nvPr/>
            </p:nvGrpSpPr>
            <p:grpSpPr bwMode="auto">
              <a:xfrm>
                <a:off x="2423" y="2371"/>
                <a:ext cx="295" cy="1"/>
                <a:chOff x="2423" y="2371"/>
                <a:chExt cx="295" cy="1"/>
              </a:xfrm>
            </p:grpSpPr>
            <p:sp>
              <p:nvSpPr>
                <p:cNvPr id="29934"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35"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36"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37"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38"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39"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17" name="Group 110"/>
            <p:cNvGrpSpPr>
              <a:grpSpLocks/>
            </p:cNvGrpSpPr>
            <p:nvPr/>
          </p:nvGrpSpPr>
          <p:grpSpPr bwMode="auto">
            <a:xfrm>
              <a:off x="1960" y="2347"/>
              <a:ext cx="415" cy="56"/>
              <a:chOff x="1960" y="2347"/>
              <a:chExt cx="415" cy="56"/>
            </a:xfrm>
          </p:grpSpPr>
          <p:sp>
            <p:nvSpPr>
              <p:cNvPr id="29924"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925" name="Group 112"/>
              <p:cNvGrpSpPr>
                <a:grpSpLocks/>
              </p:cNvGrpSpPr>
              <p:nvPr/>
            </p:nvGrpSpPr>
            <p:grpSpPr bwMode="auto">
              <a:xfrm>
                <a:off x="1960" y="2371"/>
                <a:ext cx="295" cy="1"/>
                <a:chOff x="1960" y="2371"/>
                <a:chExt cx="295" cy="1"/>
              </a:xfrm>
            </p:grpSpPr>
            <p:sp>
              <p:nvSpPr>
                <p:cNvPr id="29926"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27"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28"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29"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30"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31"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18" name="Group 119"/>
            <p:cNvGrpSpPr>
              <a:grpSpLocks/>
            </p:cNvGrpSpPr>
            <p:nvPr/>
          </p:nvGrpSpPr>
          <p:grpSpPr bwMode="auto">
            <a:xfrm>
              <a:off x="1497" y="2339"/>
              <a:ext cx="415" cy="56"/>
              <a:chOff x="1497" y="2339"/>
              <a:chExt cx="415" cy="56"/>
            </a:xfrm>
          </p:grpSpPr>
          <p:sp>
            <p:nvSpPr>
              <p:cNvPr id="29916"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917" name="Group 121"/>
              <p:cNvGrpSpPr>
                <a:grpSpLocks/>
              </p:cNvGrpSpPr>
              <p:nvPr/>
            </p:nvGrpSpPr>
            <p:grpSpPr bwMode="auto">
              <a:xfrm>
                <a:off x="1497" y="2371"/>
                <a:ext cx="295" cy="1"/>
                <a:chOff x="1497" y="2371"/>
                <a:chExt cx="295" cy="1"/>
              </a:xfrm>
            </p:grpSpPr>
            <p:sp>
              <p:nvSpPr>
                <p:cNvPr id="29918"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19"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20"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21"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22"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23"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19" name="Group 128"/>
            <p:cNvGrpSpPr>
              <a:grpSpLocks/>
            </p:cNvGrpSpPr>
            <p:nvPr/>
          </p:nvGrpSpPr>
          <p:grpSpPr bwMode="auto">
            <a:xfrm>
              <a:off x="1489" y="2650"/>
              <a:ext cx="423" cy="56"/>
              <a:chOff x="1489" y="2650"/>
              <a:chExt cx="423" cy="56"/>
            </a:xfrm>
          </p:grpSpPr>
          <p:sp>
            <p:nvSpPr>
              <p:cNvPr id="29908"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9909" name="Group 130"/>
              <p:cNvGrpSpPr>
                <a:grpSpLocks/>
              </p:cNvGrpSpPr>
              <p:nvPr/>
            </p:nvGrpSpPr>
            <p:grpSpPr bwMode="auto">
              <a:xfrm>
                <a:off x="1489" y="2674"/>
                <a:ext cx="295" cy="1"/>
                <a:chOff x="1489" y="2674"/>
                <a:chExt cx="295" cy="1"/>
              </a:xfrm>
            </p:grpSpPr>
            <p:sp>
              <p:nvSpPr>
                <p:cNvPr id="29910"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11"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12"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13"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14"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15"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20" name="Group 137"/>
            <p:cNvGrpSpPr>
              <a:grpSpLocks/>
            </p:cNvGrpSpPr>
            <p:nvPr/>
          </p:nvGrpSpPr>
          <p:grpSpPr bwMode="auto">
            <a:xfrm>
              <a:off x="1968" y="2650"/>
              <a:ext cx="415" cy="56"/>
              <a:chOff x="1968" y="2650"/>
              <a:chExt cx="415" cy="56"/>
            </a:xfrm>
          </p:grpSpPr>
          <p:sp>
            <p:nvSpPr>
              <p:cNvPr id="29900"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901" name="Group 139"/>
              <p:cNvGrpSpPr>
                <a:grpSpLocks/>
              </p:cNvGrpSpPr>
              <p:nvPr/>
            </p:nvGrpSpPr>
            <p:grpSpPr bwMode="auto">
              <a:xfrm>
                <a:off x="1968" y="2674"/>
                <a:ext cx="295" cy="1"/>
                <a:chOff x="1968" y="2674"/>
                <a:chExt cx="295" cy="1"/>
              </a:xfrm>
            </p:grpSpPr>
            <p:sp>
              <p:nvSpPr>
                <p:cNvPr id="29902"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03"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04"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05"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06"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907"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21" name="Group 146"/>
            <p:cNvGrpSpPr>
              <a:grpSpLocks/>
            </p:cNvGrpSpPr>
            <p:nvPr/>
          </p:nvGrpSpPr>
          <p:grpSpPr bwMode="auto">
            <a:xfrm>
              <a:off x="1489" y="2953"/>
              <a:ext cx="423" cy="56"/>
              <a:chOff x="1489" y="2953"/>
              <a:chExt cx="423" cy="56"/>
            </a:xfrm>
          </p:grpSpPr>
          <p:sp>
            <p:nvSpPr>
              <p:cNvPr id="29892"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29893" name="Group 148"/>
              <p:cNvGrpSpPr>
                <a:grpSpLocks/>
              </p:cNvGrpSpPr>
              <p:nvPr/>
            </p:nvGrpSpPr>
            <p:grpSpPr bwMode="auto">
              <a:xfrm>
                <a:off x="1489" y="2985"/>
                <a:ext cx="295" cy="1"/>
                <a:chOff x="1489" y="2985"/>
                <a:chExt cx="295" cy="1"/>
              </a:xfrm>
            </p:grpSpPr>
            <p:sp>
              <p:nvSpPr>
                <p:cNvPr id="29894"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95"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96"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97"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98"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99"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22" name="Group 155"/>
            <p:cNvGrpSpPr>
              <a:grpSpLocks/>
            </p:cNvGrpSpPr>
            <p:nvPr/>
          </p:nvGrpSpPr>
          <p:grpSpPr bwMode="auto">
            <a:xfrm>
              <a:off x="1952" y="2953"/>
              <a:ext cx="415" cy="56"/>
              <a:chOff x="1952" y="2953"/>
              <a:chExt cx="415" cy="56"/>
            </a:xfrm>
          </p:grpSpPr>
          <p:sp>
            <p:nvSpPr>
              <p:cNvPr id="29884"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885" name="Group 157"/>
              <p:cNvGrpSpPr>
                <a:grpSpLocks/>
              </p:cNvGrpSpPr>
              <p:nvPr/>
            </p:nvGrpSpPr>
            <p:grpSpPr bwMode="auto">
              <a:xfrm>
                <a:off x="1952" y="2985"/>
                <a:ext cx="295" cy="1"/>
                <a:chOff x="1952" y="2985"/>
                <a:chExt cx="295" cy="1"/>
              </a:xfrm>
            </p:grpSpPr>
            <p:sp>
              <p:nvSpPr>
                <p:cNvPr id="29886"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87"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88"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89"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90"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91"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23" name="Group 164"/>
            <p:cNvGrpSpPr>
              <a:grpSpLocks/>
            </p:cNvGrpSpPr>
            <p:nvPr/>
          </p:nvGrpSpPr>
          <p:grpSpPr bwMode="auto">
            <a:xfrm>
              <a:off x="2415" y="2953"/>
              <a:ext cx="415" cy="56"/>
              <a:chOff x="2415" y="2953"/>
              <a:chExt cx="415" cy="56"/>
            </a:xfrm>
          </p:grpSpPr>
          <p:sp>
            <p:nvSpPr>
              <p:cNvPr id="29876"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877" name="Group 166"/>
              <p:cNvGrpSpPr>
                <a:grpSpLocks/>
              </p:cNvGrpSpPr>
              <p:nvPr/>
            </p:nvGrpSpPr>
            <p:grpSpPr bwMode="auto">
              <a:xfrm>
                <a:off x="2415" y="2985"/>
                <a:ext cx="295" cy="1"/>
                <a:chOff x="2415" y="2985"/>
                <a:chExt cx="295" cy="1"/>
              </a:xfrm>
            </p:grpSpPr>
            <p:sp>
              <p:nvSpPr>
                <p:cNvPr id="29878"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79"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80"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81"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82"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83"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24" name="Group 173"/>
            <p:cNvGrpSpPr>
              <a:grpSpLocks/>
            </p:cNvGrpSpPr>
            <p:nvPr/>
          </p:nvGrpSpPr>
          <p:grpSpPr bwMode="auto">
            <a:xfrm>
              <a:off x="2838" y="1741"/>
              <a:ext cx="40" cy="1260"/>
              <a:chOff x="2838" y="1741"/>
              <a:chExt cx="40" cy="1260"/>
            </a:xfrm>
          </p:grpSpPr>
          <p:sp>
            <p:nvSpPr>
              <p:cNvPr id="29866"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29867"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29868"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29869"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9870"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29871"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9872"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29873"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29874"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29875"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8825" name="Group 184"/>
            <p:cNvGrpSpPr>
              <a:grpSpLocks/>
            </p:cNvGrpSpPr>
            <p:nvPr/>
          </p:nvGrpSpPr>
          <p:grpSpPr bwMode="auto">
            <a:xfrm>
              <a:off x="1912" y="3272"/>
              <a:ext cx="32" cy="335"/>
              <a:chOff x="1912" y="3272"/>
              <a:chExt cx="32" cy="335"/>
            </a:xfrm>
          </p:grpSpPr>
          <p:sp>
            <p:nvSpPr>
              <p:cNvPr id="29862"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29863"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9864"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29865"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8826" name="Group 189"/>
            <p:cNvGrpSpPr>
              <a:grpSpLocks/>
            </p:cNvGrpSpPr>
            <p:nvPr/>
          </p:nvGrpSpPr>
          <p:grpSpPr bwMode="auto">
            <a:xfrm>
              <a:off x="1449" y="3272"/>
              <a:ext cx="40" cy="335"/>
              <a:chOff x="1449" y="3272"/>
              <a:chExt cx="40" cy="335"/>
            </a:xfrm>
          </p:grpSpPr>
          <p:sp>
            <p:nvSpPr>
              <p:cNvPr id="29858"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29859"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9860"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29861"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8827" name="Group 194"/>
            <p:cNvGrpSpPr>
              <a:grpSpLocks/>
            </p:cNvGrpSpPr>
            <p:nvPr/>
          </p:nvGrpSpPr>
          <p:grpSpPr bwMode="auto">
            <a:xfrm>
              <a:off x="2367" y="3272"/>
              <a:ext cx="32" cy="335"/>
              <a:chOff x="2367" y="3272"/>
              <a:chExt cx="32" cy="335"/>
            </a:xfrm>
          </p:grpSpPr>
          <p:sp>
            <p:nvSpPr>
              <p:cNvPr id="29854"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29855"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9856"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29857"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8828" name="Group 199"/>
            <p:cNvGrpSpPr>
              <a:grpSpLocks/>
            </p:cNvGrpSpPr>
            <p:nvPr/>
          </p:nvGrpSpPr>
          <p:grpSpPr bwMode="auto">
            <a:xfrm>
              <a:off x="2822" y="3272"/>
              <a:ext cx="40" cy="335"/>
              <a:chOff x="2822" y="3272"/>
              <a:chExt cx="40" cy="335"/>
            </a:xfrm>
          </p:grpSpPr>
          <p:sp>
            <p:nvSpPr>
              <p:cNvPr id="29850"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29851"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9852"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29853"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8829" name="Group 204"/>
            <p:cNvGrpSpPr>
              <a:grpSpLocks/>
            </p:cNvGrpSpPr>
            <p:nvPr/>
          </p:nvGrpSpPr>
          <p:grpSpPr bwMode="auto">
            <a:xfrm>
              <a:off x="2415" y="2650"/>
              <a:ext cx="415" cy="56"/>
              <a:chOff x="2415" y="2650"/>
              <a:chExt cx="415" cy="56"/>
            </a:xfrm>
          </p:grpSpPr>
          <p:sp>
            <p:nvSpPr>
              <p:cNvPr id="29842"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843" name="Group 206"/>
              <p:cNvGrpSpPr>
                <a:grpSpLocks/>
              </p:cNvGrpSpPr>
              <p:nvPr/>
            </p:nvGrpSpPr>
            <p:grpSpPr bwMode="auto">
              <a:xfrm>
                <a:off x="2415" y="2674"/>
                <a:ext cx="295" cy="1"/>
                <a:chOff x="2415" y="2674"/>
                <a:chExt cx="295" cy="1"/>
              </a:xfrm>
            </p:grpSpPr>
            <p:sp>
              <p:nvSpPr>
                <p:cNvPr id="29844"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45"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46"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47"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48"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49"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30" name="Group 213"/>
            <p:cNvGrpSpPr>
              <a:grpSpLocks/>
            </p:cNvGrpSpPr>
            <p:nvPr/>
          </p:nvGrpSpPr>
          <p:grpSpPr bwMode="auto">
            <a:xfrm>
              <a:off x="2415" y="1733"/>
              <a:ext cx="415" cy="56"/>
              <a:chOff x="2415" y="1733"/>
              <a:chExt cx="415" cy="56"/>
            </a:xfrm>
          </p:grpSpPr>
          <p:sp>
            <p:nvSpPr>
              <p:cNvPr id="29834"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835" name="Group 215"/>
              <p:cNvGrpSpPr>
                <a:grpSpLocks/>
              </p:cNvGrpSpPr>
              <p:nvPr/>
            </p:nvGrpSpPr>
            <p:grpSpPr bwMode="auto">
              <a:xfrm>
                <a:off x="2415" y="1757"/>
                <a:ext cx="295" cy="1"/>
                <a:chOff x="2415" y="1757"/>
                <a:chExt cx="295" cy="1"/>
              </a:xfrm>
            </p:grpSpPr>
            <p:sp>
              <p:nvSpPr>
                <p:cNvPr id="29836"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37"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38"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39"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40"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41"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31" name="Group 222"/>
            <p:cNvGrpSpPr>
              <a:grpSpLocks/>
            </p:cNvGrpSpPr>
            <p:nvPr/>
          </p:nvGrpSpPr>
          <p:grpSpPr bwMode="auto">
            <a:xfrm>
              <a:off x="1489" y="3264"/>
              <a:ext cx="423" cy="56"/>
              <a:chOff x="1489" y="3264"/>
              <a:chExt cx="423" cy="56"/>
            </a:xfrm>
          </p:grpSpPr>
          <p:sp>
            <p:nvSpPr>
              <p:cNvPr id="29826"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9827" name="Group 224"/>
              <p:cNvGrpSpPr>
                <a:grpSpLocks/>
              </p:cNvGrpSpPr>
              <p:nvPr/>
            </p:nvGrpSpPr>
            <p:grpSpPr bwMode="auto">
              <a:xfrm>
                <a:off x="1489" y="3288"/>
                <a:ext cx="295" cy="1"/>
                <a:chOff x="1489" y="3288"/>
                <a:chExt cx="295" cy="1"/>
              </a:xfrm>
            </p:grpSpPr>
            <p:sp>
              <p:nvSpPr>
                <p:cNvPr id="29828"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29"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30"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31"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32"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33"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32" name="Group 231"/>
            <p:cNvGrpSpPr>
              <a:grpSpLocks/>
            </p:cNvGrpSpPr>
            <p:nvPr/>
          </p:nvGrpSpPr>
          <p:grpSpPr bwMode="auto">
            <a:xfrm>
              <a:off x="1944" y="3256"/>
              <a:ext cx="423" cy="56"/>
              <a:chOff x="1944" y="3256"/>
              <a:chExt cx="423" cy="56"/>
            </a:xfrm>
          </p:grpSpPr>
          <p:sp>
            <p:nvSpPr>
              <p:cNvPr id="29818"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819" name="Group 233"/>
              <p:cNvGrpSpPr>
                <a:grpSpLocks/>
              </p:cNvGrpSpPr>
              <p:nvPr/>
            </p:nvGrpSpPr>
            <p:grpSpPr bwMode="auto">
              <a:xfrm>
                <a:off x="1944" y="3288"/>
                <a:ext cx="303" cy="1"/>
                <a:chOff x="1944" y="3288"/>
                <a:chExt cx="303" cy="1"/>
              </a:xfrm>
            </p:grpSpPr>
            <p:sp>
              <p:nvSpPr>
                <p:cNvPr id="29820"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21"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22"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23"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24"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25"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33" name="Group 240"/>
            <p:cNvGrpSpPr>
              <a:grpSpLocks/>
            </p:cNvGrpSpPr>
            <p:nvPr/>
          </p:nvGrpSpPr>
          <p:grpSpPr bwMode="auto">
            <a:xfrm>
              <a:off x="2415" y="3256"/>
              <a:ext cx="415" cy="56"/>
              <a:chOff x="2415" y="3256"/>
              <a:chExt cx="415" cy="56"/>
            </a:xfrm>
          </p:grpSpPr>
          <p:sp>
            <p:nvSpPr>
              <p:cNvPr id="29810"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811" name="Group 242"/>
              <p:cNvGrpSpPr>
                <a:grpSpLocks/>
              </p:cNvGrpSpPr>
              <p:nvPr/>
            </p:nvGrpSpPr>
            <p:grpSpPr bwMode="auto">
              <a:xfrm>
                <a:off x="2415" y="3288"/>
                <a:ext cx="295" cy="1"/>
                <a:chOff x="2415" y="3288"/>
                <a:chExt cx="295" cy="1"/>
              </a:xfrm>
            </p:grpSpPr>
            <p:sp>
              <p:nvSpPr>
                <p:cNvPr id="29812"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13"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14"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15"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16"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17"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34" name="Group 249"/>
            <p:cNvGrpSpPr>
              <a:grpSpLocks/>
            </p:cNvGrpSpPr>
            <p:nvPr/>
          </p:nvGrpSpPr>
          <p:grpSpPr bwMode="auto">
            <a:xfrm>
              <a:off x="1489" y="3567"/>
              <a:ext cx="423" cy="56"/>
              <a:chOff x="1489" y="3567"/>
              <a:chExt cx="423" cy="56"/>
            </a:xfrm>
          </p:grpSpPr>
          <p:sp>
            <p:nvSpPr>
              <p:cNvPr id="29802"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803" name="Group 251"/>
              <p:cNvGrpSpPr>
                <a:grpSpLocks/>
              </p:cNvGrpSpPr>
              <p:nvPr/>
            </p:nvGrpSpPr>
            <p:grpSpPr bwMode="auto">
              <a:xfrm>
                <a:off x="1489" y="3591"/>
                <a:ext cx="303" cy="1"/>
                <a:chOff x="1489" y="3591"/>
                <a:chExt cx="303" cy="1"/>
              </a:xfrm>
            </p:grpSpPr>
            <p:sp>
              <p:nvSpPr>
                <p:cNvPr id="29804"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05"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06"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07"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08"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09"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35" name="Group 258"/>
            <p:cNvGrpSpPr>
              <a:grpSpLocks/>
            </p:cNvGrpSpPr>
            <p:nvPr/>
          </p:nvGrpSpPr>
          <p:grpSpPr bwMode="auto">
            <a:xfrm>
              <a:off x="1952" y="3567"/>
              <a:ext cx="415" cy="56"/>
              <a:chOff x="1952" y="3567"/>
              <a:chExt cx="415" cy="56"/>
            </a:xfrm>
          </p:grpSpPr>
          <p:sp>
            <p:nvSpPr>
              <p:cNvPr id="29794"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795" name="Group 260"/>
              <p:cNvGrpSpPr>
                <a:grpSpLocks/>
              </p:cNvGrpSpPr>
              <p:nvPr/>
            </p:nvGrpSpPr>
            <p:grpSpPr bwMode="auto">
              <a:xfrm>
                <a:off x="1952" y="3591"/>
                <a:ext cx="295" cy="1"/>
                <a:chOff x="1952" y="3591"/>
                <a:chExt cx="295" cy="1"/>
              </a:xfrm>
            </p:grpSpPr>
            <p:sp>
              <p:nvSpPr>
                <p:cNvPr id="29796"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97"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98"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99"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00"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01"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36" name="Group 267"/>
            <p:cNvGrpSpPr>
              <a:grpSpLocks/>
            </p:cNvGrpSpPr>
            <p:nvPr/>
          </p:nvGrpSpPr>
          <p:grpSpPr bwMode="auto">
            <a:xfrm>
              <a:off x="2407" y="3567"/>
              <a:ext cx="415" cy="56"/>
              <a:chOff x="2407" y="3567"/>
              <a:chExt cx="415" cy="56"/>
            </a:xfrm>
          </p:grpSpPr>
          <p:sp>
            <p:nvSpPr>
              <p:cNvPr id="29786"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787" name="Group 269"/>
              <p:cNvGrpSpPr>
                <a:grpSpLocks/>
              </p:cNvGrpSpPr>
              <p:nvPr/>
            </p:nvGrpSpPr>
            <p:grpSpPr bwMode="auto">
              <a:xfrm>
                <a:off x="2407" y="3591"/>
                <a:ext cx="295" cy="1"/>
                <a:chOff x="2407" y="3591"/>
                <a:chExt cx="295" cy="1"/>
              </a:xfrm>
            </p:grpSpPr>
            <p:sp>
              <p:nvSpPr>
                <p:cNvPr id="29788"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89"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90"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91"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92"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93"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37" name="Group 276"/>
            <p:cNvGrpSpPr>
              <a:grpSpLocks/>
            </p:cNvGrpSpPr>
            <p:nvPr/>
          </p:nvGrpSpPr>
          <p:grpSpPr bwMode="auto">
            <a:xfrm>
              <a:off x="1944" y="2690"/>
              <a:ext cx="894" cy="596"/>
              <a:chOff x="1944" y="2690"/>
              <a:chExt cx="894" cy="596"/>
            </a:xfrm>
          </p:grpSpPr>
          <p:sp>
            <p:nvSpPr>
              <p:cNvPr id="29784"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29785"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38" name="Group 279"/>
            <p:cNvGrpSpPr>
              <a:grpSpLocks/>
            </p:cNvGrpSpPr>
            <p:nvPr/>
          </p:nvGrpSpPr>
          <p:grpSpPr bwMode="auto">
            <a:xfrm>
              <a:off x="1952" y="2376"/>
              <a:ext cx="886" cy="290"/>
              <a:chOff x="1952" y="2376"/>
              <a:chExt cx="886" cy="290"/>
            </a:xfrm>
          </p:grpSpPr>
          <p:sp>
            <p:nvSpPr>
              <p:cNvPr id="29782"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29783"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39" name="Group 282"/>
            <p:cNvGrpSpPr>
              <a:grpSpLocks/>
            </p:cNvGrpSpPr>
            <p:nvPr/>
          </p:nvGrpSpPr>
          <p:grpSpPr bwMode="auto">
            <a:xfrm>
              <a:off x="1481" y="2084"/>
              <a:ext cx="1373" cy="1507"/>
              <a:chOff x="1481" y="2084"/>
              <a:chExt cx="1373" cy="1507"/>
            </a:xfrm>
          </p:grpSpPr>
          <p:sp>
            <p:nvSpPr>
              <p:cNvPr id="29780"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29781"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40" name="Group 285"/>
            <p:cNvGrpSpPr>
              <a:grpSpLocks/>
            </p:cNvGrpSpPr>
            <p:nvPr/>
          </p:nvGrpSpPr>
          <p:grpSpPr bwMode="auto">
            <a:xfrm>
              <a:off x="1944" y="2076"/>
              <a:ext cx="902" cy="885"/>
              <a:chOff x="1944" y="2076"/>
              <a:chExt cx="902" cy="885"/>
            </a:xfrm>
          </p:grpSpPr>
          <p:sp>
            <p:nvSpPr>
              <p:cNvPr id="29778"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29779"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41" name="Group 288"/>
            <p:cNvGrpSpPr>
              <a:grpSpLocks/>
            </p:cNvGrpSpPr>
            <p:nvPr/>
          </p:nvGrpSpPr>
          <p:grpSpPr bwMode="auto">
            <a:xfrm>
              <a:off x="1489" y="2379"/>
              <a:ext cx="902" cy="893"/>
              <a:chOff x="1489" y="2379"/>
              <a:chExt cx="902" cy="893"/>
            </a:xfrm>
          </p:grpSpPr>
          <p:sp>
            <p:nvSpPr>
              <p:cNvPr id="29776"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9777"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42" name="Group 291"/>
            <p:cNvGrpSpPr>
              <a:grpSpLocks/>
            </p:cNvGrpSpPr>
            <p:nvPr/>
          </p:nvGrpSpPr>
          <p:grpSpPr bwMode="auto">
            <a:xfrm>
              <a:off x="1483" y="2379"/>
              <a:ext cx="429" cy="598"/>
              <a:chOff x="1483" y="2379"/>
              <a:chExt cx="429" cy="598"/>
            </a:xfrm>
          </p:grpSpPr>
          <p:sp>
            <p:nvSpPr>
              <p:cNvPr id="29774"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29775"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43" name="Group 294"/>
            <p:cNvGrpSpPr>
              <a:grpSpLocks/>
            </p:cNvGrpSpPr>
            <p:nvPr/>
          </p:nvGrpSpPr>
          <p:grpSpPr bwMode="auto">
            <a:xfrm>
              <a:off x="1936" y="2379"/>
              <a:ext cx="894" cy="604"/>
              <a:chOff x="1936" y="2379"/>
              <a:chExt cx="894" cy="604"/>
            </a:xfrm>
          </p:grpSpPr>
          <p:sp>
            <p:nvSpPr>
              <p:cNvPr id="29772"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29773"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44" name="Group 297"/>
            <p:cNvGrpSpPr>
              <a:grpSpLocks/>
            </p:cNvGrpSpPr>
            <p:nvPr/>
          </p:nvGrpSpPr>
          <p:grpSpPr bwMode="auto">
            <a:xfrm>
              <a:off x="1952" y="2076"/>
              <a:ext cx="886" cy="290"/>
              <a:chOff x="1952" y="2076"/>
              <a:chExt cx="886" cy="290"/>
            </a:xfrm>
          </p:grpSpPr>
          <p:sp>
            <p:nvSpPr>
              <p:cNvPr id="29770"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9771"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45" name="Group 300"/>
            <p:cNvGrpSpPr>
              <a:grpSpLocks/>
            </p:cNvGrpSpPr>
            <p:nvPr/>
          </p:nvGrpSpPr>
          <p:grpSpPr bwMode="auto">
            <a:xfrm>
              <a:off x="1481" y="1769"/>
              <a:ext cx="894" cy="283"/>
              <a:chOff x="1481" y="1769"/>
              <a:chExt cx="894" cy="283"/>
            </a:xfrm>
          </p:grpSpPr>
          <p:sp>
            <p:nvSpPr>
              <p:cNvPr id="29768"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29769"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8846"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28847"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8848"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28849"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28850"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28851"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28852"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28853"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28854"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28855"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28856" name="Group 313"/>
            <p:cNvGrpSpPr>
              <a:grpSpLocks/>
            </p:cNvGrpSpPr>
            <p:nvPr/>
          </p:nvGrpSpPr>
          <p:grpSpPr bwMode="auto">
            <a:xfrm>
              <a:off x="1912" y="1741"/>
              <a:ext cx="40" cy="1260"/>
              <a:chOff x="1912" y="1741"/>
              <a:chExt cx="40" cy="1260"/>
            </a:xfrm>
          </p:grpSpPr>
          <p:sp>
            <p:nvSpPr>
              <p:cNvPr id="29758"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29759"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29760"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29761"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9762"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29763"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29764"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29765"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29766"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29767"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8857" name="Group 324"/>
            <p:cNvGrpSpPr>
              <a:grpSpLocks/>
            </p:cNvGrpSpPr>
            <p:nvPr/>
          </p:nvGrpSpPr>
          <p:grpSpPr bwMode="auto">
            <a:xfrm>
              <a:off x="2375" y="1749"/>
              <a:ext cx="40" cy="1252"/>
              <a:chOff x="2375" y="1749"/>
              <a:chExt cx="40" cy="1252"/>
            </a:xfrm>
          </p:grpSpPr>
          <p:sp>
            <p:nvSpPr>
              <p:cNvPr id="29748"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29749"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29750"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29751"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29752"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29753"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9754"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29755"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9756"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29757"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8858" name="Group 335"/>
            <p:cNvGrpSpPr>
              <a:grpSpLocks/>
            </p:cNvGrpSpPr>
            <p:nvPr/>
          </p:nvGrpSpPr>
          <p:grpSpPr bwMode="auto">
            <a:xfrm>
              <a:off x="1489" y="2076"/>
              <a:ext cx="431" cy="284"/>
              <a:chOff x="1489" y="2076"/>
              <a:chExt cx="431" cy="284"/>
            </a:xfrm>
          </p:grpSpPr>
          <p:sp>
            <p:nvSpPr>
              <p:cNvPr id="29746"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29747"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59" name="Group 338"/>
            <p:cNvGrpSpPr>
              <a:grpSpLocks/>
            </p:cNvGrpSpPr>
            <p:nvPr/>
          </p:nvGrpSpPr>
          <p:grpSpPr bwMode="auto">
            <a:xfrm>
              <a:off x="1489" y="1733"/>
              <a:ext cx="423" cy="56"/>
              <a:chOff x="1489" y="1733"/>
              <a:chExt cx="423" cy="56"/>
            </a:xfrm>
          </p:grpSpPr>
          <p:sp>
            <p:nvSpPr>
              <p:cNvPr id="29738"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9739" name="Group 340"/>
              <p:cNvGrpSpPr>
                <a:grpSpLocks/>
              </p:cNvGrpSpPr>
              <p:nvPr/>
            </p:nvGrpSpPr>
            <p:grpSpPr bwMode="auto">
              <a:xfrm>
                <a:off x="1489" y="1757"/>
                <a:ext cx="295" cy="1"/>
                <a:chOff x="1489" y="1757"/>
                <a:chExt cx="295" cy="1"/>
              </a:xfrm>
            </p:grpSpPr>
            <p:sp>
              <p:nvSpPr>
                <p:cNvPr id="29740"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41"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42"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43"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44"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45"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60" name="Group 347"/>
            <p:cNvGrpSpPr>
              <a:grpSpLocks/>
            </p:cNvGrpSpPr>
            <p:nvPr/>
          </p:nvGrpSpPr>
          <p:grpSpPr bwMode="auto">
            <a:xfrm>
              <a:off x="1952" y="1725"/>
              <a:ext cx="415" cy="56"/>
              <a:chOff x="1952" y="1725"/>
              <a:chExt cx="415" cy="56"/>
            </a:xfrm>
          </p:grpSpPr>
          <p:sp>
            <p:nvSpPr>
              <p:cNvPr id="29730"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731" name="Group 349"/>
              <p:cNvGrpSpPr>
                <a:grpSpLocks/>
              </p:cNvGrpSpPr>
              <p:nvPr/>
            </p:nvGrpSpPr>
            <p:grpSpPr bwMode="auto">
              <a:xfrm>
                <a:off x="1952" y="1757"/>
                <a:ext cx="295" cy="1"/>
                <a:chOff x="1952" y="1757"/>
                <a:chExt cx="295" cy="1"/>
              </a:xfrm>
            </p:grpSpPr>
            <p:sp>
              <p:nvSpPr>
                <p:cNvPr id="29732"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33"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34"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35"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36"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37"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61" name="Group 356"/>
            <p:cNvGrpSpPr>
              <a:grpSpLocks/>
            </p:cNvGrpSpPr>
            <p:nvPr/>
          </p:nvGrpSpPr>
          <p:grpSpPr bwMode="auto">
            <a:xfrm>
              <a:off x="1497" y="2036"/>
              <a:ext cx="415" cy="56"/>
              <a:chOff x="1497" y="2036"/>
              <a:chExt cx="415" cy="56"/>
            </a:xfrm>
          </p:grpSpPr>
          <p:sp>
            <p:nvSpPr>
              <p:cNvPr id="29722"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723" name="Group 358"/>
              <p:cNvGrpSpPr>
                <a:grpSpLocks/>
              </p:cNvGrpSpPr>
              <p:nvPr/>
            </p:nvGrpSpPr>
            <p:grpSpPr bwMode="auto">
              <a:xfrm>
                <a:off x="1497" y="2068"/>
                <a:ext cx="295" cy="1"/>
                <a:chOff x="1497" y="2068"/>
                <a:chExt cx="295" cy="1"/>
              </a:xfrm>
            </p:grpSpPr>
            <p:sp>
              <p:nvSpPr>
                <p:cNvPr id="29724"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5"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6"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7"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8"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9"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62" name="Group 365"/>
            <p:cNvGrpSpPr>
              <a:grpSpLocks/>
            </p:cNvGrpSpPr>
            <p:nvPr/>
          </p:nvGrpSpPr>
          <p:grpSpPr bwMode="auto">
            <a:xfrm>
              <a:off x="1960" y="2036"/>
              <a:ext cx="423" cy="56"/>
              <a:chOff x="1960" y="2036"/>
              <a:chExt cx="423" cy="56"/>
            </a:xfrm>
          </p:grpSpPr>
          <p:sp>
            <p:nvSpPr>
              <p:cNvPr id="29714"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715" name="Group 367"/>
              <p:cNvGrpSpPr>
                <a:grpSpLocks/>
              </p:cNvGrpSpPr>
              <p:nvPr/>
            </p:nvGrpSpPr>
            <p:grpSpPr bwMode="auto">
              <a:xfrm>
                <a:off x="1960" y="2068"/>
                <a:ext cx="303" cy="1"/>
                <a:chOff x="1960" y="2068"/>
                <a:chExt cx="303" cy="1"/>
              </a:xfrm>
            </p:grpSpPr>
            <p:sp>
              <p:nvSpPr>
                <p:cNvPr id="29716"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17"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18"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19"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0"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21"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63" name="Group 374"/>
            <p:cNvGrpSpPr>
              <a:grpSpLocks/>
            </p:cNvGrpSpPr>
            <p:nvPr/>
          </p:nvGrpSpPr>
          <p:grpSpPr bwMode="auto">
            <a:xfrm>
              <a:off x="2431" y="2036"/>
              <a:ext cx="415" cy="56"/>
              <a:chOff x="2431" y="2036"/>
              <a:chExt cx="415" cy="56"/>
            </a:xfrm>
          </p:grpSpPr>
          <p:sp>
            <p:nvSpPr>
              <p:cNvPr id="29706"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707" name="Group 376"/>
              <p:cNvGrpSpPr>
                <a:grpSpLocks/>
              </p:cNvGrpSpPr>
              <p:nvPr/>
            </p:nvGrpSpPr>
            <p:grpSpPr bwMode="auto">
              <a:xfrm>
                <a:off x="2431" y="2068"/>
                <a:ext cx="295" cy="1"/>
                <a:chOff x="2431" y="2068"/>
                <a:chExt cx="295" cy="1"/>
              </a:xfrm>
            </p:grpSpPr>
            <p:sp>
              <p:nvSpPr>
                <p:cNvPr id="29708"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09"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10"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11"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12"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13"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64" name="Group 383"/>
            <p:cNvGrpSpPr>
              <a:grpSpLocks/>
            </p:cNvGrpSpPr>
            <p:nvPr/>
          </p:nvGrpSpPr>
          <p:grpSpPr bwMode="auto">
            <a:xfrm>
              <a:off x="2423" y="2347"/>
              <a:ext cx="415" cy="56"/>
              <a:chOff x="2423" y="2347"/>
              <a:chExt cx="415" cy="56"/>
            </a:xfrm>
          </p:grpSpPr>
          <p:sp>
            <p:nvSpPr>
              <p:cNvPr id="29698"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699" name="Group 385"/>
              <p:cNvGrpSpPr>
                <a:grpSpLocks/>
              </p:cNvGrpSpPr>
              <p:nvPr/>
            </p:nvGrpSpPr>
            <p:grpSpPr bwMode="auto">
              <a:xfrm>
                <a:off x="2423" y="2371"/>
                <a:ext cx="295" cy="1"/>
                <a:chOff x="2423" y="2371"/>
                <a:chExt cx="295" cy="1"/>
              </a:xfrm>
            </p:grpSpPr>
            <p:sp>
              <p:nvSpPr>
                <p:cNvPr id="29700"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01"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02"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03"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04"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05"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65" name="Group 392"/>
            <p:cNvGrpSpPr>
              <a:grpSpLocks/>
            </p:cNvGrpSpPr>
            <p:nvPr/>
          </p:nvGrpSpPr>
          <p:grpSpPr bwMode="auto">
            <a:xfrm>
              <a:off x="1960" y="2347"/>
              <a:ext cx="415" cy="56"/>
              <a:chOff x="1960" y="2347"/>
              <a:chExt cx="415" cy="56"/>
            </a:xfrm>
          </p:grpSpPr>
          <p:sp>
            <p:nvSpPr>
              <p:cNvPr id="29690"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691" name="Group 394"/>
              <p:cNvGrpSpPr>
                <a:grpSpLocks/>
              </p:cNvGrpSpPr>
              <p:nvPr/>
            </p:nvGrpSpPr>
            <p:grpSpPr bwMode="auto">
              <a:xfrm>
                <a:off x="1960" y="2371"/>
                <a:ext cx="295" cy="1"/>
                <a:chOff x="1960" y="2371"/>
                <a:chExt cx="295" cy="1"/>
              </a:xfrm>
            </p:grpSpPr>
            <p:sp>
              <p:nvSpPr>
                <p:cNvPr id="29692"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93"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94"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95"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96"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97"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66" name="Group 401"/>
            <p:cNvGrpSpPr>
              <a:grpSpLocks/>
            </p:cNvGrpSpPr>
            <p:nvPr/>
          </p:nvGrpSpPr>
          <p:grpSpPr bwMode="auto">
            <a:xfrm>
              <a:off x="1497" y="2339"/>
              <a:ext cx="415" cy="56"/>
              <a:chOff x="1497" y="2339"/>
              <a:chExt cx="415" cy="56"/>
            </a:xfrm>
          </p:grpSpPr>
          <p:sp>
            <p:nvSpPr>
              <p:cNvPr id="29682"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683" name="Group 403"/>
              <p:cNvGrpSpPr>
                <a:grpSpLocks/>
              </p:cNvGrpSpPr>
              <p:nvPr/>
            </p:nvGrpSpPr>
            <p:grpSpPr bwMode="auto">
              <a:xfrm>
                <a:off x="1497" y="2371"/>
                <a:ext cx="295" cy="1"/>
                <a:chOff x="1497" y="2371"/>
                <a:chExt cx="295" cy="1"/>
              </a:xfrm>
            </p:grpSpPr>
            <p:sp>
              <p:nvSpPr>
                <p:cNvPr id="29684"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85"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86"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87"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88"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89"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67" name="Group 410"/>
            <p:cNvGrpSpPr>
              <a:grpSpLocks/>
            </p:cNvGrpSpPr>
            <p:nvPr/>
          </p:nvGrpSpPr>
          <p:grpSpPr bwMode="auto">
            <a:xfrm>
              <a:off x="1489" y="2650"/>
              <a:ext cx="423" cy="56"/>
              <a:chOff x="1489" y="2650"/>
              <a:chExt cx="423" cy="56"/>
            </a:xfrm>
          </p:grpSpPr>
          <p:sp>
            <p:nvSpPr>
              <p:cNvPr id="29674"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9675" name="Group 412"/>
              <p:cNvGrpSpPr>
                <a:grpSpLocks/>
              </p:cNvGrpSpPr>
              <p:nvPr/>
            </p:nvGrpSpPr>
            <p:grpSpPr bwMode="auto">
              <a:xfrm>
                <a:off x="1489" y="2674"/>
                <a:ext cx="295" cy="1"/>
                <a:chOff x="1489" y="2674"/>
                <a:chExt cx="295" cy="1"/>
              </a:xfrm>
            </p:grpSpPr>
            <p:sp>
              <p:nvSpPr>
                <p:cNvPr id="29676"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77"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78"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79"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80"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81"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68" name="Group 419"/>
            <p:cNvGrpSpPr>
              <a:grpSpLocks/>
            </p:cNvGrpSpPr>
            <p:nvPr/>
          </p:nvGrpSpPr>
          <p:grpSpPr bwMode="auto">
            <a:xfrm>
              <a:off x="1968" y="2650"/>
              <a:ext cx="415" cy="56"/>
              <a:chOff x="1968" y="2650"/>
              <a:chExt cx="415" cy="56"/>
            </a:xfrm>
          </p:grpSpPr>
          <p:sp>
            <p:nvSpPr>
              <p:cNvPr id="29666"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667" name="Group 421"/>
              <p:cNvGrpSpPr>
                <a:grpSpLocks/>
              </p:cNvGrpSpPr>
              <p:nvPr/>
            </p:nvGrpSpPr>
            <p:grpSpPr bwMode="auto">
              <a:xfrm>
                <a:off x="1968" y="2674"/>
                <a:ext cx="295" cy="1"/>
                <a:chOff x="1968" y="2674"/>
                <a:chExt cx="295" cy="1"/>
              </a:xfrm>
            </p:grpSpPr>
            <p:sp>
              <p:nvSpPr>
                <p:cNvPr id="29668"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69"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70"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71"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72"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73"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69" name="Group 428"/>
            <p:cNvGrpSpPr>
              <a:grpSpLocks/>
            </p:cNvGrpSpPr>
            <p:nvPr/>
          </p:nvGrpSpPr>
          <p:grpSpPr bwMode="auto">
            <a:xfrm>
              <a:off x="1489" y="2953"/>
              <a:ext cx="423" cy="56"/>
              <a:chOff x="1489" y="2953"/>
              <a:chExt cx="423" cy="56"/>
            </a:xfrm>
          </p:grpSpPr>
          <p:sp>
            <p:nvSpPr>
              <p:cNvPr id="29658"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29659" name="Group 430"/>
              <p:cNvGrpSpPr>
                <a:grpSpLocks/>
              </p:cNvGrpSpPr>
              <p:nvPr/>
            </p:nvGrpSpPr>
            <p:grpSpPr bwMode="auto">
              <a:xfrm>
                <a:off x="1489" y="2985"/>
                <a:ext cx="295" cy="1"/>
                <a:chOff x="1489" y="2985"/>
                <a:chExt cx="295" cy="1"/>
              </a:xfrm>
            </p:grpSpPr>
            <p:sp>
              <p:nvSpPr>
                <p:cNvPr id="29660"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61"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62"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63"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64"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65"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70" name="Group 437"/>
            <p:cNvGrpSpPr>
              <a:grpSpLocks/>
            </p:cNvGrpSpPr>
            <p:nvPr/>
          </p:nvGrpSpPr>
          <p:grpSpPr bwMode="auto">
            <a:xfrm>
              <a:off x="1952" y="2953"/>
              <a:ext cx="415" cy="56"/>
              <a:chOff x="1952" y="2953"/>
              <a:chExt cx="415" cy="56"/>
            </a:xfrm>
          </p:grpSpPr>
          <p:sp>
            <p:nvSpPr>
              <p:cNvPr id="29650"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651" name="Group 439"/>
              <p:cNvGrpSpPr>
                <a:grpSpLocks/>
              </p:cNvGrpSpPr>
              <p:nvPr/>
            </p:nvGrpSpPr>
            <p:grpSpPr bwMode="auto">
              <a:xfrm>
                <a:off x="1952" y="2985"/>
                <a:ext cx="295" cy="1"/>
                <a:chOff x="1952" y="2985"/>
                <a:chExt cx="295" cy="1"/>
              </a:xfrm>
            </p:grpSpPr>
            <p:sp>
              <p:nvSpPr>
                <p:cNvPr id="29652"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53"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54"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55"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56"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57"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71" name="Group 446"/>
            <p:cNvGrpSpPr>
              <a:grpSpLocks/>
            </p:cNvGrpSpPr>
            <p:nvPr/>
          </p:nvGrpSpPr>
          <p:grpSpPr bwMode="auto">
            <a:xfrm>
              <a:off x="2415" y="2953"/>
              <a:ext cx="415" cy="56"/>
              <a:chOff x="2415" y="2953"/>
              <a:chExt cx="415" cy="56"/>
            </a:xfrm>
          </p:grpSpPr>
          <p:sp>
            <p:nvSpPr>
              <p:cNvPr id="29642"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643" name="Group 448"/>
              <p:cNvGrpSpPr>
                <a:grpSpLocks/>
              </p:cNvGrpSpPr>
              <p:nvPr/>
            </p:nvGrpSpPr>
            <p:grpSpPr bwMode="auto">
              <a:xfrm>
                <a:off x="2415" y="2985"/>
                <a:ext cx="295" cy="1"/>
                <a:chOff x="2415" y="2985"/>
                <a:chExt cx="295" cy="1"/>
              </a:xfrm>
            </p:grpSpPr>
            <p:sp>
              <p:nvSpPr>
                <p:cNvPr id="29644"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45"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46"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47"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48"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49"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72" name="Group 455"/>
            <p:cNvGrpSpPr>
              <a:grpSpLocks/>
            </p:cNvGrpSpPr>
            <p:nvPr/>
          </p:nvGrpSpPr>
          <p:grpSpPr bwMode="auto">
            <a:xfrm>
              <a:off x="2838" y="1741"/>
              <a:ext cx="40" cy="1260"/>
              <a:chOff x="2838" y="1741"/>
              <a:chExt cx="40" cy="1260"/>
            </a:xfrm>
          </p:grpSpPr>
          <p:sp>
            <p:nvSpPr>
              <p:cNvPr id="29632"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29633"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29634"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29635"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9636"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29637"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9638"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29639"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29640"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29641"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8873" name="Group 466"/>
            <p:cNvGrpSpPr>
              <a:grpSpLocks/>
            </p:cNvGrpSpPr>
            <p:nvPr/>
          </p:nvGrpSpPr>
          <p:grpSpPr bwMode="auto">
            <a:xfrm>
              <a:off x="1912" y="3272"/>
              <a:ext cx="32" cy="335"/>
              <a:chOff x="1912" y="3272"/>
              <a:chExt cx="32" cy="335"/>
            </a:xfrm>
          </p:grpSpPr>
          <p:sp>
            <p:nvSpPr>
              <p:cNvPr id="29628"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29629"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9630"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29631"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8874" name="Group 471"/>
            <p:cNvGrpSpPr>
              <a:grpSpLocks/>
            </p:cNvGrpSpPr>
            <p:nvPr/>
          </p:nvGrpSpPr>
          <p:grpSpPr bwMode="auto">
            <a:xfrm>
              <a:off x="1449" y="3272"/>
              <a:ext cx="40" cy="335"/>
              <a:chOff x="1449" y="3272"/>
              <a:chExt cx="40" cy="335"/>
            </a:xfrm>
          </p:grpSpPr>
          <p:sp>
            <p:nvSpPr>
              <p:cNvPr id="29624"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29625"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9626"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29627"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8875" name="Group 476"/>
            <p:cNvGrpSpPr>
              <a:grpSpLocks/>
            </p:cNvGrpSpPr>
            <p:nvPr/>
          </p:nvGrpSpPr>
          <p:grpSpPr bwMode="auto">
            <a:xfrm>
              <a:off x="2367" y="3272"/>
              <a:ext cx="32" cy="335"/>
              <a:chOff x="2367" y="3272"/>
              <a:chExt cx="32" cy="335"/>
            </a:xfrm>
          </p:grpSpPr>
          <p:sp>
            <p:nvSpPr>
              <p:cNvPr id="29620"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29621"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9622"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29623"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8876" name="Group 481"/>
            <p:cNvGrpSpPr>
              <a:grpSpLocks/>
            </p:cNvGrpSpPr>
            <p:nvPr/>
          </p:nvGrpSpPr>
          <p:grpSpPr bwMode="auto">
            <a:xfrm>
              <a:off x="2822" y="3272"/>
              <a:ext cx="40" cy="335"/>
              <a:chOff x="2822" y="3272"/>
              <a:chExt cx="40" cy="335"/>
            </a:xfrm>
          </p:grpSpPr>
          <p:sp>
            <p:nvSpPr>
              <p:cNvPr id="29616"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29617"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9618"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29619"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8877" name="Group 486"/>
            <p:cNvGrpSpPr>
              <a:grpSpLocks/>
            </p:cNvGrpSpPr>
            <p:nvPr/>
          </p:nvGrpSpPr>
          <p:grpSpPr bwMode="auto">
            <a:xfrm>
              <a:off x="2415" y="2650"/>
              <a:ext cx="415" cy="56"/>
              <a:chOff x="2415" y="2650"/>
              <a:chExt cx="415" cy="56"/>
            </a:xfrm>
          </p:grpSpPr>
          <p:sp>
            <p:nvSpPr>
              <p:cNvPr id="29608"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609" name="Group 488"/>
              <p:cNvGrpSpPr>
                <a:grpSpLocks/>
              </p:cNvGrpSpPr>
              <p:nvPr/>
            </p:nvGrpSpPr>
            <p:grpSpPr bwMode="auto">
              <a:xfrm>
                <a:off x="2415" y="2674"/>
                <a:ext cx="295" cy="1"/>
                <a:chOff x="2415" y="2674"/>
                <a:chExt cx="295" cy="1"/>
              </a:xfrm>
            </p:grpSpPr>
            <p:sp>
              <p:nvSpPr>
                <p:cNvPr id="29610"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11"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12"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13"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14"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15"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78" name="Group 495"/>
            <p:cNvGrpSpPr>
              <a:grpSpLocks/>
            </p:cNvGrpSpPr>
            <p:nvPr/>
          </p:nvGrpSpPr>
          <p:grpSpPr bwMode="auto">
            <a:xfrm>
              <a:off x="2415" y="1733"/>
              <a:ext cx="415" cy="56"/>
              <a:chOff x="2415" y="1733"/>
              <a:chExt cx="415" cy="56"/>
            </a:xfrm>
          </p:grpSpPr>
          <p:sp>
            <p:nvSpPr>
              <p:cNvPr id="29600"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601" name="Group 497"/>
              <p:cNvGrpSpPr>
                <a:grpSpLocks/>
              </p:cNvGrpSpPr>
              <p:nvPr/>
            </p:nvGrpSpPr>
            <p:grpSpPr bwMode="auto">
              <a:xfrm>
                <a:off x="2415" y="1757"/>
                <a:ext cx="295" cy="1"/>
                <a:chOff x="2415" y="1757"/>
                <a:chExt cx="295" cy="1"/>
              </a:xfrm>
            </p:grpSpPr>
            <p:sp>
              <p:nvSpPr>
                <p:cNvPr id="29602"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03"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04"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05"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06"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607"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79" name="Group 504"/>
            <p:cNvGrpSpPr>
              <a:grpSpLocks/>
            </p:cNvGrpSpPr>
            <p:nvPr/>
          </p:nvGrpSpPr>
          <p:grpSpPr bwMode="auto">
            <a:xfrm>
              <a:off x="1489" y="3264"/>
              <a:ext cx="423" cy="56"/>
              <a:chOff x="1489" y="3264"/>
              <a:chExt cx="423" cy="56"/>
            </a:xfrm>
          </p:grpSpPr>
          <p:sp>
            <p:nvSpPr>
              <p:cNvPr id="29592"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9593" name="Group 506"/>
              <p:cNvGrpSpPr>
                <a:grpSpLocks/>
              </p:cNvGrpSpPr>
              <p:nvPr/>
            </p:nvGrpSpPr>
            <p:grpSpPr bwMode="auto">
              <a:xfrm>
                <a:off x="1489" y="3288"/>
                <a:ext cx="295" cy="1"/>
                <a:chOff x="1489" y="3288"/>
                <a:chExt cx="295" cy="1"/>
              </a:xfrm>
            </p:grpSpPr>
            <p:sp>
              <p:nvSpPr>
                <p:cNvPr id="29594"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95"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96"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97"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98"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99"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80" name="Group 513"/>
            <p:cNvGrpSpPr>
              <a:grpSpLocks/>
            </p:cNvGrpSpPr>
            <p:nvPr/>
          </p:nvGrpSpPr>
          <p:grpSpPr bwMode="auto">
            <a:xfrm>
              <a:off x="1944" y="3256"/>
              <a:ext cx="423" cy="56"/>
              <a:chOff x="1944" y="3256"/>
              <a:chExt cx="423" cy="56"/>
            </a:xfrm>
          </p:grpSpPr>
          <p:sp>
            <p:nvSpPr>
              <p:cNvPr id="29584"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585" name="Group 515"/>
              <p:cNvGrpSpPr>
                <a:grpSpLocks/>
              </p:cNvGrpSpPr>
              <p:nvPr/>
            </p:nvGrpSpPr>
            <p:grpSpPr bwMode="auto">
              <a:xfrm>
                <a:off x="1944" y="3288"/>
                <a:ext cx="303" cy="1"/>
                <a:chOff x="1944" y="3288"/>
                <a:chExt cx="303" cy="1"/>
              </a:xfrm>
            </p:grpSpPr>
            <p:sp>
              <p:nvSpPr>
                <p:cNvPr id="29586"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87"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88"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89"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90"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91"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81" name="Group 522"/>
            <p:cNvGrpSpPr>
              <a:grpSpLocks/>
            </p:cNvGrpSpPr>
            <p:nvPr/>
          </p:nvGrpSpPr>
          <p:grpSpPr bwMode="auto">
            <a:xfrm>
              <a:off x="2415" y="3256"/>
              <a:ext cx="415" cy="56"/>
              <a:chOff x="2415" y="3256"/>
              <a:chExt cx="415" cy="56"/>
            </a:xfrm>
          </p:grpSpPr>
          <p:sp>
            <p:nvSpPr>
              <p:cNvPr id="29576"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577" name="Group 524"/>
              <p:cNvGrpSpPr>
                <a:grpSpLocks/>
              </p:cNvGrpSpPr>
              <p:nvPr/>
            </p:nvGrpSpPr>
            <p:grpSpPr bwMode="auto">
              <a:xfrm>
                <a:off x="2415" y="3288"/>
                <a:ext cx="295" cy="1"/>
                <a:chOff x="2415" y="3288"/>
                <a:chExt cx="295" cy="1"/>
              </a:xfrm>
            </p:grpSpPr>
            <p:sp>
              <p:nvSpPr>
                <p:cNvPr id="29578"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79"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80"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81"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82"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83"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82" name="Group 531"/>
            <p:cNvGrpSpPr>
              <a:grpSpLocks/>
            </p:cNvGrpSpPr>
            <p:nvPr/>
          </p:nvGrpSpPr>
          <p:grpSpPr bwMode="auto">
            <a:xfrm>
              <a:off x="1489" y="3567"/>
              <a:ext cx="423" cy="56"/>
              <a:chOff x="1489" y="3567"/>
              <a:chExt cx="423" cy="56"/>
            </a:xfrm>
          </p:grpSpPr>
          <p:sp>
            <p:nvSpPr>
              <p:cNvPr id="29568"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569" name="Group 533"/>
              <p:cNvGrpSpPr>
                <a:grpSpLocks/>
              </p:cNvGrpSpPr>
              <p:nvPr/>
            </p:nvGrpSpPr>
            <p:grpSpPr bwMode="auto">
              <a:xfrm>
                <a:off x="1489" y="3591"/>
                <a:ext cx="303" cy="1"/>
                <a:chOff x="1489" y="3591"/>
                <a:chExt cx="303" cy="1"/>
              </a:xfrm>
            </p:grpSpPr>
            <p:sp>
              <p:nvSpPr>
                <p:cNvPr id="29570"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71"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72"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73"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74"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75"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83" name="Group 540"/>
            <p:cNvGrpSpPr>
              <a:grpSpLocks/>
            </p:cNvGrpSpPr>
            <p:nvPr/>
          </p:nvGrpSpPr>
          <p:grpSpPr bwMode="auto">
            <a:xfrm>
              <a:off x="1952" y="3567"/>
              <a:ext cx="415" cy="56"/>
              <a:chOff x="1952" y="3567"/>
              <a:chExt cx="415" cy="56"/>
            </a:xfrm>
          </p:grpSpPr>
          <p:sp>
            <p:nvSpPr>
              <p:cNvPr id="29560"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561" name="Group 542"/>
              <p:cNvGrpSpPr>
                <a:grpSpLocks/>
              </p:cNvGrpSpPr>
              <p:nvPr/>
            </p:nvGrpSpPr>
            <p:grpSpPr bwMode="auto">
              <a:xfrm>
                <a:off x="1952" y="3591"/>
                <a:ext cx="295" cy="1"/>
                <a:chOff x="1952" y="3591"/>
                <a:chExt cx="295" cy="1"/>
              </a:xfrm>
            </p:grpSpPr>
            <p:sp>
              <p:nvSpPr>
                <p:cNvPr id="29562"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63"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64"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65"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66"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67"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84" name="Group 549"/>
            <p:cNvGrpSpPr>
              <a:grpSpLocks/>
            </p:cNvGrpSpPr>
            <p:nvPr/>
          </p:nvGrpSpPr>
          <p:grpSpPr bwMode="auto">
            <a:xfrm>
              <a:off x="2407" y="3567"/>
              <a:ext cx="415" cy="56"/>
              <a:chOff x="2407" y="3567"/>
              <a:chExt cx="415" cy="56"/>
            </a:xfrm>
          </p:grpSpPr>
          <p:sp>
            <p:nvSpPr>
              <p:cNvPr id="29552"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553" name="Group 551"/>
              <p:cNvGrpSpPr>
                <a:grpSpLocks/>
              </p:cNvGrpSpPr>
              <p:nvPr/>
            </p:nvGrpSpPr>
            <p:grpSpPr bwMode="auto">
              <a:xfrm>
                <a:off x="2407" y="3591"/>
                <a:ext cx="295" cy="1"/>
                <a:chOff x="2407" y="3591"/>
                <a:chExt cx="295" cy="1"/>
              </a:xfrm>
            </p:grpSpPr>
            <p:sp>
              <p:nvSpPr>
                <p:cNvPr id="29554"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55"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56"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57"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58"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59"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885" name="Group 558"/>
            <p:cNvGrpSpPr>
              <a:grpSpLocks/>
            </p:cNvGrpSpPr>
            <p:nvPr/>
          </p:nvGrpSpPr>
          <p:grpSpPr bwMode="auto">
            <a:xfrm>
              <a:off x="1952" y="2376"/>
              <a:ext cx="886" cy="290"/>
              <a:chOff x="1952" y="2376"/>
              <a:chExt cx="886" cy="290"/>
            </a:xfrm>
          </p:grpSpPr>
          <p:sp>
            <p:nvSpPr>
              <p:cNvPr id="29550"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29551"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86" name="Group 561"/>
            <p:cNvGrpSpPr>
              <a:grpSpLocks/>
            </p:cNvGrpSpPr>
            <p:nvPr/>
          </p:nvGrpSpPr>
          <p:grpSpPr bwMode="auto">
            <a:xfrm>
              <a:off x="1481" y="2084"/>
              <a:ext cx="1373" cy="1507"/>
              <a:chOff x="1481" y="2084"/>
              <a:chExt cx="1373" cy="1507"/>
            </a:xfrm>
          </p:grpSpPr>
          <p:sp>
            <p:nvSpPr>
              <p:cNvPr id="29548"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29549"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87" name="Group 564"/>
            <p:cNvGrpSpPr>
              <a:grpSpLocks/>
            </p:cNvGrpSpPr>
            <p:nvPr/>
          </p:nvGrpSpPr>
          <p:grpSpPr bwMode="auto">
            <a:xfrm>
              <a:off x="1944" y="2076"/>
              <a:ext cx="902" cy="885"/>
              <a:chOff x="1944" y="2076"/>
              <a:chExt cx="902" cy="885"/>
            </a:xfrm>
          </p:grpSpPr>
          <p:sp>
            <p:nvSpPr>
              <p:cNvPr id="29546"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29547"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88" name="Group 567"/>
            <p:cNvGrpSpPr>
              <a:grpSpLocks/>
            </p:cNvGrpSpPr>
            <p:nvPr/>
          </p:nvGrpSpPr>
          <p:grpSpPr bwMode="auto">
            <a:xfrm>
              <a:off x="1489" y="2379"/>
              <a:ext cx="902" cy="893"/>
              <a:chOff x="1489" y="2379"/>
              <a:chExt cx="902" cy="893"/>
            </a:xfrm>
          </p:grpSpPr>
          <p:sp>
            <p:nvSpPr>
              <p:cNvPr id="29544"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9545"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89" name="Group 570"/>
            <p:cNvGrpSpPr>
              <a:grpSpLocks/>
            </p:cNvGrpSpPr>
            <p:nvPr/>
          </p:nvGrpSpPr>
          <p:grpSpPr bwMode="auto">
            <a:xfrm>
              <a:off x="3311" y="2387"/>
              <a:ext cx="437" cy="590"/>
              <a:chOff x="3311" y="2387"/>
              <a:chExt cx="437" cy="590"/>
            </a:xfrm>
          </p:grpSpPr>
          <p:sp>
            <p:nvSpPr>
              <p:cNvPr id="29542"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29543"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90" name="Group 573"/>
            <p:cNvGrpSpPr>
              <a:grpSpLocks/>
            </p:cNvGrpSpPr>
            <p:nvPr/>
          </p:nvGrpSpPr>
          <p:grpSpPr bwMode="auto">
            <a:xfrm>
              <a:off x="3772" y="2387"/>
              <a:ext cx="894" cy="596"/>
              <a:chOff x="3772" y="2387"/>
              <a:chExt cx="894" cy="596"/>
            </a:xfrm>
          </p:grpSpPr>
          <p:sp>
            <p:nvSpPr>
              <p:cNvPr id="29540"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29541"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91" name="Group 576"/>
            <p:cNvGrpSpPr>
              <a:grpSpLocks/>
            </p:cNvGrpSpPr>
            <p:nvPr/>
          </p:nvGrpSpPr>
          <p:grpSpPr bwMode="auto">
            <a:xfrm>
              <a:off x="3788" y="2076"/>
              <a:ext cx="886" cy="290"/>
              <a:chOff x="3788" y="2076"/>
              <a:chExt cx="886" cy="290"/>
            </a:xfrm>
          </p:grpSpPr>
          <p:sp>
            <p:nvSpPr>
              <p:cNvPr id="29538"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29539"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892" name="Group 579"/>
            <p:cNvGrpSpPr>
              <a:grpSpLocks/>
            </p:cNvGrpSpPr>
            <p:nvPr/>
          </p:nvGrpSpPr>
          <p:grpSpPr bwMode="auto">
            <a:xfrm>
              <a:off x="3317" y="1769"/>
              <a:ext cx="886" cy="283"/>
              <a:chOff x="3317" y="1769"/>
              <a:chExt cx="886" cy="283"/>
            </a:xfrm>
          </p:grpSpPr>
          <p:sp>
            <p:nvSpPr>
              <p:cNvPr id="29536"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29537"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8893"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28894"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8895"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28896"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28897"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28898"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8899"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28900"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8901"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28902"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28903" name="Group 592"/>
            <p:cNvGrpSpPr>
              <a:grpSpLocks/>
            </p:cNvGrpSpPr>
            <p:nvPr/>
          </p:nvGrpSpPr>
          <p:grpSpPr bwMode="auto">
            <a:xfrm>
              <a:off x="3748" y="1741"/>
              <a:ext cx="40" cy="1260"/>
              <a:chOff x="3748" y="1741"/>
              <a:chExt cx="40" cy="1260"/>
            </a:xfrm>
          </p:grpSpPr>
          <p:sp>
            <p:nvSpPr>
              <p:cNvPr id="29526"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29527"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29528"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29529"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29530"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29531"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9532"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29533"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29534"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29535"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8904" name="Group 603"/>
            <p:cNvGrpSpPr>
              <a:grpSpLocks/>
            </p:cNvGrpSpPr>
            <p:nvPr/>
          </p:nvGrpSpPr>
          <p:grpSpPr bwMode="auto">
            <a:xfrm>
              <a:off x="4203" y="1749"/>
              <a:ext cx="48" cy="1252"/>
              <a:chOff x="4203" y="1749"/>
              <a:chExt cx="48" cy="1252"/>
            </a:xfrm>
          </p:grpSpPr>
          <p:sp>
            <p:nvSpPr>
              <p:cNvPr id="29516"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29517"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29518"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29519"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29520"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29521"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9522"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29523"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29524"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29525"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28905" name="Group 614"/>
            <p:cNvGrpSpPr>
              <a:grpSpLocks/>
            </p:cNvGrpSpPr>
            <p:nvPr/>
          </p:nvGrpSpPr>
          <p:grpSpPr bwMode="auto">
            <a:xfrm>
              <a:off x="3317" y="2076"/>
              <a:ext cx="431" cy="284"/>
              <a:chOff x="3317" y="2076"/>
              <a:chExt cx="431" cy="284"/>
            </a:xfrm>
          </p:grpSpPr>
          <p:sp>
            <p:nvSpPr>
              <p:cNvPr id="29514"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29515"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06" name="Group 617"/>
            <p:cNvGrpSpPr>
              <a:grpSpLocks/>
            </p:cNvGrpSpPr>
            <p:nvPr/>
          </p:nvGrpSpPr>
          <p:grpSpPr bwMode="auto">
            <a:xfrm>
              <a:off x="3325" y="1733"/>
              <a:ext cx="415" cy="56"/>
              <a:chOff x="3325" y="1733"/>
              <a:chExt cx="415" cy="56"/>
            </a:xfrm>
          </p:grpSpPr>
          <p:sp>
            <p:nvSpPr>
              <p:cNvPr id="29506"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507" name="Group 619"/>
              <p:cNvGrpSpPr>
                <a:grpSpLocks/>
              </p:cNvGrpSpPr>
              <p:nvPr/>
            </p:nvGrpSpPr>
            <p:grpSpPr bwMode="auto">
              <a:xfrm>
                <a:off x="3325" y="1757"/>
                <a:ext cx="295" cy="1"/>
                <a:chOff x="3325" y="1757"/>
                <a:chExt cx="295" cy="1"/>
              </a:xfrm>
            </p:grpSpPr>
            <p:sp>
              <p:nvSpPr>
                <p:cNvPr id="29508"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09"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10"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11"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12"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13"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07" name="Group 626"/>
            <p:cNvGrpSpPr>
              <a:grpSpLocks/>
            </p:cNvGrpSpPr>
            <p:nvPr/>
          </p:nvGrpSpPr>
          <p:grpSpPr bwMode="auto">
            <a:xfrm>
              <a:off x="3788" y="1733"/>
              <a:ext cx="415" cy="56"/>
              <a:chOff x="3788" y="1733"/>
              <a:chExt cx="415" cy="56"/>
            </a:xfrm>
          </p:grpSpPr>
          <p:sp>
            <p:nvSpPr>
              <p:cNvPr id="29498"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499" name="Group 628"/>
              <p:cNvGrpSpPr>
                <a:grpSpLocks/>
              </p:cNvGrpSpPr>
              <p:nvPr/>
            </p:nvGrpSpPr>
            <p:grpSpPr bwMode="auto">
              <a:xfrm>
                <a:off x="3788" y="1757"/>
                <a:ext cx="295" cy="1"/>
                <a:chOff x="3788" y="1757"/>
                <a:chExt cx="295" cy="1"/>
              </a:xfrm>
            </p:grpSpPr>
            <p:sp>
              <p:nvSpPr>
                <p:cNvPr id="29500"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01"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02"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03"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04"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505"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08" name="Group 635"/>
            <p:cNvGrpSpPr>
              <a:grpSpLocks/>
            </p:cNvGrpSpPr>
            <p:nvPr/>
          </p:nvGrpSpPr>
          <p:grpSpPr bwMode="auto">
            <a:xfrm>
              <a:off x="3325" y="2044"/>
              <a:ext cx="423" cy="56"/>
              <a:chOff x="3325" y="2044"/>
              <a:chExt cx="423" cy="56"/>
            </a:xfrm>
          </p:grpSpPr>
          <p:sp>
            <p:nvSpPr>
              <p:cNvPr id="29490"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29491" name="Group 637"/>
              <p:cNvGrpSpPr>
                <a:grpSpLocks/>
              </p:cNvGrpSpPr>
              <p:nvPr/>
            </p:nvGrpSpPr>
            <p:grpSpPr bwMode="auto">
              <a:xfrm>
                <a:off x="3325" y="2068"/>
                <a:ext cx="295" cy="1"/>
                <a:chOff x="3325" y="2068"/>
                <a:chExt cx="295" cy="1"/>
              </a:xfrm>
            </p:grpSpPr>
            <p:sp>
              <p:nvSpPr>
                <p:cNvPr id="29492"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93"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94"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95"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96"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97"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09" name="Group 644"/>
            <p:cNvGrpSpPr>
              <a:grpSpLocks/>
            </p:cNvGrpSpPr>
            <p:nvPr/>
          </p:nvGrpSpPr>
          <p:grpSpPr bwMode="auto">
            <a:xfrm>
              <a:off x="3796" y="2036"/>
              <a:ext cx="415" cy="56"/>
              <a:chOff x="3796" y="2036"/>
              <a:chExt cx="415" cy="56"/>
            </a:xfrm>
          </p:grpSpPr>
          <p:sp>
            <p:nvSpPr>
              <p:cNvPr id="29482"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483" name="Group 646"/>
              <p:cNvGrpSpPr>
                <a:grpSpLocks/>
              </p:cNvGrpSpPr>
              <p:nvPr/>
            </p:nvGrpSpPr>
            <p:grpSpPr bwMode="auto">
              <a:xfrm>
                <a:off x="3796" y="2068"/>
                <a:ext cx="295" cy="1"/>
                <a:chOff x="3796" y="2068"/>
                <a:chExt cx="295" cy="1"/>
              </a:xfrm>
            </p:grpSpPr>
            <p:sp>
              <p:nvSpPr>
                <p:cNvPr id="29484"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85"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86"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87"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88"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89"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10" name="Group 653"/>
            <p:cNvGrpSpPr>
              <a:grpSpLocks/>
            </p:cNvGrpSpPr>
            <p:nvPr/>
          </p:nvGrpSpPr>
          <p:grpSpPr bwMode="auto">
            <a:xfrm>
              <a:off x="4267" y="2036"/>
              <a:ext cx="415" cy="56"/>
              <a:chOff x="4267" y="2036"/>
              <a:chExt cx="415" cy="56"/>
            </a:xfrm>
          </p:grpSpPr>
          <p:sp>
            <p:nvSpPr>
              <p:cNvPr id="29474"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475" name="Group 655"/>
              <p:cNvGrpSpPr>
                <a:grpSpLocks/>
              </p:cNvGrpSpPr>
              <p:nvPr/>
            </p:nvGrpSpPr>
            <p:grpSpPr bwMode="auto">
              <a:xfrm>
                <a:off x="4267" y="2068"/>
                <a:ext cx="295" cy="1"/>
                <a:chOff x="4267" y="2068"/>
                <a:chExt cx="295" cy="1"/>
              </a:xfrm>
            </p:grpSpPr>
            <p:sp>
              <p:nvSpPr>
                <p:cNvPr id="29476"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77"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78"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79"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80"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81"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11" name="Group 662"/>
            <p:cNvGrpSpPr>
              <a:grpSpLocks/>
            </p:cNvGrpSpPr>
            <p:nvPr/>
          </p:nvGrpSpPr>
          <p:grpSpPr bwMode="auto">
            <a:xfrm>
              <a:off x="4259" y="2347"/>
              <a:ext cx="415" cy="56"/>
              <a:chOff x="4259" y="2347"/>
              <a:chExt cx="415" cy="56"/>
            </a:xfrm>
          </p:grpSpPr>
          <p:sp>
            <p:nvSpPr>
              <p:cNvPr id="29466"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467" name="Group 664"/>
              <p:cNvGrpSpPr>
                <a:grpSpLocks/>
              </p:cNvGrpSpPr>
              <p:nvPr/>
            </p:nvGrpSpPr>
            <p:grpSpPr bwMode="auto">
              <a:xfrm>
                <a:off x="4259" y="2371"/>
                <a:ext cx="295" cy="1"/>
                <a:chOff x="4259" y="2371"/>
                <a:chExt cx="295" cy="1"/>
              </a:xfrm>
            </p:grpSpPr>
            <p:sp>
              <p:nvSpPr>
                <p:cNvPr id="29468"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69"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70"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71"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72"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73"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12" name="Group 671"/>
            <p:cNvGrpSpPr>
              <a:grpSpLocks/>
            </p:cNvGrpSpPr>
            <p:nvPr/>
          </p:nvGrpSpPr>
          <p:grpSpPr bwMode="auto">
            <a:xfrm>
              <a:off x="3796" y="2347"/>
              <a:ext cx="415" cy="56"/>
              <a:chOff x="3796" y="2347"/>
              <a:chExt cx="415" cy="56"/>
            </a:xfrm>
          </p:grpSpPr>
          <p:sp>
            <p:nvSpPr>
              <p:cNvPr id="29458"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459" name="Group 673"/>
              <p:cNvGrpSpPr>
                <a:grpSpLocks/>
              </p:cNvGrpSpPr>
              <p:nvPr/>
            </p:nvGrpSpPr>
            <p:grpSpPr bwMode="auto">
              <a:xfrm>
                <a:off x="3796" y="2371"/>
                <a:ext cx="295" cy="1"/>
                <a:chOff x="3796" y="2371"/>
                <a:chExt cx="295" cy="1"/>
              </a:xfrm>
            </p:grpSpPr>
            <p:sp>
              <p:nvSpPr>
                <p:cNvPr id="29460"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61"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62"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63"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64"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65"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13" name="Group 680"/>
            <p:cNvGrpSpPr>
              <a:grpSpLocks/>
            </p:cNvGrpSpPr>
            <p:nvPr/>
          </p:nvGrpSpPr>
          <p:grpSpPr bwMode="auto">
            <a:xfrm>
              <a:off x="3333" y="2339"/>
              <a:ext cx="415" cy="64"/>
              <a:chOff x="3333" y="2339"/>
              <a:chExt cx="415" cy="64"/>
            </a:xfrm>
          </p:grpSpPr>
          <p:sp>
            <p:nvSpPr>
              <p:cNvPr id="29450"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451" name="Group 682"/>
              <p:cNvGrpSpPr>
                <a:grpSpLocks/>
              </p:cNvGrpSpPr>
              <p:nvPr/>
            </p:nvGrpSpPr>
            <p:grpSpPr bwMode="auto">
              <a:xfrm>
                <a:off x="3333" y="2371"/>
                <a:ext cx="295" cy="1"/>
                <a:chOff x="3333" y="2371"/>
                <a:chExt cx="295" cy="1"/>
              </a:xfrm>
            </p:grpSpPr>
            <p:sp>
              <p:nvSpPr>
                <p:cNvPr id="29452"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53"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54"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55"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56"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57"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14" name="Group 689"/>
            <p:cNvGrpSpPr>
              <a:grpSpLocks/>
            </p:cNvGrpSpPr>
            <p:nvPr/>
          </p:nvGrpSpPr>
          <p:grpSpPr bwMode="auto">
            <a:xfrm>
              <a:off x="3325" y="2650"/>
              <a:ext cx="415" cy="56"/>
              <a:chOff x="3325" y="2650"/>
              <a:chExt cx="415" cy="56"/>
            </a:xfrm>
          </p:grpSpPr>
          <p:sp>
            <p:nvSpPr>
              <p:cNvPr id="29442"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443" name="Group 691"/>
              <p:cNvGrpSpPr>
                <a:grpSpLocks/>
              </p:cNvGrpSpPr>
              <p:nvPr/>
            </p:nvGrpSpPr>
            <p:grpSpPr bwMode="auto">
              <a:xfrm>
                <a:off x="3325" y="2674"/>
                <a:ext cx="295" cy="1"/>
                <a:chOff x="3325" y="2674"/>
                <a:chExt cx="295" cy="1"/>
              </a:xfrm>
            </p:grpSpPr>
            <p:sp>
              <p:nvSpPr>
                <p:cNvPr id="29444"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45"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46"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47"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48"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49"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15" name="Group 698"/>
            <p:cNvGrpSpPr>
              <a:grpSpLocks/>
            </p:cNvGrpSpPr>
            <p:nvPr/>
          </p:nvGrpSpPr>
          <p:grpSpPr bwMode="auto">
            <a:xfrm>
              <a:off x="3788" y="2650"/>
              <a:ext cx="415" cy="56"/>
              <a:chOff x="3788" y="2650"/>
              <a:chExt cx="415" cy="56"/>
            </a:xfrm>
          </p:grpSpPr>
          <p:sp>
            <p:nvSpPr>
              <p:cNvPr id="29434"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435" name="Group 700"/>
              <p:cNvGrpSpPr>
                <a:grpSpLocks/>
              </p:cNvGrpSpPr>
              <p:nvPr/>
            </p:nvGrpSpPr>
            <p:grpSpPr bwMode="auto">
              <a:xfrm>
                <a:off x="3788" y="2674"/>
                <a:ext cx="295" cy="1"/>
                <a:chOff x="3788" y="2674"/>
                <a:chExt cx="295" cy="1"/>
              </a:xfrm>
            </p:grpSpPr>
            <p:sp>
              <p:nvSpPr>
                <p:cNvPr id="29436"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37"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38"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39"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40"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41"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16" name="Group 707"/>
            <p:cNvGrpSpPr>
              <a:grpSpLocks/>
            </p:cNvGrpSpPr>
            <p:nvPr/>
          </p:nvGrpSpPr>
          <p:grpSpPr bwMode="auto">
            <a:xfrm>
              <a:off x="3325" y="2953"/>
              <a:ext cx="415" cy="56"/>
              <a:chOff x="3325" y="2953"/>
              <a:chExt cx="415" cy="56"/>
            </a:xfrm>
          </p:grpSpPr>
          <p:sp>
            <p:nvSpPr>
              <p:cNvPr id="29426"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427" name="Group 709"/>
              <p:cNvGrpSpPr>
                <a:grpSpLocks/>
              </p:cNvGrpSpPr>
              <p:nvPr/>
            </p:nvGrpSpPr>
            <p:grpSpPr bwMode="auto">
              <a:xfrm>
                <a:off x="3325" y="2985"/>
                <a:ext cx="295" cy="1"/>
                <a:chOff x="3325" y="2985"/>
                <a:chExt cx="295" cy="1"/>
              </a:xfrm>
            </p:grpSpPr>
            <p:sp>
              <p:nvSpPr>
                <p:cNvPr id="29428"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29"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30"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31"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32"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33"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17" name="Group 716"/>
            <p:cNvGrpSpPr>
              <a:grpSpLocks/>
            </p:cNvGrpSpPr>
            <p:nvPr/>
          </p:nvGrpSpPr>
          <p:grpSpPr bwMode="auto">
            <a:xfrm>
              <a:off x="3788" y="2953"/>
              <a:ext cx="415" cy="56"/>
              <a:chOff x="3788" y="2953"/>
              <a:chExt cx="415" cy="56"/>
            </a:xfrm>
          </p:grpSpPr>
          <p:sp>
            <p:nvSpPr>
              <p:cNvPr id="29418"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419" name="Group 718"/>
              <p:cNvGrpSpPr>
                <a:grpSpLocks/>
              </p:cNvGrpSpPr>
              <p:nvPr/>
            </p:nvGrpSpPr>
            <p:grpSpPr bwMode="auto">
              <a:xfrm>
                <a:off x="3788" y="2985"/>
                <a:ext cx="295" cy="1"/>
                <a:chOff x="3788" y="2985"/>
                <a:chExt cx="295" cy="1"/>
              </a:xfrm>
            </p:grpSpPr>
            <p:sp>
              <p:nvSpPr>
                <p:cNvPr id="29420"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21"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22"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23"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24"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25"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18" name="Group 725"/>
            <p:cNvGrpSpPr>
              <a:grpSpLocks/>
            </p:cNvGrpSpPr>
            <p:nvPr/>
          </p:nvGrpSpPr>
          <p:grpSpPr bwMode="auto">
            <a:xfrm>
              <a:off x="4251" y="2953"/>
              <a:ext cx="415" cy="56"/>
              <a:chOff x="4251" y="2953"/>
              <a:chExt cx="415" cy="56"/>
            </a:xfrm>
          </p:grpSpPr>
          <p:sp>
            <p:nvSpPr>
              <p:cNvPr id="29410"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411" name="Group 727"/>
              <p:cNvGrpSpPr>
                <a:grpSpLocks/>
              </p:cNvGrpSpPr>
              <p:nvPr/>
            </p:nvGrpSpPr>
            <p:grpSpPr bwMode="auto">
              <a:xfrm>
                <a:off x="4251" y="2985"/>
                <a:ext cx="295" cy="1"/>
                <a:chOff x="4251" y="2985"/>
                <a:chExt cx="295" cy="1"/>
              </a:xfrm>
            </p:grpSpPr>
            <p:sp>
              <p:nvSpPr>
                <p:cNvPr id="29412"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13"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14"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15"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16"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417"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19" name="Group 734"/>
            <p:cNvGrpSpPr>
              <a:grpSpLocks/>
            </p:cNvGrpSpPr>
            <p:nvPr/>
          </p:nvGrpSpPr>
          <p:grpSpPr bwMode="auto">
            <a:xfrm>
              <a:off x="4674" y="1741"/>
              <a:ext cx="40" cy="1260"/>
              <a:chOff x="4674" y="1741"/>
              <a:chExt cx="40" cy="1260"/>
            </a:xfrm>
          </p:grpSpPr>
          <p:sp>
            <p:nvSpPr>
              <p:cNvPr id="29400"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29401"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29402"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29403"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29404"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29405"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29406"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29407"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29408"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29409"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28920" name="Group 745"/>
            <p:cNvGrpSpPr>
              <a:grpSpLocks/>
            </p:cNvGrpSpPr>
            <p:nvPr/>
          </p:nvGrpSpPr>
          <p:grpSpPr bwMode="auto">
            <a:xfrm>
              <a:off x="3740" y="3272"/>
              <a:ext cx="40" cy="343"/>
              <a:chOff x="3740" y="3272"/>
              <a:chExt cx="40" cy="343"/>
            </a:xfrm>
          </p:grpSpPr>
          <p:sp>
            <p:nvSpPr>
              <p:cNvPr id="29396"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29397"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29398"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29399"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28921" name="Group 750"/>
            <p:cNvGrpSpPr>
              <a:grpSpLocks/>
            </p:cNvGrpSpPr>
            <p:nvPr/>
          </p:nvGrpSpPr>
          <p:grpSpPr bwMode="auto">
            <a:xfrm>
              <a:off x="3285" y="3272"/>
              <a:ext cx="32" cy="343"/>
              <a:chOff x="3285" y="3272"/>
              <a:chExt cx="32" cy="343"/>
            </a:xfrm>
          </p:grpSpPr>
          <p:sp>
            <p:nvSpPr>
              <p:cNvPr id="29392"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29393"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9394"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29395"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8922" name="Group 755"/>
            <p:cNvGrpSpPr>
              <a:grpSpLocks/>
            </p:cNvGrpSpPr>
            <p:nvPr/>
          </p:nvGrpSpPr>
          <p:grpSpPr bwMode="auto">
            <a:xfrm>
              <a:off x="4203" y="3272"/>
              <a:ext cx="32" cy="343"/>
              <a:chOff x="4203" y="3272"/>
              <a:chExt cx="32" cy="343"/>
            </a:xfrm>
          </p:grpSpPr>
          <p:sp>
            <p:nvSpPr>
              <p:cNvPr id="29388"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29389"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9390"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29391"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8923" name="Group 760"/>
            <p:cNvGrpSpPr>
              <a:grpSpLocks/>
            </p:cNvGrpSpPr>
            <p:nvPr/>
          </p:nvGrpSpPr>
          <p:grpSpPr bwMode="auto">
            <a:xfrm>
              <a:off x="4658" y="3272"/>
              <a:ext cx="32" cy="343"/>
              <a:chOff x="4658" y="3272"/>
              <a:chExt cx="32" cy="343"/>
            </a:xfrm>
          </p:grpSpPr>
          <p:sp>
            <p:nvSpPr>
              <p:cNvPr id="29384"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29385"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29386"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29387"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28924" name="Group 765"/>
            <p:cNvGrpSpPr>
              <a:grpSpLocks/>
            </p:cNvGrpSpPr>
            <p:nvPr/>
          </p:nvGrpSpPr>
          <p:grpSpPr bwMode="auto">
            <a:xfrm>
              <a:off x="4251" y="2650"/>
              <a:ext cx="415" cy="56"/>
              <a:chOff x="4251" y="2650"/>
              <a:chExt cx="415" cy="56"/>
            </a:xfrm>
          </p:grpSpPr>
          <p:sp>
            <p:nvSpPr>
              <p:cNvPr id="29376"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377" name="Group 767"/>
              <p:cNvGrpSpPr>
                <a:grpSpLocks/>
              </p:cNvGrpSpPr>
              <p:nvPr/>
            </p:nvGrpSpPr>
            <p:grpSpPr bwMode="auto">
              <a:xfrm>
                <a:off x="4251" y="2674"/>
                <a:ext cx="295" cy="1"/>
                <a:chOff x="4251" y="2674"/>
                <a:chExt cx="295" cy="1"/>
              </a:xfrm>
            </p:grpSpPr>
            <p:sp>
              <p:nvSpPr>
                <p:cNvPr id="29378"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79"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80"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81"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82"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83"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25" name="Group 774"/>
            <p:cNvGrpSpPr>
              <a:grpSpLocks/>
            </p:cNvGrpSpPr>
            <p:nvPr/>
          </p:nvGrpSpPr>
          <p:grpSpPr bwMode="auto">
            <a:xfrm>
              <a:off x="4251" y="1733"/>
              <a:ext cx="415" cy="56"/>
              <a:chOff x="4251" y="1733"/>
              <a:chExt cx="415" cy="56"/>
            </a:xfrm>
          </p:grpSpPr>
          <p:sp>
            <p:nvSpPr>
              <p:cNvPr id="29368"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369" name="Group 776"/>
              <p:cNvGrpSpPr>
                <a:grpSpLocks/>
              </p:cNvGrpSpPr>
              <p:nvPr/>
            </p:nvGrpSpPr>
            <p:grpSpPr bwMode="auto">
              <a:xfrm>
                <a:off x="4251" y="1757"/>
                <a:ext cx="295" cy="1"/>
                <a:chOff x="4251" y="1757"/>
                <a:chExt cx="295" cy="1"/>
              </a:xfrm>
            </p:grpSpPr>
            <p:sp>
              <p:nvSpPr>
                <p:cNvPr id="29370"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71"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72"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73"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74"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75"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26" name="Group 783"/>
            <p:cNvGrpSpPr>
              <a:grpSpLocks/>
            </p:cNvGrpSpPr>
            <p:nvPr/>
          </p:nvGrpSpPr>
          <p:grpSpPr bwMode="auto">
            <a:xfrm>
              <a:off x="3325" y="3264"/>
              <a:ext cx="415" cy="56"/>
              <a:chOff x="3325" y="3264"/>
              <a:chExt cx="415" cy="56"/>
            </a:xfrm>
          </p:grpSpPr>
          <p:sp>
            <p:nvSpPr>
              <p:cNvPr id="29360"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361" name="Group 785"/>
              <p:cNvGrpSpPr>
                <a:grpSpLocks/>
              </p:cNvGrpSpPr>
              <p:nvPr/>
            </p:nvGrpSpPr>
            <p:grpSpPr bwMode="auto">
              <a:xfrm>
                <a:off x="3325" y="3288"/>
                <a:ext cx="295" cy="1"/>
                <a:chOff x="3325" y="3288"/>
                <a:chExt cx="295" cy="1"/>
              </a:xfrm>
            </p:grpSpPr>
            <p:sp>
              <p:nvSpPr>
                <p:cNvPr id="29362"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63"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64"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65"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66"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67"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27" name="Group 792"/>
            <p:cNvGrpSpPr>
              <a:grpSpLocks/>
            </p:cNvGrpSpPr>
            <p:nvPr/>
          </p:nvGrpSpPr>
          <p:grpSpPr bwMode="auto">
            <a:xfrm>
              <a:off x="3780" y="3256"/>
              <a:ext cx="415" cy="56"/>
              <a:chOff x="3780" y="3256"/>
              <a:chExt cx="415" cy="56"/>
            </a:xfrm>
          </p:grpSpPr>
          <p:sp>
            <p:nvSpPr>
              <p:cNvPr id="29352"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353" name="Group 794"/>
              <p:cNvGrpSpPr>
                <a:grpSpLocks/>
              </p:cNvGrpSpPr>
              <p:nvPr/>
            </p:nvGrpSpPr>
            <p:grpSpPr bwMode="auto">
              <a:xfrm>
                <a:off x="3780" y="3288"/>
                <a:ext cx="295" cy="1"/>
                <a:chOff x="3780" y="3288"/>
                <a:chExt cx="295" cy="1"/>
              </a:xfrm>
            </p:grpSpPr>
            <p:sp>
              <p:nvSpPr>
                <p:cNvPr id="29354"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55"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56"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57"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58"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59"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28" name="Group 801"/>
            <p:cNvGrpSpPr>
              <a:grpSpLocks/>
            </p:cNvGrpSpPr>
            <p:nvPr/>
          </p:nvGrpSpPr>
          <p:grpSpPr bwMode="auto">
            <a:xfrm>
              <a:off x="4251" y="3256"/>
              <a:ext cx="415" cy="56"/>
              <a:chOff x="4251" y="3256"/>
              <a:chExt cx="415" cy="56"/>
            </a:xfrm>
          </p:grpSpPr>
          <p:sp>
            <p:nvSpPr>
              <p:cNvPr id="29344"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345" name="Group 803"/>
              <p:cNvGrpSpPr>
                <a:grpSpLocks/>
              </p:cNvGrpSpPr>
              <p:nvPr/>
            </p:nvGrpSpPr>
            <p:grpSpPr bwMode="auto">
              <a:xfrm>
                <a:off x="4251" y="3288"/>
                <a:ext cx="295" cy="1"/>
                <a:chOff x="4251" y="3288"/>
                <a:chExt cx="295" cy="1"/>
              </a:xfrm>
            </p:grpSpPr>
            <p:sp>
              <p:nvSpPr>
                <p:cNvPr id="29346"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47"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48"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49"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50"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51"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29" name="Group 810"/>
            <p:cNvGrpSpPr>
              <a:grpSpLocks/>
            </p:cNvGrpSpPr>
            <p:nvPr/>
          </p:nvGrpSpPr>
          <p:grpSpPr bwMode="auto">
            <a:xfrm>
              <a:off x="3325" y="3567"/>
              <a:ext cx="415" cy="56"/>
              <a:chOff x="3325" y="3567"/>
              <a:chExt cx="415" cy="56"/>
            </a:xfrm>
          </p:grpSpPr>
          <p:sp>
            <p:nvSpPr>
              <p:cNvPr id="29336"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337" name="Group 812"/>
              <p:cNvGrpSpPr>
                <a:grpSpLocks/>
              </p:cNvGrpSpPr>
              <p:nvPr/>
            </p:nvGrpSpPr>
            <p:grpSpPr bwMode="auto">
              <a:xfrm>
                <a:off x="3325" y="3599"/>
                <a:ext cx="295" cy="1"/>
                <a:chOff x="3325" y="3599"/>
                <a:chExt cx="295" cy="1"/>
              </a:xfrm>
            </p:grpSpPr>
            <p:sp>
              <p:nvSpPr>
                <p:cNvPr id="29338"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39"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40"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41"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42"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43"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30" name="Group 819"/>
            <p:cNvGrpSpPr>
              <a:grpSpLocks/>
            </p:cNvGrpSpPr>
            <p:nvPr/>
          </p:nvGrpSpPr>
          <p:grpSpPr bwMode="auto">
            <a:xfrm>
              <a:off x="3788" y="3567"/>
              <a:ext cx="415" cy="56"/>
              <a:chOff x="3788" y="3567"/>
              <a:chExt cx="415" cy="56"/>
            </a:xfrm>
          </p:grpSpPr>
          <p:sp>
            <p:nvSpPr>
              <p:cNvPr id="29328"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329" name="Group 821"/>
              <p:cNvGrpSpPr>
                <a:grpSpLocks/>
              </p:cNvGrpSpPr>
              <p:nvPr/>
            </p:nvGrpSpPr>
            <p:grpSpPr bwMode="auto">
              <a:xfrm>
                <a:off x="3788" y="3591"/>
                <a:ext cx="295" cy="1"/>
                <a:chOff x="3788" y="3591"/>
                <a:chExt cx="295" cy="1"/>
              </a:xfrm>
            </p:grpSpPr>
            <p:sp>
              <p:nvSpPr>
                <p:cNvPr id="29330"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31"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32"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33"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34"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35"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31" name="Group 828"/>
            <p:cNvGrpSpPr>
              <a:grpSpLocks/>
            </p:cNvGrpSpPr>
            <p:nvPr/>
          </p:nvGrpSpPr>
          <p:grpSpPr bwMode="auto">
            <a:xfrm>
              <a:off x="4243" y="3567"/>
              <a:ext cx="415" cy="56"/>
              <a:chOff x="4243" y="3567"/>
              <a:chExt cx="415" cy="56"/>
            </a:xfrm>
          </p:grpSpPr>
          <p:sp>
            <p:nvSpPr>
              <p:cNvPr id="29320"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321" name="Group 830"/>
              <p:cNvGrpSpPr>
                <a:grpSpLocks/>
              </p:cNvGrpSpPr>
              <p:nvPr/>
            </p:nvGrpSpPr>
            <p:grpSpPr bwMode="auto">
              <a:xfrm>
                <a:off x="4243" y="3599"/>
                <a:ext cx="295" cy="1"/>
                <a:chOff x="4243" y="3599"/>
                <a:chExt cx="295" cy="1"/>
              </a:xfrm>
            </p:grpSpPr>
            <p:sp>
              <p:nvSpPr>
                <p:cNvPr id="29322"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23"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24"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25"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26"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27"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32" name="Group 837"/>
            <p:cNvGrpSpPr>
              <a:grpSpLocks/>
            </p:cNvGrpSpPr>
            <p:nvPr/>
          </p:nvGrpSpPr>
          <p:grpSpPr bwMode="auto">
            <a:xfrm>
              <a:off x="3788" y="2376"/>
              <a:ext cx="886" cy="290"/>
              <a:chOff x="3788" y="2376"/>
              <a:chExt cx="886" cy="290"/>
            </a:xfrm>
          </p:grpSpPr>
          <p:sp>
            <p:nvSpPr>
              <p:cNvPr id="29318"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29319"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33" name="Group 840"/>
            <p:cNvGrpSpPr>
              <a:grpSpLocks/>
            </p:cNvGrpSpPr>
            <p:nvPr/>
          </p:nvGrpSpPr>
          <p:grpSpPr bwMode="auto">
            <a:xfrm>
              <a:off x="3309" y="2084"/>
              <a:ext cx="1381" cy="1507"/>
              <a:chOff x="3309" y="2084"/>
              <a:chExt cx="1381" cy="1507"/>
            </a:xfrm>
          </p:grpSpPr>
          <p:sp>
            <p:nvSpPr>
              <p:cNvPr id="29316"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29317"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34" name="Group 843"/>
            <p:cNvGrpSpPr>
              <a:grpSpLocks/>
            </p:cNvGrpSpPr>
            <p:nvPr/>
          </p:nvGrpSpPr>
          <p:grpSpPr bwMode="auto">
            <a:xfrm>
              <a:off x="3773" y="2076"/>
              <a:ext cx="909" cy="893"/>
              <a:chOff x="3773" y="2076"/>
              <a:chExt cx="909" cy="893"/>
            </a:xfrm>
          </p:grpSpPr>
          <p:sp>
            <p:nvSpPr>
              <p:cNvPr id="29314"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9315"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35" name="Group 846"/>
            <p:cNvGrpSpPr>
              <a:grpSpLocks/>
            </p:cNvGrpSpPr>
            <p:nvPr/>
          </p:nvGrpSpPr>
          <p:grpSpPr bwMode="auto">
            <a:xfrm>
              <a:off x="3317" y="2379"/>
              <a:ext cx="910" cy="893"/>
              <a:chOff x="3317" y="2379"/>
              <a:chExt cx="910" cy="893"/>
            </a:xfrm>
          </p:grpSpPr>
          <p:sp>
            <p:nvSpPr>
              <p:cNvPr id="29312"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9313"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36" name="Group 849"/>
            <p:cNvGrpSpPr>
              <a:grpSpLocks/>
            </p:cNvGrpSpPr>
            <p:nvPr/>
          </p:nvGrpSpPr>
          <p:grpSpPr bwMode="auto">
            <a:xfrm>
              <a:off x="2878" y="1725"/>
              <a:ext cx="415" cy="56"/>
              <a:chOff x="2878" y="1725"/>
              <a:chExt cx="415" cy="56"/>
            </a:xfrm>
          </p:grpSpPr>
          <p:sp>
            <p:nvSpPr>
              <p:cNvPr id="29304"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305" name="Group 851"/>
              <p:cNvGrpSpPr>
                <a:grpSpLocks/>
              </p:cNvGrpSpPr>
              <p:nvPr/>
            </p:nvGrpSpPr>
            <p:grpSpPr bwMode="auto">
              <a:xfrm>
                <a:off x="2878" y="1757"/>
                <a:ext cx="295" cy="1"/>
                <a:chOff x="2878" y="1757"/>
                <a:chExt cx="295" cy="1"/>
              </a:xfrm>
            </p:grpSpPr>
            <p:sp>
              <p:nvSpPr>
                <p:cNvPr id="29306"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07"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08"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09"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10"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11"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37" name="Group 858"/>
            <p:cNvGrpSpPr>
              <a:grpSpLocks/>
            </p:cNvGrpSpPr>
            <p:nvPr/>
          </p:nvGrpSpPr>
          <p:grpSpPr bwMode="auto">
            <a:xfrm>
              <a:off x="2878" y="2036"/>
              <a:ext cx="415" cy="56"/>
              <a:chOff x="2878" y="2036"/>
              <a:chExt cx="415" cy="56"/>
            </a:xfrm>
          </p:grpSpPr>
          <p:sp>
            <p:nvSpPr>
              <p:cNvPr id="29296"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297" name="Group 860"/>
              <p:cNvGrpSpPr>
                <a:grpSpLocks/>
              </p:cNvGrpSpPr>
              <p:nvPr/>
            </p:nvGrpSpPr>
            <p:grpSpPr bwMode="auto">
              <a:xfrm>
                <a:off x="2878" y="2060"/>
                <a:ext cx="295" cy="1"/>
                <a:chOff x="2878" y="2060"/>
                <a:chExt cx="295" cy="1"/>
              </a:xfrm>
            </p:grpSpPr>
            <p:sp>
              <p:nvSpPr>
                <p:cNvPr id="29298"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99"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00"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01"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02"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303"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38" name="Group 867"/>
            <p:cNvGrpSpPr>
              <a:grpSpLocks/>
            </p:cNvGrpSpPr>
            <p:nvPr/>
          </p:nvGrpSpPr>
          <p:grpSpPr bwMode="auto">
            <a:xfrm>
              <a:off x="2886" y="2339"/>
              <a:ext cx="415" cy="56"/>
              <a:chOff x="2886" y="2339"/>
              <a:chExt cx="415" cy="56"/>
            </a:xfrm>
          </p:grpSpPr>
          <p:sp>
            <p:nvSpPr>
              <p:cNvPr id="29288"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289" name="Group 869"/>
              <p:cNvGrpSpPr>
                <a:grpSpLocks/>
              </p:cNvGrpSpPr>
              <p:nvPr/>
            </p:nvGrpSpPr>
            <p:grpSpPr bwMode="auto">
              <a:xfrm>
                <a:off x="2886" y="2371"/>
                <a:ext cx="295" cy="1"/>
                <a:chOff x="2886" y="2371"/>
                <a:chExt cx="295" cy="1"/>
              </a:xfrm>
            </p:grpSpPr>
            <p:sp>
              <p:nvSpPr>
                <p:cNvPr id="29290"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91"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92"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93"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94"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95"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39" name="Group 876"/>
            <p:cNvGrpSpPr>
              <a:grpSpLocks/>
            </p:cNvGrpSpPr>
            <p:nvPr/>
          </p:nvGrpSpPr>
          <p:grpSpPr bwMode="auto">
            <a:xfrm>
              <a:off x="2878" y="2642"/>
              <a:ext cx="415" cy="56"/>
              <a:chOff x="2878" y="2642"/>
              <a:chExt cx="415" cy="56"/>
            </a:xfrm>
          </p:grpSpPr>
          <p:sp>
            <p:nvSpPr>
              <p:cNvPr id="29280"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281" name="Group 878"/>
              <p:cNvGrpSpPr>
                <a:grpSpLocks/>
              </p:cNvGrpSpPr>
              <p:nvPr/>
            </p:nvGrpSpPr>
            <p:grpSpPr bwMode="auto">
              <a:xfrm>
                <a:off x="2878" y="2674"/>
                <a:ext cx="295" cy="1"/>
                <a:chOff x="2878" y="2674"/>
                <a:chExt cx="295" cy="1"/>
              </a:xfrm>
            </p:grpSpPr>
            <p:sp>
              <p:nvSpPr>
                <p:cNvPr id="29282"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83"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84"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85"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86"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87"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40" name="Group 885"/>
            <p:cNvGrpSpPr>
              <a:grpSpLocks/>
            </p:cNvGrpSpPr>
            <p:nvPr/>
          </p:nvGrpSpPr>
          <p:grpSpPr bwMode="auto">
            <a:xfrm>
              <a:off x="2878" y="2953"/>
              <a:ext cx="415" cy="56"/>
              <a:chOff x="2878" y="2953"/>
              <a:chExt cx="415" cy="56"/>
            </a:xfrm>
          </p:grpSpPr>
          <p:sp>
            <p:nvSpPr>
              <p:cNvPr id="29272"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29273" name="Group 887"/>
              <p:cNvGrpSpPr>
                <a:grpSpLocks/>
              </p:cNvGrpSpPr>
              <p:nvPr/>
            </p:nvGrpSpPr>
            <p:grpSpPr bwMode="auto">
              <a:xfrm>
                <a:off x="2878" y="2985"/>
                <a:ext cx="295" cy="1"/>
                <a:chOff x="2878" y="2985"/>
                <a:chExt cx="295" cy="1"/>
              </a:xfrm>
            </p:grpSpPr>
            <p:sp>
              <p:nvSpPr>
                <p:cNvPr id="29274"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75"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76"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77"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78"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79"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41" name="Group 894"/>
            <p:cNvGrpSpPr>
              <a:grpSpLocks/>
            </p:cNvGrpSpPr>
            <p:nvPr/>
          </p:nvGrpSpPr>
          <p:grpSpPr bwMode="auto">
            <a:xfrm>
              <a:off x="2870" y="3256"/>
              <a:ext cx="415" cy="56"/>
              <a:chOff x="2870" y="3256"/>
              <a:chExt cx="415" cy="56"/>
            </a:xfrm>
          </p:grpSpPr>
          <p:sp>
            <p:nvSpPr>
              <p:cNvPr id="29264"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265" name="Group 896"/>
              <p:cNvGrpSpPr>
                <a:grpSpLocks/>
              </p:cNvGrpSpPr>
              <p:nvPr/>
            </p:nvGrpSpPr>
            <p:grpSpPr bwMode="auto">
              <a:xfrm>
                <a:off x="2870" y="3280"/>
                <a:ext cx="295" cy="1"/>
                <a:chOff x="2870" y="3280"/>
                <a:chExt cx="295" cy="1"/>
              </a:xfrm>
            </p:grpSpPr>
            <p:sp>
              <p:nvSpPr>
                <p:cNvPr id="29266"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67"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68"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69"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70"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71"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42" name="Group 903"/>
            <p:cNvGrpSpPr>
              <a:grpSpLocks/>
            </p:cNvGrpSpPr>
            <p:nvPr/>
          </p:nvGrpSpPr>
          <p:grpSpPr bwMode="auto">
            <a:xfrm>
              <a:off x="2870" y="3567"/>
              <a:ext cx="415" cy="56"/>
              <a:chOff x="2870" y="3567"/>
              <a:chExt cx="415" cy="56"/>
            </a:xfrm>
          </p:grpSpPr>
          <p:sp>
            <p:nvSpPr>
              <p:cNvPr id="29256"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29257" name="Group 905"/>
              <p:cNvGrpSpPr>
                <a:grpSpLocks/>
              </p:cNvGrpSpPr>
              <p:nvPr/>
            </p:nvGrpSpPr>
            <p:grpSpPr bwMode="auto">
              <a:xfrm>
                <a:off x="2870" y="3591"/>
                <a:ext cx="295" cy="1"/>
                <a:chOff x="2870" y="3591"/>
                <a:chExt cx="295" cy="1"/>
              </a:xfrm>
            </p:grpSpPr>
            <p:sp>
              <p:nvSpPr>
                <p:cNvPr id="29258"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59"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60"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61"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62"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63"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8943" name="Group 912"/>
            <p:cNvGrpSpPr>
              <a:grpSpLocks/>
            </p:cNvGrpSpPr>
            <p:nvPr/>
          </p:nvGrpSpPr>
          <p:grpSpPr bwMode="auto">
            <a:xfrm>
              <a:off x="2399" y="1765"/>
              <a:ext cx="1357" cy="1196"/>
              <a:chOff x="2399" y="1765"/>
              <a:chExt cx="1357" cy="1196"/>
            </a:xfrm>
          </p:grpSpPr>
          <p:sp>
            <p:nvSpPr>
              <p:cNvPr id="29254"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29255"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44" name="Group 915"/>
            <p:cNvGrpSpPr>
              <a:grpSpLocks/>
            </p:cNvGrpSpPr>
            <p:nvPr/>
          </p:nvGrpSpPr>
          <p:grpSpPr bwMode="auto">
            <a:xfrm>
              <a:off x="2862" y="1765"/>
              <a:ext cx="1349" cy="1204"/>
              <a:chOff x="2862" y="1765"/>
              <a:chExt cx="1349" cy="1204"/>
            </a:xfrm>
          </p:grpSpPr>
          <p:sp>
            <p:nvSpPr>
              <p:cNvPr id="29252"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29253"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45" name="Group 918"/>
            <p:cNvGrpSpPr>
              <a:grpSpLocks/>
            </p:cNvGrpSpPr>
            <p:nvPr/>
          </p:nvGrpSpPr>
          <p:grpSpPr bwMode="auto">
            <a:xfrm>
              <a:off x="2870" y="2990"/>
              <a:ext cx="886" cy="290"/>
              <a:chOff x="2870" y="2990"/>
              <a:chExt cx="886" cy="290"/>
            </a:xfrm>
          </p:grpSpPr>
          <p:sp>
            <p:nvSpPr>
              <p:cNvPr id="29250"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29251"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46" name="Group 921"/>
            <p:cNvGrpSpPr>
              <a:grpSpLocks/>
            </p:cNvGrpSpPr>
            <p:nvPr/>
          </p:nvGrpSpPr>
          <p:grpSpPr bwMode="auto">
            <a:xfrm>
              <a:off x="2393" y="2993"/>
              <a:ext cx="437" cy="598"/>
              <a:chOff x="2393" y="2993"/>
              <a:chExt cx="437" cy="598"/>
            </a:xfrm>
          </p:grpSpPr>
          <p:sp>
            <p:nvSpPr>
              <p:cNvPr id="29248"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29249"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47" name="Group 924"/>
            <p:cNvGrpSpPr>
              <a:grpSpLocks/>
            </p:cNvGrpSpPr>
            <p:nvPr/>
          </p:nvGrpSpPr>
          <p:grpSpPr bwMode="auto">
            <a:xfrm>
              <a:off x="2854" y="2690"/>
              <a:ext cx="902" cy="596"/>
              <a:chOff x="2854" y="2690"/>
              <a:chExt cx="902" cy="596"/>
            </a:xfrm>
          </p:grpSpPr>
          <p:sp>
            <p:nvSpPr>
              <p:cNvPr id="29246"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29247"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48" name="Group 927"/>
            <p:cNvGrpSpPr>
              <a:grpSpLocks/>
            </p:cNvGrpSpPr>
            <p:nvPr/>
          </p:nvGrpSpPr>
          <p:grpSpPr bwMode="auto">
            <a:xfrm>
              <a:off x="2862" y="1781"/>
              <a:ext cx="1349" cy="1188"/>
              <a:chOff x="2862" y="1781"/>
              <a:chExt cx="1349" cy="1188"/>
            </a:xfrm>
          </p:grpSpPr>
          <p:sp>
            <p:nvSpPr>
              <p:cNvPr id="29244"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29245"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49" name="Group 930"/>
            <p:cNvGrpSpPr>
              <a:grpSpLocks/>
            </p:cNvGrpSpPr>
            <p:nvPr/>
          </p:nvGrpSpPr>
          <p:grpSpPr bwMode="auto">
            <a:xfrm>
              <a:off x="1944" y="2687"/>
              <a:ext cx="886" cy="282"/>
              <a:chOff x="1944" y="2687"/>
              <a:chExt cx="886" cy="282"/>
            </a:xfrm>
          </p:grpSpPr>
          <p:sp>
            <p:nvSpPr>
              <p:cNvPr id="29242"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29243"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50" name="Group 933"/>
            <p:cNvGrpSpPr>
              <a:grpSpLocks/>
            </p:cNvGrpSpPr>
            <p:nvPr/>
          </p:nvGrpSpPr>
          <p:grpSpPr bwMode="auto">
            <a:xfrm>
              <a:off x="1944" y="2395"/>
              <a:ext cx="1357" cy="1196"/>
              <a:chOff x="1944" y="2395"/>
              <a:chExt cx="1357" cy="1196"/>
            </a:xfrm>
          </p:grpSpPr>
          <p:sp>
            <p:nvSpPr>
              <p:cNvPr id="29240"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29241"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51" name="Group 936"/>
            <p:cNvGrpSpPr>
              <a:grpSpLocks/>
            </p:cNvGrpSpPr>
            <p:nvPr/>
          </p:nvGrpSpPr>
          <p:grpSpPr bwMode="auto">
            <a:xfrm>
              <a:off x="3317" y="3293"/>
              <a:ext cx="886" cy="282"/>
              <a:chOff x="3317" y="3293"/>
              <a:chExt cx="886" cy="282"/>
            </a:xfrm>
          </p:grpSpPr>
          <p:sp>
            <p:nvSpPr>
              <p:cNvPr id="29238"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29239"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52" name="Group 939"/>
            <p:cNvGrpSpPr>
              <a:grpSpLocks/>
            </p:cNvGrpSpPr>
            <p:nvPr/>
          </p:nvGrpSpPr>
          <p:grpSpPr bwMode="auto">
            <a:xfrm>
              <a:off x="3317" y="2682"/>
              <a:ext cx="1349" cy="619"/>
              <a:chOff x="3317" y="2682"/>
              <a:chExt cx="1349" cy="619"/>
            </a:xfrm>
          </p:grpSpPr>
          <p:sp>
            <p:nvSpPr>
              <p:cNvPr id="29236"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29237"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53" name="Group 942"/>
            <p:cNvGrpSpPr>
              <a:grpSpLocks/>
            </p:cNvGrpSpPr>
            <p:nvPr/>
          </p:nvGrpSpPr>
          <p:grpSpPr bwMode="auto">
            <a:xfrm>
              <a:off x="3317" y="2387"/>
              <a:ext cx="886" cy="282"/>
              <a:chOff x="3317" y="2387"/>
              <a:chExt cx="886" cy="282"/>
            </a:xfrm>
          </p:grpSpPr>
          <p:sp>
            <p:nvSpPr>
              <p:cNvPr id="29234"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9235"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54" name="Group 945"/>
            <p:cNvGrpSpPr>
              <a:grpSpLocks/>
            </p:cNvGrpSpPr>
            <p:nvPr/>
          </p:nvGrpSpPr>
          <p:grpSpPr bwMode="auto">
            <a:xfrm>
              <a:off x="3780" y="2387"/>
              <a:ext cx="886" cy="282"/>
              <a:chOff x="3780" y="2387"/>
              <a:chExt cx="886" cy="282"/>
            </a:xfrm>
          </p:grpSpPr>
          <p:sp>
            <p:nvSpPr>
              <p:cNvPr id="29232"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29233"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55" name="Group 948"/>
            <p:cNvGrpSpPr>
              <a:grpSpLocks/>
            </p:cNvGrpSpPr>
            <p:nvPr/>
          </p:nvGrpSpPr>
          <p:grpSpPr bwMode="auto">
            <a:xfrm>
              <a:off x="1473" y="2993"/>
              <a:ext cx="886" cy="291"/>
              <a:chOff x="1473" y="2993"/>
              <a:chExt cx="886" cy="291"/>
            </a:xfrm>
          </p:grpSpPr>
          <p:sp>
            <p:nvSpPr>
              <p:cNvPr id="29230"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9231"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56" name="Group 951"/>
            <p:cNvGrpSpPr>
              <a:grpSpLocks/>
            </p:cNvGrpSpPr>
            <p:nvPr/>
          </p:nvGrpSpPr>
          <p:grpSpPr bwMode="auto">
            <a:xfrm>
              <a:off x="1497" y="1765"/>
              <a:ext cx="878" cy="290"/>
              <a:chOff x="1497" y="1765"/>
              <a:chExt cx="878" cy="290"/>
            </a:xfrm>
          </p:grpSpPr>
          <p:sp>
            <p:nvSpPr>
              <p:cNvPr id="29228"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29229"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57" name="Group 954"/>
            <p:cNvGrpSpPr>
              <a:grpSpLocks/>
            </p:cNvGrpSpPr>
            <p:nvPr/>
          </p:nvGrpSpPr>
          <p:grpSpPr bwMode="auto">
            <a:xfrm>
              <a:off x="1938" y="1765"/>
              <a:ext cx="892" cy="1507"/>
              <a:chOff x="1938" y="1765"/>
              <a:chExt cx="892" cy="1507"/>
            </a:xfrm>
          </p:grpSpPr>
          <p:sp>
            <p:nvSpPr>
              <p:cNvPr id="29226"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29227"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58" name="Group 957"/>
            <p:cNvGrpSpPr>
              <a:grpSpLocks/>
            </p:cNvGrpSpPr>
            <p:nvPr/>
          </p:nvGrpSpPr>
          <p:grpSpPr bwMode="auto">
            <a:xfrm>
              <a:off x="1482" y="1781"/>
              <a:ext cx="438" cy="263"/>
              <a:chOff x="1482" y="1781"/>
              <a:chExt cx="438" cy="263"/>
            </a:xfrm>
          </p:grpSpPr>
          <p:sp>
            <p:nvSpPr>
              <p:cNvPr id="29221"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9222"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23"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24"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25"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59" name="Group 963"/>
            <p:cNvGrpSpPr>
              <a:grpSpLocks/>
            </p:cNvGrpSpPr>
            <p:nvPr/>
          </p:nvGrpSpPr>
          <p:grpSpPr bwMode="auto">
            <a:xfrm>
              <a:off x="1481" y="1789"/>
              <a:ext cx="455" cy="550"/>
              <a:chOff x="1481" y="1789"/>
              <a:chExt cx="455" cy="550"/>
            </a:xfrm>
          </p:grpSpPr>
          <p:sp>
            <p:nvSpPr>
              <p:cNvPr id="29214"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29215"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16"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17"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18"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19"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20"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60" name="Group 971"/>
            <p:cNvGrpSpPr>
              <a:grpSpLocks/>
            </p:cNvGrpSpPr>
            <p:nvPr/>
          </p:nvGrpSpPr>
          <p:grpSpPr bwMode="auto">
            <a:xfrm>
              <a:off x="1489" y="2084"/>
              <a:ext cx="439" cy="574"/>
              <a:chOff x="1489" y="2084"/>
              <a:chExt cx="439" cy="574"/>
            </a:xfrm>
          </p:grpSpPr>
          <p:sp>
            <p:nvSpPr>
              <p:cNvPr id="29207"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29208"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09"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10"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11"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12"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13"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61" name="Group 979"/>
            <p:cNvGrpSpPr>
              <a:grpSpLocks/>
            </p:cNvGrpSpPr>
            <p:nvPr/>
          </p:nvGrpSpPr>
          <p:grpSpPr bwMode="auto">
            <a:xfrm>
              <a:off x="1481" y="2084"/>
              <a:ext cx="447" cy="574"/>
              <a:chOff x="1481" y="2084"/>
              <a:chExt cx="447" cy="574"/>
            </a:xfrm>
          </p:grpSpPr>
          <p:sp>
            <p:nvSpPr>
              <p:cNvPr id="29200"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29201"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02"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03"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04"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05"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206"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62" name="Group 987"/>
            <p:cNvGrpSpPr>
              <a:grpSpLocks/>
            </p:cNvGrpSpPr>
            <p:nvPr/>
          </p:nvGrpSpPr>
          <p:grpSpPr bwMode="auto">
            <a:xfrm>
              <a:off x="1944" y="2076"/>
              <a:ext cx="447" cy="263"/>
              <a:chOff x="1944" y="2076"/>
              <a:chExt cx="447" cy="263"/>
            </a:xfrm>
          </p:grpSpPr>
          <p:sp>
            <p:nvSpPr>
              <p:cNvPr id="29195"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29196"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97"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98"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99"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63" name="Group 993"/>
            <p:cNvGrpSpPr>
              <a:grpSpLocks/>
            </p:cNvGrpSpPr>
            <p:nvPr/>
          </p:nvGrpSpPr>
          <p:grpSpPr bwMode="auto">
            <a:xfrm>
              <a:off x="1944" y="1781"/>
              <a:ext cx="431" cy="263"/>
              <a:chOff x="1944" y="1781"/>
              <a:chExt cx="431" cy="263"/>
            </a:xfrm>
          </p:grpSpPr>
          <p:sp>
            <p:nvSpPr>
              <p:cNvPr id="29190"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29191"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92"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93"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94"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64" name="Group 999"/>
            <p:cNvGrpSpPr>
              <a:grpSpLocks/>
            </p:cNvGrpSpPr>
            <p:nvPr/>
          </p:nvGrpSpPr>
          <p:grpSpPr bwMode="auto">
            <a:xfrm>
              <a:off x="2415" y="1781"/>
              <a:ext cx="423" cy="271"/>
              <a:chOff x="2415" y="1781"/>
              <a:chExt cx="423" cy="271"/>
            </a:xfrm>
          </p:grpSpPr>
          <p:sp>
            <p:nvSpPr>
              <p:cNvPr id="29185"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186"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87"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88"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89"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65" name="Group 1005"/>
            <p:cNvGrpSpPr>
              <a:grpSpLocks/>
            </p:cNvGrpSpPr>
            <p:nvPr/>
          </p:nvGrpSpPr>
          <p:grpSpPr bwMode="auto">
            <a:xfrm>
              <a:off x="2886" y="1773"/>
              <a:ext cx="415" cy="271"/>
              <a:chOff x="2886" y="1773"/>
              <a:chExt cx="415" cy="271"/>
            </a:xfrm>
          </p:grpSpPr>
          <p:sp>
            <p:nvSpPr>
              <p:cNvPr id="29180"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181"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82"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83"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84"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66" name="Group 1011"/>
            <p:cNvGrpSpPr>
              <a:grpSpLocks/>
            </p:cNvGrpSpPr>
            <p:nvPr/>
          </p:nvGrpSpPr>
          <p:grpSpPr bwMode="auto">
            <a:xfrm>
              <a:off x="3325" y="1773"/>
              <a:ext cx="423" cy="271"/>
              <a:chOff x="3325" y="1773"/>
              <a:chExt cx="423" cy="271"/>
            </a:xfrm>
          </p:grpSpPr>
          <p:sp>
            <p:nvSpPr>
              <p:cNvPr id="29175"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176"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77"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78"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79"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67" name="Group 1017"/>
            <p:cNvGrpSpPr>
              <a:grpSpLocks/>
            </p:cNvGrpSpPr>
            <p:nvPr/>
          </p:nvGrpSpPr>
          <p:grpSpPr bwMode="auto">
            <a:xfrm>
              <a:off x="2878" y="2379"/>
              <a:ext cx="407" cy="287"/>
              <a:chOff x="2878" y="2379"/>
              <a:chExt cx="407" cy="287"/>
            </a:xfrm>
          </p:grpSpPr>
          <p:sp>
            <p:nvSpPr>
              <p:cNvPr id="29170"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171"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72"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73"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74"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68" name="Group 1023"/>
            <p:cNvGrpSpPr>
              <a:grpSpLocks/>
            </p:cNvGrpSpPr>
            <p:nvPr/>
          </p:nvGrpSpPr>
          <p:grpSpPr bwMode="auto">
            <a:xfrm>
              <a:off x="2878" y="2076"/>
              <a:ext cx="415" cy="279"/>
              <a:chOff x="2878" y="2076"/>
              <a:chExt cx="415" cy="279"/>
            </a:xfrm>
          </p:grpSpPr>
          <p:sp>
            <p:nvSpPr>
              <p:cNvPr id="29165"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166"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67"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68"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69"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69" name="Group 1029"/>
            <p:cNvGrpSpPr>
              <a:grpSpLocks/>
            </p:cNvGrpSpPr>
            <p:nvPr/>
          </p:nvGrpSpPr>
          <p:grpSpPr bwMode="auto">
            <a:xfrm>
              <a:off x="2415" y="2068"/>
              <a:ext cx="431" cy="279"/>
              <a:chOff x="2415" y="2068"/>
              <a:chExt cx="431" cy="279"/>
            </a:xfrm>
          </p:grpSpPr>
          <p:sp>
            <p:nvSpPr>
              <p:cNvPr id="29160"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161"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62"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63"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64"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70" name="Group 1035"/>
            <p:cNvGrpSpPr>
              <a:grpSpLocks/>
            </p:cNvGrpSpPr>
            <p:nvPr/>
          </p:nvGrpSpPr>
          <p:grpSpPr bwMode="auto">
            <a:xfrm>
              <a:off x="2399" y="2387"/>
              <a:ext cx="439" cy="582"/>
              <a:chOff x="2399" y="2387"/>
              <a:chExt cx="439" cy="582"/>
            </a:xfrm>
          </p:grpSpPr>
          <p:sp>
            <p:nvSpPr>
              <p:cNvPr id="29153"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29154"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55"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56"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57"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58"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59"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71" name="Group 1043"/>
            <p:cNvGrpSpPr>
              <a:grpSpLocks/>
            </p:cNvGrpSpPr>
            <p:nvPr/>
          </p:nvGrpSpPr>
          <p:grpSpPr bwMode="auto">
            <a:xfrm>
              <a:off x="1498" y="3296"/>
              <a:ext cx="406" cy="287"/>
              <a:chOff x="1498" y="3296"/>
              <a:chExt cx="406" cy="287"/>
            </a:xfrm>
          </p:grpSpPr>
          <p:sp>
            <p:nvSpPr>
              <p:cNvPr id="29148"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149"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50"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51"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52"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72" name="Group 1049"/>
            <p:cNvGrpSpPr>
              <a:grpSpLocks/>
            </p:cNvGrpSpPr>
            <p:nvPr/>
          </p:nvGrpSpPr>
          <p:grpSpPr bwMode="auto">
            <a:xfrm>
              <a:off x="1489" y="2690"/>
              <a:ext cx="423" cy="279"/>
              <a:chOff x="1489" y="2690"/>
              <a:chExt cx="423" cy="279"/>
            </a:xfrm>
          </p:grpSpPr>
          <p:sp>
            <p:nvSpPr>
              <p:cNvPr id="29143"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144"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45"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46"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47"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73" name="Group 1055"/>
            <p:cNvGrpSpPr>
              <a:grpSpLocks/>
            </p:cNvGrpSpPr>
            <p:nvPr/>
          </p:nvGrpSpPr>
          <p:grpSpPr bwMode="auto">
            <a:xfrm>
              <a:off x="1490" y="2993"/>
              <a:ext cx="414" cy="271"/>
              <a:chOff x="1490" y="2993"/>
              <a:chExt cx="414" cy="271"/>
            </a:xfrm>
          </p:grpSpPr>
          <p:sp>
            <p:nvSpPr>
              <p:cNvPr id="29138"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139"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40"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41"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42"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74" name="Group 1061"/>
            <p:cNvGrpSpPr>
              <a:grpSpLocks/>
            </p:cNvGrpSpPr>
            <p:nvPr/>
          </p:nvGrpSpPr>
          <p:grpSpPr bwMode="auto">
            <a:xfrm>
              <a:off x="1936" y="2993"/>
              <a:ext cx="439" cy="582"/>
              <a:chOff x="1936" y="2993"/>
              <a:chExt cx="439" cy="582"/>
            </a:xfrm>
          </p:grpSpPr>
          <p:sp>
            <p:nvSpPr>
              <p:cNvPr id="29131"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29132"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33"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34"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35"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36"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37"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75" name="Group 1069"/>
            <p:cNvGrpSpPr>
              <a:grpSpLocks/>
            </p:cNvGrpSpPr>
            <p:nvPr/>
          </p:nvGrpSpPr>
          <p:grpSpPr bwMode="auto">
            <a:xfrm>
              <a:off x="1944" y="2690"/>
              <a:ext cx="447" cy="279"/>
              <a:chOff x="1944" y="2690"/>
              <a:chExt cx="447" cy="279"/>
            </a:xfrm>
          </p:grpSpPr>
          <p:sp>
            <p:nvSpPr>
              <p:cNvPr id="29126"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9127"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28"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29"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30"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76" name="Group 1075"/>
            <p:cNvGrpSpPr>
              <a:grpSpLocks/>
            </p:cNvGrpSpPr>
            <p:nvPr/>
          </p:nvGrpSpPr>
          <p:grpSpPr bwMode="auto">
            <a:xfrm>
              <a:off x="2407" y="3001"/>
              <a:ext cx="423" cy="271"/>
              <a:chOff x="2407" y="3001"/>
              <a:chExt cx="423" cy="271"/>
            </a:xfrm>
          </p:grpSpPr>
          <p:sp>
            <p:nvSpPr>
              <p:cNvPr id="29121"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29122"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23"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24"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25"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77" name="Group 1081"/>
            <p:cNvGrpSpPr>
              <a:grpSpLocks/>
            </p:cNvGrpSpPr>
            <p:nvPr/>
          </p:nvGrpSpPr>
          <p:grpSpPr bwMode="auto">
            <a:xfrm>
              <a:off x="2854" y="3296"/>
              <a:ext cx="439" cy="279"/>
              <a:chOff x="2854" y="3296"/>
              <a:chExt cx="439" cy="279"/>
            </a:xfrm>
          </p:grpSpPr>
          <p:sp>
            <p:nvSpPr>
              <p:cNvPr id="29116"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29117"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18"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19"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20"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78" name="Group 1087"/>
            <p:cNvGrpSpPr>
              <a:grpSpLocks/>
            </p:cNvGrpSpPr>
            <p:nvPr/>
          </p:nvGrpSpPr>
          <p:grpSpPr bwMode="auto">
            <a:xfrm>
              <a:off x="2863" y="3304"/>
              <a:ext cx="422" cy="279"/>
              <a:chOff x="2863" y="3304"/>
              <a:chExt cx="422" cy="279"/>
            </a:xfrm>
          </p:grpSpPr>
          <p:sp>
            <p:nvSpPr>
              <p:cNvPr id="29111"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112"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13"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14"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15"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79" name="Group 1093"/>
            <p:cNvGrpSpPr>
              <a:grpSpLocks/>
            </p:cNvGrpSpPr>
            <p:nvPr/>
          </p:nvGrpSpPr>
          <p:grpSpPr bwMode="auto">
            <a:xfrm>
              <a:off x="2870" y="2690"/>
              <a:ext cx="415" cy="287"/>
              <a:chOff x="2870" y="2690"/>
              <a:chExt cx="415" cy="287"/>
            </a:xfrm>
          </p:grpSpPr>
          <p:sp>
            <p:nvSpPr>
              <p:cNvPr id="29106"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107"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08"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09"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10"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80" name="Group 1099"/>
            <p:cNvGrpSpPr>
              <a:grpSpLocks/>
            </p:cNvGrpSpPr>
            <p:nvPr/>
          </p:nvGrpSpPr>
          <p:grpSpPr bwMode="auto">
            <a:xfrm>
              <a:off x="2878" y="2068"/>
              <a:ext cx="431" cy="287"/>
              <a:chOff x="2878" y="2068"/>
              <a:chExt cx="431" cy="287"/>
            </a:xfrm>
          </p:grpSpPr>
          <p:sp>
            <p:nvSpPr>
              <p:cNvPr id="29101"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9102"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03"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04"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05"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81" name="Group 1105"/>
            <p:cNvGrpSpPr>
              <a:grpSpLocks/>
            </p:cNvGrpSpPr>
            <p:nvPr/>
          </p:nvGrpSpPr>
          <p:grpSpPr bwMode="auto">
            <a:xfrm>
              <a:off x="2415" y="2387"/>
              <a:ext cx="439" cy="271"/>
              <a:chOff x="2415" y="2387"/>
              <a:chExt cx="439" cy="271"/>
            </a:xfrm>
          </p:grpSpPr>
          <p:sp>
            <p:nvSpPr>
              <p:cNvPr id="29096"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9097"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98"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99"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100"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82" name="Group 1111"/>
            <p:cNvGrpSpPr>
              <a:grpSpLocks/>
            </p:cNvGrpSpPr>
            <p:nvPr/>
          </p:nvGrpSpPr>
          <p:grpSpPr bwMode="auto">
            <a:xfrm>
              <a:off x="1944" y="2387"/>
              <a:ext cx="439" cy="271"/>
              <a:chOff x="1944" y="2387"/>
              <a:chExt cx="439" cy="271"/>
            </a:xfrm>
          </p:grpSpPr>
          <p:sp>
            <p:nvSpPr>
              <p:cNvPr id="29091"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9092"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93"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94"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95"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83" name="Group 1117"/>
            <p:cNvGrpSpPr>
              <a:grpSpLocks/>
            </p:cNvGrpSpPr>
            <p:nvPr/>
          </p:nvGrpSpPr>
          <p:grpSpPr bwMode="auto">
            <a:xfrm>
              <a:off x="2399" y="3304"/>
              <a:ext cx="447" cy="279"/>
              <a:chOff x="2399" y="3304"/>
              <a:chExt cx="447" cy="279"/>
            </a:xfrm>
          </p:grpSpPr>
          <p:sp>
            <p:nvSpPr>
              <p:cNvPr id="29086"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29087"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88"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89"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90"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84" name="Group 1123"/>
            <p:cNvGrpSpPr>
              <a:grpSpLocks/>
            </p:cNvGrpSpPr>
            <p:nvPr/>
          </p:nvGrpSpPr>
          <p:grpSpPr bwMode="auto">
            <a:xfrm>
              <a:off x="1936" y="3304"/>
              <a:ext cx="431" cy="271"/>
              <a:chOff x="1936" y="3304"/>
              <a:chExt cx="431" cy="271"/>
            </a:xfrm>
          </p:grpSpPr>
          <p:sp>
            <p:nvSpPr>
              <p:cNvPr id="29081"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29082"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83"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84"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85"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85" name="Group 1129"/>
            <p:cNvGrpSpPr>
              <a:grpSpLocks/>
            </p:cNvGrpSpPr>
            <p:nvPr/>
          </p:nvGrpSpPr>
          <p:grpSpPr bwMode="auto">
            <a:xfrm>
              <a:off x="2400" y="3304"/>
              <a:ext cx="414" cy="279"/>
              <a:chOff x="2400" y="3304"/>
              <a:chExt cx="414" cy="279"/>
            </a:xfrm>
          </p:grpSpPr>
          <p:sp>
            <p:nvSpPr>
              <p:cNvPr id="29076"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077"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78"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79"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80"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86" name="Group 1135"/>
            <p:cNvGrpSpPr>
              <a:grpSpLocks/>
            </p:cNvGrpSpPr>
            <p:nvPr/>
          </p:nvGrpSpPr>
          <p:grpSpPr bwMode="auto">
            <a:xfrm>
              <a:off x="2400" y="3001"/>
              <a:ext cx="422" cy="271"/>
              <a:chOff x="2400" y="3001"/>
              <a:chExt cx="422" cy="271"/>
            </a:xfrm>
          </p:grpSpPr>
          <p:sp>
            <p:nvSpPr>
              <p:cNvPr id="29071"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072"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73"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74"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75"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87" name="Group 1141"/>
            <p:cNvGrpSpPr>
              <a:grpSpLocks/>
            </p:cNvGrpSpPr>
            <p:nvPr/>
          </p:nvGrpSpPr>
          <p:grpSpPr bwMode="auto">
            <a:xfrm>
              <a:off x="3318" y="3001"/>
              <a:ext cx="422" cy="271"/>
              <a:chOff x="3318" y="3001"/>
              <a:chExt cx="422" cy="271"/>
            </a:xfrm>
          </p:grpSpPr>
          <p:sp>
            <p:nvSpPr>
              <p:cNvPr id="29066"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067"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68"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69"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70"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88" name="Group 1147"/>
            <p:cNvGrpSpPr>
              <a:grpSpLocks/>
            </p:cNvGrpSpPr>
            <p:nvPr/>
          </p:nvGrpSpPr>
          <p:grpSpPr bwMode="auto">
            <a:xfrm>
              <a:off x="3325" y="2076"/>
              <a:ext cx="439" cy="271"/>
              <a:chOff x="3325" y="2076"/>
              <a:chExt cx="439" cy="271"/>
            </a:xfrm>
          </p:grpSpPr>
          <p:sp>
            <p:nvSpPr>
              <p:cNvPr id="29061"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9062"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63"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64"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65"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89" name="Group 1153"/>
            <p:cNvGrpSpPr>
              <a:grpSpLocks/>
            </p:cNvGrpSpPr>
            <p:nvPr/>
          </p:nvGrpSpPr>
          <p:grpSpPr bwMode="auto">
            <a:xfrm>
              <a:off x="3788" y="2068"/>
              <a:ext cx="431" cy="287"/>
              <a:chOff x="3788" y="2068"/>
              <a:chExt cx="431" cy="287"/>
            </a:xfrm>
          </p:grpSpPr>
          <p:sp>
            <p:nvSpPr>
              <p:cNvPr id="29056"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9057"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58"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59"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60"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90" name="Group 1159"/>
            <p:cNvGrpSpPr>
              <a:grpSpLocks/>
            </p:cNvGrpSpPr>
            <p:nvPr/>
          </p:nvGrpSpPr>
          <p:grpSpPr bwMode="auto">
            <a:xfrm>
              <a:off x="4251" y="2084"/>
              <a:ext cx="431" cy="263"/>
              <a:chOff x="4251" y="2084"/>
              <a:chExt cx="431" cy="263"/>
            </a:xfrm>
          </p:grpSpPr>
          <p:sp>
            <p:nvSpPr>
              <p:cNvPr id="29051"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9052"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53"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54"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55"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91" name="Group 1165"/>
            <p:cNvGrpSpPr>
              <a:grpSpLocks/>
            </p:cNvGrpSpPr>
            <p:nvPr/>
          </p:nvGrpSpPr>
          <p:grpSpPr bwMode="auto">
            <a:xfrm>
              <a:off x="4236" y="3001"/>
              <a:ext cx="430" cy="279"/>
              <a:chOff x="4236" y="3001"/>
              <a:chExt cx="430" cy="279"/>
            </a:xfrm>
          </p:grpSpPr>
          <p:sp>
            <p:nvSpPr>
              <p:cNvPr id="29046"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047"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48"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49"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50"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92" name="Group 1171"/>
            <p:cNvGrpSpPr>
              <a:grpSpLocks/>
            </p:cNvGrpSpPr>
            <p:nvPr/>
          </p:nvGrpSpPr>
          <p:grpSpPr bwMode="auto">
            <a:xfrm>
              <a:off x="3772" y="2682"/>
              <a:ext cx="423" cy="287"/>
              <a:chOff x="3772" y="2682"/>
              <a:chExt cx="423" cy="287"/>
            </a:xfrm>
          </p:grpSpPr>
          <p:sp>
            <p:nvSpPr>
              <p:cNvPr id="29041"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9042"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43"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44"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45"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93" name="Group 1177"/>
            <p:cNvGrpSpPr>
              <a:grpSpLocks/>
            </p:cNvGrpSpPr>
            <p:nvPr/>
          </p:nvGrpSpPr>
          <p:grpSpPr bwMode="auto">
            <a:xfrm>
              <a:off x="3780" y="2387"/>
              <a:ext cx="431" cy="279"/>
              <a:chOff x="3780" y="2387"/>
              <a:chExt cx="431" cy="279"/>
            </a:xfrm>
          </p:grpSpPr>
          <p:sp>
            <p:nvSpPr>
              <p:cNvPr id="29036"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9037"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38"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39"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40"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94" name="Group 1183"/>
            <p:cNvGrpSpPr>
              <a:grpSpLocks/>
            </p:cNvGrpSpPr>
            <p:nvPr/>
          </p:nvGrpSpPr>
          <p:grpSpPr bwMode="auto">
            <a:xfrm>
              <a:off x="3780" y="1781"/>
              <a:ext cx="415" cy="263"/>
              <a:chOff x="3780" y="1781"/>
              <a:chExt cx="415" cy="263"/>
            </a:xfrm>
          </p:grpSpPr>
          <p:sp>
            <p:nvSpPr>
              <p:cNvPr id="29031"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032"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33"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34"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35"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95" name="Group 1189"/>
            <p:cNvGrpSpPr>
              <a:grpSpLocks/>
            </p:cNvGrpSpPr>
            <p:nvPr/>
          </p:nvGrpSpPr>
          <p:grpSpPr bwMode="auto">
            <a:xfrm>
              <a:off x="3780" y="1765"/>
              <a:ext cx="447" cy="279"/>
              <a:chOff x="3780" y="1765"/>
              <a:chExt cx="447" cy="279"/>
            </a:xfrm>
          </p:grpSpPr>
          <p:sp>
            <p:nvSpPr>
              <p:cNvPr id="29026"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9027"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28"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29"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30"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96" name="Group 1195"/>
            <p:cNvGrpSpPr>
              <a:grpSpLocks/>
            </p:cNvGrpSpPr>
            <p:nvPr/>
          </p:nvGrpSpPr>
          <p:grpSpPr bwMode="auto">
            <a:xfrm>
              <a:off x="3326" y="1781"/>
              <a:ext cx="430" cy="255"/>
              <a:chOff x="3326" y="1781"/>
              <a:chExt cx="430" cy="255"/>
            </a:xfrm>
          </p:grpSpPr>
          <p:sp>
            <p:nvSpPr>
              <p:cNvPr id="29021"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29022"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23"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24"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25"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97" name="Group 1201"/>
            <p:cNvGrpSpPr>
              <a:grpSpLocks/>
            </p:cNvGrpSpPr>
            <p:nvPr/>
          </p:nvGrpSpPr>
          <p:grpSpPr bwMode="auto">
            <a:xfrm>
              <a:off x="3325" y="2698"/>
              <a:ext cx="415" cy="279"/>
              <a:chOff x="3325" y="2698"/>
              <a:chExt cx="415" cy="279"/>
            </a:xfrm>
          </p:grpSpPr>
          <p:sp>
            <p:nvSpPr>
              <p:cNvPr id="29016"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9017"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18"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19"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20"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98" name="Group 1207"/>
            <p:cNvGrpSpPr>
              <a:grpSpLocks/>
            </p:cNvGrpSpPr>
            <p:nvPr/>
          </p:nvGrpSpPr>
          <p:grpSpPr bwMode="auto">
            <a:xfrm>
              <a:off x="2878" y="2395"/>
              <a:ext cx="423" cy="271"/>
              <a:chOff x="2878" y="2395"/>
              <a:chExt cx="423" cy="271"/>
            </a:xfrm>
          </p:grpSpPr>
          <p:sp>
            <p:nvSpPr>
              <p:cNvPr id="29011"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29012"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13"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14"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15"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999" name="Group 1213"/>
            <p:cNvGrpSpPr>
              <a:grpSpLocks/>
            </p:cNvGrpSpPr>
            <p:nvPr/>
          </p:nvGrpSpPr>
          <p:grpSpPr bwMode="auto">
            <a:xfrm>
              <a:off x="2862" y="3001"/>
              <a:ext cx="423" cy="263"/>
              <a:chOff x="2862" y="3001"/>
              <a:chExt cx="423" cy="263"/>
            </a:xfrm>
          </p:grpSpPr>
          <p:sp>
            <p:nvSpPr>
              <p:cNvPr id="29006"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29007"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08"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09"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10"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9000" name="Group 1219"/>
            <p:cNvGrpSpPr>
              <a:grpSpLocks/>
            </p:cNvGrpSpPr>
            <p:nvPr/>
          </p:nvGrpSpPr>
          <p:grpSpPr bwMode="auto">
            <a:xfrm>
              <a:off x="3318" y="3304"/>
              <a:ext cx="422" cy="287"/>
              <a:chOff x="3318" y="3304"/>
              <a:chExt cx="422" cy="287"/>
            </a:xfrm>
          </p:grpSpPr>
          <p:sp>
            <p:nvSpPr>
              <p:cNvPr id="29001"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29002"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03"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04"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005"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8675" name="Rectangle 1225"/>
          <p:cNvSpPr>
            <a:spLocks noGrp="1" noChangeArrowheads="1"/>
          </p:cNvSpPr>
          <p:nvPr>
            <p:ph type="title"/>
          </p:nvPr>
        </p:nvSpPr>
        <p:spPr/>
        <p:txBody>
          <a:bodyPr/>
          <a:lstStyle/>
          <a:p>
            <a:pPr eaLnBrk="1" hangingPunct="1"/>
            <a:r>
              <a:rPr lang="en-US" smtClean="0"/>
              <a:t>Iterative learning</a:t>
            </a:r>
          </a:p>
        </p:txBody>
      </p:sp>
      <p:grpSp>
        <p:nvGrpSpPr>
          <p:cNvPr id="853194" name="Group 1226"/>
          <p:cNvGrpSpPr>
            <a:grpSpLocks/>
          </p:cNvGrpSpPr>
          <p:nvPr/>
        </p:nvGrpSpPr>
        <p:grpSpPr bwMode="auto">
          <a:xfrm>
            <a:off x="1943100" y="2247900"/>
            <a:ext cx="3481388" cy="4038600"/>
            <a:chOff x="1224" y="1416"/>
            <a:chExt cx="2193" cy="2544"/>
          </a:xfrm>
        </p:grpSpPr>
        <p:sp>
          <p:nvSpPr>
            <p:cNvPr id="28770" name="Line 1227"/>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71" name="Line 1228"/>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72" name="Line 1229"/>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73" name="Rectangle 1230"/>
            <p:cNvSpPr>
              <a:spLocks noChangeArrowheads="1"/>
            </p:cNvSpPr>
            <p:nvPr/>
          </p:nvSpPr>
          <p:spPr bwMode="auto">
            <a:xfrm>
              <a:off x="1224" y="1416"/>
              <a:ext cx="464" cy="2544"/>
            </a:xfrm>
            <a:prstGeom prst="rect">
              <a:avLst/>
            </a:prstGeom>
            <a:solidFill>
              <a:srgbClr val="477BFD">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8774" name="Group 1231"/>
            <p:cNvGrpSpPr>
              <a:grpSpLocks/>
            </p:cNvGrpSpPr>
            <p:nvPr/>
          </p:nvGrpSpPr>
          <p:grpSpPr bwMode="auto">
            <a:xfrm>
              <a:off x="2308" y="1754"/>
              <a:ext cx="621" cy="511"/>
              <a:chOff x="2700" y="1858"/>
              <a:chExt cx="948" cy="780"/>
            </a:xfrm>
          </p:grpSpPr>
          <p:sp>
            <p:nvSpPr>
              <p:cNvPr id="28787" name="Rectangle 1232"/>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88" name="Group 1233"/>
              <p:cNvGrpSpPr>
                <a:grpSpLocks/>
              </p:cNvGrpSpPr>
              <p:nvPr/>
            </p:nvGrpSpPr>
            <p:grpSpPr bwMode="auto">
              <a:xfrm>
                <a:off x="2931" y="2061"/>
                <a:ext cx="506" cy="416"/>
                <a:chOff x="4101" y="2013"/>
                <a:chExt cx="506" cy="416"/>
              </a:xfrm>
            </p:grpSpPr>
            <p:sp>
              <p:nvSpPr>
                <p:cNvPr id="28789" name="Line 1234"/>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90" name="Line 1235"/>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91" name="Arc 1236"/>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8775" name="Group 1237"/>
            <p:cNvGrpSpPr>
              <a:grpSpLocks/>
            </p:cNvGrpSpPr>
            <p:nvPr/>
          </p:nvGrpSpPr>
          <p:grpSpPr bwMode="auto">
            <a:xfrm>
              <a:off x="2796" y="2145"/>
              <a:ext cx="621" cy="511"/>
              <a:chOff x="2700" y="1858"/>
              <a:chExt cx="948" cy="780"/>
            </a:xfrm>
          </p:grpSpPr>
          <p:sp>
            <p:nvSpPr>
              <p:cNvPr id="28782" name="Rectangle 1238"/>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83" name="Group 1239"/>
              <p:cNvGrpSpPr>
                <a:grpSpLocks/>
              </p:cNvGrpSpPr>
              <p:nvPr/>
            </p:nvGrpSpPr>
            <p:grpSpPr bwMode="auto">
              <a:xfrm>
                <a:off x="2931" y="2061"/>
                <a:ext cx="506" cy="416"/>
                <a:chOff x="4101" y="2013"/>
                <a:chExt cx="506" cy="416"/>
              </a:xfrm>
            </p:grpSpPr>
            <p:sp>
              <p:nvSpPr>
                <p:cNvPr id="28784" name="Line 1240"/>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85" name="Line 1241"/>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86" name="Arc 1242"/>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8776" name="Group 1243"/>
            <p:cNvGrpSpPr>
              <a:grpSpLocks/>
            </p:cNvGrpSpPr>
            <p:nvPr/>
          </p:nvGrpSpPr>
          <p:grpSpPr bwMode="auto">
            <a:xfrm>
              <a:off x="2223" y="3055"/>
              <a:ext cx="621" cy="511"/>
              <a:chOff x="2700" y="1858"/>
              <a:chExt cx="948" cy="780"/>
            </a:xfrm>
          </p:grpSpPr>
          <p:sp>
            <p:nvSpPr>
              <p:cNvPr id="28777" name="Rectangle 1244"/>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78" name="Group 1245"/>
              <p:cNvGrpSpPr>
                <a:grpSpLocks/>
              </p:cNvGrpSpPr>
              <p:nvPr/>
            </p:nvGrpSpPr>
            <p:grpSpPr bwMode="auto">
              <a:xfrm>
                <a:off x="2931" y="2061"/>
                <a:ext cx="506" cy="416"/>
                <a:chOff x="4101" y="2013"/>
                <a:chExt cx="506" cy="416"/>
              </a:xfrm>
            </p:grpSpPr>
            <p:sp>
              <p:nvSpPr>
                <p:cNvPr id="28779" name="Line 1246"/>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80" name="Line 1247"/>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81" name="Arc 1248"/>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grpSp>
        <p:nvGrpSpPr>
          <p:cNvPr id="853217" name="Group 1249"/>
          <p:cNvGrpSpPr>
            <a:grpSpLocks/>
          </p:cNvGrpSpPr>
          <p:nvPr/>
        </p:nvGrpSpPr>
        <p:grpSpPr bwMode="auto">
          <a:xfrm>
            <a:off x="2844800" y="2235200"/>
            <a:ext cx="3481388" cy="4038600"/>
            <a:chOff x="1224" y="1416"/>
            <a:chExt cx="2193" cy="2544"/>
          </a:xfrm>
        </p:grpSpPr>
        <p:sp>
          <p:nvSpPr>
            <p:cNvPr id="28748" name="Line 1250"/>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49" name="Line 1251"/>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50" name="Line 1252"/>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51" name="Rectangle 1253"/>
            <p:cNvSpPr>
              <a:spLocks noChangeArrowheads="1"/>
            </p:cNvSpPr>
            <p:nvPr/>
          </p:nvSpPr>
          <p:spPr bwMode="auto">
            <a:xfrm>
              <a:off x="1224" y="1416"/>
              <a:ext cx="464" cy="2544"/>
            </a:xfrm>
            <a:prstGeom prst="rect">
              <a:avLst/>
            </a:prstGeom>
            <a:solidFill>
              <a:srgbClr val="477BFD">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8752" name="Group 1254"/>
            <p:cNvGrpSpPr>
              <a:grpSpLocks/>
            </p:cNvGrpSpPr>
            <p:nvPr/>
          </p:nvGrpSpPr>
          <p:grpSpPr bwMode="auto">
            <a:xfrm>
              <a:off x="2308" y="1754"/>
              <a:ext cx="621" cy="511"/>
              <a:chOff x="2700" y="1858"/>
              <a:chExt cx="948" cy="780"/>
            </a:xfrm>
          </p:grpSpPr>
          <p:sp>
            <p:nvSpPr>
              <p:cNvPr id="28765" name="Rectangle 1255"/>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66" name="Group 1256"/>
              <p:cNvGrpSpPr>
                <a:grpSpLocks/>
              </p:cNvGrpSpPr>
              <p:nvPr/>
            </p:nvGrpSpPr>
            <p:grpSpPr bwMode="auto">
              <a:xfrm>
                <a:off x="2931" y="2061"/>
                <a:ext cx="506" cy="416"/>
                <a:chOff x="4101" y="2013"/>
                <a:chExt cx="506" cy="416"/>
              </a:xfrm>
            </p:grpSpPr>
            <p:sp>
              <p:nvSpPr>
                <p:cNvPr id="28767" name="Line 1257"/>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68" name="Line 1258"/>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69" name="Arc 1259"/>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8753" name="Group 1260"/>
            <p:cNvGrpSpPr>
              <a:grpSpLocks/>
            </p:cNvGrpSpPr>
            <p:nvPr/>
          </p:nvGrpSpPr>
          <p:grpSpPr bwMode="auto">
            <a:xfrm>
              <a:off x="2796" y="2145"/>
              <a:ext cx="621" cy="511"/>
              <a:chOff x="2700" y="1858"/>
              <a:chExt cx="948" cy="780"/>
            </a:xfrm>
          </p:grpSpPr>
          <p:sp>
            <p:nvSpPr>
              <p:cNvPr id="28760" name="Rectangle 1261"/>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61" name="Group 1262"/>
              <p:cNvGrpSpPr>
                <a:grpSpLocks/>
              </p:cNvGrpSpPr>
              <p:nvPr/>
            </p:nvGrpSpPr>
            <p:grpSpPr bwMode="auto">
              <a:xfrm>
                <a:off x="2931" y="2061"/>
                <a:ext cx="506" cy="416"/>
                <a:chOff x="4101" y="2013"/>
                <a:chExt cx="506" cy="416"/>
              </a:xfrm>
            </p:grpSpPr>
            <p:sp>
              <p:nvSpPr>
                <p:cNvPr id="28762" name="Line 1263"/>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63" name="Line 1264"/>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64" name="Arc 1265"/>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8754" name="Group 1266"/>
            <p:cNvGrpSpPr>
              <a:grpSpLocks/>
            </p:cNvGrpSpPr>
            <p:nvPr/>
          </p:nvGrpSpPr>
          <p:grpSpPr bwMode="auto">
            <a:xfrm>
              <a:off x="2223" y="3055"/>
              <a:ext cx="621" cy="511"/>
              <a:chOff x="2700" y="1858"/>
              <a:chExt cx="948" cy="780"/>
            </a:xfrm>
          </p:grpSpPr>
          <p:sp>
            <p:nvSpPr>
              <p:cNvPr id="28755" name="Rectangle 1267"/>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56" name="Group 1268"/>
              <p:cNvGrpSpPr>
                <a:grpSpLocks/>
              </p:cNvGrpSpPr>
              <p:nvPr/>
            </p:nvGrpSpPr>
            <p:grpSpPr bwMode="auto">
              <a:xfrm>
                <a:off x="2931" y="2061"/>
                <a:ext cx="506" cy="416"/>
                <a:chOff x="4101" y="2013"/>
                <a:chExt cx="506" cy="416"/>
              </a:xfrm>
            </p:grpSpPr>
            <p:sp>
              <p:nvSpPr>
                <p:cNvPr id="28757" name="Line 1269"/>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58" name="Line 1270"/>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59" name="Arc 1271"/>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grpSp>
        <p:nvGrpSpPr>
          <p:cNvPr id="853240" name="Group 1272"/>
          <p:cNvGrpSpPr>
            <a:grpSpLocks/>
          </p:cNvGrpSpPr>
          <p:nvPr/>
        </p:nvGrpSpPr>
        <p:grpSpPr bwMode="auto">
          <a:xfrm>
            <a:off x="3708400" y="2222500"/>
            <a:ext cx="3481388" cy="4038600"/>
            <a:chOff x="1224" y="1416"/>
            <a:chExt cx="2193" cy="2544"/>
          </a:xfrm>
        </p:grpSpPr>
        <p:sp>
          <p:nvSpPr>
            <p:cNvPr id="28726" name="Line 1273"/>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27" name="Line 1274"/>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28" name="Line 1275"/>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29" name="Rectangle 1276"/>
            <p:cNvSpPr>
              <a:spLocks noChangeArrowheads="1"/>
            </p:cNvSpPr>
            <p:nvPr/>
          </p:nvSpPr>
          <p:spPr bwMode="auto">
            <a:xfrm>
              <a:off x="1224" y="1416"/>
              <a:ext cx="464" cy="2544"/>
            </a:xfrm>
            <a:prstGeom prst="rect">
              <a:avLst/>
            </a:prstGeom>
            <a:solidFill>
              <a:srgbClr val="477BFD">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8730" name="Group 1277"/>
            <p:cNvGrpSpPr>
              <a:grpSpLocks/>
            </p:cNvGrpSpPr>
            <p:nvPr/>
          </p:nvGrpSpPr>
          <p:grpSpPr bwMode="auto">
            <a:xfrm>
              <a:off x="2308" y="1754"/>
              <a:ext cx="621" cy="511"/>
              <a:chOff x="2700" y="1858"/>
              <a:chExt cx="948" cy="780"/>
            </a:xfrm>
          </p:grpSpPr>
          <p:sp>
            <p:nvSpPr>
              <p:cNvPr id="28743" name="Rectangle 1278"/>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44" name="Group 1279"/>
              <p:cNvGrpSpPr>
                <a:grpSpLocks/>
              </p:cNvGrpSpPr>
              <p:nvPr/>
            </p:nvGrpSpPr>
            <p:grpSpPr bwMode="auto">
              <a:xfrm>
                <a:off x="2931" y="2061"/>
                <a:ext cx="506" cy="416"/>
                <a:chOff x="4101" y="2013"/>
                <a:chExt cx="506" cy="416"/>
              </a:xfrm>
            </p:grpSpPr>
            <p:sp>
              <p:nvSpPr>
                <p:cNvPr id="28745" name="Line 1280"/>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46" name="Line 1281"/>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47" name="Arc 1282"/>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8731" name="Group 1283"/>
            <p:cNvGrpSpPr>
              <a:grpSpLocks/>
            </p:cNvGrpSpPr>
            <p:nvPr/>
          </p:nvGrpSpPr>
          <p:grpSpPr bwMode="auto">
            <a:xfrm>
              <a:off x="2796" y="2145"/>
              <a:ext cx="621" cy="511"/>
              <a:chOff x="2700" y="1858"/>
              <a:chExt cx="948" cy="780"/>
            </a:xfrm>
          </p:grpSpPr>
          <p:sp>
            <p:nvSpPr>
              <p:cNvPr id="28738" name="Rectangle 1284"/>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39" name="Group 1285"/>
              <p:cNvGrpSpPr>
                <a:grpSpLocks/>
              </p:cNvGrpSpPr>
              <p:nvPr/>
            </p:nvGrpSpPr>
            <p:grpSpPr bwMode="auto">
              <a:xfrm>
                <a:off x="2931" y="2061"/>
                <a:ext cx="506" cy="416"/>
                <a:chOff x="4101" y="2013"/>
                <a:chExt cx="506" cy="416"/>
              </a:xfrm>
            </p:grpSpPr>
            <p:sp>
              <p:nvSpPr>
                <p:cNvPr id="28740" name="Line 1286"/>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41" name="Line 1287"/>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42" name="Arc 1288"/>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8732" name="Group 1289"/>
            <p:cNvGrpSpPr>
              <a:grpSpLocks/>
            </p:cNvGrpSpPr>
            <p:nvPr/>
          </p:nvGrpSpPr>
          <p:grpSpPr bwMode="auto">
            <a:xfrm>
              <a:off x="2223" y="3055"/>
              <a:ext cx="621" cy="511"/>
              <a:chOff x="2700" y="1858"/>
              <a:chExt cx="948" cy="780"/>
            </a:xfrm>
          </p:grpSpPr>
          <p:sp>
            <p:nvSpPr>
              <p:cNvPr id="28733" name="Rectangle 1290"/>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34" name="Group 1291"/>
              <p:cNvGrpSpPr>
                <a:grpSpLocks/>
              </p:cNvGrpSpPr>
              <p:nvPr/>
            </p:nvGrpSpPr>
            <p:grpSpPr bwMode="auto">
              <a:xfrm>
                <a:off x="2931" y="2061"/>
                <a:ext cx="506" cy="416"/>
                <a:chOff x="4101" y="2013"/>
                <a:chExt cx="506" cy="416"/>
              </a:xfrm>
            </p:grpSpPr>
            <p:sp>
              <p:nvSpPr>
                <p:cNvPr id="28735" name="Line 1292"/>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36" name="Line 1293"/>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37" name="Arc 1294"/>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grpSp>
        <p:nvGrpSpPr>
          <p:cNvPr id="853263" name="Group 1295"/>
          <p:cNvGrpSpPr>
            <a:grpSpLocks/>
          </p:cNvGrpSpPr>
          <p:nvPr/>
        </p:nvGrpSpPr>
        <p:grpSpPr bwMode="auto">
          <a:xfrm>
            <a:off x="4572000" y="2222500"/>
            <a:ext cx="3481388" cy="4038600"/>
            <a:chOff x="1224" y="1416"/>
            <a:chExt cx="2193" cy="2544"/>
          </a:xfrm>
        </p:grpSpPr>
        <p:sp>
          <p:nvSpPr>
            <p:cNvPr id="28704" name="Line 1296"/>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05" name="Line 1297"/>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06" name="Line 1298"/>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07" name="Rectangle 1299"/>
            <p:cNvSpPr>
              <a:spLocks noChangeArrowheads="1"/>
            </p:cNvSpPr>
            <p:nvPr/>
          </p:nvSpPr>
          <p:spPr bwMode="auto">
            <a:xfrm>
              <a:off x="1224" y="1416"/>
              <a:ext cx="464" cy="2544"/>
            </a:xfrm>
            <a:prstGeom prst="rect">
              <a:avLst/>
            </a:prstGeom>
            <a:solidFill>
              <a:srgbClr val="477BFD">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8708" name="Group 1300"/>
            <p:cNvGrpSpPr>
              <a:grpSpLocks/>
            </p:cNvGrpSpPr>
            <p:nvPr/>
          </p:nvGrpSpPr>
          <p:grpSpPr bwMode="auto">
            <a:xfrm>
              <a:off x="2308" y="1754"/>
              <a:ext cx="621" cy="511"/>
              <a:chOff x="2700" y="1858"/>
              <a:chExt cx="948" cy="780"/>
            </a:xfrm>
          </p:grpSpPr>
          <p:sp>
            <p:nvSpPr>
              <p:cNvPr id="28721" name="Rectangle 1301"/>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22" name="Group 1302"/>
              <p:cNvGrpSpPr>
                <a:grpSpLocks/>
              </p:cNvGrpSpPr>
              <p:nvPr/>
            </p:nvGrpSpPr>
            <p:grpSpPr bwMode="auto">
              <a:xfrm>
                <a:off x="2931" y="2061"/>
                <a:ext cx="506" cy="416"/>
                <a:chOff x="4101" y="2013"/>
                <a:chExt cx="506" cy="416"/>
              </a:xfrm>
            </p:grpSpPr>
            <p:sp>
              <p:nvSpPr>
                <p:cNvPr id="28723" name="Line 1303"/>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24" name="Line 1304"/>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25" name="Arc 1305"/>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8709" name="Group 1306"/>
            <p:cNvGrpSpPr>
              <a:grpSpLocks/>
            </p:cNvGrpSpPr>
            <p:nvPr/>
          </p:nvGrpSpPr>
          <p:grpSpPr bwMode="auto">
            <a:xfrm>
              <a:off x="2796" y="2145"/>
              <a:ext cx="621" cy="511"/>
              <a:chOff x="2700" y="1858"/>
              <a:chExt cx="948" cy="780"/>
            </a:xfrm>
          </p:grpSpPr>
          <p:sp>
            <p:nvSpPr>
              <p:cNvPr id="28716" name="Rectangle 1307"/>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17" name="Group 1308"/>
              <p:cNvGrpSpPr>
                <a:grpSpLocks/>
              </p:cNvGrpSpPr>
              <p:nvPr/>
            </p:nvGrpSpPr>
            <p:grpSpPr bwMode="auto">
              <a:xfrm>
                <a:off x="2931" y="2061"/>
                <a:ext cx="506" cy="416"/>
                <a:chOff x="4101" y="2013"/>
                <a:chExt cx="506" cy="416"/>
              </a:xfrm>
            </p:grpSpPr>
            <p:sp>
              <p:nvSpPr>
                <p:cNvPr id="28718" name="Line 1309"/>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19" name="Line 1310"/>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20" name="Arc 1311"/>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8710" name="Group 1312"/>
            <p:cNvGrpSpPr>
              <a:grpSpLocks/>
            </p:cNvGrpSpPr>
            <p:nvPr/>
          </p:nvGrpSpPr>
          <p:grpSpPr bwMode="auto">
            <a:xfrm>
              <a:off x="2223" y="3055"/>
              <a:ext cx="621" cy="511"/>
              <a:chOff x="2700" y="1858"/>
              <a:chExt cx="948" cy="780"/>
            </a:xfrm>
          </p:grpSpPr>
          <p:sp>
            <p:nvSpPr>
              <p:cNvPr id="28711" name="Rectangle 1313"/>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12" name="Group 1314"/>
              <p:cNvGrpSpPr>
                <a:grpSpLocks/>
              </p:cNvGrpSpPr>
              <p:nvPr/>
            </p:nvGrpSpPr>
            <p:grpSpPr bwMode="auto">
              <a:xfrm>
                <a:off x="2931" y="2061"/>
                <a:ext cx="506" cy="416"/>
                <a:chOff x="4101" y="2013"/>
                <a:chExt cx="506" cy="416"/>
              </a:xfrm>
            </p:grpSpPr>
            <p:sp>
              <p:nvSpPr>
                <p:cNvPr id="28713" name="Line 1315"/>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14" name="Line 1316"/>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15" name="Arc 1317"/>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grpSp>
        <p:nvGrpSpPr>
          <p:cNvPr id="853286" name="Group 1318"/>
          <p:cNvGrpSpPr>
            <a:grpSpLocks/>
          </p:cNvGrpSpPr>
          <p:nvPr/>
        </p:nvGrpSpPr>
        <p:grpSpPr bwMode="auto">
          <a:xfrm>
            <a:off x="5429250" y="2222500"/>
            <a:ext cx="3481388" cy="4038600"/>
            <a:chOff x="1224" y="1416"/>
            <a:chExt cx="2193" cy="2544"/>
          </a:xfrm>
        </p:grpSpPr>
        <p:sp>
          <p:nvSpPr>
            <p:cNvPr id="28682" name="Line 1319"/>
            <p:cNvSpPr>
              <a:spLocks noChangeShapeType="1"/>
            </p:cNvSpPr>
            <p:nvPr/>
          </p:nvSpPr>
          <p:spPr bwMode="auto">
            <a:xfrm flipV="1">
              <a:off x="1500" y="2033"/>
              <a:ext cx="973" cy="313"/>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683" name="Line 1320"/>
            <p:cNvSpPr>
              <a:spLocks noChangeShapeType="1"/>
            </p:cNvSpPr>
            <p:nvPr/>
          </p:nvSpPr>
          <p:spPr bwMode="auto">
            <a:xfrm flipV="1">
              <a:off x="1500" y="2373"/>
              <a:ext cx="1618" cy="1336"/>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684" name="Line 1321"/>
            <p:cNvSpPr>
              <a:spLocks noChangeShapeType="1"/>
            </p:cNvSpPr>
            <p:nvPr/>
          </p:nvSpPr>
          <p:spPr bwMode="auto">
            <a:xfrm>
              <a:off x="1500" y="1682"/>
              <a:ext cx="1072" cy="1709"/>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685" name="Rectangle 1322"/>
            <p:cNvSpPr>
              <a:spLocks noChangeArrowheads="1"/>
            </p:cNvSpPr>
            <p:nvPr/>
          </p:nvSpPr>
          <p:spPr bwMode="auto">
            <a:xfrm>
              <a:off x="1224" y="1416"/>
              <a:ext cx="464" cy="2544"/>
            </a:xfrm>
            <a:prstGeom prst="rect">
              <a:avLst/>
            </a:prstGeom>
            <a:solidFill>
              <a:srgbClr val="477BFD">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8686" name="Group 1323"/>
            <p:cNvGrpSpPr>
              <a:grpSpLocks/>
            </p:cNvGrpSpPr>
            <p:nvPr/>
          </p:nvGrpSpPr>
          <p:grpSpPr bwMode="auto">
            <a:xfrm>
              <a:off x="2308" y="1754"/>
              <a:ext cx="621" cy="511"/>
              <a:chOff x="2700" y="1858"/>
              <a:chExt cx="948" cy="780"/>
            </a:xfrm>
          </p:grpSpPr>
          <p:sp>
            <p:nvSpPr>
              <p:cNvPr id="28699" name="Rectangle 1324"/>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700" name="Group 1325"/>
              <p:cNvGrpSpPr>
                <a:grpSpLocks/>
              </p:cNvGrpSpPr>
              <p:nvPr/>
            </p:nvGrpSpPr>
            <p:grpSpPr bwMode="auto">
              <a:xfrm>
                <a:off x="2931" y="2061"/>
                <a:ext cx="506" cy="416"/>
                <a:chOff x="4101" y="2013"/>
                <a:chExt cx="506" cy="416"/>
              </a:xfrm>
            </p:grpSpPr>
            <p:sp>
              <p:nvSpPr>
                <p:cNvPr id="28701" name="Line 1326"/>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02" name="Line 1327"/>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703" name="Arc 1328"/>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8687" name="Group 1329"/>
            <p:cNvGrpSpPr>
              <a:grpSpLocks/>
            </p:cNvGrpSpPr>
            <p:nvPr/>
          </p:nvGrpSpPr>
          <p:grpSpPr bwMode="auto">
            <a:xfrm>
              <a:off x="2796" y="2145"/>
              <a:ext cx="621" cy="511"/>
              <a:chOff x="2700" y="1858"/>
              <a:chExt cx="948" cy="780"/>
            </a:xfrm>
          </p:grpSpPr>
          <p:sp>
            <p:nvSpPr>
              <p:cNvPr id="28694" name="Rectangle 1330"/>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695" name="Group 1331"/>
              <p:cNvGrpSpPr>
                <a:grpSpLocks/>
              </p:cNvGrpSpPr>
              <p:nvPr/>
            </p:nvGrpSpPr>
            <p:grpSpPr bwMode="auto">
              <a:xfrm>
                <a:off x="2931" y="2061"/>
                <a:ext cx="506" cy="416"/>
                <a:chOff x="4101" y="2013"/>
                <a:chExt cx="506" cy="416"/>
              </a:xfrm>
            </p:grpSpPr>
            <p:sp>
              <p:nvSpPr>
                <p:cNvPr id="28696" name="Line 1332"/>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697" name="Line 1333"/>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698" name="Arc 1334"/>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28688" name="Group 1335"/>
            <p:cNvGrpSpPr>
              <a:grpSpLocks/>
            </p:cNvGrpSpPr>
            <p:nvPr/>
          </p:nvGrpSpPr>
          <p:grpSpPr bwMode="auto">
            <a:xfrm>
              <a:off x="2223" y="3055"/>
              <a:ext cx="621" cy="511"/>
              <a:chOff x="2700" y="1858"/>
              <a:chExt cx="948" cy="780"/>
            </a:xfrm>
          </p:grpSpPr>
          <p:sp>
            <p:nvSpPr>
              <p:cNvPr id="28689" name="Rectangle 1336"/>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28690" name="Group 1337"/>
              <p:cNvGrpSpPr>
                <a:grpSpLocks/>
              </p:cNvGrpSpPr>
              <p:nvPr/>
            </p:nvGrpSpPr>
            <p:grpSpPr bwMode="auto">
              <a:xfrm>
                <a:off x="2931" y="2061"/>
                <a:ext cx="506" cy="416"/>
                <a:chOff x="4101" y="2013"/>
                <a:chExt cx="506" cy="416"/>
              </a:xfrm>
            </p:grpSpPr>
            <p:sp>
              <p:nvSpPr>
                <p:cNvPr id="28691" name="Line 1338"/>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692" name="Line 1339"/>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8693" name="Arc 1340"/>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sp>
        <p:nvSpPr>
          <p:cNvPr id="28681" name="Rectangle 1341"/>
          <p:cNvSpPr>
            <a:spLocks noGrp="1" noChangeArrowheads="1"/>
          </p:cNvSpPr>
          <p:nvPr>
            <p:ph type="body" idx="1"/>
          </p:nvPr>
        </p:nvSpPr>
        <p:spPr>
          <a:noFill/>
        </p:spPr>
        <p:txBody>
          <a:bodyPr/>
          <a:lstStyle/>
          <a:p>
            <a:pPr eaLnBrk="1" hangingPunct="1"/>
            <a:r>
              <a:rPr lang="en-US" sz="2400" smtClean="0"/>
              <a:t>Approximate dynamic programming</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853194"/>
                                        </p:tgtEl>
                                        <p:attrNameLst>
                                          <p:attrName>style.visibility</p:attrName>
                                        </p:attrNameLst>
                                      </p:cBhvr>
                                      <p:to>
                                        <p:strVal val="visible"/>
                                      </p:to>
                                    </p:set>
                                    <p:animEffect transition="in" filter="wipe(left)">
                                      <p:cBhvr>
                                        <p:cTn id="7" dur="500"/>
                                        <p:tgtEl>
                                          <p:spTgt spid="853194"/>
                                        </p:tgtEl>
                                      </p:cBhvr>
                                    </p:animEffect>
                                  </p:childTnLst>
                                  <p:subTnLst>
                                    <p:set>
                                      <p:cBhvr override="childStyle">
                                        <p:cTn dur="1" fill="hold" display="0" masterRel="nextClick" afterEffect="1"/>
                                        <p:tgtEl>
                                          <p:spTgt spid="853194"/>
                                        </p:tgtEl>
                                        <p:attrNameLst>
                                          <p:attrName>style.visibility</p:attrName>
                                        </p:attrNameLst>
                                      </p:cBhvr>
                                      <p:to>
                                        <p:strVal val="hidden"/>
                                      </p:to>
                                    </p:set>
                                  </p:sub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853217"/>
                                        </p:tgtEl>
                                        <p:attrNameLst>
                                          <p:attrName>style.visibility</p:attrName>
                                        </p:attrNameLst>
                                      </p:cBhvr>
                                      <p:to>
                                        <p:strVal val="visible"/>
                                      </p:to>
                                    </p:set>
                                    <p:animEffect transition="in" filter="wipe(left)">
                                      <p:cBhvr>
                                        <p:cTn id="11" dur="500"/>
                                        <p:tgtEl>
                                          <p:spTgt spid="853217"/>
                                        </p:tgtEl>
                                      </p:cBhvr>
                                    </p:animEffect>
                                  </p:childTnLst>
                                  <p:subTnLst>
                                    <p:set>
                                      <p:cBhvr override="childStyle">
                                        <p:cTn dur="1" fill="hold" display="0" masterRel="sameClick" afterEffect="1">
                                          <p:stCondLst>
                                            <p:cond evt="end" delay="0">
                                              <p:tn val="9"/>
                                            </p:cond>
                                          </p:stCondLst>
                                        </p:cTn>
                                        <p:tgtEl>
                                          <p:spTgt spid="853217"/>
                                        </p:tgtEl>
                                        <p:attrNameLst>
                                          <p:attrName>style.visibility</p:attrName>
                                        </p:attrNameLst>
                                      </p:cBhvr>
                                      <p:to>
                                        <p:strVal val="hidden"/>
                                      </p:to>
                                    </p:set>
                                  </p:sub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853240"/>
                                        </p:tgtEl>
                                        <p:attrNameLst>
                                          <p:attrName>style.visibility</p:attrName>
                                        </p:attrNameLst>
                                      </p:cBhvr>
                                      <p:to>
                                        <p:strVal val="visible"/>
                                      </p:to>
                                    </p:set>
                                    <p:animEffect transition="in" filter="wipe(left)">
                                      <p:cBhvr>
                                        <p:cTn id="15" dur="500"/>
                                        <p:tgtEl>
                                          <p:spTgt spid="853240"/>
                                        </p:tgtEl>
                                      </p:cBhvr>
                                    </p:animEffect>
                                  </p:childTnLst>
                                  <p:subTnLst>
                                    <p:set>
                                      <p:cBhvr override="childStyle">
                                        <p:cTn dur="1" fill="hold" display="0" masterRel="sameClick" afterEffect="1">
                                          <p:stCondLst>
                                            <p:cond evt="end" delay="0">
                                              <p:tn val="13"/>
                                            </p:cond>
                                          </p:stCondLst>
                                        </p:cTn>
                                        <p:tgtEl>
                                          <p:spTgt spid="853240"/>
                                        </p:tgtEl>
                                        <p:attrNameLst>
                                          <p:attrName>style.visibility</p:attrName>
                                        </p:attrNameLst>
                                      </p:cBhvr>
                                      <p:to>
                                        <p:strVal val="hidden"/>
                                      </p:to>
                                    </p:set>
                                  </p:subTnLst>
                                </p:cTn>
                              </p:par>
                            </p:childTnLst>
                          </p:cTn>
                        </p:par>
                        <p:par>
                          <p:cTn id="16" fill="hold" nodeType="afterGroup">
                            <p:stCondLst>
                              <p:cond delay="1500"/>
                            </p:stCondLst>
                            <p:childTnLst>
                              <p:par>
                                <p:cTn id="17" presetID="22" presetClass="entr" presetSubtype="8" fill="hold" nodeType="afterEffect">
                                  <p:stCondLst>
                                    <p:cond delay="0"/>
                                  </p:stCondLst>
                                  <p:childTnLst>
                                    <p:set>
                                      <p:cBhvr>
                                        <p:cTn id="18" dur="1" fill="hold">
                                          <p:stCondLst>
                                            <p:cond delay="0"/>
                                          </p:stCondLst>
                                        </p:cTn>
                                        <p:tgtEl>
                                          <p:spTgt spid="853263"/>
                                        </p:tgtEl>
                                        <p:attrNameLst>
                                          <p:attrName>style.visibility</p:attrName>
                                        </p:attrNameLst>
                                      </p:cBhvr>
                                      <p:to>
                                        <p:strVal val="visible"/>
                                      </p:to>
                                    </p:set>
                                    <p:animEffect transition="in" filter="wipe(left)">
                                      <p:cBhvr>
                                        <p:cTn id="19" dur="500"/>
                                        <p:tgtEl>
                                          <p:spTgt spid="853263"/>
                                        </p:tgtEl>
                                      </p:cBhvr>
                                    </p:animEffect>
                                  </p:childTnLst>
                                  <p:subTnLst>
                                    <p:set>
                                      <p:cBhvr override="childStyle">
                                        <p:cTn dur="1" fill="hold" display="0" masterRel="sameClick" afterEffect="1">
                                          <p:stCondLst>
                                            <p:cond evt="end" delay="0">
                                              <p:tn val="17"/>
                                            </p:cond>
                                          </p:stCondLst>
                                        </p:cTn>
                                        <p:tgtEl>
                                          <p:spTgt spid="853263"/>
                                        </p:tgtEl>
                                        <p:attrNameLst>
                                          <p:attrName>style.visibility</p:attrName>
                                        </p:attrNameLst>
                                      </p:cBhvr>
                                      <p:to>
                                        <p:strVal val="hidden"/>
                                      </p:to>
                                    </p:set>
                                  </p:subTnLst>
                                </p:cTn>
                              </p:par>
                            </p:childTnLst>
                          </p:cTn>
                        </p:par>
                        <p:par>
                          <p:cTn id="20" fill="hold" nodeType="afterGroup">
                            <p:stCondLst>
                              <p:cond delay="2000"/>
                            </p:stCondLst>
                            <p:childTnLst>
                              <p:par>
                                <p:cTn id="21" presetID="22" presetClass="entr" presetSubtype="8" fill="hold" nodeType="afterEffect">
                                  <p:stCondLst>
                                    <p:cond delay="0"/>
                                  </p:stCondLst>
                                  <p:childTnLst>
                                    <p:set>
                                      <p:cBhvr>
                                        <p:cTn id="22" dur="1" fill="hold">
                                          <p:stCondLst>
                                            <p:cond delay="0"/>
                                          </p:stCondLst>
                                        </p:cTn>
                                        <p:tgtEl>
                                          <p:spTgt spid="853286"/>
                                        </p:tgtEl>
                                        <p:attrNameLst>
                                          <p:attrName>style.visibility</p:attrName>
                                        </p:attrNameLst>
                                      </p:cBhvr>
                                      <p:to>
                                        <p:strVal val="visible"/>
                                      </p:to>
                                    </p:set>
                                    <p:animEffect transition="in" filter="wipe(left)">
                                      <p:cBhvr>
                                        <p:cTn id="23" dur="500"/>
                                        <p:tgtEl>
                                          <p:spTgt spid="8532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idx="4294967295"/>
          </p:nvPr>
        </p:nvSpPr>
        <p:spPr/>
        <p:txBody>
          <a:bodyPr/>
          <a:lstStyle/>
          <a:p>
            <a:pPr eaLnBrk="1" hangingPunct="1"/>
            <a:r>
              <a:rPr lang="en-US" sz="3200" smtClean="0"/>
              <a:t>Approximate dynamic programming</a:t>
            </a:r>
          </a:p>
        </p:txBody>
      </p:sp>
      <p:sp>
        <p:nvSpPr>
          <p:cNvPr id="30723" name="Rectangle 3"/>
          <p:cNvSpPr>
            <a:spLocks noGrp="1" noChangeArrowheads="1"/>
          </p:cNvSpPr>
          <p:nvPr>
            <p:ph type="body" idx="4294967295"/>
          </p:nvPr>
        </p:nvSpPr>
        <p:spPr>
          <a:xfrm>
            <a:off x="406400" y="1231900"/>
            <a:ext cx="7772400" cy="5321300"/>
          </a:xfrm>
        </p:spPr>
        <p:txBody>
          <a:bodyPr/>
          <a:lstStyle/>
          <a:p>
            <a:pPr lvl="1" eaLnBrk="1" hangingPunct="1">
              <a:buFont typeface="Wingdings" pitchFamily="2" charset="2"/>
              <a:buNone/>
            </a:pPr>
            <a:r>
              <a:rPr lang="en-US" smtClean="0"/>
              <a:t>Step 1: Start with a pre-decision state </a:t>
            </a:r>
          </a:p>
          <a:p>
            <a:pPr lvl="1" eaLnBrk="1" hangingPunct="1">
              <a:buFont typeface="Wingdings" pitchFamily="2" charset="2"/>
              <a:buNone/>
            </a:pPr>
            <a:r>
              <a:rPr lang="en-US" smtClean="0">
                <a:solidFill>
                  <a:srgbClr val="009900"/>
                </a:solidFill>
              </a:rPr>
              <a:t>Step 2: Solve the deterministic optimization using</a:t>
            </a:r>
          </a:p>
          <a:p>
            <a:pPr lvl="1" eaLnBrk="1" hangingPunct="1">
              <a:buFont typeface="Wingdings" pitchFamily="2" charset="2"/>
              <a:buNone/>
            </a:pPr>
            <a:r>
              <a:rPr lang="en-US" smtClean="0">
                <a:solidFill>
                  <a:srgbClr val="009900"/>
                </a:solidFill>
              </a:rPr>
              <a:t>            an approximate value function:</a:t>
            </a:r>
          </a:p>
          <a:p>
            <a:pPr lvl="1" eaLnBrk="1" hangingPunct="1">
              <a:buFont typeface="Wingdings" pitchFamily="2" charset="2"/>
              <a:buNone/>
            </a:pPr>
            <a:endParaRPr lang="en-US" smtClean="0">
              <a:solidFill>
                <a:srgbClr val="009900"/>
              </a:solidFill>
            </a:endParaRPr>
          </a:p>
          <a:p>
            <a:pPr lvl="1" eaLnBrk="1" hangingPunct="1">
              <a:buFont typeface="Wingdings" pitchFamily="2" charset="2"/>
              <a:buNone/>
            </a:pPr>
            <a:r>
              <a:rPr lang="en-US" smtClean="0">
                <a:solidFill>
                  <a:srgbClr val="009900"/>
                </a:solidFill>
              </a:rPr>
              <a:t>            to obtain     . </a:t>
            </a:r>
          </a:p>
          <a:p>
            <a:pPr lvl="1" eaLnBrk="1" hangingPunct="1">
              <a:buFont typeface="Wingdings" pitchFamily="2" charset="2"/>
              <a:buNone/>
            </a:pPr>
            <a:r>
              <a:rPr lang="en-US" smtClean="0">
                <a:solidFill>
                  <a:schemeClr val="accent2"/>
                </a:solidFill>
              </a:rPr>
              <a:t>Step 3: Update the value function approximation</a:t>
            </a:r>
          </a:p>
          <a:p>
            <a:pPr lvl="1" eaLnBrk="1" hangingPunct="1">
              <a:buFont typeface="Wingdings" pitchFamily="2" charset="2"/>
              <a:buNone/>
            </a:pPr>
            <a:endParaRPr lang="en-US" smtClean="0">
              <a:solidFill>
                <a:schemeClr val="accent2"/>
              </a:solidFill>
            </a:endParaRPr>
          </a:p>
          <a:p>
            <a:pPr lvl="1" eaLnBrk="1" hangingPunct="1">
              <a:buFont typeface="Wingdings" pitchFamily="2" charset="2"/>
              <a:buNone/>
            </a:pPr>
            <a:r>
              <a:rPr lang="en-US" smtClean="0">
                <a:solidFill>
                  <a:srgbClr val="FF0000"/>
                </a:solidFill>
              </a:rPr>
              <a:t>Step 4: Obtain Monte Carlo sample of               and</a:t>
            </a:r>
          </a:p>
          <a:p>
            <a:pPr lvl="1" eaLnBrk="1" hangingPunct="1">
              <a:buFont typeface="Wingdings" pitchFamily="2" charset="2"/>
              <a:buNone/>
            </a:pPr>
            <a:r>
              <a:rPr lang="en-US" smtClean="0">
                <a:solidFill>
                  <a:srgbClr val="FF0000"/>
                </a:solidFill>
              </a:rPr>
              <a:t>            compute the next pre-decision state:</a:t>
            </a:r>
          </a:p>
          <a:p>
            <a:pPr lvl="1" eaLnBrk="1" hangingPunct="1">
              <a:buFont typeface="Wingdings" pitchFamily="2" charset="2"/>
              <a:buNone/>
            </a:pPr>
            <a:endParaRPr lang="en-US" smtClean="0">
              <a:solidFill>
                <a:srgbClr val="FF0000"/>
              </a:solidFill>
            </a:endParaRPr>
          </a:p>
          <a:p>
            <a:pPr lvl="1" eaLnBrk="1" hangingPunct="1">
              <a:buFont typeface="Wingdings" pitchFamily="2" charset="2"/>
              <a:buNone/>
            </a:pPr>
            <a:r>
              <a:rPr lang="en-US" smtClean="0"/>
              <a:t>Step 5: Return to step 1. </a:t>
            </a:r>
          </a:p>
          <a:p>
            <a:pPr lvl="1" eaLnBrk="1" hangingPunct="1"/>
            <a:endParaRPr lang="en-US" smtClean="0"/>
          </a:p>
        </p:txBody>
      </p:sp>
      <p:graphicFrame>
        <p:nvGraphicFramePr>
          <p:cNvPr id="30724" name="Object 4"/>
          <p:cNvGraphicFramePr>
            <a:graphicFrameLocks noChangeAspect="1"/>
          </p:cNvGraphicFramePr>
          <p:nvPr/>
        </p:nvGraphicFramePr>
        <p:xfrm>
          <a:off x="1992313" y="3887788"/>
          <a:ext cx="4108450" cy="419100"/>
        </p:xfrm>
        <a:graphic>
          <a:graphicData uri="http://schemas.openxmlformats.org/presentationml/2006/ole">
            <mc:AlternateContent xmlns:mc="http://schemas.openxmlformats.org/markup-compatibility/2006">
              <mc:Choice xmlns:v="urn:schemas-microsoft-com:vml" Requires="v">
                <p:oleObj spid="_x0000_s30787" name="Equation" r:id="rId4" imgW="2362200" imgH="241300" progId="Equation.DSMT4">
                  <p:embed/>
                </p:oleObj>
              </mc:Choice>
              <mc:Fallback>
                <p:oleObj name="Equation" r:id="rId4" imgW="2362200" imgH="241300" progId="Equation.DSMT4">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92313" y="3887788"/>
                        <a:ext cx="4108450" cy="419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0725" name="Object 5"/>
          <p:cNvGraphicFramePr>
            <a:graphicFrameLocks noChangeAspect="1"/>
          </p:cNvGraphicFramePr>
          <p:nvPr/>
        </p:nvGraphicFramePr>
        <p:xfrm>
          <a:off x="2155825" y="2568575"/>
          <a:ext cx="5297488" cy="485775"/>
        </p:xfrm>
        <a:graphic>
          <a:graphicData uri="http://schemas.openxmlformats.org/presentationml/2006/ole">
            <mc:AlternateContent xmlns:mc="http://schemas.openxmlformats.org/markup-compatibility/2006">
              <mc:Choice xmlns:v="urn:schemas-microsoft-com:vml" Requires="v">
                <p:oleObj spid="_x0000_s30788" name="Equation" r:id="rId6" imgW="3048000" imgH="279400" progId="Equation.DSMT4">
                  <p:embed/>
                </p:oleObj>
              </mc:Choice>
              <mc:Fallback>
                <p:oleObj name="Equation" r:id="rId6" imgW="3048000" imgH="279400" progId="Equation.DSMT4">
                  <p:embed/>
                  <p:pic>
                    <p:nvPicPr>
                      <p:cNvPr id="0" name="Object 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5825" y="2568575"/>
                        <a:ext cx="5297488" cy="4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0726" name="Object 6"/>
          <p:cNvGraphicFramePr>
            <a:graphicFrameLocks noChangeAspect="1"/>
          </p:cNvGraphicFramePr>
          <p:nvPr/>
        </p:nvGraphicFramePr>
        <p:xfrm>
          <a:off x="3009900" y="2973388"/>
          <a:ext cx="385763" cy="523875"/>
        </p:xfrm>
        <a:graphic>
          <a:graphicData uri="http://schemas.openxmlformats.org/presentationml/2006/ole">
            <mc:AlternateContent xmlns:mc="http://schemas.openxmlformats.org/markup-compatibility/2006">
              <mc:Choice xmlns:v="urn:schemas-microsoft-com:vml" Requires="v">
                <p:oleObj spid="_x0000_s30789" name="Equation" r:id="rId8" imgW="177646" imgH="241091" progId="Equation.DSMT4">
                  <p:embed/>
                </p:oleObj>
              </mc:Choice>
              <mc:Fallback>
                <p:oleObj name="Equation" r:id="rId8" imgW="177646" imgH="241091" progId="Equation.DSMT4">
                  <p:embed/>
                  <p:pic>
                    <p:nvPicPr>
                      <p:cNvPr id="0" name="Object 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09900" y="2973388"/>
                        <a:ext cx="385763" cy="523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0727" name="Object 8"/>
          <p:cNvGraphicFramePr>
            <a:graphicFrameLocks noChangeAspect="1"/>
          </p:cNvGraphicFramePr>
          <p:nvPr/>
        </p:nvGraphicFramePr>
        <p:xfrm>
          <a:off x="5553075" y="1250950"/>
          <a:ext cx="373063" cy="476250"/>
        </p:xfrm>
        <a:graphic>
          <a:graphicData uri="http://schemas.openxmlformats.org/presentationml/2006/ole">
            <mc:AlternateContent xmlns:mc="http://schemas.openxmlformats.org/markup-compatibility/2006">
              <mc:Choice xmlns:v="urn:schemas-microsoft-com:vml" Requires="v">
                <p:oleObj spid="_x0000_s30790" name="Equation" r:id="rId10" imgW="190417" imgH="241195" progId="Equation.DSMT4">
                  <p:embed/>
                </p:oleObj>
              </mc:Choice>
              <mc:Fallback>
                <p:oleObj name="Equation" r:id="rId10" imgW="190417" imgH="241195" progId="Equation.DSMT4">
                  <p:embed/>
                  <p:pic>
                    <p:nvPicPr>
                      <p:cNvPr id="0" name="Object 8"/>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553075" y="1250950"/>
                        <a:ext cx="373063" cy="4762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30728" name="Object 9"/>
          <p:cNvGraphicFramePr>
            <a:graphicFrameLocks noChangeAspect="1"/>
          </p:cNvGraphicFramePr>
          <p:nvPr/>
        </p:nvGraphicFramePr>
        <p:xfrm>
          <a:off x="5727700" y="4286250"/>
          <a:ext cx="1016000" cy="508000"/>
        </p:xfrm>
        <a:graphic>
          <a:graphicData uri="http://schemas.openxmlformats.org/presentationml/2006/ole">
            <mc:AlternateContent xmlns:mc="http://schemas.openxmlformats.org/markup-compatibility/2006">
              <mc:Choice xmlns:v="urn:schemas-microsoft-com:vml" Requires="v">
                <p:oleObj spid="_x0000_s30791" name="Equation" r:id="rId12" imgW="482391" imgH="241195" progId="Equation.DSMT4">
                  <p:embed/>
                </p:oleObj>
              </mc:Choice>
              <mc:Fallback>
                <p:oleObj name="Equation" r:id="rId12" imgW="482391" imgH="241195" progId="Equation.DSMT4">
                  <p:embed/>
                  <p:pic>
                    <p:nvPicPr>
                      <p:cNvPr id="0" name="Object 9"/>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727700" y="4286250"/>
                        <a:ext cx="1016000" cy="5080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30729" name="Object 16"/>
          <p:cNvGraphicFramePr>
            <a:graphicFrameLocks noChangeAspect="1"/>
          </p:cNvGraphicFramePr>
          <p:nvPr/>
        </p:nvGraphicFramePr>
        <p:xfrm>
          <a:off x="2095500" y="5162550"/>
          <a:ext cx="3298825" cy="482600"/>
        </p:xfrm>
        <a:graphic>
          <a:graphicData uri="http://schemas.openxmlformats.org/presentationml/2006/ole">
            <mc:AlternateContent xmlns:mc="http://schemas.openxmlformats.org/markup-compatibility/2006">
              <mc:Choice xmlns:v="urn:schemas-microsoft-com:vml" Requires="v">
                <p:oleObj spid="_x0000_s30792" name="Equation" r:id="rId14" imgW="1651000" imgH="241300" progId="Equation.DSMT4">
                  <p:embed/>
                </p:oleObj>
              </mc:Choice>
              <mc:Fallback>
                <p:oleObj name="Equation" r:id="rId14" imgW="1651000" imgH="241300" progId="Equation.DSMT4">
                  <p:embed/>
                  <p:pic>
                    <p:nvPicPr>
                      <p:cNvPr id="0" name="Object 16"/>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095500" y="5162550"/>
                        <a:ext cx="3298825" cy="4826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0730" name="Text Box 18"/>
          <p:cNvSpPr txBox="1">
            <a:spLocks noChangeArrowheads="1"/>
          </p:cNvSpPr>
          <p:nvPr/>
        </p:nvSpPr>
        <p:spPr bwMode="auto">
          <a:xfrm>
            <a:off x="7267575" y="4511675"/>
            <a:ext cx="15192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400" i="0">
                <a:solidFill>
                  <a:srgbClr val="FF0000"/>
                </a:solidFill>
                <a:latin typeface="Times New Roman" pitchFamily="18" charset="0"/>
              </a:rPr>
              <a:t>Simulation</a:t>
            </a:r>
          </a:p>
        </p:txBody>
      </p:sp>
      <p:sp>
        <p:nvSpPr>
          <p:cNvPr id="30731" name="Text Box 19"/>
          <p:cNvSpPr txBox="1">
            <a:spLocks noChangeArrowheads="1"/>
          </p:cNvSpPr>
          <p:nvPr/>
        </p:nvSpPr>
        <p:spPr bwMode="auto">
          <a:xfrm>
            <a:off x="7165975" y="1909763"/>
            <a:ext cx="183991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400" i="0">
                <a:solidFill>
                  <a:srgbClr val="009900"/>
                </a:solidFill>
                <a:latin typeface="Times New Roman" pitchFamily="18" charset="0"/>
              </a:rPr>
              <a:t>Deterministic</a:t>
            </a:r>
          </a:p>
          <a:p>
            <a:pPr algn="ctr"/>
            <a:r>
              <a:rPr lang="en-US" sz="2400" i="0">
                <a:solidFill>
                  <a:srgbClr val="009900"/>
                </a:solidFill>
                <a:latin typeface="Times New Roman" pitchFamily="18" charset="0"/>
              </a:rPr>
              <a:t>optimization</a:t>
            </a:r>
          </a:p>
        </p:txBody>
      </p:sp>
      <p:sp>
        <p:nvSpPr>
          <p:cNvPr id="30732" name="Text Box 20"/>
          <p:cNvSpPr txBox="1">
            <a:spLocks noChangeArrowheads="1"/>
          </p:cNvSpPr>
          <p:nvPr/>
        </p:nvSpPr>
        <p:spPr bwMode="auto">
          <a:xfrm>
            <a:off x="7369175" y="3460750"/>
            <a:ext cx="140176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400" i="0">
                <a:solidFill>
                  <a:schemeClr val="accent2"/>
                </a:solidFill>
                <a:latin typeface="Times New Roman" pitchFamily="18" charset="0"/>
              </a:rPr>
              <a:t>Recursive</a:t>
            </a:r>
          </a:p>
          <a:p>
            <a:pPr algn="ctr"/>
            <a:r>
              <a:rPr lang="en-US" sz="2400" i="0">
                <a:solidFill>
                  <a:schemeClr val="accent2"/>
                </a:solidFill>
                <a:latin typeface="Times New Roman" pitchFamily="18" charset="0"/>
              </a:rPr>
              <a:t>statistics</a:t>
            </a:r>
          </a:p>
        </p:txBody>
      </p:sp>
      <p:pic>
        <p:nvPicPr>
          <p:cNvPr id="1260588" name="Picture 44"/>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22288" y="3421063"/>
            <a:ext cx="8621712" cy="2605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 name="Group 15"/>
          <p:cNvGrpSpPr>
            <a:grpSpLocks/>
          </p:cNvGrpSpPr>
          <p:nvPr/>
        </p:nvGrpSpPr>
        <p:grpSpPr bwMode="auto">
          <a:xfrm>
            <a:off x="3200400" y="3530600"/>
            <a:ext cx="3481388" cy="2971800"/>
            <a:chOff x="1943100" y="2463800"/>
            <a:chExt cx="3481388" cy="4038600"/>
          </a:xfrm>
        </p:grpSpPr>
        <p:sp>
          <p:nvSpPr>
            <p:cNvPr id="30741" name="Line 1226"/>
            <p:cNvSpPr>
              <a:spLocks noChangeShapeType="1"/>
            </p:cNvSpPr>
            <p:nvPr/>
          </p:nvSpPr>
          <p:spPr bwMode="auto">
            <a:xfrm flipV="1">
              <a:off x="2381250" y="3443288"/>
              <a:ext cx="1544638" cy="496887"/>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30742" name="Line 1227"/>
            <p:cNvSpPr>
              <a:spLocks noChangeShapeType="1"/>
            </p:cNvSpPr>
            <p:nvPr/>
          </p:nvSpPr>
          <p:spPr bwMode="auto">
            <a:xfrm flipV="1">
              <a:off x="2381250" y="3983038"/>
              <a:ext cx="2568575" cy="2120900"/>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30743" name="Line 1228"/>
            <p:cNvSpPr>
              <a:spLocks noChangeShapeType="1"/>
            </p:cNvSpPr>
            <p:nvPr/>
          </p:nvSpPr>
          <p:spPr bwMode="auto">
            <a:xfrm>
              <a:off x="2381250" y="2886075"/>
              <a:ext cx="1701800" cy="2713038"/>
            </a:xfrm>
            <a:prstGeom prst="line">
              <a:avLst/>
            </a:prstGeom>
            <a:noFill/>
            <a:ln w="76200">
              <a:solidFill>
                <a:schemeClr val="tx1"/>
              </a:solidFill>
              <a:round/>
              <a:headEnd type="none" w="lg" len="lg"/>
              <a:tailEnd type="triangle" w="med" len="lg"/>
            </a:ln>
            <a:extLst>
              <a:ext uri="{909E8E84-426E-40DD-AFC4-6F175D3DCCD1}">
                <a14:hiddenFill xmlns:a14="http://schemas.microsoft.com/office/drawing/2010/main">
                  <a:noFill/>
                </a14:hiddenFill>
              </a:ext>
            </a:extLst>
          </p:spPr>
          <p:txBody>
            <a:bodyPr wrap="none" anchor="ctr"/>
            <a:lstStyle/>
            <a:p>
              <a:endParaRPr lang="en-US"/>
            </a:p>
          </p:txBody>
        </p:sp>
        <p:sp>
          <p:nvSpPr>
            <p:cNvPr id="30744" name="Rectangle 1229"/>
            <p:cNvSpPr>
              <a:spLocks noChangeArrowheads="1"/>
            </p:cNvSpPr>
            <p:nvPr/>
          </p:nvSpPr>
          <p:spPr bwMode="auto">
            <a:xfrm>
              <a:off x="1943100" y="2463800"/>
              <a:ext cx="736600" cy="4038600"/>
            </a:xfrm>
            <a:prstGeom prst="rect">
              <a:avLst/>
            </a:prstGeom>
            <a:solidFill>
              <a:srgbClr val="477BFD">
                <a:alpha val="50195"/>
              </a:srgbClr>
            </a:solidFill>
            <a:ln>
              <a:noFill/>
            </a:ln>
            <a:extLst>
              <a:ext uri="{91240B29-F687-4F45-9708-019B960494DF}">
                <a14:hiddenLine xmlns:a14="http://schemas.microsoft.com/office/drawing/2010/main" w="38100">
                  <a:solidFill>
                    <a:srgbClr val="000000"/>
                  </a:solidFill>
                  <a:miter lim="800000"/>
                  <a:headEnd type="none" w="lg" len="lg"/>
                  <a:tailEnd type="none" w="lg" len="lg"/>
                </a14:hiddenLine>
              </a:ext>
            </a:extLst>
          </p:spPr>
          <p:txBody>
            <a:bodyPr wrap="none" anchor="ctr"/>
            <a:lstStyle/>
            <a:p>
              <a:pPr algn="ctr" eaLnBrk="0" hangingPunct="0"/>
              <a:endParaRPr lang="en-US">
                <a:latin typeface="Times New Roman" pitchFamily="18" charset="0"/>
              </a:endParaRPr>
            </a:p>
          </p:txBody>
        </p:sp>
        <p:grpSp>
          <p:nvGrpSpPr>
            <p:cNvPr id="30745" name="Group 1230"/>
            <p:cNvGrpSpPr>
              <a:grpSpLocks/>
            </p:cNvGrpSpPr>
            <p:nvPr/>
          </p:nvGrpSpPr>
          <p:grpSpPr bwMode="auto">
            <a:xfrm>
              <a:off x="3663950" y="3000375"/>
              <a:ext cx="985838" cy="811213"/>
              <a:chOff x="2700" y="1858"/>
              <a:chExt cx="948" cy="780"/>
            </a:xfrm>
          </p:grpSpPr>
          <p:sp>
            <p:nvSpPr>
              <p:cNvPr id="30758" name="Rectangle 1231"/>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algn="ctr" eaLnBrk="0" hangingPunct="0"/>
                <a:endParaRPr lang="en-US">
                  <a:latin typeface="Times New Roman" pitchFamily="18" charset="0"/>
                </a:endParaRPr>
              </a:p>
            </p:txBody>
          </p:sp>
          <p:grpSp>
            <p:nvGrpSpPr>
              <p:cNvPr id="30759" name="Group 1232"/>
              <p:cNvGrpSpPr>
                <a:grpSpLocks/>
              </p:cNvGrpSpPr>
              <p:nvPr/>
            </p:nvGrpSpPr>
            <p:grpSpPr bwMode="auto">
              <a:xfrm>
                <a:off x="2931" y="2061"/>
                <a:ext cx="506" cy="416"/>
                <a:chOff x="4101" y="2013"/>
                <a:chExt cx="506" cy="416"/>
              </a:xfrm>
            </p:grpSpPr>
            <p:sp>
              <p:nvSpPr>
                <p:cNvPr id="30760" name="Line 1233"/>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761" name="Line 1234"/>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762" name="Arc 1235"/>
                <p:cNvSpPr>
                  <a:spLocks/>
                </p:cNvSpPr>
                <p:nvPr/>
              </p:nvSpPr>
              <p:spPr bwMode="auto">
                <a:xfrm flipH="1" flipV="1">
                  <a:off x="4109" y="2068"/>
                  <a:ext cx="379" cy="331"/>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grpSp>
        </p:grpSp>
        <p:grpSp>
          <p:nvGrpSpPr>
            <p:cNvPr id="30746" name="Group 1236"/>
            <p:cNvGrpSpPr>
              <a:grpSpLocks/>
            </p:cNvGrpSpPr>
            <p:nvPr/>
          </p:nvGrpSpPr>
          <p:grpSpPr bwMode="auto">
            <a:xfrm>
              <a:off x="4438650" y="3621088"/>
              <a:ext cx="985838" cy="811212"/>
              <a:chOff x="2700" y="1858"/>
              <a:chExt cx="948" cy="780"/>
            </a:xfrm>
          </p:grpSpPr>
          <p:sp>
            <p:nvSpPr>
              <p:cNvPr id="30753" name="Rectangle 1237"/>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algn="ctr" eaLnBrk="0" hangingPunct="0"/>
                <a:endParaRPr lang="en-US">
                  <a:latin typeface="Times New Roman" pitchFamily="18" charset="0"/>
                </a:endParaRPr>
              </a:p>
            </p:txBody>
          </p:sp>
          <p:grpSp>
            <p:nvGrpSpPr>
              <p:cNvPr id="30754" name="Group 1238"/>
              <p:cNvGrpSpPr>
                <a:grpSpLocks/>
              </p:cNvGrpSpPr>
              <p:nvPr/>
            </p:nvGrpSpPr>
            <p:grpSpPr bwMode="auto">
              <a:xfrm>
                <a:off x="2931" y="2061"/>
                <a:ext cx="506" cy="416"/>
                <a:chOff x="4101" y="2013"/>
                <a:chExt cx="506" cy="416"/>
              </a:xfrm>
            </p:grpSpPr>
            <p:sp>
              <p:nvSpPr>
                <p:cNvPr id="30755" name="Line 1239"/>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756" name="Line 1240"/>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757" name="Arc 1241"/>
                <p:cNvSpPr>
                  <a:spLocks/>
                </p:cNvSpPr>
                <p:nvPr/>
              </p:nvSpPr>
              <p:spPr bwMode="auto">
                <a:xfrm flipH="1" flipV="1">
                  <a:off x="4109" y="2068"/>
                  <a:ext cx="379" cy="331"/>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grpSp>
        </p:grpSp>
        <p:grpSp>
          <p:nvGrpSpPr>
            <p:cNvPr id="30747" name="Group 1242"/>
            <p:cNvGrpSpPr>
              <a:grpSpLocks/>
            </p:cNvGrpSpPr>
            <p:nvPr/>
          </p:nvGrpSpPr>
          <p:grpSpPr bwMode="auto">
            <a:xfrm>
              <a:off x="3529013" y="5065713"/>
              <a:ext cx="985837" cy="811212"/>
              <a:chOff x="2700" y="1858"/>
              <a:chExt cx="948" cy="780"/>
            </a:xfrm>
          </p:grpSpPr>
          <p:sp>
            <p:nvSpPr>
              <p:cNvPr id="30748" name="Rectangle 1243"/>
              <p:cNvSpPr>
                <a:spLocks noChangeArrowheads="1"/>
              </p:cNvSpPr>
              <p:nvPr/>
            </p:nvSpPr>
            <p:spPr bwMode="auto">
              <a:xfrm>
                <a:off x="2700" y="1858"/>
                <a:ext cx="948" cy="780"/>
              </a:xfrm>
              <a:prstGeom prst="rect">
                <a:avLst/>
              </a:prstGeom>
              <a:solidFill>
                <a:srgbClr val="3770FD">
                  <a:alpha val="50195"/>
                </a:srgb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algn="ctr" eaLnBrk="0" hangingPunct="0"/>
                <a:endParaRPr lang="en-US">
                  <a:latin typeface="Times New Roman" pitchFamily="18" charset="0"/>
                </a:endParaRPr>
              </a:p>
            </p:txBody>
          </p:sp>
          <p:grpSp>
            <p:nvGrpSpPr>
              <p:cNvPr id="30749" name="Group 1244"/>
              <p:cNvGrpSpPr>
                <a:grpSpLocks/>
              </p:cNvGrpSpPr>
              <p:nvPr/>
            </p:nvGrpSpPr>
            <p:grpSpPr bwMode="auto">
              <a:xfrm>
                <a:off x="2931" y="2061"/>
                <a:ext cx="506" cy="416"/>
                <a:chOff x="4101" y="2013"/>
                <a:chExt cx="506" cy="416"/>
              </a:xfrm>
            </p:grpSpPr>
            <p:sp>
              <p:nvSpPr>
                <p:cNvPr id="30750" name="Line 1245"/>
                <p:cNvSpPr>
                  <a:spLocks noChangeShapeType="1"/>
                </p:cNvSpPr>
                <p:nvPr/>
              </p:nvSpPr>
              <p:spPr bwMode="auto">
                <a:xfrm flipV="1">
                  <a:off x="4101" y="2013"/>
                  <a:ext cx="0" cy="416"/>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751" name="Line 1246"/>
                <p:cNvSpPr>
                  <a:spLocks noChangeShapeType="1"/>
                </p:cNvSpPr>
                <p:nvPr/>
              </p:nvSpPr>
              <p:spPr bwMode="auto">
                <a:xfrm>
                  <a:off x="4107" y="2423"/>
                  <a:ext cx="500" cy="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752" name="Arc 1247"/>
                <p:cNvSpPr>
                  <a:spLocks/>
                </p:cNvSpPr>
                <p:nvPr/>
              </p:nvSpPr>
              <p:spPr bwMode="auto">
                <a:xfrm flipH="1" flipV="1">
                  <a:off x="4109" y="2068"/>
                  <a:ext cx="379" cy="331"/>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grpSp>
        </p:grpSp>
      </p:grpSp>
      <p:sp>
        <p:nvSpPr>
          <p:cNvPr id="39" name="Oval 38"/>
          <p:cNvSpPr>
            <a:spLocks noChangeArrowheads="1"/>
          </p:cNvSpPr>
          <p:nvPr/>
        </p:nvSpPr>
        <p:spPr bwMode="auto">
          <a:xfrm>
            <a:off x="3136900" y="2540000"/>
            <a:ext cx="1397000" cy="558800"/>
          </a:xfrm>
          <a:prstGeom prst="ellipse">
            <a:avLst/>
          </a:prstGeom>
          <a:noFill/>
          <a:ln w="28575" algn="ctr">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endParaRPr lang="en-US">
              <a:latin typeface="Times New Roman" pitchFamily="18" charset="0"/>
            </a:endParaRPr>
          </a:p>
        </p:txBody>
      </p:sp>
      <p:sp>
        <p:nvSpPr>
          <p:cNvPr id="40" name="Oval 39"/>
          <p:cNvSpPr>
            <a:spLocks noChangeArrowheads="1"/>
          </p:cNvSpPr>
          <p:nvPr/>
        </p:nvSpPr>
        <p:spPr bwMode="auto">
          <a:xfrm>
            <a:off x="2895600" y="3340100"/>
            <a:ext cx="1397000" cy="3517900"/>
          </a:xfrm>
          <a:prstGeom prst="ellipse">
            <a:avLst/>
          </a:prstGeom>
          <a:noFill/>
          <a:ln w="28575" algn="ctr">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endParaRPr lang="en-US">
              <a:latin typeface="Times New Roman" pitchFamily="18" charset="0"/>
            </a:endParaRPr>
          </a:p>
        </p:txBody>
      </p:sp>
      <p:sp>
        <p:nvSpPr>
          <p:cNvPr id="41" name="Oval 40"/>
          <p:cNvSpPr>
            <a:spLocks noChangeArrowheads="1"/>
          </p:cNvSpPr>
          <p:nvPr/>
        </p:nvSpPr>
        <p:spPr bwMode="auto">
          <a:xfrm>
            <a:off x="4483100" y="2514600"/>
            <a:ext cx="2082800" cy="558800"/>
          </a:xfrm>
          <a:prstGeom prst="ellipse">
            <a:avLst/>
          </a:prstGeom>
          <a:noFill/>
          <a:ln w="28575" algn="ctr">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endParaRPr lang="en-US">
              <a:latin typeface="Times New Roman" pitchFamily="18" charset="0"/>
            </a:endParaRPr>
          </a:p>
        </p:txBody>
      </p:sp>
      <p:sp>
        <p:nvSpPr>
          <p:cNvPr id="42" name="Oval 41"/>
          <p:cNvSpPr>
            <a:spLocks noChangeArrowheads="1"/>
          </p:cNvSpPr>
          <p:nvPr/>
        </p:nvSpPr>
        <p:spPr bwMode="auto">
          <a:xfrm>
            <a:off x="4483100" y="3568700"/>
            <a:ext cx="2374900" cy="2806700"/>
          </a:xfrm>
          <a:prstGeom prst="ellipse">
            <a:avLst/>
          </a:prstGeom>
          <a:noFill/>
          <a:ln w="28575" algn="ctr">
            <a:solidFill>
              <a:schemeClr val="tx1"/>
            </a:solidFill>
            <a:round/>
            <a:headEnd/>
            <a:tailEnd type="stealth" w="med" len="lg"/>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endParaRPr lang="en-US">
              <a:latin typeface="Times New Roman" pitchFamily="18" charset="0"/>
            </a:endParaRPr>
          </a:p>
        </p:txBody>
      </p:sp>
      <p:cxnSp>
        <p:nvCxnSpPr>
          <p:cNvPr id="43" name="Straight Arrow Connector 42"/>
          <p:cNvCxnSpPr>
            <a:cxnSpLocks noChangeShapeType="1"/>
            <a:stCxn id="39" idx="4"/>
            <a:endCxn id="40" idx="0"/>
          </p:cNvCxnSpPr>
          <p:nvPr/>
        </p:nvCxnSpPr>
        <p:spPr bwMode="auto">
          <a:xfrm rot="5400000">
            <a:off x="3594100" y="3098800"/>
            <a:ext cx="241300" cy="241300"/>
          </a:xfrm>
          <a:prstGeom prst="straightConnector1">
            <a:avLst/>
          </a:prstGeom>
          <a:noFill/>
          <a:ln w="2857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44" name="Straight Arrow Connector 43"/>
          <p:cNvCxnSpPr>
            <a:cxnSpLocks noChangeShapeType="1"/>
            <a:stCxn id="41" idx="4"/>
            <a:endCxn id="42" idx="0"/>
          </p:cNvCxnSpPr>
          <p:nvPr/>
        </p:nvCxnSpPr>
        <p:spPr bwMode="auto">
          <a:xfrm rot="16200000" flipH="1">
            <a:off x="5349875" y="3248025"/>
            <a:ext cx="495300" cy="146050"/>
          </a:xfrm>
          <a:prstGeom prst="straightConnector1">
            <a:avLst/>
          </a:prstGeom>
          <a:noFill/>
          <a:ln w="28575" algn="ctr">
            <a:solidFill>
              <a:schemeClr val="tx1"/>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260588"/>
                                        </p:tgtEl>
                                        <p:attrNameLst>
                                          <p:attrName>style.visibility</p:attrName>
                                        </p:attrNameLst>
                                      </p:cBhvr>
                                      <p:to>
                                        <p:strVal val="visible"/>
                                      </p:to>
                                    </p:set>
                                    <p:animEffect transition="in" filter="wipe(up)">
                                      <p:cBhvr>
                                        <p:cTn id="7" dur="500"/>
                                        <p:tgtEl>
                                          <p:spTgt spid="1260588"/>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9"/>
                                        </p:tgtEl>
                                        <p:attrNameLst>
                                          <p:attrName>style.visibility</p:attrName>
                                        </p:attrNameLst>
                                      </p:cBhvr>
                                      <p:to>
                                        <p:strVal val="visible"/>
                                      </p:to>
                                    </p:set>
                                  </p:childTnLst>
                                </p:cTn>
                              </p:par>
                            </p:childTnLst>
                          </p:cTn>
                        </p:par>
                        <p:par>
                          <p:cTn id="15" fill="hold" nodeType="afterGroup">
                            <p:stCondLst>
                              <p:cond delay="0"/>
                            </p:stCondLst>
                            <p:childTnLst>
                              <p:par>
                                <p:cTn id="16" presetID="22" presetClass="entr" presetSubtype="1"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wipe(up)">
                                      <p:cBhvr>
                                        <p:cTn id="18" dur="500"/>
                                        <p:tgtEl>
                                          <p:spTgt spid="43"/>
                                        </p:tgtEl>
                                      </p:cBhvr>
                                    </p:animEffect>
                                  </p:childTnLst>
                                </p:cTn>
                              </p:par>
                            </p:childTnLst>
                          </p:cTn>
                        </p:par>
                        <p:par>
                          <p:cTn id="19" fill="hold" nodeType="afterGroup">
                            <p:stCondLst>
                              <p:cond delay="500"/>
                            </p:stCondLst>
                            <p:childTnLst>
                              <p:par>
                                <p:cTn id="20" presetID="22" presetClass="entr" presetSubtype="1" fill="hold" grpId="0" nodeType="afterEffect">
                                  <p:stCondLst>
                                    <p:cond delay="0"/>
                                  </p:stCondLst>
                                  <p:childTnLst>
                                    <p:set>
                                      <p:cBhvr>
                                        <p:cTn id="21" dur="1" fill="hold">
                                          <p:stCondLst>
                                            <p:cond delay="0"/>
                                          </p:stCondLst>
                                        </p:cTn>
                                        <p:tgtEl>
                                          <p:spTgt spid="40"/>
                                        </p:tgtEl>
                                        <p:attrNameLst>
                                          <p:attrName>style.visibility</p:attrName>
                                        </p:attrNameLst>
                                      </p:cBhvr>
                                      <p:to>
                                        <p:strVal val="visible"/>
                                      </p:to>
                                    </p:set>
                                    <p:animEffect transition="in" filter="wipe(up)">
                                      <p:cBhvr>
                                        <p:cTn id="22" dur="500"/>
                                        <p:tgtEl>
                                          <p:spTgt spid="4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1"/>
                                        </p:tgtEl>
                                        <p:attrNameLst>
                                          <p:attrName>style.visibility</p:attrName>
                                        </p:attrNameLst>
                                      </p:cBhvr>
                                      <p:to>
                                        <p:strVal val="visible"/>
                                      </p:to>
                                    </p:set>
                                  </p:childTnLst>
                                </p:cTn>
                              </p:par>
                            </p:childTnLst>
                          </p:cTn>
                        </p:par>
                        <p:par>
                          <p:cTn id="27" fill="hold" nodeType="afterGroup">
                            <p:stCondLst>
                              <p:cond delay="0"/>
                            </p:stCondLst>
                            <p:childTnLst>
                              <p:par>
                                <p:cTn id="28" presetID="22" presetClass="entr" presetSubtype="1"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wipe(up)">
                                      <p:cBhvr>
                                        <p:cTn id="30" dur="500"/>
                                        <p:tgtEl>
                                          <p:spTgt spid="44"/>
                                        </p:tgtEl>
                                      </p:cBhvr>
                                    </p:animEffect>
                                  </p:childTnLst>
                                </p:cTn>
                              </p:par>
                            </p:childTnLst>
                          </p:cTn>
                        </p:par>
                        <p:par>
                          <p:cTn id="31" fill="hold" nodeType="afterGroup">
                            <p:stCondLst>
                              <p:cond delay="500"/>
                            </p:stCondLst>
                            <p:childTnLst>
                              <p:par>
                                <p:cTn id="32" presetID="22" presetClass="entr" presetSubtype="1" fill="hold" grpId="0" nodeType="afterEffect">
                                  <p:stCondLst>
                                    <p:cond delay="0"/>
                                  </p:stCondLst>
                                  <p:childTnLst>
                                    <p:set>
                                      <p:cBhvr>
                                        <p:cTn id="33" dur="1" fill="hold">
                                          <p:stCondLst>
                                            <p:cond delay="0"/>
                                          </p:stCondLst>
                                        </p:cTn>
                                        <p:tgtEl>
                                          <p:spTgt spid="42"/>
                                        </p:tgtEl>
                                        <p:attrNameLst>
                                          <p:attrName>style.visibility</p:attrName>
                                        </p:attrNameLst>
                                      </p:cBhvr>
                                      <p:to>
                                        <p:strVal val="visible"/>
                                      </p:to>
                                    </p:set>
                                    <p:animEffect transition="in" filter="wipe(up)">
                                      <p:cBhvr>
                                        <p:cTn id="34"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animBg="1"/>
      <p:bldP spid="41" grpId="0" animBg="1"/>
      <p:bldP spid="4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idx="4294967295"/>
          </p:nvPr>
        </p:nvSpPr>
        <p:spPr/>
        <p:txBody>
          <a:bodyPr/>
          <a:lstStyle/>
          <a:p>
            <a:pPr eaLnBrk="1" hangingPunct="1"/>
            <a:r>
              <a:rPr lang="en-US" sz="3200" smtClean="0"/>
              <a:t>Approximate dynamic programming</a:t>
            </a:r>
          </a:p>
        </p:txBody>
      </p:sp>
      <p:sp>
        <p:nvSpPr>
          <p:cNvPr id="31747" name="Rectangle 3"/>
          <p:cNvSpPr>
            <a:spLocks noGrp="1" noChangeArrowheads="1"/>
          </p:cNvSpPr>
          <p:nvPr>
            <p:ph type="body" idx="4294967295"/>
          </p:nvPr>
        </p:nvSpPr>
        <p:spPr>
          <a:xfrm>
            <a:off x="406400" y="1231900"/>
            <a:ext cx="7772400" cy="5321300"/>
          </a:xfrm>
        </p:spPr>
        <p:txBody>
          <a:bodyPr/>
          <a:lstStyle/>
          <a:p>
            <a:pPr lvl="1" eaLnBrk="1" hangingPunct="1">
              <a:buFont typeface="Wingdings" pitchFamily="2" charset="2"/>
              <a:buNone/>
            </a:pPr>
            <a:r>
              <a:rPr lang="en-US" smtClean="0"/>
              <a:t>Step 1: Start with a pre-decision state </a:t>
            </a:r>
          </a:p>
          <a:p>
            <a:pPr lvl="1" eaLnBrk="1" hangingPunct="1">
              <a:buFont typeface="Wingdings" pitchFamily="2" charset="2"/>
              <a:buNone/>
            </a:pPr>
            <a:r>
              <a:rPr lang="en-US" smtClean="0">
                <a:solidFill>
                  <a:srgbClr val="009900"/>
                </a:solidFill>
              </a:rPr>
              <a:t>Step 2: Solve the deterministic optimization using</a:t>
            </a:r>
          </a:p>
          <a:p>
            <a:pPr lvl="1" eaLnBrk="1" hangingPunct="1">
              <a:buFont typeface="Wingdings" pitchFamily="2" charset="2"/>
              <a:buNone/>
            </a:pPr>
            <a:r>
              <a:rPr lang="en-US" smtClean="0">
                <a:solidFill>
                  <a:srgbClr val="009900"/>
                </a:solidFill>
              </a:rPr>
              <a:t>            an approximate value function:</a:t>
            </a:r>
          </a:p>
          <a:p>
            <a:pPr lvl="1" eaLnBrk="1" hangingPunct="1">
              <a:buFont typeface="Wingdings" pitchFamily="2" charset="2"/>
              <a:buNone/>
            </a:pPr>
            <a:endParaRPr lang="en-US" smtClean="0">
              <a:solidFill>
                <a:srgbClr val="009900"/>
              </a:solidFill>
            </a:endParaRPr>
          </a:p>
          <a:p>
            <a:pPr lvl="1" eaLnBrk="1" hangingPunct="1">
              <a:buFont typeface="Wingdings" pitchFamily="2" charset="2"/>
              <a:buNone/>
            </a:pPr>
            <a:r>
              <a:rPr lang="en-US" smtClean="0">
                <a:solidFill>
                  <a:srgbClr val="009900"/>
                </a:solidFill>
              </a:rPr>
              <a:t>            to obtain     . </a:t>
            </a:r>
          </a:p>
          <a:p>
            <a:pPr lvl="1" eaLnBrk="1" hangingPunct="1">
              <a:buFont typeface="Wingdings" pitchFamily="2" charset="2"/>
              <a:buNone/>
            </a:pPr>
            <a:r>
              <a:rPr lang="en-US" smtClean="0">
                <a:solidFill>
                  <a:schemeClr val="accent2"/>
                </a:solidFill>
              </a:rPr>
              <a:t>Step 3: Update the value function approximation</a:t>
            </a:r>
          </a:p>
          <a:p>
            <a:pPr lvl="1" eaLnBrk="1" hangingPunct="1">
              <a:buFont typeface="Wingdings" pitchFamily="2" charset="2"/>
              <a:buNone/>
            </a:pPr>
            <a:endParaRPr lang="en-US" smtClean="0">
              <a:solidFill>
                <a:schemeClr val="accent2"/>
              </a:solidFill>
            </a:endParaRPr>
          </a:p>
          <a:p>
            <a:pPr lvl="1" eaLnBrk="1" hangingPunct="1">
              <a:buFont typeface="Wingdings" pitchFamily="2" charset="2"/>
              <a:buNone/>
            </a:pPr>
            <a:r>
              <a:rPr lang="en-US" smtClean="0">
                <a:solidFill>
                  <a:srgbClr val="FF0000"/>
                </a:solidFill>
              </a:rPr>
              <a:t>Step 4: Obtain Monte Carlo sample of               and</a:t>
            </a:r>
          </a:p>
          <a:p>
            <a:pPr lvl="1" eaLnBrk="1" hangingPunct="1">
              <a:buFont typeface="Wingdings" pitchFamily="2" charset="2"/>
              <a:buNone/>
            </a:pPr>
            <a:r>
              <a:rPr lang="en-US" smtClean="0">
                <a:solidFill>
                  <a:srgbClr val="FF0000"/>
                </a:solidFill>
              </a:rPr>
              <a:t>            compute the next pre-decision state:</a:t>
            </a:r>
          </a:p>
          <a:p>
            <a:pPr lvl="1" eaLnBrk="1" hangingPunct="1">
              <a:buFont typeface="Wingdings" pitchFamily="2" charset="2"/>
              <a:buNone/>
            </a:pPr>
            <a:endParaRPr lang="en-US" smtClean="0">
              <a:solidFill>
                <a:srgbClr val="FF0000"/>
              </a:solidFill>
            </a:endParaRPr>
          </a:p>
          <a:p>
            <a:pPr lvl="1" eaLnBrk="1" hangingPunct="1">
              <a:buFont typeface="Wingdings" pitchFamily="2" charset="2"/>
              <a:buNone/>
            </a:pPr>
            <a:r>
              <a:rPr lang="en-US" smtClean="0"/>
              <a:t>Step 5: Return to step 1. </a:t>
            </a:r>
          </a:p>
          <a:p>
            <a:pPr lvl="1" eaLnBrk="1" hangingPunct="1"/>
            <a:endParaRPr lang="en-US" smtClean="0"/>
          </a:p>
        </p:txBody>
      </p:sp>
      <p:graphicFrame>
        <p:nvGraphicFramePr>
          <p:cNvPr id="31748" name="Object 4"/>
          <p:cNvGraphicFramePr>
            <a:graphicFrameLocks noChangeAspect="1"/>
          </p:cNvGraphicFramePr>
          <p:nvPr/>
        </p:nvGraphicFramePr>
        <p:xfrm>
          <a:off x="1992313" y="3887788"/>
          <a:ext cx="4108450" cy="419100"/>
        </p:xfrm>
        <a:graphic>
          <a:graphicData uri="http://schemas.openxmlformats.org/presentationml/2006/ole">
            <mc:AlternateContent xmlns:mc="http://schemas.openxmlformats.org/markup-compatibility/2006">
              <mc:Choice xmlns:v="urn:schemas-microsoft-com:vml" Requires="v">
                <p:oleObj spid="_x0000_s31781" name="Equation" r:id="rId4" imgW="2362200" imgH="241300" progId="Equation.DSMT4">
                  <p:embed/>
                </p:oleObj>
              </mc:Choice>
              <mc:Fallback>
                <p:oleObj name="Equation" r:id="rId4" imgW="2362200" imgH="241300" progId="Equation.DSMT4">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92313" y="3887788"/>
                        <a:ext cx="4108450" cy="419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749" name="Object 5"/>
          <p:cNvGraphicFramePr>
            <a:graphicFrameLocks noChangeAspect="1"/>
          </p:cNvGraphicFramePr>
          <p:nvPr/>
        </p:nvGraphicFramePr>
        <p:xfrm>
          <a:off x="2155825" y="2568575"/>
          <a:ext cx="5297488" cy="485775"/>
        </p:xfrm>
        <a:graphic>
          <a:graphicData uri="http://schemas.openxmlformats.org/presentationml/2006/ole">
            <mc:AlternateContent xmlns:mc="http://schemas.openxmlformats.org/markup-compatibility/2006">
              <mc:Choice xmlns:v="urn:schemas-microsoft-com:vml" Requires="v">
                <p:oleObj spid="_x0000_s31782" name="Equation" r:id="rId6" imgW="3048000" imgH="279400" progId="Equation.DSMT4">
                  <p:embed/>
                </p:oleObj>
              </mc:Choice>
              <mc:Fallback>
                <p:oleObj name="Equation" r:id="rId6" imgW="3048000" imgH="279400" progId="Equation.DSMT4">
                  <p:embed/>
                  <p:pic>
                    <p:nvPicPr>
                      <p:cNvPr id="0" name="Object 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5825" y="2568575"/>
                        <a:ext cx="5297488" cy="485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750" name="Object 6"/>
          <p:cNvGraphicFramePr>
            <a:graphicFrameLocks noChangeAspect="1"/>
          </p:cNvGraphicFramePr>
          <p:nvPr/>
        </p:nvGraphicFramePr>
        <p:xfrm>
          <a:off x="3009900" y="2973388"/>
          <a:ext cx="385763" cy="523875"/>
        </p:xfrm>
        <a:graphic>
          <a:graphicData uri="http://schemas.openxmlformats.org/presentationml/2006/ole">
            <mc:AlternateContent xmlns:mc="http://schemas.openxmlformats.org/markup-compatibility/2006">
              <mc:Choice xmlns:v="urn:schemas-microsoft-com:vml" Requires="v">
                <p:oleObj spid="_x0000_s31783" name="Equation" r:id="rId8" imgW="177646" imgH="241091" progId="Equation.DSMT4">
                  <p:embed/>
                </p:oleObj>
              </mc:Choice>
              <mc:Fallback>
                <p:oleObj name="Equation" r:id="rId8" imgW="177646" imgH="241091" progId="Equation.DSMT4">
                  <p:embed/>
                  <p:pic>
                    <p:nvPicPr>
                      <p:cNvPr id="0" name="Object 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09900" y="2973388"/>
                        <a:ext cx="385763" cy="523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751" name="Object 8"/>
          <p:cNvGraphicFramePr>
            <a:graphicFrameLocks noChangeAspect="1"/>
          </p:cNvGraphicFramePr>
          <p:nvPr/>
        </p:nvGraphicFramePr>
        <p:xfrm>
          <a:off x="5553075" y="1250950"/>
          <a:ext cx="373063" cy="476250"/>
        </p:xfrm>
        <a:graphic>
          <a:graphicData uri="http://schemas.openxmlformats.org/presentationml/2006/ole">
            <mc:AlternateContent xmlns:mc="http://schemas.openxmlformats.org/markup-compatibility/2006">
              <mc:Choice xmlns:v="urn:schemas-microsoft-com:vml" Requires="v">
                <p:oleObj spid="_x0000_s31784" name="Equation" r:id="rId10" imgW="190417" imgH="241195" progId="Equation.DSMT4">
                  <p:embed/>
                </p:oleObj>
              </mc:Choice>
              <mc:Fallback>
                <p:oleObj name="Equation" r:id="rId10" imgW="190417" imgH="241195" progId="Equation.DSMT4">
                  <p:embed/>
                  <p:pic>
                    <p:nvPicPr>
                      <p:cNvPr id="0" name="Object 8"/>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553075" y="1250950"/>
                        <a:ext cx="373063" cy="4762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31752" name="Object 9"/>
          <p:cNvGraphicFramePr>
            <a:graphicFrameLocks noChangeAspect="1"/>
          </p:cNvGraphicFramePr>
          <p:nvPr/>
        </p:nvGraphicFramePr>
        <p:xfrm>
          <a:off x="5727700" y="4286250"/>
          <a:ext cx="1016000" cy="508000"/>
        </p:xfrm>
        <a:graphic>
          <a:graphicData uri="http://schemas.openxmlformats.org/presentationml/2006/ole">
            <mc:AlternateContent xmlns:mc="http://schemas.openxmlformats.org/markup-compatibility/2006">
              <mc:Choice xmlns:v="urn:schemas-microsoft-com:vml" Requires="v">
                <p:oleObj spid="_x0000_s31785" name="Equation" r:id="rId12" imgW="482391" imgH="241195" progId="Equation.DSMT4">
                  <p:embed/>
                </p:oleObj>
              </mc:Choice>
              <mc:Fallback>
                <p:oleObj name="Equation" r:id="rId12" imgW="482391" imgH="241195" progId="Equation.DSMT4">
                  <p:embed/>
                  <p:pic>
                    <p:nvPicPr>
                      <p:cNvPr id="0" name="Object 9"/>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727700" y="4286250"/>
                        <a:ext cx="1016000" cy="5080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31753" name="Object 16"/>
          <p:cNvGraphicFramePr>
            <a:graphicFrameLocks noChangeAspect="1"/>
          </p:cNvGraphicFramePr>
          <p:nvPr/>
        </p:nvGraphicFramePr>
        <p:xfrm>
          <a:off x="2095500" y="5162550"/>
          <a:ext cx="3298825" cy="482600"/>
        </p:xfrm>
        <a:graphic>
          <a:graphicData uri="http://schemas.openxmlformats.org/presentationml/2006/ole">
            <mc:AlternateContent xmlns:mc="http://schemas.openxmlformats.org/markup-compatibility/2006">
              <mc:Choice xmlns:v="urn:schemas-microsoft-com:vml" Requires="v">
                <p:oleObj spid="_x0000_s31786" name="Equation" r:id="rId14" imgW="1651000" imgH="241300" progId="Equation.DSMT4">
                  <p:embed/>
                </p:oleObj>
              </mc:Choice>
              <mc:Fallback>
                <p:oleObj name="Equation" r:id="rId14" imgW="1651000" imgH="241300" progId="Equation.DSMT4">
                  <p:embed/>
                  <p:pic>
                    <p:nvPicPr>
                      <p:cNvPr id="0" name="Object 16"/>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095500" y="5162550"/>
                        <a:ext cx="3298825" cy="4826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lgn="ctr">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1754" name="Text Box 18"/>
          <p:cNvSpPr txBox="1">
            <a:spLocks noChangeArrowheads="1"/>
          </p:cNvSpPr>
          <p:nvPr/>
        </p:nvSpPr>
        <p:spPr bwMode="auto">
          <a:xfrm>
            <a:off x="7267575" y="4511675"/>
            <a:ext cx="15192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400" i="0">
                <a:solidFill>
                  <a:srgbClr val="FF0000"/>
                </a:solidFill>
                <a:latin typeface="Times New Roman" pitchFamily="18" charset="0"/>
              </a:rPr>
              <a:t>Simulation</a:t>
            </a:r>
          </a:p>
        </p:txBody>
      </p:sp>
      <p:sp>
        <p:nvSpPr>
          <p:cNvPr id="31755" name="Text Box 19"/>
          <p:cNvSpPr txBox="1">
            <a:spLocks noChangeArrowheads="1"/>
          </p:cNvSpPr>
          <p:nvPr/>
        </p:nvSpPr>
        <p:spPr bwMode="auto">
          <a:xfrm>
            <a:off x="7165975" y="1909763"/>
            <a:ext cx="183991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400" i="0">
                <a:solidFill>
                  <a:srgbClr val="009900"/>
                </a:solidFill>
                <a:latin typeface="Times New Roman" pitchFamily="18" charset="0"/>
              </a:rPr>
              <a:t>Deterministic</a:t>
            </a:r>
          </a:p>
          <a:p>
            <a:pPr algn="ctr"/>
            <a:r>
              <a:rPr lang="en-US" sz="2400" i="0">
                <a:solidFill>
                  <a:srgbClr val="009900"/>
                </a:solidFill>
                <a:latin typeface="Times New Roman" pitchFamily="18" charset="0"/>
              </a:rPr>
              <a:t>optimization</a:t>
            </a:r>
          </a:p>
        </p:txBody>
      </p:sp>
      <p:sp>
        <p:nvSpPr>
          <p:cNvPr id="31756" name="Text Box 20"/>
          <p:cNvSpPr txBox="1">
            <a:spLocks noChangeArrowheads="1"/>
          </p:cNvSpPr>
          <p:nvPr/>
        </p:nvSpPr>
        <p:spPr bwMode="auto">
          <a:xfrm>
            <a:off x="7369175" y="3460750"/>
            <a:ext cx="140176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400" i="0">
                <a:solidFill>
                  <a:schemeClr val="accent2"/>
                </a:solidFill>
                <a:latin typeface="Times New Roman" pitchFamily="18" charset="0"/>
              </a:rPr>
              <a:t>Recursive</a:t>
            </a:r>
          </a:p>
          <a:p>
            <a:pPr algn="ctr"/>
            <a:r>
              <a:rPr lang="en-US" sz="2400" i="0">
                <a:solidFill>
                  <a:schemeClr val="accent2"/>
                </a:solidFill>
                <a:latin typeface="Times New Roman" pitchFamily="18" charset="0"/>
              </a:rPr>
              <a:t>statistics</a:t>
            </a:r>
          </a:p>
        </p:txBody>
      </p:sp>
    </p:spTree>
  </p:cSld>
  <p:clrMapOvr>
    <a:masterClrMapping/>
  </p:clrMapOvr>
  <p:transition>
    <p:wipe dir="d"/>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ChangeArrowheads="1"/>
          </p:cNvSpPr>
          <p:nvPr/>
        </p:nvSpPr>
        <p:spPr bwMode="auto">
          <a:xfrm>
            <a:off x="0" y="0"/>
            <a:ext cx="9144000" cy="990600"/>
          </a:xfrm>
          <a:prstGeom prst="rect">
            <a:avLst/>
          </a:prstGeom>
          <a:gradFill rotWithShape="0">
            <a:gsLst>
              <a:gs pos="0">
                <a:srgbClr val="000000"/>
              </a:gs>
              <a:gs pos="100000">
                <a:srgbClr val="EF9100"/>
              </a:gs>
            </a:gsLst>
            <a:lin ang="0" scaled="1"/>
          </a:gra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771" name="Rectangle 3"/>
          <p:cNvSpPr>
            <a:spLocks noGrp="1" noChangeArrowheads="1"/>
          </p:cNvSpPr>
          <p:nvPr>
            <p:ph type="title"/>
          </p:nvPr>
        </p:nvSpPr>
        <p:spPr>
          <a:noFill/>
          <a:extLst>
            <a:ext uri="{909E8E84-426E-40DD-AFC4-6F175D3DCCD1}">
              <a14:hiddenFill xmlns:a14="http://schemas.microsoft.com/office/drawing/2010/main">
                <a:gradFill rotWithShape="1">
                  <a:gsLst>
                    <a:gs pos="0">
                      <a:srgbClr val="FF9900"/>
                    </a:gs>
                    <a:gs pos="100000">
                      <a:srgbClr val="000000"/>
                    </a:gs>
                  </a:gsLst>
                  <a:path path="shape">
                    <a:fillToRect l="50000" t="50000" r="50000" b="50000"/>
                  </a:path>
                </a:gradFill>
              </a14:hiddenFill>
            </a:ext>
            <a:ext uri="{91240B29-F687-4F45-9708-019B960494DF}">
              <a14:hiddenLine xmlns:a14="http://schemas.microsoft.com/office/drawing/2010/main" w="12700">
                <a:solidFill>
                  <a:schemeClr val="tx1"/>
                </a:solidFill>
                <a:miter lim="800000"/>
                <a:headEnd/>
                <a:tailEnd/>
              </a14:hiddenLine>
            </a:ext>
          </a:extLst>
        </p:spPr>
        <p:txBody>
          <a:bodyPr lIns="90488" tIns="44450" rIns="90488" bIns="44450"/>
          <a:lstStyle/>
          <a:p>
            <a:pPr eaLnBrk="1" hangingPunct="1"/>
            <a:r>
              <a:rPr lang="en-US" smtClean="0"/>
              <a:t>Outline</a:t>
            </a:r>
          </a:p>
        </p:txBody>
      </p:sp>
      <p:sp>
        <p:nvSpPr>
          <p:cNvPr id="32772" name="Rectangle 4"/>
          <p:cNvSpPr>
            <a:spLocks noChangeArrowheads="1"/>
          </p:cNvSpPr>
          <p:nvPr/>
        </p:nvSpPr>
        <p:spPr bwMode="auto">
          <a:xfrm>
            <a:off x="0" y="990600"/>
            <a:ext cx="9144000" cy="5867400"/>
          </a:xfrm>
          <a:prstGeom prst="rect">
            <a:avLst/>
          </a:prstGeom>
          <a:gradFill rotWithShape="0">
            <a:gsLst>
              <a:gs pos="0">
                <a:srgbClr val="000000"/>
              </a:gs>
              <a:gs pos="100000">
                <a:srgbClr val="EF9100"/>
              </a:gs>
            </a:gsLst>
            <a:lin ang="5400000" scaled="1"/>
          </a:gradFill>
          <a:ln>
            <a:noFill/>
          </a:ln>
          <a:effectLst/>
          <a:extLst>
            <a:ext uri="{91240B29-F687-4F45-9708-019B960494DF}">
              <a14:hiddenLine xmlns:a14="http://schemas.microsoft.com/office/drawing/2010/main" w="254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sz="1600" i="0">
              <a:solidFill>
                <a:schemeClr val="bg1"/>
              </a:solidFill>
              <a:latin typeface="Times New Roman" pitchFamily="18" charset="0"/>
            </a:endParaRPr>
          </a:p>
        </p:txBody>
      </p:sp>
      <p:sp>
        <p:nvSpPr>
          <p:cNvPr id="32773" name="Rectangle 5"/>
          <p:cNvSpPr>
            <a:spLocks noGrp="1" noChangeArrowheads="1"/>
          </p:cNvSpPr>
          <p:nvPr>
            <p:ph type="body" idx="1"/>
          </p:nvPr>
        </p:nvSpPr>
        <p:spPr>
          <a:xfrm>
            <a:off x="609600" y="1498600"/>
            <a:ext cx="8382000" cy="4903788"/>
          </a:xfrm>
          <a:noFill/>
          <a:extLst>
            <a:ext uri="{91240B29-F687-4F45-9708-019B960494DF}">
              <a14:hiddenLine xmlns:a14="http://schemas.microsoft.com/office/drawing/2010/main" w="12700">
                <a:solidFill>
                  <a:schemeClr val="tx1"/>
                </a:solidFill>
                <a:miter lim="800000"/>
                <a:headEnd/>
                <a:tailEnd/>
              </a14:hiddenLine>
            </a:ext>
          </a:extLst>
        </p:spPr>
        <p:txBody>
          <a:bodyPr lIns="90488" tIns="44450" rIns="90488" bIns="44450"/>
          <a:lstStyle/>
          <a:p>
            <a:pPr eaLnBrk="1" hangingPunct="1">
              <a:buFont typeface="Wingdings" pitchFamily="2" charset="2"/>
              <a:buNone/>
            </a:pPr>
            <a:r>
              <a:rPr lang="en-US" sz="3600" smtClean="0">
                <a:solidFill>
                  <a:schemeClr val="bg1"/>
                </a:solidFill>
              </a:rPr>
              <a:t> </a:t>
            </a:r>
          </a:p>
        </p:txBody>
      </p:sp>
      <p:sp>
        <p:nvSpPr>
          <p:cNvPr id="32774" name="Rectangle 6"/>
          <p:cNvSpPr>
            <a:spLocks noChangeArrowheads="1"/>
          </p:cNvSpPr>
          <p:nvPr/>
        </p:nvSpPr>
        <p:spPr bwMode="auto">
          <a:xfrm>
            <a:off x="6302375" y="4697413"/>
            <a:ext cx="2841625" cy="666750"/>
          </a:xfrm>
          <a:prstGeom prst="rect">
            <a:avLst/>
          </a:prstGeom>
          <a:gradFill rotWithShape="0">
            <a:gsLst>
              <a:gs pos="0">
                <a:srgbClr val="301D00"/>
              </a:gs>
              <a:gs pos="100000">
                <a:srgbClr val="EF9100"/>
              </a:gs>
            </a:gsLst>
            <a:lin ang="0" scaled="1"/>
          </a:gra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2775" name="Rectangle 7"/>
          <p:cNvSpPr>
            <a:spLocks noChangeArrowheads="1"/>
          </p:cNvSpPr>
          <p:nvPr/>
        </p:nvSpPr>
        <p:spPr bwMode="auto">
          <a:xfrm>
            <a:off x="685800" y="1143000"/>
            <a:ext cx="7772400" cy="495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342900" indent="-342900">
              <a:spcBef>
                <a:spcPct val="20000"/>
              </a:spcBef>
              <a:buSzPct val="80000"/>
              <a:buFont typeface="Wingdings" pitchFamily="2" charset="2"/>
              <a:buChar char="q"/>
            </a:pPr>
            <a:r>
              <a:rPr lang="en-US" sz="2800" i="0">
                <a:solidFill>
                  <a:srgbClr val="C0C0C0"/>
                </a:solidFill>
                <a:latin typeface="Times New Roman" pitchFamily="18" charset="0"/>
              </a:rPr>
              <a:t>Locomotive optimization using approximate dynamic programming</a:t>
            </a:r>
          </a:p>
          <a:p>
            <a:pPr marL="342900" indent="-342900">
              <a:spcBef>
                <a:spcPct val="20000"/>
              </a:spcBef>
              <a:buSzPct val="80000"/>
              <a:buFont typeface="Wingdings" pitchFamily="2" charset="2"/>
              <a:buChar char="q"/>
            </a:pPr>
            <a:r>
              <a:rPr lang="en-US" sz="2800" i="0">
                <a:solidFill>
                  <a:schemeClr val="bg1"/>
                </a:solidFill>
                <a:latin typeface="Times New Roman" pitchFamily="18" charset="0"/>
              </a:rPr>
              <a:t>Model calibration</a:t>
            </a:r>
          </a:p>
          <a:p>
            <a:pPr marL="342900" indent="-342900">
              <a:spcBef>
                <a:spcPct val="20000"/>
              </a:spcBef>
              <a:buSzPct val="80000"/>
              <a:buFont typeface="Wingdings" pitchFamily="2" charset="2"/>
              <a:buChar char="q"/>
            </a:pPr>
            <a:r>
              <a:rPr lang="en-US" sz="2800" i="0">
                <a:solidFill>
                  <a:srgbClr val="C0C0C0"/>
                </a:solidFill>
                <a:latin typeface="Times New Roman" pitchFamily="18" charset="0"/>
              </a:rPr>
              <a:t>Laboratory experiments</a:t>
            </a:r>
          </a:p>
        </p:txBody>
      </p:sp>
    </p:spTree>
  </p:cSld>
  <p:clrMapOvr>
    <a:masterClrMapping/>
  </p:clrMapOvr>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p:txBody>
          <a:bodyPr/>
          <a:lstStyle/>
          <a:p>
            <a:pPr eaLnBrk="1" hangingPunct="1"/>
            <a:r>
              <a:rPr lang="en-US" smtClean="0"/>
              <a:t>Iterative learning</a:t>
            </a:r>
          </a:p>
        </p:txBody>
      </p:sp>
      <p:sp>
        <p:nvSpPr>
          <p:cNvPr id="33795" name="Rectangle 3"/>
          <p:cNvSpPr>
            <a:spLocks noGrp="1" noChangeArrowheads="1"/>
          </p:cNvSpPr>
          <p:nvPr>
            <p:ph type="body" idx="1"/>
          </p:nvPr>
        </p:nvSpPr>
        <p:spPr/>
        <p:txBody>
          <a:bodyPr/>
          <a:lstStyle/>
          <a:p>
            <a:pPr eaLnBrk="1" hangingPunct="1"/>
            <a:r>
              <a:rPr lang="en-US" sz="2400" smtClean="0"/>
              <a:t>Through iterative learning, the solution improves</a:t>
            </a:r>
          </a:p>
        </p:txBody>
      </p:sp>
      <p:graphicFrame>
        <p:nvGraphicFramePr>
          <p:cNvPr id="33796" name="Object 4"/>
          <p:cNvGraphicFramePr>
            <a:graphicFrameLocks noChangeAspect="1"/>
          </p:cNvGraphicFramePr>
          <p:nvPr/>
        </p:nvGraphicFramePr>
        <p:xfrm>
          <a:off x="700088" y="1889125"/>
          <a:ext cx="7759700" cy="4718050"/>
        </p:xfrm>
        <a:graphic>
          <a:graphicData uri="http://schemas.openxmlformats.org/presentationml/2006/ole">
            <mc:AlternateContent xmlns:mc="http://schemas.openxmlformats.org/markup-compatibility/2006">
              <mc:Choice xmlns:v="urn:schemas-microsoft-com:vml" Requires="v">
                <p:oleObj spid="_x0000_s33801" name="Chart" r:id="rId4" imgW="5991225" imgH="4019550" progId="Excel.Chart.8">
                  <p:embed/>
                </p:oleObj>
              </mc:Choice>
              <mc:Fallback>
                <p:oleObj name="Chart" r:id="rId4" imgW="5991225" imgH="4019550" progId="Excel.Chart.8">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0088" y="1889125"/>
                        <a:ext cx="7759700" cy="47180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p:txBody>
          <a:bodyPr/>
          <a:lstStyle/>
          <a:p>
            <a:pPr eaLnBrk="1" hangingPunct="1"/>
            <a:r>
              <a:rPr lang="en-US" smtClean="0"/>
              <a:t>Model calibration</a:t>
            </a:r>
          </a:p>
        </p:txBody>
      </p:sp>
      <p:sp>
        <p:nvSpPr>
          <p:cNvPr id="34819" name="Rectangle 3"/>
          <p:cNvSpPr>
            <a:spLocks noGrp="1" noChangeArrowheads="1"/>
          </p:cNvSpPr>
          <p:nvPr>
            <p:ph type="body" idx="1"/>
          </p:nvPr>
        </p:nvSpPr>
        <p:spPr/>
        <p:txBody>
          <a:bodyPr/>
          <a:lstStyle/>
          <a:p>
            <a:pPr eaLnBrk="1" hangingPunct="1"/>
            <a:r>
              <a:rPr lang="en-US" smtClean="0"/>
              <a:t>Train delay curve – October 2007</a:t>
            </a:r>
          </a:p>
        </p:txBody>
      </p:sp>
      <p:pic>
        <p:nvPicPr>
          <p:cNvPr id="34820"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98563" y="2028825"/>
            <a:ext cx="6640512" cy="4487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61896" name="Rectangle 8"/>
          <p:cNvSpPr>
            <a:spLocks noChangeArrowheads="1"/>
          </p:cNvSpPr>
          <p:nvPr/>
        </p:nvSpPr>
        <p:spPr bwMode="auto">
          <a:xfrm>
            <a:off x="3492500" y="4756150"/>
            <a:ext cx="107950" cy="107950"/>
          </a:xfrm>
          <a:prstGeom prst="rect">
            <a:avLst/>
          </a:prstGeom>
          <a:solidFill>
            <a:srgbClr val="FF0000"/>
          </a:solidFill>
          <a:ln w="12700">
            <a:solidFill>
              <a:srgbClr val="FF0000"/>
            </a:solidFill>
            <a:miter lim="800000"/>
            <a:headEnd/>
            <a:tailEnd type="non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822" name="Rectangle 9"/>
          <p:cNvSpPr>
            <a:spLocks noChangeArrowheads="1"/>
          </p:cNvSpPr>
          <p:nvPr/>
        </p:nvSpPr>
        <p:spPr bwMode="auto">
          <a:xfrm>
            <a:off x="6988175" y="4679950"/>
            <a:ext cx="107950" cy="107950"/>
          </a:xfrm>
          <a:prstGeom prst="rect">
            <a:avLst/>
          </a:prstGeom>
          <a:solidFill>
            <a:srgbClr val="FF0000"/>
          </a:solidFill>
          <a:ln w="12700">
            <a:solidFill>
              <a:srgbClr val="FF0000"/>
            </a:solidFill>
            <a:miter lim="800000"/>
            <a:headEnd/>
            <a:tailEnd type="non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823" name="Text Box 10"/>
          <p:cNvSpPr txBox="1">
            <a:spLocks noChangeArrowheads="1"/>
          </p:cNvSpPr>
          <p:nvPr/>
        </p:nvSpPr>
        <p:spPr bwMode="auto">
          <a:xfrm rot="-5400000">
            <a:off x="43657" y="3837781"/>
            <a:ext cx="3371850" cy="709613"/>
          </a:xfrm>
          <a:prstGeom prst="rect">
            <a:avLst/>
          </a:prstGeom>
          <a:solidFill>
            <a:schemeClr val="bg1"/>
          </a:solidFill>
          <a:ln>
            <a:noFill/>
          </a:ln>
          <a:effectLst/>
          <a:extLs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eaLnBrk="1" hangingPunct="1"/>
            <a:r>
              <a:rPr lang="en-US"/>
              <a:t>Delay hours/day</a:t>
            </a:r>
          </a:p>
        </p:txBody>
      </p:sp>
      <p:sp>
        <p:nvSpPr>
          <p:cNvPr id="34824" name="Text Box 13"/>
          <p:cNvSpPr txBox="1">
            <a:spLocks noChangeArrowheads="1"/>
          </p:cNvSpPr>
          <p:nvPr/>
        </p:nvSpPr>
        <p:spPr bwMode="auto">
          <a:xfrm>
            <a:off x="1911350" y="5894388"/>
            <a:ext cx="4972050" cy="569912"/>
          </a:xfrm>
          <a:prstGeom prst="rect">
            <a:avLst/>
          </a:prstGeom>
          <a:solidFill>
            <a:schemeClr val="bg1"/>
          </a:solidFill>
          <a:ln>
            <a:noFill/>
          </a:ln>
          <a:effectLst/>
          <a:extLs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eaLnBrk="1" hangingPunct="1"/>
            <a:r>
              <a:rPr lang="en-US"/>
              <a:t>Fleet size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1061896"/>
                                        </p:tgtEl>
                                        <p:attrNameLst>
                                          <p:attrName>style.visibility</p:attrName>
                                        </p:attrNameLst>
                                      </p:cBhvr>
                                      <p:to>
                                        <p:strVal val="visible"/>
                                      </p:to>
                                    </p:set>
                                    <p:anim calcmode="lin" valueType="num">
                                      <p:cBhvr>
                                        <p:cTn id="7" dur="500" fill="hold"/>
                                        <p:tgtEl>
                                          <p:spTgt spid="1061896"/>
                                        </p:tgtEl>
                                        <p:attrNameLst>
                                          <p:attrName>ppt_w</p:attrName>
                                        </p:attrNameLst>
                                      </p:cBhvr>
                                      <p:tavLst>
                                        <p:tav tm="0">
                                          <p:val>
                                            <p:strVal val="4*#ppt_w"/>
                                          </p:val>
                                        </p:tav>
                                        <p:tav tm="100000">
                                          <p:val>
                                            <p:strVal val="#ppt_w"/>
                                          </p:val>
                                        </p:tav>
                                      </p:tavLst>
                                    </p:anim>
                                    <p:anim calcmode="lin" valueType="num">
                                      <p:cBhvr>
                                        <p:cTn id="8" dur="500" fill="hold"/>
                                        <p:tgtEl>
                                          <p:spTgt spid="1061896"/>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1896"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r>
              <a:rPr lang="en-US" smtClean="0"/>
              <a:t>History</a:t>
            </a:r>
          </a:p>
        </p:txBody>
      </p:sp>
      <p:sp>
        <p:nvSpPr>
          <p:cNvPr id="5123" name="Rectangle 3"/>
          <p:cNvSpPr>
            <a:spLocks noGrp="1" noChangeArrowheads="1"/>
          </p:cNvSpPr>
          <p:nvPr>
            <p:ph type="body" idx="1"/>
          </p:nvPr>
        </p:nvSpPr>
        <p:spPr/>
        <p:txBody>
          <a:bodyPr/>
          <a:lstStyle/>
          <a:p>
            <a:pPr eaLnBrk="1" hangingPunct="1"/>
            <a:r>
              <a:rPr lang="en-US" smtClean="0"/>
              <a:t>Three phase implementation at NS</a:t>
            </a:r>
          </a:p>
          <a:p>
            <a:pPr lvl="1" eaLnBrk="1" hangingPunct="1"/>
            <a:r>
              <a:rPr lang="en-US" smtClean="0"/>
              <a:t>Phase I – Strategic planning tool </a:t>
            </a:r>
          </a:p>
          <a:p>
            <a:pPr lvl="2" eaLnBrk="1" hangingPunct="1"/>
            <a:r>
              <a:rPr lang="en-US" smtClean="0"/>
              <a:t>Initial focus on fleet sizing</a:t>
            </a:r>
          </a:p>
          <a:p>
            <a:pPr lvl="2" eaLnBrk="1" hangingPunct="1"/>
            <a:r>
              <a:rPr lang="en-US" smtClean="0"/>
              <a:t>Capable of analyzing a wide range of operational policies</a:t>
            </a:r>
          </a:p>
          <a:p>
            <a:pPr lvl="2" eaLnBrk="1" hangingPunct="1"/>
            <a:r>
              <a:rPr lang="en-US" smtClean="0"/>
              <a:t>In use since 2008.</a:t>
            </a:r>
          </a:p>
          <a:p>
            <a:pPr lvl="1" eaLnBrk="1" hangingPunct="1"/>
            <a:r>
              <a:rPr lang="en-US" smtClean="0"/>
              <a:t>Phase II – Short term tactical planning</a:t>
            </a:r>
          </a:p>
          <a:p>
            <a:pPr lvl="2" eaLnBrk="1" hangingPunct="1"/>
            <a:r>
              <a:rPr lang="en-US" smtClean="0"/>
              <a:t>Forecast locomotive inventories and train delays 1-5 days into the future.</a:t>
            </a:r>
          </a:p>
          <a:p>
            <a:pPr lvl="2" eaLnBrk="1" hangingPunct="1"/>
            <a:r>
              <a:rPr lang="en-US" smtClean="0"/>
              <a:t>Recommend repositioning, light engine moves</a:t>
            </a:r>
          </a:p>
          <a:p>
            <a:pPr lvl="2" eaLnBrk="1" hangingPunct="1"/>
            <a:r>
              <a:rPr lang="en-US" smtClean="0"/>
              <a:t>In progress</a:t>
            </a:r>
          </a:p>
          <a:p>
            <a:pPr lvl="1" eaLnBrk="1" hangingPunct="1"/>
            <a:r>
              <a:rPr lang="en-US" smtClean="0"/>
              <a:t>Phase III – Real-time locomotive assignment</a:t>
            </a:r>
          </a:p>
          <a:p>
            <a:pPr lvl="2" eaLnBrk="1" hangingPunct="1"/>
            <a:r>
              <a:rPr lang="en-US" smtClean="0"/>
              <a:t>Interactive, high-speed optimization to assign planners with actual locomotive to train assignments</a:t>
            </a:r>
          </a:p>
          <a:p>
            <a:pPr lvl="2" eaLnBrk="1" hangingPunct="1"/>
            <a:endParaRPr lang="en-US" smtClean="0"/>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p:txBody>
          <a:bodyPr/>
          <a:lstStyle/>
          <a:p>
            <a:pPr eaLnBrk="1" hangingPunct="1"/>
            <a:r>
              <a:rPr lang="en-US" smtClean="0"/>
              <a:t>Model calibration</a:t>
            </a:r>
          </a:p>
        </p:txBody>
      </p:sp>
      <p:sp>
        <p:nvSpPr>
          <p:cNvPr id="35843" name="Rectangle 3"/>
          <p:cNvSpPr>
            <a:spLocks noGrp="1" noChangeArrowheads="1"/>
          </p:cNvSpPr>
          <p:nvPr>
            <p:ph type="body" idx="1"/>
          </p:nvPr>
        </p:nvSpPr>
        <p:spPr/>
        <p:txBody>
          <a:bodyPr/>
          <a:lstStyle/>
          <a:p>
            <a:pPr eaLnBrk="1" hangingPunct="1"/>
            <a:r>
              <a:rPr lang="en-US" smtClean="0"/>
              <a:t>Train delay curve – March 2008</a:t>
            </a:r>
          </a:p>
          <a:p>
            <a:pPr eaLnBrk="1" hangingPunct="1"/>
            <a:endParaRPr lang="en-US" smtClean="0"/>
          </a:p>
        </p:txBody>
      </p:sp>
      <p:sp>
        <p:nvSpPr>
          <p:cNvPr id="35844" name="Rectangle 8"/>
          <p:cNvSpPr>
            <a:spLocks noChangeArrowheads="1"/>
          </p:cNvSpPr>
          <p:nvPr/>
        </p:nvSpPr>
        <p:spPr bwMode="auto">
          <a:xfrm>
            <a:off x="2857500" y="4210050"/>
            <a:ext cx="107950" cy="107950"/>
          </a:xfrm>
          <a:prstGeom prst="rect">
            <a:avLst/>
          </a:prstGeom>
          <a:solidFill>
            <a:srgbClr val="FF0000"/>
          </a:solidFill>
          <a:ln w="12700">
            <a:solidFill>
              <a:srgbClr val="FF0000"/>
            </a:solidFill>
            <a:miter lim="800000"/>
            <a:headEnd/>
            <a:tailEnd type="non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35845" name="Group 13"/>
          <p:cNvGrpSpPr>
            <a:grpSpLocks/>
          </p:cNvGrpSpPr>
          <p:nvPr/>
        </p:nvGrpSpPr>
        <p:grpSpPr bwMode="auto">
          <a:xfrm>
            <a:off x="1201738" y="2027238"/>
            <a:ext cx="6637337" cy="4491037"/>
            <a:chOff x="757" y="1277"/>
            <a:chExt cx="4181" cy="2829"/>
          </a:xfrm>
        </p:grpSpPr>
        <p:pic>
          <p:nvPicPr>
            <p:cNvPr id="35849" name="Picture 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7" y="1277"/>
              <a:ext cx="4181" cy="28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850" name="Rectangle 9"/>
            <p:cNvSpPr>
              <a:spLocks noChangeArrowheads="1"/>
            </p:cNvSpPr>
            <p:nvPr/>
          </p:nvSpPr>
          <p:spPr bwMode="auto">
            <a:xfrm>
              <a:off x="4450" y="2926"/>
              <a:ext cx="68" cy="68"/>
            </a:xfrm>
            <a:prstGeom prst="rect">
              <a:avLst/>
            </a:prstGeom>
            <a:solidFill>
              <a:srgbClr val="FF0000"/>
            </a:solidFill>
            <a:ln w="12700">
              <a:solidFill>
                <a:srgbClr val="FF0000"/>
              </a:solidFill>
              <a:miter lim="800000"/>
              <a:headEnd/>
              <a:tailEnd type="non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35846" name="Text Box 10"/>
          <p:cNvSpPr txBox="1">
            <a:spLocks noChangeArrowheads="1"/>
          </p:cNvSpPr>
          <p:nvPr/>
        </p:nvSpPr>
        <p:spPr bwMode="auto">
          <a:xfrm rot="-5400000">
            <a:off x="43657" y="3837781"/>
            <a:ext cx="3371850" cy="709613"/>
          </a:xfrm>
          <a:prstGeom prst="rect">
            <a:avLst/>
          </a:prstGeom>
          <a:solidFill>
            <a:schemeClr val="bg1"/>
          </a:solidFill>
          <a:ln>
            <a:noFill/>
          </a:ln>
          <a:effectLst/>
          <a:extLs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eaLnBrk="1" hangingPunct="1"/>
            <a:r>
              <a:rPr lang="en-US"/>
              <a:t>Delay hours/day</a:t>
            </a:r>
          </a:p>
        </p:txBody>
      </p:sp>
      <p:sp>
        <p:nvSpPr>
          <p:cNvPr id="35847" name="Text Box 11"/>
          <p:cNvSpPr txBox="1">
            <a:spLocks noChangeArrowheads="1"/>
          </p:cNvSpPr>
          <p:nvPr/>
        </p:nvSpPr>
        <p:spPr bwMode="auto">
          <a:xfrm>
            <a:off x="1911350" y="5894388"/>
            <a:ext cx="4972050" cy="569912"/>
          </a:xfrm>
          <a:prstGeom prst="rect">
            <a:avLst/>
          </a:prstGeom>
          <a:solidFill>
            <a:schemeClr val="bg1"/>
          </a:solidFill>
          <a:ln>
            <a:noFill/>
          </a:ln>
          <a:effectLst/>
          <a:extLs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eaLnBrk="1" hangingPunct="1"/>
            <a:r>
              <a:rPr lang="en-US"/>
              <a:t>Fleet size</a:t>
            </a:r>
          </a:p>
        </p:txBody>
      </p:sp>
      <p:sp>
        <p:nvSpPr>
          <p:cNvPr id="1063950" name="Rectangle 14"/>
          <p:cNvSpPr>
            <a:spLocks noChangeArrowheads="1"/>
          </p:cNvSpPr>
          <p:nvPr/>
        </p:nvSpPr>
        <p:spPr bwMode="auto">
          <a:xfrm>
            <a:off x="2844800" y="4197350"/>
            <a:ext cx="107950" cy="107950"/>
          </a:xfrm>
          <a:prstGeom prst="rect">
            <a:avLst/>
          </a:prstGeom>
          <a:solidFill>
            <a:srgbClr val="FF0000"/>
          </a:solidFill>
          <a:ln w="12700">
            <a:solidFill>
              <a:srgbClr val="FF0000"/>
            </a:solidFill>
            <a:miter lim="800000"/>
            <a:headEnd/>
            <a:tailEnd type="non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1063950"/>
                                        </p:tgtEl>
                                        <p:attrNameLst>
                                          <p:attrName>style.visibility</p:attrName>
                                        </p:attrNameLst>
                                      </p:cBhvr>
                                      <p:to>
                                        <p:strVal val="visible"/>
                                      </p:to>
                                    </p:set>
                                    <p:anim calcmode="lin" valueType="num">
                                      <p:cBhvr>
                                        <p:cTn id="7" dur="500" fill="hold"/>
                                        <p:tgtEl>
                                          <p:spTgt spid="1063950"/>
                                        </p:tgtEl>
                                        <p:attrNameLst>
                                          <p:attrName>ppt_w</p:attrName>
                                        </p:attrNameLst>
                                      </p:cBhvr>
                                      <p:tavLst>
                                        <p:tav tm="0">
                                          <p:val>
                                            <p:strVal val="4*#ppt_w"/>
                                          </p:val>
                                        </p:tav>
                                        <p:tav tm="100000">
                                          <p:val>
                                            <p:strVal val="#ppt_w"/>
                                          </p:val>
                                        </p:tav>
                                      </p:tavLst>
                                    </p:anim>
                                    <p:anim calcmode="lin" valueType="num">
                                      <p:cBhvr>
                                        <p:cTn id="8" dur="500" fill="hold"/>
                                        <p:tgtEl>
                                          <p:spTgt spid="1063950"/>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3950"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p:txBody>
          <a:bodyPr/>
          <a:lstStyle/>
          <a:p>
            <a:pPr eaLnBrk="1" hangingPunct="1"/>
            <a:r>
              <a:rPr lang="en-US" smtClean="0"/>
              <a:t>Strategic planning</a:t>
            </a:r>
          </a:p>
        </p:txBody>
      </p:sp>
      <p:sp>
        <p:nvSpPr>
          <p:cNvPr id="36867" name="Rectangle 3"/>
          <p:cNvSpPr>
            <a:spLocks noGrp="1" noChangeArrowheads="1"/>
          </p:cNvSpPr>
          <p:nvPr>
            <p:ph type="body" idx="1"/>
          </p:nvPr>
        </p:nvSpPr>
        <p:spPr/>
        <p:txBody>
          <a:bodyPr/>
          <a:lstStyle/>
          <a:p>
            <a:pPr eaLnBrk="1" hangingPunct="1"/>
            <a:r>
              <a:rPr lang="en-US" smtClean="0"/>
              <a:t>Fleet sizing</a:t>
            </a:r>
          </a:p>
          <a:p>
            <a:pPr eaLnBrk="1" hangingPunct="1"/>
            <a:endParaRPr lang="en-US" smtClean="0"/>
          </a:p>
        </p:txBody>
      </p:sp>
      <p:pic>
        <p:nvPicPr>
          <p:cNvPr id="3686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9350" y="2022475"/>
            <a:ext cx="6975475" cy="4246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6869" name="Group 5"/>
          <p:cNvGrpSpPr>
            <a:grpSpLocks/>
          </p:cNvGrpSpPr>
          <p:nvPr/>
        </p:nvGrpSpPr>
        <p:grpSpPr bwMode="auto">
          <a:xfrm>
            <a:off x="2628900" y="3252788"/>
            <a:ext cx="4711700" cy="2057400"/>
            <a:chOff x="1656" y="1937"/>
            <a:chExt cx="2968" cy="1296"/>
          </a:xfrm>
        </p:grpSpPr>
        <p:sp>
          <p:nvSpPr>
            <p:cNvPr id="36884" name="Freeform 6"/>
            <p:cNvSpPr>
              <a:spLocks/>
            </p:cNvSpPr>
            <p:nvPr/>
          </p:nvSpPr>
          <p:spPr bwMode="auto">
            <a:xfrm>
              <a:off x="1656" y="1944"/>
              <a:ext cx="2968" cy="1289"/>
            </a:xfrm>
            <a:custGeom>
              <a:avLst/>
              <a:gdLst>
                <a:gd name="T0" fmla="*/ 0 w 2968"/>
                <a:gd name="T1" fmla="*/ 0 h 1289"/>
                <a:gd name="T2" fmla="*/ 306 w 2968"/>
                <a:gd name="T3" fmla="*/ 561 h 1289"/>
                <a:gd name="T4" fmla="*/ 600 w 2968"/>
                <a:gd name="T5" fmla="*/ 848 h 1289"/>
                <a:gd name="T6" fmla="*/ 904 w 2968"/>
                <a:gd name="T7" fmla="*/ 1048 h 1289"/>
                <a:gd name="T8" fmla="*/ 1200 w 2968"/>
                <a:gd name="T9" fmla="*/ 1168 h 1289"/>
                <a:gd name="T10" fmla="*/ 1488 w 2968"/>
                <a:gd name="T11" fmla="*/ 1215 h 1289"/>
                <a:gd name="T12" fmla="*/ 1784 w 2968"/>
                <a:gd name="T13" fmla="*/ 1248 h 1289"/>
                <a:gd name="T14" fmla="*/ 2072 w 2968"/>
                <a:gd name="T15" fmla="*/ 1272 h 1289"/>
                <a:gd name="T16" fmla="*/ 2368 w 2968"/>
                <a:gd name="T17" fmla="*/ 1280 h 1289"/>
                <a:gd name="T18" fmla="*/ 2664 w 2968"/>
                <a:gd name="T19" fmla="*/ 1288 h 1289"/>
                <a:gd name="T20" fmla="*/ 2968 w 2968"/>
                <a:gd name="T21" fmla="*/ 1288 h 12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68" h="1289">
                  <a:moveTo>
                    <a:pt x="0" y="0"/>
                  </a:moveTo>
                  <a:cubicBezTo>
                    <a:pt x="51" y="93"/>
                    <a:pt x="206" y="420"/>
                    <a:pt x="306" y="561"/>
                  </a:cubicBezTo>
                  <a:cubicBezTo>
                    <a:pt x="406" y="702"/>
                    <a:pt x="500" y="767"/>
                    <a:pt x="600" y="848"/>
                  </a:cubicBezTo>
                  <a:cubicBezTo>
                    <a:pt x="700" y="929"/>
                    <a:pt x="804" y="995"/>
                    <a:pt x="904" y="1048"/>
                  </a:cubicBezTo>
                  <a:cubicBezTo>
                    <a:pt x="1004" y="1101"/>
                    <a:pt x="1103" y="1140"/>
                    <a:pt x="1200" y="1168"/>
                  </a:cubicBezTo>
                  <a:cubicBezTo>
                    <a:pt x="1297" y="1196"/>
                    <a:pt x="1391" y="1202"/>
                    <a:pt x="1488" y="1215"/>
                  </a:cubicBezTo>
                  <a:cubicBezTo>
                    <a:pt x="1585" y="1228"/>
                    <a:pt x="1687" y="1238"/>
                    <a:pt x="1784" y="1248"/>
                  </a:cubicBezTo>
                  <a:cubicBezTo>
                    <a:pt x="1881" y="1258"/>
                    <a:pt x="1975" y="1267"/>
                    <a:pt x="2072" y="1272"/>
                  </a:cubicBezTo>
                  <a:cubicBezTo>
                    <a:pt x="2169" y="1277"/>
                    <a:pt x="2269" y="1277"/>
                    <a:pt x="2368" y="1280"/>
                  </a:cubicBezTo>
                  <a:cubicBezTo>
                    <a:pt x="2467" y="1283"/>
                    <a:pt x="2564" y="1287"/>
                    <a:pt x="2664" y="1288"/>
                  </a:cubicBezTo>
                  <a:cubicBezTo>
                    <a:pt x="2764" y="1289"/>
                    <a:pt x="2866" y="1288"/>
                    <a:pt x="2968" y="1288"/>
                  </a:cubicBezTo>
                </a:path>
              </a:pathLst>
            </a:custGeom>
            <a:noFill/>
            <a:ln w="38100" cap="flat" cmpd="sng">
              <a:solidFill>
                <a:srgbClr val="0033CC"/>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85" name="Text Box 7"/>
            <p:cNvSpPr txBox="1">
              <a:spLocks noChangeArrowheads="1"/>
            </p:cNvSpPr>
            <p:nvPr/>
          </p:nvSpPr>
          <p:spPr bwMode="auto">
            <a:xfrm>
              <a:off x="1931" y="1937"/>
              <a:ext cx="15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solidFill>
                    <a:srgbClr val="0033CC"/>
                  </a:solidFill>
                  <a:latin typeface="Times New Roman" pitchFamily="18" charset="0"/>
                </a:rPr>
                <a:t> </a:t>
              </a:r>
            </a:p>
          </p:txBody>
        </p:sp>
      </p:grpSp>
      <p:sp>
        <p:nvSpPr>
          <p:cNvPr id="1104907" name="Line 11"/>
          <p:cNvSpPr>
            <a:spLocks noChangeShapeType="1"/>
          </p:cNvSpPr>
          <p:nvPr/>
        </p:nvSpPr>
        <p:spPr bwMode="auto">
          <a:xfrm>
            <a:off x="2171700" y="4432300"/>
            <a:ext cx="1168400" cy="0"/>
          </a:xfrm>
          <a:prstGeom prst="line">
            <a:avLst/>
          </a:prstGeom>
          <a:noFill/>
          <a:ln w="38100">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4908" name="Line 12"/>
          <p:cNvSpPr>
            <a:spLocks noChangeShapeType="1"/>
          </p:cNvSpPr>
          <p:nvPr/>
        </p:nvSpPr>
        <p:spPr bwMode="auto">
          <a:xfrm>
            <a:off x="3416300" y="4419600"/>
            <a:ext cx="1092200" cy="0"/>
          </a:xfrm>
          <a:prstGeom prst="line">
            <a:avLst/>
          </a:prstGeom>
          <a:noFill/>
          <a:ln w="38100">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104916" name="Group 20"/>
          <p:cNvGrpSpPr>
            <a:grpSpLocks/>
          </p:cNvGrpSpPr>
          <p:nvPr/>
        </p:nvGrpSpPr>
        <p:grpSpPr bwMode="auto">
          <a:xfrm>
            <a:off x="1554163" y="4445000"/>
            <a:ext cx="1773237" cy="958850"/>
            <a:chOff x="979" y="2800"/>
            <a:chExt cx="1117" cy="604"/>
          </a:xfrm>
        </p:grpSpPr>
        <p:sp>
          <p:nvSpPr>
            <p:cNvPr id="36882" name="Line 14"/>
            <p:cNvSpPr>
              <a:spLocks noChangeShapeType="1"/>
            </p:cNvSpPr>
            <p:nvPr/>
          </p:nvSpPr>
          <p:spPr bwMode="auto">
            <a:xfrm rot="5400000">
              <a:off x="1794" y="3102"/>
              <a:ext cx="604" cy="0"/>
            </a:xfrm>
            <a:prstGeom prst="line">
              <a:avLst/>
            </a:prstGeom>
            <a:noFill/>
            <a:ln w="38100">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83" name="Text Box 15"/>
            <p:cNvSpPr txBox="1">
              <a:spLocks noChangeArrowheads="1"/>
            </p:cNvSpPr>
            <p:nvPr/>
          </p:nvSpPr>
          <p:spPr bwMode="auto">
            <a:xfrm>
              <a:off x="979" y="3121"/>
              <a:ext cx="1038" cy="250"/>
            </a:xfrm>
            <a:prstGeom prst="rect">
              <a:avLst/>
            </a:prstGeom>
            <a:solidFill>
              <a:schemeClr val="bg1"/>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Base fleet size</a:t>
              </a:r>
            </a:p>
          </p:txBody>
        </p:sp>
      </p:grpSp>
      <p:grpSp>
        <p:nvGrpSpPr>
          <p:cNvPr id="1104919" name="Group 23"/>
          <p:cNvGrpSpPr>
            <a:grpSpLocks/>
          </p:cNvGrpSpPr>
          <p:nvPr/>
        </p:nvGrpSpPr>
        <p:grpSpPr bwMode="auto">
          <a:xfrm>
            <a:off x="3336925" y="2806700"/>
            <a:ext cx="4740275" cy="2501900"/>
            <a:chOff x="2102" y="1768"/>
            <a:chExt cx="2986" cy="1576"/>
          </a:xfrm>
        </p:grpSpPr>
        <p:grpSp>
          <p:nvGrpSpPr>
            <p:cNvPr id="36878" name="Group 19"/>
            <p:cNvGrpSpPr>
              <a:grpSpLocks/>
            </p:cNvGrpSpPr>
            <p:nvPr/>
          </p:nvGrpSpPr>
          <p:grpSpPr bwMode="auto">
            <a:xfrm>
              <a:off x="2352" y="2040"/>
              <a:ext cx="2736" cy="1304"/>
              <a:chOff x="2352" y="2040"/>
              <a:chExt cx="2736" cy="1304"/>
            </a:xfrm>
          </p:grpSpPr>
          <p:sp>
            <p:nvSpPr>
              <p:cNvPr id="36880" name="Freeform 7"/>
              <p:cNvSpPr>
                <a:spLocks/>
              </p:cNvSpPr>
              <p:nvPr/>
            </p:nvSpPr>
            <p:spPr bwMode="auto">
              <a:xfrm>
                <a:off x="2352" y="2040"/>
                <a:ext cx="2736" cy="1304"/>
              </a:xfrm>
              <a:custGeom>
                <a:avLst/>
                <a:gdLst>
                  <a:gd name="T0" fmla="*/ 0 w 2736"/>
                  <a:gd name="T1" fmla="*/ 0 h 1968"/>
                  <a:gd name="T2" fmla="*/ 368 w 2736"/>
                  <a:gd name="T3" fmla="*/ 562 h 1968"/>
                  <a:gd name="T4" fmla="*/ 736 w 2736"/>
                  <a:gd name="T5" fmla="*/ 912 h 1968"/>
                  <a:gd name="T6" fmla="*/ 1056 w 2736"/>
                  <a:gd name="T7" fmla="*/ 1071 h 1968"/>
                  <a:gd name="T8" fmla="*/ 1424 w 2736"/>
                  <a:gd name="T9" fmla="*/ 1171 h 1968"/>
                  <a:gd name="T10" fmla="*/ 1720 w 2736"/>
                  <a:gd name="T11" fmla="*/ 1230 h 1968"/>
                  <a:gd name="T12" fmla="*/ 2056 w 2736"/>
                  <a:gd name="T13" fmla="*/ 1277 h 1968"/>
                  <a:gd name="T14" fmla="*/ 2408 w 2736"/>
                  <a:gd name="T15" fmla="*/ 1299 h 1968"/>
                  <a:gd name="T16" fmla="*/ 2736 w 2736"/>
                  <a:gd name="T17" fmla="*/ 1304 h 19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36"/>
                  <a:gd name="T28" fmla="*/ 0 h 1968"/>
                  <a:gd name="T29" fmla="*/ 2736 w 2736"/>
                  <a:gd name="T30" fmla="*/ 1968 h 19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36" h="1968">
                    <a:moveTo>
                      <a:pt x="0" y="0"/>
                    </a:moveTo>
                    <a:cubicBezTo>
                      <a:pt x="61" y="141"/>
                      <a:pt x="245" y="619"/>
                      <a:pt x="368" y="848"/>
                    </a:cubicBezTo>
                    <a:cubicBezTo>
                      <a:pt x="491" y="1077"/>
                      <a:pt x="621" y="1248"/>
                      <a:pt x="736" y="1376"/>
                    </a:cubicBezTo>
                    <a:cubicBezTo>
                      <a:pt x="851" y="1504"/>
                      <a:pt x="941" y="1551"/>
                      <a:pt x="1056" y="1616"/>
                    </a:cubicBezTo>
                    <a:cubicBezTo>
                      <a:pt x="1171" y="1681"/>
                      <a:pt x="1313" y="1728"/>
                      <a:pt x="1424" y="1768"/>
                    </a:cubicBezTo>
                    <a:cubicBezTo>
                      <a:pt x="1535" y="1808"/>
                      <a:pt x="1615" y="1829"/>
                      <a:pt x="1720" y="1856"/>
                    </a:cubicBezTo>
                    <a:cubicBezTo>
                      <a:pt x="1825" y="1883"/>
                      <a:pt x="1941" y="1911"/>
                      <a:pt x="2056" y="1928"/>
                    </a:cubicBezTo>
                    <a:cubicBezTo>
                      <a:pt x="2171" y="1945"/>
                      <a:pt x="2295" y="1953"/>
                      <a:pt x="2408" y="1960"/>
                    </a:cubicBezTo>
                    <a:cubicBezTo>
                      <a:pt x="2521" y="1967"/>
                      <a:pt x="2628" y="1967"/>
                      <a:pt x="2736" y="1968"/>
                    </a:cubicBezTo>
                  </a:path>
                </a:pathLst>
              </a:custGeom>
              <a:noFill/>
              <a:ln w="38100">
                <a:solidFill>
                  <a:srgbClr val="0033CC"/>
                </a:solidFill>
                <a:round/>
                <a:headEnd/>
                <a:tailEnd type="none" w="med" len="lg"/>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881" name="Text Box 10"/>
              <p:cNvSpPr txBox="1">
                <a:spLocks noChangeArrowheads="1"/>
              </p:cNvSpPr>
              <p:nvPr/>
            </p:nvSpPr>
            <p:spPr bwMode="auto">
              <a:xfrm>
                <a:off x="2991" y="2057"/>
                <a:ext cx="1603" cy="442"/>
              </a:xfrm>
              <a:prstGeom prst="rect">
                <a:avLst/>
              </a:prstGeom>
              <a:solidFill>
                <a:schemeClr val="bg1"/>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solidFill>
                      <a:srgbClr val="0033CC"/>
                    </a:solidFill>
                    <a:latin typeface="Times New Roman" pitchFamily="18" charset="0"/>
                  </a:rPr>
                  <a:t>Delay curve with forecasted tonnage</a:t>
                </a:r>
              </a:p>
            </p:txBody>
          </p:sp>
        </p:grpSp>
        <p:sp>
          <p:nvSpPr>
            <p:cNvPr id="36879" name="Text Box 22"/>
            <p:cNvSpPr txBox="1">
              <a:spLocks noChangeArrowheads="1"/>
            </p:cNvSpPr>
            <p:nvPr/>
          </p:nvSpPr>
          <p:spPr bwMode="auto">
            <a:xfrm>
              <a:off x="2102" y="1768"/>
              <a:ext cx="40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i="0">
                  <a:solidFill>
                    <a:srgbClr val="0033CC"/>
                  </a:solidFill>
                  <a:latin typeface="Times New Roman" pitchFamily="18" charset="0"/>
                </a:rPr>
                <a:t>2009</a:t>
              </a:r>
            </a:p>
          </p:txBody>
        </p:sp>
      </p:grpSp>
      <p:sp>
        <p:nvSpPr>
          <p:cNvPr id="36874" name="Text Box 24"/>
          <p:cNvSpPr txBox="1">
            <a:spLocks noChangeArrowheads="1"/>
          </p:cNvSpPr>
          <p:nvPr/>
        </p:nvSpPr>
        <p:spPr bwMode="auto">
          <a:xfrm>
            <a:off x="2244725" y="2819400"/>
            <a:ext cx="6413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i="0">
                <a:solidFill>
                  <a:srgbClr val="0033CC"/>
                </a:solidFill>
                <a:latin typeface="Times New Roman" pitchFamily="18" charset="0"/>
              </a:rPr>
              <a:t>2008</a:t>
            </a:r>
          </a:p>
        </p:txBody>
      </p:sp>
      <p:grpSp>
        <p:nvGrpSpPr>
          <p:cNvPr id="1104917" name="Group 21"/>
          <p:cNvGrpSpPr>
            <a:grpSpLocks/>
          </p:cNvGrpSpPr>
          <p:nvPr/>
        </p:nvGrpSpPr>
        <p:grpSpPr bwMode="auto">
          <a:xfrm>
            <a:off x="4521200" y="4419600"/>
            <a:ext cx="2228850" cy="1016000"/>
            <a:chOff x="2848" y="2784"/>
            <a:chExt cx="1404" cy="640"/>
          </a:xfrm>
        </p:grpSpPr>
        <p:sp>
          <p:nvSpPr>
            <p:cNvPr id="36876" name="Line 17"/>
            <p:cNvSpPr>
              <a:spLocks noChangeShapeType="1"/>
            </p:cNvSpPr>
            <p:nvPr/>
          </p:nvSpPr>
          <p:spPr bwMode="auto">
            <a:xfrm rot="5400000">
              <a:off x="2528" y="3104"/>
              <a:ext cx="640" cy="0"/>
            </a:xfrm>
            <a:prstGeom prst="line">
              <a:avLst/>
            </a:prstGeom>
            <a:noFill/>
            <a:ln w="38100">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77" name="Text Box 18"/>
            <p:cNvSpPr txBox="1">
              <a:spLocks noChangeArrowheads="1"/>
            </p:cNvSpPr>
            <p:nvPr/>
          </p:nvSpPr>
          <p:spPr bwMode="auto">
            <a:xfrm>
              <a:off x="2922" y="3113"/>
              <a:ext cx="1330" cy="250"/>
            </a:xfrm>
            <a:prstGeom prst="rect">
              <a:avLst/>
            </a:prstGeom>
            <a:solidFill>
              <a:schemeClr val="bg1"/>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Projected fleet size</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104919"/>
                                        </p:tgtEl>
                                        <p:attrNameLst>
                                          <p:attrName>style.visibility</p:attrName>
                                        </p:attrNameLst>
                                      </p:cBhvr>
                                      <p:to>
                                        <p:strVal val="visible"/>
                                      </p:to>
                                    </p:set>
                                    <p:animEffect transition="in" filter="wipe(left)">
                                      <p:cBhvr>
                                        <p:cTn id="7" dur="500"/>
                                        <p:tgtEl>
                                          <p:spTgt spid="110491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104907"/>
                                        </p:tgtEl>
                                        <p:attrNameLst>
                                          <p:attrName>style.visibility</p:attrName>
                                        </p:attrNameLst>
                                      </p:cBhvr>
                                      <p:to>
                                        <p:strVal val="visible"/>
                                      </p:to>
                                    </p:set>
                                    <p:animEffect transition="in" filter="wipe(left)">
                                      <p:cBhvr>
                                        <p:cTn id="12" dur="500"/>
                                        <p:tgtEl>
                                          <p:spTgt spid="1104907"/>
                                        </p:tgtEl>
                                      </p:cBhvr>
                                    </p:animEffect>
                                  </p:childTnLst>
                                </p:cTn>
                              </p:par>
                            </p:childTnLst>
                          </p:cTn>
                        </p:par>
                        <p:par>
                          <p:cTn id="13" fill="hold" nodeType="afterGroup">
                            <p:stCondLst>
                              <p:cond delay="500"/>
                            </p:stCondLst>
                            <p:childTnLst>
                              <p:par>
                                <p:cTn id="14" presetID="22" presetClass="entr" presetSubtype="1" fill="hold" nodeType="afterEffect">
                                  <p:stCondLst>
                                    <p:cond delay="0"/>
                                  </p:stCondLst>
                                  <p:childTnLst>
                                    <p:set>
                                      <p:cBhvr>
                                        <p:cTn id="15" dur="1" fill="hold">
                                          <p:stCondLst>
                                            <p:cond delay="0"/>
                                          </p:stCondLst>
                                        </p:cTn>
                                        <p:tgtEl>
                                          <p:spTgt spid="1104916"/>
                                        </p:tgtEl>
                                        <p:attrNameLst>
                                          <p:attrName>style.visibility</p:attrName>
                                        </p:attrNameLst>
                                      </p:cBhvr>
                                      <p:to>
                                        <p:strVal val="visible"/>
                                      </p:to>
                                    </p:set>
                                    <p:animEffect transition="in" filter="wipe(up)">
                                      <p:cBhvr>
                                        <p:cTn id="16" dur="500"/>
                                        <p:tgtEl>
                                          <p:spTgt spid="110491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104908"/>
                                        </p:tgtEl>
                                        <p:attrNameLst>
                                          <p:attrName>style.visibility</p:attrName>
                                        </p:attrNameLst>
                                      </p:cBhvr>
                                      <p:to>
                                        <p:strVal val="visible"/>
                                      </p:to>
                                    </p:set>
                                    <p:animEffect transition="in" filter="wipe(left)">
                                      <p:cBhvr>
                                        <p:cTn id="21" dur="500"/>
                                        <p:tgtEl>
                                          <p:spTgt spid="1104908"/>
                                        </p:tgtEl>
                                      </p:cBhvr>
                                    </p:animEffect>
                                  </p:childTnLst>
                                </p:cTn>
                              </p:par>
                            </p:childTnLst>
                          </p:cTn>
                        </p:par>
                        <p:par>
                          <p:cTn id="22" fill="hold" nodeType="afterGroup">
                            <p:stCondLst>
                              <p:cond delay="500"/>
                            </p:stCondLst>
                            <p:childTnLst>
                              <p:par>
                                <p:cTn id="23" presetID="22" presetClass="entr" presetSubtype="1" fill="hold" nodeType="afterEffect">
                                  <p:stCondLst>
                                    <p:cond delay="0"/>
                                  </p:stCondLst>
                                  <p:childTnLst>
                                    <p:set>
                                      <p:cBhvr>
                                        <p:cTn id="24" dur="1" fill="hold">
                                          <p:stCondLst>
                                            <p:cond delay="0"/>
                                          </p:stCondLst>
                                        </p:cTn>
                                        <p:tgtEl>
                                          <p:spTgt spid="1104917"/>
                                        </p:tgtEl>
                                        <p:attrNameLst>
                                          <p:attrName>style.visibility</p:attrName>
                                        </p:attrNameLst>
                                      </p:cBhvr>
                                      <p:to>
                                        <p:strVal val="visible"/>
                                      </p:to>
                                    </p:set>
                                    <p:animEffect transition="in" filter="wipe(up)">
                                      <p:cBhvr>
                                        <p:cTn id="25" dur="500"/>
                                        <p:tgtEl>
                                          <p:spTgt spid="11049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4907" grpId="0" animBg="1"/>
      <p:bldP spid="1104908"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p:txBody>
          <a:bodyPr/>
          <a:lstStyle/>
          <a:p>
            <a:pPr eaLnBrk="1" hangingPunct="1"/>
            <a:r>
              <a:rPr lang="en-US" smtClean="0"/>
              <a:t>Features</a:t>
            </a:r>
          </a:p>
        </p:txBody>
      </p:sp>
      <p:sp>
        <p:nvSpPr>
          <p:cNvPr id="37891" name="Rectangle 3"/>
          <p:cNvSpPr>
            <a:spLocks noGrp="1" noChangeArrowheads="1"/>
          </p:cNvSpPr>
          <p:nvPr>
            <p:ph type="body" idx="1"/>
          </p:nvPr>
        </p:nvSpPr>
        <p:spPr/>
        <p:txBody>
          <a:bodyPr/>
          <a:lstStyle/>
          <a:p>
            <a:pPr eaLnBrk="1" hangingPunct="1"/>
            <a:r>
              <a:rPr lang="en-US" sz="2400" smtClean="0"/>
              <a:t>List of features</a:t>
            </a:r>
          </a:p>
          <a:p>
            <a:pPr lvl="1" eaLnBrk="1" hangingPunct="1"/>
            <a:r>
              <a:rPr lang="en-US" sz="2000" smtClean="0"/>
              <a:t>Models locomotives at a high level of detail</a:t>
            </a:r>
          </a:p>
          <a:p>
            <a:pPr lvl="2" eaLnBrk="1" hangingPunct="1"/>
            <a:r>
              <a:rPr lang="en-US" sz="1800" smtClean="0"/>
              <a:t>Able to model power capabilities of each locomotive individually.</a:t>
            </a:r>
          </a:p>
          <a:p>
            <a:pPr lvl="2" eaLnBrk="1" hangingPunct="1"/>
            <a:r>
              <a:rPr lang="en-US" sz="1800" smtClean="0"/>
              <a:t>Handles locomotive equipment types such as LSL and cab signal</a:t>
            </a:r>
          </a:p>
          <a:p>
            <a:pPr lvl="2" eaLnBrk="1" hangingPunct="1"/>
            <a:r>
              <a:rPr lang="en-US" sz="1800" smtClean="0"/>
              <a:t>Will guarantee one (two if necessary) leader locomotives</a:t>
            </a:r>
          </a:p>
          <a:p>
            <a:pPr lvl="1" eaLnBrk="1" hangingPunct="1"/>
            <a:r>
              <a:rPr lang="en-US" sz="2000" smtClean="0"/>
              <a:t>Locomotive arrivals and train departures are modeled in continuous time.</a:t>
            </a:r>
          </a:p>
          <a:p>
            <a:pPr lvl="2" eaLnBrk="1" hangingPunct="1"/>
            <a:r>
              <a:rPr lang="en-US" sz="1800" smtClean="0"/>
              <a:t>We know that if a train available at 1:20pm is assigned to a locomotive that will be ready at 1:47pm that the train will be delayed 27 minutes.</a:t>
            </a:r>
          </a:p>
          <a:p>
            <a:pPr lvl="1" eaLnBrk="1" hangingPunct="1"/>
            <a:r>
              <a:rPr lang="en-US" sz="2000" smtClean="0"/>
              <a:t>Light engine moves, yard engine moves, local engine moves</a:t>
            </a:r>
          </a:p>
          <a:p>
            <a:pPr lvl="2" eaLnBrk="1" hangingPunct="1"/>
            <a:r>
              <a:rPr lang="en-US" sz="1800" smtClean="0"/>
              <a:t>User controls the movement through the use of dummy trains which limits when these locomotives can move, and to where.</a:t>
            </a:r>
          </a:p>
          <a:p>
            <a:pPr lvl="1" eaLnBrk="1" hangingPunct="1"/>
            <a:r>
              <a:rPr lang="en-US" sz="2000" smtClean="0"/>
              <a:t>Foreign power</a:t>
            </a:r>
          </a:p>
          <a:p>
            <a:pPr lvl="2" eaLnBrk="1" hangingPunct="1"/>
            <a:r>
              <a:rPr lang="en-US" sz="1800" smtClean="0"/>
              <a:t>Model arrival and departure of foreign power. </a:t>
            </a:r>
          </a:p>
          <a:p>
            <a:pPr lvl="2" eaLnBrk="1" hangingPunct="1"/>
            <a:r>
              <a:rPr lang="en-US" sz="1800" smtClean="0"/>
              <a:t>User controls number of foreign locomotives (by railroad) will go on each train arriving from or departing to a foreign railroad.</a:t>
            </a:r>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ChangeArrowheads="1"/>
          </p:cNvSpPr>
          <p:nvPr/>
        </p:nvSpPr>
        <p:spPr bwMode="auto">
          <a:xfrm>
            <a:off x="0" y="0"/>
            <a:ext cx="9144000" cy="990600"/>
          </a:xfrm>
          <a:prstGeom prst="rect">
            <a:avLst/>
          </a:prstGeom>
          <a:gradFill rotWithShape="0">
            <a:gsLst>
              <a:gs pos="0">
                <a:srgbClr val="000000"/>
              </a:gs>
              <a:gs pos="100000">
                <a:srgbClr val="EF9100"/>
              </a:gs>
            </a:gsLst>
            <a:lin ang="0" scaled="1"/>
          </a:gra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8915" name="Rectangle 3"/>
          <p:cNvSpPr>
            <a:spLocks noGrp="1" noChangeArrowheads="1"/>
          </p:cNvSpPr>
          <p:nvPr>
            <p:ph type="title"/>
          </p:nvPr>
        </p:nvSpPr>
        <p:spPr>
          <a:noFill/>
          <a:extLst>
            <a:ext uri="{909E8E84-426E-40DD-AFC4-6F175D3DCCD1}">
              <a14:hiddenFill xmlns:a14="http://schemas.microsoft.com/office/drawing/2010/main">
                <a:gradFill rotWithShape="1">
                  <a:gsLst>
                    <a:gs pos="0">
                      <a:srgbClr val="FF9900"/>
                    </a:gs>
                    <a:gs pos="100000">
                      <a:srgbClr val="000000"/>
                    </a:gs>
                  </a:gsLst>
                  <a:path path="shape">
                    <a:fillToRect l="50000" t="50000" r="50000" b="50000"/>
                  </a:path>
                </a:gradFill>
              </a14:hiddenFill>
            </a:ext>
            <a:ext uri="{91240B29-F687-4F45-9708-019B960494DF}">
              <a14:hiddenLine xmlns:a14="http://schemas.microsoft.com/office/drawing/2010/main" w="12700">
                <a:solidFill>
                  <a:schemeClr val="tx1"/>
                </a:solidFill>
                <a:miter lim="800000"/>
                <a:headEnd/>
                <a:tailEnd/>
              </a14:hiddenLine>
            </a:ext>
          </a:extLst>
        </p:spPr>
        <p:txBody>
          <a:bodyPr lIns="90488" tIns="44450" rIns="90488" bIns="44450"/>
          <a:lstStyle/>
          <a:p>
            <a:pPr eaLnBrk="1" hangingPunct="1"/>
            <a:r>
              <a:rPr lang="en-US" smtClean="0"/>
              <a:t>Outline</a:t>
            </a:r>
          </a:p>
        </p:txBody>
      </p:sp>
      <p:sp>
        <p:nvSpPr>
          <p:cNvPr id="38916" name="Rectangle 4"/>
          <p:cNvSpPr>
            <a:spLocks noChangeArrowheads="1"/>
          </p:cNvSpPr>
          <p:nvPr/>
        </p:nvSpPr>
        <p:spPr bwMode="auto">
          <a:xfrm>
            <a:off x="0" y="990600"/>
            <a:ext cx="9144000" cy="5867400"/>
          </a:xfrm>
          <a:prstGeom prst="rect">
            <a:avLst/>
          </a:prstGeom>
          <a:gradFill rotWithShape="0">
            <a:gsLst>
              <a:gs pos="0">
                <a:srgbClr val="000000"/>
              </a:gs>
              <a:gs pos="100000">
                <a:srgbClr val="EF9100"/>
              </a:gs>
            </a:gsLst>
            <a:lin ang="5400000" scaled="1"/>
          </a:gradFill>
          <a:ln>
            <a:noFill/>
          </a:ln>
          <a:effectLst/>
          <a:extLst>
            <a:ext uri="{91240B29-F687-4F45-9708-019B960494DF}">
              <a14:hiddenLine xmlns:a14="http://schemas.microsoft.com/office/drawing/2010/main" w="254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sz="1600" i="0">
              <a:solidFill>
                <a:schemeClr val="bg1"/>
              </a:solidFill>
              <a:latin typeface="Times New Roman" pitchFamily="18" charset="0"/>
            </a:endParaRPr>
          </a:p>
        </p:txBody>
      </p:sp>
      <p:sp>
        <p:nvSpPr>
          <p:cNvPr id="38917" name="Rectangle 5"/>
          <p:cNvSpPr>
            <a:spLocks noGrp="1" noChangeArrowheads="1"/>
          </p:cNvSpPr>
          <p:nvPr>
            <p:ph type="body" idx="1"/>
          </p:nvPr>
        </p:nvSpPr>
        <p:spPr>
          <a:xfrm>
            <a:off x="609600" y="1498600"/>
            <a:ext cx="8382000" cy="4903788"/>
          </a:xfrm>
          <a:noFill/>
          <a:extLst>
            <a:ext uri="{91240B29-F687-4F45-9708-019B960494DF}">
              <a14:hiddenLine xmlns:a14="http://schemas.microsoft.com/office/drawing/2010/main" w="12700">
                <a:solidFill>
                  <a:schemeClr val="tx1"/>
                </a:solidFill>
                <a:miter lim="800000"/>
                <a:headEnd/>
                <a:tailEnd/>
              </a14:hiddenLine>
            </a:ext>
          </a:extLst>
        </p:spPr>
        <p:txBody>
          <a:bodyPr lIns="90488" tIns="44450" rIns="90488" bIns="44450"/>
          <a:lstStyle/>
          <a:p>
            <a:pPr eaLnBrk="1" hangingPunct="1">
              <a:buFont typeface="Wingdings" pitchFamily="2" charset="2"/>
              <a:buNone/>
            </a:pPr>
            <a:r>
              <a:rPr lang="en-US" sz="3600" smtClean="0">
                <a:solidFill>
                  <a:schemeClr val="bg1"/>
                </a:solidFill>
              </a:rPr>
              <a:t> </a:t>
            </a:r>
          </a:p>
        </p:txBody>
      </p:sp>
      <p:sp>
        <p:nvSpPr>
          <p:cNvPr id="38918" name="Rectangle 6"/>
          <p:cNvSpPr>
            <a:spLocks noChangeArrowheads="1"/>
          </p:cNvSpPr>
          <p:nvPr/>
        </p:nvSpPr>
        <p:spPr bwMode="auto">
          <a:xfrm>
            <a:off x="6302375" y="4697413"/>
            <a:ext cx="2841625" cy="666750"/>
          </a:xfrm>
          <a:prstGeom prst="rect">
            <a:avLst/>
          </a:prstGeom>
          <a:gradFill rotWithShape="0">
            <a:gsLst>
              <a:gs pos="0">
                <a:srgbClr val="301D00"/>
              </a:gs>
              <a:gs pos="100000">
                <a:srgbClr val="EF9100"/>
              </a:gs>
            </a:gsLst>
            <a:lin ang="0" scaled="1"/>
          </a:gra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8919" name="Rectangle 7"/>
          <p:cNvSpPr>
            <a:spLocks noChangeArrowheads="1"/>
          </p:cNvSpPr>
          <p:nvPr/>
        </p:nvSpPr>
        <p:spPr bwMode="auto">
          <a:xfrm>
            <a:off x="685800" y="1143000"/>
            <a:ext cx="7772400" cy="495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342900" indent="-342900">
              <a:spcBef>
                <a:spcPct val="20000"/>
              </a:spcBef>
              <a:buSzPct val="80000"/>
              <a:buFont typeface="Wingdings" pitchFamily="2" charset="2"/>
              <a:buChar char="q"/>
            </a:pPr>
            <a:r>
              <a:rPr lang="en-US" sz="2800" i="0">
                <a:solidFill>
                  <a:srgbClr val="C0C0C0"/>
                </a:solidFill>
                <a:latin typeface="Times New Roman" pitchFamily="18" charset="0"/>
              </a:rPr>
              <a:t>Locomotive optimization using approximate dynamic programming</a:t>
            </a:r>
          </a:p>
          <a:p>
            <a:pPr marL="342900" indent="-342900">
              <a:spcBef>
                <a:spcPct val="20000"/>
              </a:spcBef>
              <a:buSzPct val="80000"/>
              <a:buFont typeface="Wingdings" pitchFamily="2" charset="2"/>
              <a:buChar char="q"/>
            </a:pPr>
            <a:r>
              <a:rPr lang="en-US" sz="2800" i="0">
                <a:solidFill>
                  <a:srgbClr val="C0C0C0"/>
                </a:solidFill>
                <a:latin typeface="Times New Roman" pitchFamily="18" charset="0"/>
              </a:rPr>
              <a:t>Model calibration</a:t>
            </a:r>
          </a:p>
          <a:p>
            <a:pPr marL="342900" indent="-342900">
              <a:spcBef>
                <a:spcPct val="20000"/>
              </a:spcBef>
              <a:buSzPct val="80000"/>
              <a:buFont typeface="Wingdings" pitchFamily="2" charset="2"/>
              <a:buChar char="q"/>
            </a:pPr>
            <a:r>
              <a:rPr lang="en-US" sz="2800" i="0">
                <a:solidFill>
                  <a:schemeClr val="bg1"/>
                </a:solidFill>
                <a:latin typeface="Times New Roman" pitchFamily="18" charset="0"/>
              </a:rPr>
              <a:t>Laboratory experiments</a:t>
            </a:r>
          </a:p>
        </p:txBody>
      </p:sp>
    </p:spTree>
  </p:cSld>
  <p:clrMapOvr>
    <a:masterClrMapping/>
  </p:clrMapOvr>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p:txBody>
          <a:bodyPr/>
          <a:lstStyle/>
          <a:p>
            <a:pPr eaLnBrk="1" hangingPunct="1"/>
            <a:r>
              <a:rPr lang="en-US" smtClean="0"/>
              <a:t>Laboratory testing</a:t>
            </a:r>
          </a:p>
        </p:txBody>
      </p:sp>
      <p:sp>
        <p:nvSpPr>
          <p:cNvPr id="39939" name="Rectangle 3"/>
          <p:cNvSpPr>
            <a:spLocks noGrp="1" noChangeArrowheads="1"/>
          </p:cNvSpPr>
          <p:nvPr>
            <p:ph type="body" idx="1"/>
          </p:nvPr>
        </p:nvSpPr>
        <p:spPr/>
        <p:txBody>
          <a:bodyPr/>
          <a:lstStyle/>
          <a:p>
            <a:pPr eaLnBrk="1" hangingPunct="1"/>
            <a:r>
              <a:rPr lang="en-US" smtClean="0"/>
              <a:t>The curse of time horizons</a:t>
            </a:r>
          </a:p>
        </p:txBody>
      </p:sp>
      <p:pic>
        <p:nvPicPr>
          <p:cNvPr id="3994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8375" y="2000250"/>
            <a:ext cx="7292975" cy="439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9941" name="Text Box 5"/>
          <p:cNvSpPr txBox="1">
            <a:spLocks noChangeArrowheads="1"/>
          </p:cNvSpPr>
          <p:nvPr/>
        </p:nvSpPr>
        <p:spPr bwMode="auto">
          <a:xfrm>
            <a:off x="1898650" y="5172075"/>
            <a:ext cx="996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i="0"/>
              <a:t>(3 secs)</a:t>
            </a:r>
          </a:p>
        </p:txBody>
      </p:sp>
      <p:sp>
        <p:nvSpPr>
          <p:cNvPr id="39942" name="Text Box 7"/>
          <p:cNvSpPr txBox="1">
            <a:spLocks noChangeArrowheads="1"/>
          </p:cNvSpPr>
          <p:nvPr/>
        </p:nvSpPr>
        <p:spPr bwMode="auto">
          <a:xfrm>
            <a:off x="2797175" y="5191125"/>
            <a:ext cx="8953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i="0"/>
              <a:t>(1 min)</a:t>
            </a:r>
          </a:p>
        </p:txBody>
      </p:sp>
      <p:sp>
        <p:nvSpPr>
          <p:cNvPr id="39943" name="Text Box 8"/>
          <p:cNvSpPr txBox="1">
            <a:spLocks noChangeArrowheads="1"/>
          </p:cNvSpPr>
          <p:nvPr/>
        </p:nvSpPr>
        <p:spPr bwMode="auto">
          <a:xfrm>
            <a:off x="3530600" y="5900738"/>
            <a:ext cx="2762250" cy="366712"/>
          </a:xfrm>
          <a:prstGeom prst="rect">
            <a:avLst/>
          </a:prstGeom>
          <a:solidFill>
            <a:schemeClr val="bg1"/>
          </a:solidFill>
          <a:ln>
            <a:noFill/>
          </a:ln>
          <a:effectLst/>
          <a:extLs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a:t>Simulation horizon (days)</a:t>
            </a:r>
          </a:p>
        </p:txBody>
      </p:sp>
      <p:sp>
        <p:nvSpPr>
          <p:cNvPr id="39944" name="Text Box 9"/>
          <p:cNvSpPr txBox="1">
            <a:spLocks noChangeArrowheads="1"/>
          </p:cNvSpPr>
          <p:nvPr/>
        </p:nvSpPr>
        <p:spPr bwMode="auto">
          <a:xfrm>
            <a:off x="3759200" y="5114925"/>
            <a:ext cx="7302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i="0"/>
              <a:t>(1 hr)</a:t>
            </a:r>
          </a:p>
        </p:txBody>
      </p:sp>
      <p:sp>
        <p:nvSpPr>
          <p:cNvPr id="39945" name="Text Box 10"/>
          <p:cNvSpPr txBox="1">
            <a:spLocks noChangeArrowheads="1"/>
          </p:cNvSpPr>
          <p:nvPr/>
        </p:nvSpPr>
        <p:spPr bwMode="auto">
          <a:xfrm>
            <a:off x="4511675" y="5019675"/>
            <a:ext cx="1035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i="0"/>
              <a:t>(2.5 hrs)</a:t>
            </a:r>
          </a:p>
        </p:txBody>
      </p:sp>
      <p:sp>
        <p:nvSpPr>
          <p:cNvPr id="39946" name="Text Box 11"/>
          <p:cNvSpPr txBox="1">
            <a:spLocks noChangeArrowheads="1"/>
          </p:cNvSpPr>
          <p:nvPr/>
        </p:nvSpPr>
        <p:spPr bwMode="auto">
          <a:xfrm>
            <a:off x="5407025" y="4619625"/>
            <a:ext cx="971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i="0"/>
              <a:t>(12 hrs)</a:t>
            </a:r>
          </a:p>
        </p:txBody>
      </p:sp>
      <p:sp>
        <p:nvSpPr>
          <p:cNvPr id="39947" name="Text Box 12"/>
          <p:cNvSpPr txBox="1">
            <a:spLocks noChangeArrowheads="1"/>
          </p:cNvSpPr>
          <p:nvPr/>
        </p:nvSpPr>
        <p:spPr bwMode="auto">
          <a:xfrm>
            <a:off x="6275388" y="3792538"/>
            <a:ext cx="9715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i="0"/>
              <a:t>(29 hrs)</a:t>
            </a:r>
          </a:p>
        </p:txBody>
      </p:sp>
      <p:sp>
        <p:nvSpPr>
          <p:cNvPr id="39948" name="Text Box 13"/>
          <p:cNvSpPr txBox="1">
            <a:spLocks noChangeArrowheads="1"/>
          </p:cNvSpPr>
          <p:nvPr/>
        </p:nvSpPr>
        <p:spPr bwMode="auto">
          <a:xfrm>
            <a:off x="7143750" y="2784475"/>
            <a:ext cx="971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i="0"/>
              <a:t>(50 hrs)</a:t>
            </a:r>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p:txBody>
          <a:bodyPr/>
          <a:lstStyle/>
          <a:p>
            <a:pPr eaLnBrk="1" hangingPunct="1"/>
            <a:r>
              <a:rPr lang="en-US" smtClean="0"/>
              <a:t>Laboratory testing</a:t>
            </a:r>
          </a:p>
        </p:txBody>
      </p:sp>
      <p:sp>
        <p:nvSpPr>
          <p:cNvPr id="40963" name="Rectangle 3"/>
          <p:cNvSpPr>
            <a:spLocks noGrp="1" noChangeArrowheads="1"/>
          </p:cNvSpPr>
          <p:nvPr>
            <p:ph type="body" idx="1"/>
          </p:nvPr>
        </p:nvSpPr>
        <p:spPr>
          <a:xfrm>
            <a:off x="609600" y="1171575"/>
            <a:ext cx="8382000" cy="5059363"/>
          </a:xfrm>
        </p:spPr>
        <p:txBody>
          <a:bodyPr/>
          <a:lstStyle/>
          <a:p>
            <a:pPr eaLnBrk="1" hangingPunct="1"/>
            <a:r>
              <a:rPr lang="en-US" sz="2400" smtClean="0"/>
              <a:t>ADP as a percent of IP optimal </a:t>
            </a:r>
          </a:p>
          <a:p>
            <a:pPr lvl="1" eaLnBrk="1" hangingPunct="1"/>
            <a:r>
              <a:rPr lang="en-US" sz="2000" smtClean="0"/>
              <a:t>3 day horizon</a:t>
            </a:r>
          </a:p>
          <a:p>
            <a:pPr lvl="1" eaLnBrk="1" hangingPunct="1"/>
            <a:r>
              <a:rPr lang="en-US" sz="2000" smtClean="0"/>
              <a:t>Five locomotive types</a:t>
            </a:r>
          </a:p>
        </p:txBody>
      </p:sp>
      <p:pic>
        <p:nvPicPr>
          <p:cNvPr id="40964"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2392363"/>
            <a:ext cx="6300788" cy="419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p:txBody>
          <a:bodyPr/>
          <a:lstStyle/>
          <a:p>
            <a:pPr eaLnBrk="1" hangingPunct="1"/>
            <a:r>
              <a:rPr lang="en-US" smtClean="0"/>
              <a:t>Laboratory testing</a:t>
            </a:r>
          </a:p>
        </p:txBody>
      </p:sp>
      <p:sp>
        <p:nvSpPr>
          <p:cNvPr id="41987" name="Rectangle 3"/>
          <p:cNvSpPr>
            <a:spLocks noGrp="1" noChangeArrowheads="1"/>
          </p:cNvSpPr>
          <p:nvPr>
            <p:ph type="body" idx="1"/>
          </p:nvPr>
        </p:nvSpPr>
        <p:spPr/>
        <p:txBody>
          <a:bodyPr/>
          <a:lstStyle/>
          <a:p>
            <a:pPr eaLnBrk="1" hangingPunct="1"/>
            <a:r>
              <a:rPr lang="en-US" smtClean="0"/>
              <a:t>Effect of congestion cost on shop queues</a:t>
            </a:r>
          </a:p>
        </p:txBody>
      </p:sp>
      <p:pic>
        <p:nvPicPr>
          <p:cNvPr id="4198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60463" y="2141538"/>
            <a:ext cx="6615112" cy="4257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1989" name="Text Box 5"/>
          <p:cNvSpPr txBox="1">
            <a:spLocks noChangeArrowheads="1"/>
          </p:cNvSpPr>
          <p:nvPr/>
        </p:nvSpPr>
        <p:spPr bwMode="auto">
          <a:xfrm>
            <a:off x="4641850" y="3829050"/>
            <a:ext cx="19621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a:solidFill>
                  <a:schemeClr val="accent2"/>
                </a:solidFill>
              </a:rPr>
              <a:t>Low shop penalty</a:t>
            </a:r>
          </a:p>
        </p:txBody>
      </p:sp>
      <p:sp>
        <p:nvSpPr>
          <p:cNvPr id="41990" name="Text Box 6"/>
          <p:cNvSpPr txBox="1">
            <a:spLocks noChangeArrowheads="1"/>
          </p:cNvSpPr>
          <p:nvPr/>
        </p:nvSpPr>
        <p:spPr bwMode="auto">
          <a:xfrm>
            <a:off x="5083175" y="5230813"/>
            <a:ext cx="2216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a:solidFill>
                  <a:srgbClr val="A50021"/>
                </a:solidFill>
              </a:rPr>
              <a:t>Higher shop penalty</a:t>
            </a:r>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p:txBody>
          <a:bodyPr/>
          <a:lstStyle/>
          <a:p>
            <a:pPr eaLnBrk="1" hangingPunct="1"/>
            <a:r>
              <a:rPr lang="en-US" smtClean="0"/>
              <a:t>Laboratory testing</a:t>
            </a:r>
          </a:p>
        </p:txBody>
      </p:sp>
      <p:sp>
        <p:nvSpPr>
          <p:cNvPr id="43011" name="Rectangle 3"/>
          <p:cNvSpPr>
            <a:spLocks noGrp="1" noChangeArrowheads="1"/>
          </p:cNvSpPr>
          <p:nvPr>
            <p:ph type="body" idx="1"/>
          </p:nvPr>
        </p:nvSpPr>
        <p:spPr>
          <a:xfrm>
            <a:off x="609600" y="1209675"/>
            <a:ext cx="8382000" cy="5059363"/>
          </a:xfrm>
        </p:spPr>
        <p:txBody>
          <a:bodyPr/>
          <a:lstStyle/>
          <a:p>
            <a:pPr eaLnBrk="1" hangingPunct="1"/>
            <a:r>
              <a:rPr lang="en-US" sz="2400" smtClean="0"/>
              <a:t>Effect of consist breakup penalty on:</a:t>
            </a:r>
          </a:p>
          <a:p>
            <a:pPr lvl="1" eaLnBrk="1" hangingPunct="1"/>
            <a:r>
              <a:rPr lang="en-US" sz="2000" smtClean="0"/>
              <a:t>Consist breakups</a:t>
            </a:r>
          </a:p>
          <a:p>
            <a:pPr lvl="1" eaLnBrk="1" hangingPunct="1"/>
            <a:r>
              <a:rPr lang="en-US" sz="2000" smtClean="0"/>
              <a:t>Model objective function</a:t>
            </a:r>
          </a:p>
        </p:txBody>
      </p:sp>
      <p:pic>
        <p:nvPicPr>
          <p:cNvPr id="4301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30288" y="2495550"/>
            <a:ext cx="7296150" cy="426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3013" name="Text Box 5"/>
          <p:cNvSpPr txBox="1">
            <a:spLocks noChangeArrowheads="1"/>
          </p:cNvSpPr>
          <p:nvPr/>
        </p:nvSpPr>
        <p:spPr bwMode="auto">
          <a:xfrm>
            <a:off x="2224088" y="5207000"/>
            <a:ext cx="1797050" cy="366713"/>
          </a:xfrm>
          <a:prstGeom prst="rect">
            <a:avLst/>
          </a:prstGeom>
          <a:solidFill>
            <a:srgbClr val="0066FF"/>
          </a:solidFill>
          <a:ln>
            <a:noFill/>
          </a:ln>
          <a:effectLst/>
          <a:extLs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a:solidFill>
                  <a:schemeClr val="bg1"/>
                </a:solidFill>
              </a:rPr>
              <a:t>Broken consists</a:t>
            </a:r>
          </a:p>
        </p:txBody>
      </p:sp>
      <p:sp>
        <p:nvSpPr>
          <p:cNvPr id="43014" name="Text Box 6"/>
          <p:cNvSpPr txBox="1">
            <a:spLocks noChangeArrowheads="1"/>
          </p:cNvSpPr>
          <p:nvPr/>
        </p:nvSpPr>
        <p:spPr bwMode="auto">
          <a:xfrm>
            <a:off x="4510088" y="3540125"/>
            <a:ext cx="2000250" cy="366713"/>
          </a:xfrm>
          <a:prstGeom prst="rect">
            <a:avLst/>
          </a:prstGeom>
          <a:solidFill>
            <a:srgbClr val="E60000"/>
          </a:solidFill>
          <a:ln>
            <a:noFill/>
          </a:ln>
          <a:effectLst/>
          <a:extLs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a:solidFill>
                  <a:schemeClr val="bg1"/>
                </a:solidFill>
              </a:rPr>
              <a:t>Objective function</a:t>
            </a:r>
          </a:p>
        </p:txBody>
      </p:sp>
      <p:sp>
        <p:nvSpPr>
          <p:cNvPr id="43015" name="Text Box 7"/>
          <p:cNvSpPr txBox="1">
            <a:spLocks noChangeArrowheads="1"/>
          </p:cNvSpPr>
          <p:nvPr/>
        </p:nvSpPr>
        <p:spPr bwMode="auto">
          <a:xfrm>
            <a:off x="3346450" y="6332538"/>
            <a:ext cx="2635250" cy="366712"/>
          </a:xfrm>
          <a:prstGeom prst="rect">
            <a:avLst/>
          </a:prstGeom>
          <a:solidFill>
            <a:schemeClr val="bg1"/>
          </a:solidFill>
          <a:ln>
            <a:noFill/>
          </a:ln>
          <a:effectLst/>
          <a:extLs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a:t>Consist breakup penalty</a:t>
            </a:r>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ChangeArrowheads="1"/>
          </p:cNvSpPr>
          <p:nvPr>
            <p:ph type="title"/>
          </p:nvPr>
        </p:nvSpPr>
        <p:spPr/>
        <p:txBody>
          <a:bodyPr/>
          <a:lstStyle/>
          <a:p>
            <a:pPr eaLnBrk="1" hangingPunct="1"/>
            <a:r>
              <a:rPr lang="en-US" smtClean="0"/>
              <a:t>Laboratory testing</a:t>
            </a:r>
          </a:p>
        </p:txBody>
      </p:sp>
      <p:sp>
        <p:nvSpPr>
          <p:cNvPr id="44035" name="Rectangle 3"/>
          <p:cNvSpPr>
            <a:spLocks noGrp="1" noChangeArrowheads="1"/>
          </p:cNvSpPr>
          <p:nvPr>
            <p:ph type="body" idx="1"/>
          </p:nvPr>
        </p:nvSpPr>
        <p:spPr/>
        <p:txBody>
          <a:bodyPr/>
          <a:lstStyle/>
          <a:p>
            <a:pPr eaLnBrk="1" hangingPunct="1"/>
            <a:r>
              <a:rPr lang="en-US" sz="2400" smtClean="0"/>
              <a:t>Train delay with uncertain transit times and yard delays</a:t>
            </a:r>
          </a:p>
        </p:txBody>
      </p:sp>
      <p:grpSp>
        <p:nvGrpSpPr>
          <p:cNvPr id="44036" name="Group 1"/>
          <p:cNvGrpSpPr>
            <a:grpSpLocks/>
          </p:cNvGrpSpPr>
          <p:nvPr/>
        </p:nvGrpSpPr>
        <p:grpSpPr bwMode="auto">
          <a:xfrm>
            <a:off x="1054100" y="1874838"/>
            <a:ext cx="7645400" cy="4365625"/>
            <a:chOff x="1054100" y="1874838"/>
            <a:chExt cx="7645400" cy="4365625"/>
          </a:xfrm>
        </p:grpSpPr>
        <p:pic>
          <p:nvPicPr>
            <p:cNvPr id="44037"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54100" y="1874838"/>
              <a:ext cx="7645400" cy="4365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4038" name="Text Box 5"/>
            <p:cNvSpPr txBox="1">
              <a:spLocks noChangeArrowheads="1"/>
            </p:cNvSpPr>
            <p:nvPr/>
          </p:nvSpPr>
          <p:spPr bwMode="auto">
            <a:xfrm>
              <a:off x="1812925" y="2381250"/>
              <a:ext cx="4997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a:solidFill>
                    <a:srgbClr val="0033CC"/>
                  </a:solidFill>
                </a:rPr>
                <a:t>Train delay using deterministically trained VFAs</a:t>
              </a:r>
            </a:p>
          </p:txBody>
        </p:sp>
        <p:sp>
          <p:nvSpPr>
            <p:cNvPr id="44039" name="Text Box 6"/>
            <p:cNvSpPr txBox="1">
              <a:spLocks noChangeArrowheads="1"/>
            </p:cNvSpPr>
            <p:nvPr/>
          </p:nvSpPr>
          <p:spPr bwMode="auto">
            <a:xfrm>
              <a:off x="3305175" y="4767263"/>
              <a:ext cx="4730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a:solidFill>
                    <a:srgbClr val="800000"/>
                  </a:solidFill>
                </a:rPr>
                <a:t>Train delay using stochastically trained VFAs</a:t>
              </a:r>
            </a:p>
          </p:txBody>
        </p:sp>
        <p:sp>
          <p:nvSpPr>
            <p:cNvPr id="44040" name="Rectangle 7"/>
            <p:cNvSpPr>
              <a:spLocks noChangeArrowheads="1"/>
            </p:cNvSpPr>
            <p:nvPr/>
          </p:nvSpPr>
          <p:spPr bwMode="auto">
            <a:xfrm>
              <a:off x="3109913" y="5191125"/>
              <a:ext cx="3708400" cy="153988"/>
            </a:xfrm>
            <a:prstGeom prst="rect">
              <a:avLst/>
            </a:prstGeom>
            <a:solidFill>
              <a:schemeClr val="bg1"/>
            </a:solidFill>
            <a:ln w="57150">
              <a:solidFill>
                <a:schemeClr val="bg1"/>
              </a:solidFill>
              <a:miter lim="800000"/>
              <a:headEnd/>
              <a:tailEnd type="non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4041" name="Rectangle 10"/>
            <p:cNvSpPr>
              <a:spLocks noChangeArrowheads="1"/>
            </p:cNvSpPr>
            <p:nvPr/>
          </p:nvSpPr>
          <p:spPr bwMode="auto">
            <a:xfrm>
              <a:off x="1127125" y="2214563"/>
              <a:ext cx="742950" cy="3881437"/>
            </a:xfrm>
            <a:prstGeom prst="rect">
              <a:avLst/>
            </a:prstGeom>
            <a:solidFill>
              <a:schemeClr val="bg1"/>
            </a:solidFill>
            <a:ln w="57150">
              <a:solidFill>
                <a:schemeClr val="bg1"/>
              </a:solidFill>
              <a:miter lim="800000"/>
              <a:headEnd/>
              <a:tailEnd type="non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4042" name="Text Box 11"/>
            <p:cNvSpPr txBox="1">
              <a:spLocks noChangeArrowheads="1"/>
            </p:cNvSpPr>
            <p:nvPr/>
          </p:nvSpPr>
          <p:spPr bwMode="auto">
            <a:xfrm rot="-5400000">
              <a:off x="950119" y="3969544"/>
              <a:ext cx="13144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a:t>Train delay</a:t>
              </a:r>
            </a:p>
          </p:txBody>
        </p:sp>
      </p:gr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3"/>
          <p:cNvSpPr>
            <a:spLocks noGrp="1" noChangeArrowheads="1"/>
          </p:cNvSpPr>
          <p:nvPr>
            <p:ph type="body" idx="1"/>
          </p:nvPr>
        </p:nvSpPr>
        <p:spPr>
          <a:xfrm>
            <a:off x="609600" y="1343025"/>
            <a:ext cx="8382000" cy="5514975"/>
          </a:xfrm>
        </p:spPr>
        <p:txBody>
          <a:bodyPr/>
          <a:lstStyle/>
          <a:p>
            <a:pPr eaLnBrk="1" hangingPunct="1">
              <a:lnSpc>
                <a:spcPct val="90000"/>
              </a:lnSpc>
            </a:pPr>
            <a:r>
              <a:rPr lang="en-US" smtClean="0"/>
              <a:t>How do we do it?</a:t>
            </a:r>
          </a:p>
          <a:p>
            <a:pPr eaLnBrk="1" hangingPunct="1">
              <a:lnSpc>
                <a:spcPct val="90000"/>
              </a:lnSpc>
            </a:pPr>
            <a:endParaRPr lang="en-US" smtClean="0"/>
          </a:p>
          <a:p>
            <a:pPr lvl="1" eaLnBrk="1" hangingPunct="1">
              <a:lnSpc>
                <a:spcPct val="90000"/>
              </a:lnSpc>
            </a:pPr>
            <a:endParaRPr lang="en-US" smtClean="0"/>
          </a:p>
          <a:p>
            <a:pPr eaLnBrk="1" hangingPunct="1">
              <a:lnSpc>
                <a:spcPct val="90000"/>
              </a:lnSpc>
            </a:pPr>
            <a:endParaRPr lang="en-US" smtClean="0"/>
          </a:p>
          <a:p>
            <a:pPr eaLnBrk="1" hangingPunct="1">
              <a:lnSpc>
                <a:spcPct val="90000"/>
              </a:lnSpc>
            </a:pPr>
            <a:endParaRPr lang="en-US" smtClean="0"/>
          </a:p>
          <a:p>
            <a:pPr eaLnBrk="1" hangingPunct="1">
              <a:lnSpc>
                <a:spcPct val="90000"/>
              </a:lnSpc>
            </a:pPr>
            <a:endParaRPr lang="en-US" smtClean="0"/>
          </a:p>
          <a:p>
            <a:pPr eaLnBrk="1" hangingPunct="1">
              <a:lnSpc>
                <a:spcPct val="90000"/>
              </a:lnSpc>
            </a:pPr>
            <a:endParaRPr lang="en-US" smtClean="0"/>
          </a:p>
          <a:p>
            <a:pPr eaLnBrk="1" hangingPunct="1">
              <a:lnSpc>
                <a:spcPct val="90000"/>
              </a:lnSpc>
            </a:pPr>
            <a:endParaRPr lang="en-US" smtClean="0"/>
          </a:p>
          <a:p>
            <a:pPr eaLnBrk="1" hangingPunct="1">
              <a:lnSpc>
                <a:spcPct val="90000"/>
              </a:lnSpc>
            </a:pPr>
            <a:endParaRPr lang="en-US" smtClean="0"/>
          </a:p>
          <a:p>
            <a:pPr eaLnBrk="1" hangingPunct="1">
              <a:lnSpc>
                <a:spcPct val="90000"/>
              </a:lnSpc>
            </a:pPr>
            <a:endParaRPr lang="en-US" smtClean="0"/>
          </a:p>
          <a:p>
            <a:pPr lvl="1" eaLnBrk="1" hangingPunct="1">
              <a:lnSpc>
                <a:spcPct val="90000"/>
              </a:lnSpc>
            </a:pPr>
            <a:r>
              <a:rPr lang="en-US" smtClean="0"/>
              <a:t>The stochastic model keeps more power in inventory.  The challenge is knowing when and where.</a:t>
            </a:r>
          </a:p>
        </p:txBody>
      </p:sp>
      <p:sp>
        <p:nvSpPr>
          <p:cNvPr id="45059" name="Rectangle 2"/>
          <p:cNvSpPr>
            <a:spLocks noGrp="1" noChangeArrowheads="1"/>
          </p:cNvSpPr>
          <p:nvPr>
            <p:ph type="title"/>
          </p:nvPr>
        </p:nvSpPr>
        <p:spPr/>
        <p:txBody>
          <a:bodyPr/>
          <a:lstStyle/>
          <a:p>
            <a:pPr eaLnBrk="1" hangingPunct="1"/>
            <a:r>
              <a:rPr lang="en-US" smtClean="0"/>
              <a:t>Laboratory testing</a:t>
            </a:r>
          </a:p>
        </p:txBody>
      </p:sp>
      <p:grpSp>
        <p:nvGrpSpPr>
          <p:cNvPr id="45060" name="Group 1"/>
          <p:cNvGrpSpPr>
            <a:grpSpLocks/>
          </p:cNvGrpSpPr>
          <p:nvPr/>
        </p:nvGrpSpPr>
        <p:grpSpPr bwMode="auto">
          <a:xfrm>
            <a:off x="1131888" y="1762125"/>
            <a:ext cx="6738937" cy="4024313"/>
            <a:chOff x="1131888" y="1762125"/>
            <a:chExt cx="6738937" cy="4024313"/>
          </a:xfrm>
        </p:grpSpPr>
        <p:pic>
          <p:nvPicPr>
            <p:cNvPr id="45061"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31888" y="1762125"/>
              <a:ext cx="6738937" cy="4024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5062" name="Text Box 5"/>
            <p:cNvSpPr txBox="1">
              <a:spLocks noChangeArrowheads="1"/>
            </p:cNvSpPr>
            <p:nvPr/>
          </p:nvSpPr>
          <p:spPr bwMode="auto">
            <a:xfrm>
              <a:off x="3136900" y="5367338"/>
              <a:ext cx="2800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sz="1600" i="0"/>
                <a:t>Time period within simulation</a:t>
              </a:r>
            </a:p>
          </p:txBody>
        </p:sp>
        <p:sp>
          <p:nvSpPr>
            <p:cNvPr id="45063" name="Text Box 6"/>
            <p:cNvSpPr txBox="1">
              <a:spLocks noChangeArrowheads="1"/>
            </p:cNvSpPr>
            <p:nvPr/>
          </p:nvSpPr>
          <p:spPr bwMode="auto">
            <a:xfrm>
              <a:off x="5267325" y="2463800"/>
              <a:ext cx="2051050" cy="366713"/>
            </a:xfrm>
            <a:prstGeom prst="rect">
              <a:avLst/>
            </a:prstGeom>
            <a:solidFill>
              <a:schemeClr val="bg1"/>
            </a:solidFill>
            <a:ln>
              <a:noFill/>
            </a:ln>
            <a:effectLst/>
            <a:extLs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a:solidFill>
                    <a:srgbClr val="643C00"/>
                  </a:solidFill>
                </a:rPr>
                <a:t>Stochastic training</a:t>
              </a:r>
            </a:p>
          </p:txBody>
        </p:sp>
        <p:sp>
          <p:nvSpPr>
            <p:cNvPr id="45064" name="Text Box 7"/>
            <p:cNvSpPr txBox="1">
              <a:spLocks noChangeArrowheads="1"/>
            </p:cNvSpPr>
            <p:nvPr/>
          </p:nvSpPr>
          <p:spPr bwMode="auto">
            <a:xfrm>
              <a:off x="3324225" y="3998913"/>
              <a:ext cx="2317750" cy="366712"/>
            </a:xfrm>
            <a:prstGeom prst="rect">
              <a:avLst/>
            </a:prstGeom>
            <a:solidFill>
              <a:schemeClr val="bg1"/>
            </a:solidFill>
            <a:ln>
              <a:noFill/>
            </a:ln>
            <a:effectLst/>
            <a:extLs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a:solidFill>
                    <a:schemeClr val="accent2"/>
                  </a:solidFill>
                </a:rPr>
                <a:t>Deterministic training</a:t>
              </a:r>
            </a:p>
          </p:txBody>
        </p:sp>
        <p:sp>
          <p:nvSpPr>
            <p:cNvPr id="45065" name="Rectangle 9"/>
            <p:cNvSpPr>
              <a:spLocks noChangeArrowheads="1"/>
            </p:cNvSpPr>
            <p:nvPr/>
          </p:nvSpPr>
          <p:spPr bwMode="auto">
            <a:xfrm>
              <a:off x="2509838" y="4524375"/>
              <a:ext cx="3708400" cy="153988"/>
            </a:xfrm>
            <a:prstGeom prst="rect">
              <a:avLst/>
            </a:prstGeom>
            <a:solidFill>
              <a:schemeClr val="bg1"/>
            </a:solidFill>
            <a:ln w="57150">
              <a:solidFill>
                <a:schemeClr val="bg1"/>
              </a:solidFill>
              <a:miter lim="800000"/>
              <a:headEnd/>
              <a:tailEnd type="non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p:txBody>
          <a:bodyPr/>
          <a:lstStyle/>
          <a:p>
            <a:pPr eaLnBrk="1" hangingPunct="1"/>
            <a:r>
              <a:rPr lang="en-US" smtClean="0"/>
              <a:t>The challenge</a:t>
            </a:r>
          </a:p>
        </p:txBody>
      </p:sp>
      <p:sp>
        <p:nvSpPr>
          <p:cNvPr id="6147" name="Rectangle 3"/>
          <p:cNvSpPr>
            <a:spLocks noGrp="1" noChangeArrowheads="1"/>
          </p:cNvSpPr>
          <p:nvPr>
            <p:ph type="body" idx="1"/>
          </p:nvPr>
        </p:nvSpPr>
        <p:spPr>
          <a:xfrm>
            <a:off x="560388" y="1223963"/>
            <a:ext cx="8302625" cy="5634037"/>
          </a:xfrm>
        </p:spPr>
        <p:txBody>
          <a:bodyPr/>
          <a:lstStyle/>
          <a:p>
            <a:pPr eaLnBrk="1" hangingPunct="1">
              <a:lnSpc>
                <a:spcPct val="90000"/>
              </a:lnSpc>
            </a:pPr>
            <a:r>
              <a:rPr lang="en-US" sz="2400" smtClean="0"/>
              <a:t>Real-world issues:</a:t>
            </a:r>
          </a:p>
          <a:p>
            <a:pPr lvl="1" eaLnBrk="1" hangingPunct="1">
              <a:lnSpc>
                <a:spcPct val="90000"/>
              </a:lnSpc>
            </a:pPr>
            <a:r>
              <a:rPr lang="en-US" sz="2000" smtClean="0"/>
              <a:t>Locomotive assignments are complex</a:t>
            </a:r>
          </a:p>
          <a:p>
            <a:pPr lvl="2" eaLnBrk="1" hangingPunct="1">
              <a:lnSpc>
                <a:spcPct val="90000"/>
              </a:lnSpc>
            </a:pPr>
            <a:r>
              <a:rPr lang="en-US" sz="1800" smtClean="0"/>
              <a:t>Locomotives are bundled in “consists” – there is a penalty for breaking a consist.  This requires that every locomotive be modeled individually.</a:t>
            </a:r>
          </a:p>
          <a:p>
            <a:pPr lvl="2" eaLnBrk="1" hangingPunct="1">
              <a:lnSpc>
                <a:spcPct val="90000"/>
              </a:lnSpc>
            </a:pPr>
            <a:r>
              <a:rPr lang="en-US" sz="1800" smtClean="0"/>
              <a:t>Leader locomotives – The lead locomotive has to have certain characteristics ranging from bulletproof glass to flush toilets.</a:t>
            </a:r>
          </a:p>
          <a:p>
            <a:pPr lvl="2" eaLnBrk="1" hangingPunct="1">
              <a:lnSpc>
                <a:spcPct val="90000"/>
              </a:lnSpc>
            </a:pPr>
            <a:r>
              <a:rPr lang="en-US" sz="1800" smtClean="0"/>
              <a:t>We need to get the right types of locomotives, and we try to get the right amount.</a:t>
            </a:r>
          </a:p>
          <a:p>
            <a:pPr lvl="2" eaLnBrk="1" hangingPunct="1">
              <a:lnSpc>
                <a:spcPct val="90000"/>
              </a:lnSpc>
            </a:pPr>
            <a:r>
              <a:rPr lang="en-US" sz="1800" smtClean="0"/>
              <a:t>Shop routing – We need to route power toward shops for maintenance.</a:t>
            </a:r>
          </a:p>
          <a:p>
            <a:pPr lvl="1" eaLnBrk="1" hangingPunct="1">
              <a:lnSpc>
                <a:spcPct val="90000"/>
              </a:lnSpc>
            </a:pPr>
            <a:r>
              <a:rPr lang="en-US" sz="2000" smtClean="0"/>
              <a:t>Data is not perfect</a:t>
            </a:r>
          </a:p>
          <a:p>
            <a:pPr lvl="2" eaLnBrk="1" hangingPunct="1">
              <a:lnSpc>
                <a:spcPct val="90000"/>
              </a:lnSpc>
            </a:pPr>
            <a:r>
              <a:rPr lang="en-US" sz="1800" smtClean="0"/>
              <a:t>Railroads are notorious for incomplete and imperfect data.</a:t>
            </a:r>
          </a:p>
          <a:p>
            <a:pPr lvl="2" eaLnBrk="1" hangingPunct="1">
              <a:lnSpc>
                <a:spcPct val="90000"/>
              </a:lnSpc>
            </a:pPr>
            <a:r>
              <a:rPr lang="en-US" sz="1800" smtClean="0"/>
              <a:t>There are multiple explanations when the model does not behave as we would expect.</a:t>
            </a:r>
          </a:p>
          <a:p>
            <a:pPr lvl="1" eaLnBrk="1" hangingPunct="1">
              <a:lnSpc>
                <a:spcPct val="90000"/>
              </a:lnSpc>
            </a:pPr>
            <a:r>
              <a:rPr lang="en-US" sz="2000" smtClean="0"/>
              <a:t>The future is uncertain</a:t>
            </a:r>
          </a:p>
          <a:p>
            <a:pPr lvl="2" eaLnBrk="1" hangingPunct="1">
              <a:lnSpc>
                <a:spcPct val="90000"/>
              </a:lnSpc>
            </a:pPr>
            <a:r>
              <a:rPr lang="en-US" sz="1800" smtClean="0"/>
              <a:t>Trains are added (and dropped) with 1-3 days notice.</a:t>
            </a:r>
          </a:p>
          <a:p>
            <a:pPr lvl="2" eaLnBrk="1" hangingPunct="1">
              <a:lnSpc>
                <a:spcPct val="90000"/>
              </a:lnSpc>
            </a:pPr>
            <a:r>
              <a:rPr lang="en-US" sz="1800" smtClean="0"/>
              <a:t>Transit times may be highly uncertain.</a:t>
            </a:r>
          </a:p>
          <a:p>
            <a:pPr lvl="2" eaLnBrk="1" hangingPunct="1">
              <a:lnSpc>
                <a:spcPct val="90000"/>
              </a:lnSpc>
            </a:pPr>
            <a:r>
              <a:rPr lang="en-US" sz="1800" smtClean="0"/>
              <a:t>Yard delays are uncertain.</a:t>
            </a:r>
          </a:p>
          <a:p>
            <a:pPr lvl="2" eaLnBrk="1" hangingPunct="1">
              <a:lnSpc>
                <a:spcPct val="90000"/>
              </a:lnSpc>
            </a:pPr>
            <a:r>
              <a:rPr lang="en-US" sz="1800" smtClean="0"/>
              <a:t>Locomotives fail.</a:t>
            </a:r>
          </a:p>
        </p:txBody>
      </p:sp>
    </p:spTree>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p:cNvSpPr>
            <a:spLocks noGrp="1" noChangeArrowheads="1"/>
          </p:cNvSpPr>
          <p:nvPr>
            <p:ph type="title"/>
          </p:nvPr>
        </p:nvSpPr>
        <p:spPr/>
        <p:txBody>
          <a:bodyPr/>
          <a:lstStyle/>
          <a:p>
            <a:pPr eaLnBrk="1" hangingPunct="1"/>
            <a:r>
              <a:rPr lang="en-US" smtClean="0"/>
              <a:t>Laboratory testing</a:t>
            </a:r>
          </a:p>
        </p:txBody>
      </p:sp>
      <p:sp>
        <p:nvSpPr>
          <p:cNvPr id="46083" name="Rectangle 3"/>
          <p:cNvSpPr>
            <a:spLocks noGrp="1" noChangeArrowheads="1"/>
          </p:cNvSpPr>
          <p:nvPr>
            <p:ph type="body" idx="1"/>
          </p:nvPr>
        </p:nvSpPr>
        <p:spPr/>
        <p:txBody>
          <a:bodyPr/>
          <a:lstStyle/>
          <a:p>
            <a:pPr eaLnBrk="1" hangingPunct="1"/>
            <a:r>
              <a:rPr lang="en-US" smtClean="0"/>
              <a:t>How do we do it?</a:t>
            </a:r>
          </a:p>
        </p:txBody>
      </p:sp>
      <p:grpSp>
        <p:nvGrpSpPr>
          <p:cNvPr id="46084" name="Group 1"/>
          <p:cNvGrpSpPr>
            <a:grpSpLocks/>
          </p:cNvGrpSpPr>
          <p:nvPr/>
        </p:nvGrpSpPr>
        <p:grpSpPr bwMode="auto">
          <a:xfrm>
            <a:off x="1090613" y="1957388"/>
            <a:ext cx="6975475" cy="4078287"/>
            <a:chOff x="1090613" y="1957388"/>
            <a:chExt cx="6975475" cy="4078287"/>
          </a:xfrm>
        </p:grpSpPr>
        <p:pic>
          <p:nvPicPr>
            <p:cNvPr id="46085"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0613" y="1957388"/>
              <a:ext cx="6975475" cy="4078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6086" name="Rectangle 5"/>
            <p:cNvSpPr>
              <a:spLocks noChangeArrowheads="1"/>
            </p:cNvSpPr>
            <p:nvPr/>
          </p:nvSpPr>
          <p:spPr bwMode="auto">
            <a:xfrm>
              <a:off x="2706688" y="4751388"/>
              <a:ext cx="3708400" cy="153987"/>
            </a:xfrm>
            <a:prstGeom prst="rect">
              <a:avLst/>
            </a:prstGeom>
            <a:solidFill>
              <a:schemeClr val="bg1"/>
            </a:solidFill>
            <a:ln w="57150">
              <a:solidFill>
                <a:schemeClr val="bg1"/>
              </a:solidFill>
              <a:miter lim="800000"/>
              <a:headEnd/>
              <a:tailEnd type="non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6087" name="Text Box 6"/>
            <p:cNvSpPr txBox="1">
              <a:spLocks noChangeArrowheads="1"/>
            </p:cNvSpPr>
            <p:nvPr/>
          </p:nvSpPr>
          <p:spPr bwMode="auto">
            <a:xfrm>
              <a:off x="3979863" y="4452938"/>
              <a:ext cx="2051050" cy="366712"/>
            </a:xfrm>
            <a:prstGeom prst="rect">
              <a:avLst/>
            </a:prstGeom>
            <a:solidFill>
              <a:schemeClr val="bg1"/>
            </a:solidFill>
            <a:ln>
              <a:noFill/>
            </a:ln>
            <a:effectLst/>
            <a:extLs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a:solidFill>
                    <a:srgbClr val="643C00"/>
                  </a:solidFill>
                </a:rPr>
                <a:t>Stochastic training</a:t>
              </a:r>
            </a:p>
          </p:txBody>
        </p:sp>
        <p:sp>
          <p:nvSpPr>
            <p:cNvPr id="46088" name="Text Box 7"/>
            <p:cNvSpPr txBox="1">
              <a:spLocks noChangeArrowheads="1"/>
            </p:cNvSpPr>
            <p:nvPr/>
          </p:nvSpPr>
          <p:spPr bwMode="auto">
            <a:xfrm>
              <a:off x="2293938" y="2562225"/>
              <a:ext cx="2317750" cy="366713"/>
            </a:xfrm>
            <a:prstGeom prst="rect">
              <a:avLst/>
            </a:prstGeom>
            <a:solidFill>
              <a:schemeClr val="bg1"/>
            </a:solidFill>
            <a:ln>
              <a:noFill/>
            </a:ln>
            <a:effectLst/>
            <a:extLs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a:solidFill>
                    <a:schemeClr val="accent2"/>
                  </a:solidFill>
                </a:rPr>
                <a:t>Deterministic training</a:t>
              </a: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ChangeArrowheads="1"/>
          </p:cNvSpPr>
          <p:nvPr/>
        </p:nvSpPr>
        <p:spPr bwMode="auto">
          <a:xfrm>
            <a:off x="0" y="0"/>
            <a:ext cx="9144000" cy="990600"/>
          </a:xfrm>
          <a:prstGeom prst="rect">
            <a:avLst/>
          </a:prstGeom>
          <a:gradFill rotWithShape="0">
            <a:gsLst>
              <a:gs pos="0">
                <a:srgbClr val="000000"/>
              </a:gs>
              <a:gs pos="100000">
                <a:srgbClr val="EF9100"/>
              </a:gs>
            </a:gsLst>
            <a:lin ang="0" scaled="1"/>
          </a:gra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8131" name="Rectangle 3"/>
          <p:cNvSpPr>
            <a:spLocks noGrp="1" noChangeArrowheads="1"/>
          </p:cNvSpPr>
          <p:nvPr>
            <p:ph type="title"/>
          </p:nvPr>
        </p:nvSpPr>
        <p:spPr>
          <a:noFill/>
          <a:extLst>
            <a:ext uri="{909E8E84-426E-40DD-AFC4-6F175D3DCCD1}">
              <a14:hiddenFill xmlns:a14="http://schemas.microsoft.com/office/drawing/2010/main">
                <a:gradFill rotWithShape="1">
                  <a:gsLst>
                    <a:gs pos="0">
                      <a:srgbClr val="FF9900"/>
                    </a:gs>
                    <a:gs pos="100000">
                      <a:srgbClr val="000000"/>
                    </a:gs>
                  </a:gsLst>
                  <a:path path="shape">
                    <a:fillToRect l="50000" t="50000" r="50000" b="50000"/>
                  </a:path>
                </a:gradFill>
              </a14:hiddenFill>
            </a:ext>
            <a:ext uri="{91240B29-F687-4F45-9708-019B960494DF}">
              <a14:hiddenLine xmlns:a14="http://schemas.microsoft.com/office/drawing/2010/main" w="12700">
                <a:solidFill>
                  <a:schemeClr val="tx1"/>
                </a:solidFill>
                <a:miter lim="800000"/>
                <a:headEnd/>
                <a:tailEnd/>
              </a14:hiddenLine>
            </a:ext>
          </a:extLst>
        </p:spPr>
        <p:txBody>
          <a:bodyPr lIns="90488" tIns="44450" rIns="90488" bIns="44450"/>
          <a:lstStyle/>
          <a:p>
            <a:pPr eaLnBrk="1" hangingPunct="1"/>
            <a:r>
              <a:rPr lang="en-US" smtClean="0"/>
              <a:t>Outline</a:t>
            </a:r>
          </a:p>
        </p:txBody>
      </p:sp>
      <p:sp>
        <p:nvSpPr>
          <p:cNvPr id="48132" name="Rectangle 4"/>
          <p:cNvSpPr>
            <a:spLocks noChangeArrowheads="1"/>
          </p:cNvSpPr>
          <p:nvPr/>
        </p:nvSpPr>
        <p:spPr bwMode="auto">
          <a:xfrm>
            <a:off x="0" y="990600"/>
            <a:ext cx="9144000" cy="5867400"/>
          </a:xfrm>
          <a:prstGeom prst="rect">
            <a:avLst/>
          </a:prstGeom>
          <a:gradFill rotWithShape="0">
            <a:gsLst>
              <a:gs pos="0">
                <a:srgbClr val="000000"/>
              </a:gs>
              <a:gs pos="100000">
                <a:srgbClr val="EF9100"/>
              </a:gs>
            </a:gsLst>
            <a:lin ang="5400000" scaled="1"/>
          </a:gradFill>
          <a:ln>
            <a:noFill/>
          </a:ln>
          <a:effectLst/>
          <a:extLst>
            <a:ext uri="{91240B29-F687-4F45-9708-019B960494DF}">
              <a14:hiddenLine xmlns:a14="http://schemas.microsoft.com/office/drawing/2010/main" w="254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sz="1600" i="0">
              <a:solidFill>
                <a:schemeClr val="bg1"/>
              </a:solidFill>
              <a:latin typeface="Times New Roman" pitchFamily="18" charset="0"/>
            </a:endParaRPr>
          </a:p>
        </p:txBody>
      </p:sp>
      <p:sp>
        <p:nvSpPr>
          <p:cNvPr id="48133" name="Rectangle 5"/>
          <p:cNvSpPr>
            <a:spLocks noGrp="1" noChangeArrowheads="1"/>
          </p:cNvSpPr>
          <p:nvPr>
            <p:ph type="body" idx="1"/>
          </p:nvPr>
        </p:nvSpPr>
        <p:spPr>
          <a:xfrm>
            <a:off x="609600" y="1498600"/>
            <a:ext cx="8382000" cy="4903788"/>
          </a:xfrm>
          <a:noFill/>
          <a:extLst>
            <a:ext uri="{91240B29-F687-4F45-9708-019B960494DF}">
              <a14:hiddenLine xmlns:a14="http://schemas.microsoft.com/office/drawing/2010/main" w="12700">
                <a:solidFill>
                  <a:schemeClr val="tx1"/>
                </a:solidFill>
                <a:miter lim="800000"/>
                <a:headEnd/>
                <a:tailEnd/>
              </a14:hiddenLine>
            </a:ext>
          </a:extLst>
        </p:spPr>
        <p:txBody>
          <a:bodyPr lIns="90488" tIns="44450" rIns="90488" bIns="44450"/>
          <a:lstStyle/>
          <a:p>
            <a:pPr eaLnBrk="1" hangingPunct="1">
              <a:buFont typeface="Wingdings" pitchFamily="2" charset="2"/>
              <a:buNone/>
            </a:pPr>
            <a:r>
              <a:rPr lang="en-US" sz="3600" smtClean="0">
                <a:solidFill>
                  <a:schemeClr val="bg1"/>
                </a:solidFill>
              </a:rPr>
              <a:t> </a:t>
            </a:r>
          </a:p>
        </p:txBody>
      </p:sp>
      <p:sp>
        <p:nvSpPr>
          <p:cNvPr id="48134" name="Rectangle 6"/>
          <p:cNvSpPr>
            <a:spLocks noChangeArrowheads="1"/>
          </p:cNvSpPr>
          <p:nvPr/>
        </p:nvSpPr>
        <p:spPr bwMode="auto">
          <a:xfrm>
            <a:off x="6302375" y="4697413"/>
            <a:ext cx="2841625" cy="666750"/>
          </a:xfrm>
          <a:prstGeom prst="rect">
            <a:avLst/>
          </a:prstGeom>
          <a:gradFill rotWithShape="0">
            <a:gsLst>
              <a:gs pos="0">
                <a:srgbClr val="301D00"/>
              </a:gs>
              <a:gs pos="100000">
                <a:srgbClr val="EF9100"/>
              </a:gs>
            </a:gsLst>
            <a:lin ang="0" scaled="1"/>
          </a:gra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8135" name="Rectangle 7"/>
          <p:cNvSpPr>
            <a:spLocks noChangeArrowheads="1"/>
          </p:cNvSpPr>
          <p:nvPr/>
        </p:nvSpPr>
        <p:spPr bwMode="auto">
          <a:xfrm>
            <a:off x="685800" y="1143000"/>
            <a:ext cx="7772400" cy="495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342900" indent="-342900">
              <a:spcBef>
                <a:spcPct val="20000"/>
              </a:spcBef>
              <a:buSzPct val="80000"/>
              <a:buFont typeface="Wingdings" pitchFamily="2" charset="2"/>
              <a:buChar char="q"/>
            </a:pPr>
            <a:r>
              <a:rPr lang="en-US" sz="2800" i="0">
                <a:solidFill>
                  <a:schemeClr val="bg1"/>
                </a:solidFill>
                <a:latin typeface="Times New Roman" pitchFamily="18" charset="0"/>
              </a:rPr>
              <a:t>From strategic to tactical to real-time</a:t>
            </a:r>
          </a:p>
        </p:txBody>
      </p:sp>
    </p:spTree>
  </p:cSld>
  <p:clrMapOvr>
    <a:masterClrMapping/>
  </p:clrMapOvr>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p:cNvSpPr>
            <a:spLocks noGrp="1" noChangeArrowheads="1"/>
          </p:cNvSpPr>
          <p:nvPr>
            <p:ph type="title"/>
          </p:nvPr>
        </p:nvSpPr>
        <p:spPr/>
        <p:txBody>
          <a:bodyPr/>
          <a:lstStyle/>
          <a:p>
            <a:pPr eaLnBrk="1" hangingPunct="1"/>
            <a:r>
              <a:rPr lang="en-US" smtClean="0"/>
              <a:t>Implementation strategy</a:t>
            </a:r>
          </a:p>
        </p:txBody>
      </p:sp>
      <p:sp>
        <p:nvSpPr>
          <p:cNvPr id="49155" name="Rectangle 3"/>
          <p:cNvSpPr>
            <a:spLocks noGrp="1" noChangeArrowheads="1"/>
          </p:cNvSpPr>
          <p:nvPr>
            <p:ph type="body" idx="1"/>
          </p:nvPr>
        </p:nvSpPr>
        <p:spPr/>
        <p:txBody>
          <a:bodyPr/>
          <a:lstStyle/>
          <a:p>
            <a:pPr eaLnBrk="1" hangingPunct="1"/>
            <a:r>
              <a:rPr lang="en-US" b="1" smtClean="0"/>
              <a:t>Applications</a:t>
            </a:r>
            <a:r>
              <a:rPr lang="en-US" sz="2400" smtClean="0"/>
              <a:t>:</a:t>
            </a:r>
          </a:p>
          <a:p>
            <a:pPr lvl="1" eaLnBrk="1" hangingPunct="1"/>
            <a:r>
              <a:rPr lang="en-US" sz="2000" smtClean="0"/>
              <a:t>Strategic planning</a:t>
            </a:r>
          </a:p>
          <a:p>
            <a:pPr lvl="2" eaLnBrk="1" hangingPunct="1"/>
            <a:r>
              <a:rPr lang="en-US" sz="1800" smtClean="0"/>
              <a:t>What is the impact of changes in fleet size and mix on train delay?</a:t>
            </a:r>
          </a:p>
          <a:p>
            <a:pPr lvl="2" eaLnBrk="1" hangingPunct="1"/>
            <a:r>
              <a:rPr lang="en-US" sz="1800" smtClean="0"/>
              <a:t>How do changes in shop locations affect maintenance routing?</a:t>
            </a:r>
          </a:p>
          <a:p>
            <a:pPr lvl="2" eaLnBrk="1" hangingPunct="1"/>
            <a:r>
              <a:rPr lang="en-US" sz="1800" smtClean="0"/>
              <a:t>How do changes in schedule affect train delay for a given locomotive fleet?</a:t>
            </a:r>
          </a:p>
          <a:p>
            <a:pPr lvl="2" eaLnBrk="1" hangingPunct="1"/>
            <a:r>
              <a:rPr lang="en-US" sz="1800" smtClean="0"/>
              <a:t>How do changes in operating policies affect performance?</a:t>
            </a:r>
          </a:p>
          <a:p>
            <a:pPr lvl="1" eaLnBrk="1" hangingPunct="1"/>
            <a:r>
              <a:rPr lang="en-US" sz="2000" smtClean="0"/>
              <a:t>Tactical planning</a:t>
            </a:r>
          </a:p>
          <a:p>
            <a:pPr lvl="2" eaLnBrk="1" hangingPunct="1"/>
            <a:r>
              <a:rPr lang="en-US" sz="1800" smtClean="0"/>
              <a:t>How much power will you have at each terminal 1, 2, 3 days out?</a:t>
            </a:r>
          </a:p>
          <a:p>
            <a:pPr lvl="2" eaLnBrk="1" hangingPunct="1"/>
            <a:r>
              <a:rPr lang="en-US" sz="1800" smtClean="0"/>
              <a:t>Where do you anticipate being short power?</a:t>
            </a:r>
          </a:p>
          <a:p>
            <a:pPr lvl="2" eaLnBrk="1" hangingPunct="1"/>
            <a:r>
              <a:rPr lang="en-US" sz="1800" smtClean="0"/>
              <a:t>Should you hold on to foreign power, or send it back?</a:t>
            </a:r>
          </a:p>
          <a:p>
            <a:pPr lvl="1" eaLnBrk="1" hangingPunct="1"/>
            <a:r>
              <a:rPr lang="en-US" sz="2000" smtClean="0"/>
              <a:t>Real-time planning</a:t>
            </a:r>
          </a:p>
          <a:p>
            <a:pPr lvl="2" eaLnBrk="1" hangingPunct="1"/>
            <a:r>
              <a:rPr lang="en-US" sz="1800" smtClean="0"/>
              <a:t>What train should a locomotive be assigned to in order to get it to shop on time?</a:t>
            </a:r>
          </a:p>
        </p:txBody>
      </p:sp>
      <p:sp>
        <p:nvSpPr>
          <p:cNvPr id="915460" name="Text Box 4"/>
          <p:cNvSpPr txBox="1">
            <a:spLocks noChangeArrowheads="1"/>
          </p:cNvSpPr>
          <p:nvPr/>
        </p:nvSpPr>
        <p:spPr bwMode="auto">
          <a:xfrm>
            <a:off x="847725" y="5970588"/>
            <a:ext cx="75279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sz="2000" b="1">
                <a:latin typeface="Times New Roman" pitchFamily="18" charset="0"/>
              </a:rPr>
              <a:t>We are going to solve all three applications with the same software.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15460"/>
                                        </p:tgtEl>
                                        <p:attrNameLst>
                                          <p:attrName>style.visibility</p:attrName>
                                        </p:attrNameLst>
                                      </p:cBhvr>
                                      <p:to>
                                        <p:strVal val="visible"/>
                                      </p:to>
                                    </p:set>
                                    <p:animEffect transition="in" filter="wipe(left)">
                                      <p:cBhvr>
                                        <p:cTn id="7" dur="500"/>
                                        <p:tgtEl>
                                          <p:spTgt spid="915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5460"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178" name="Group 2"/>
          <p:cNvGrpSpPr>
            <a:grpSpLocks/>
          </p:cNvGrpSpPr>
          <p:nvPr/>
        </p:nvGrpSpPr>
        <p:grpSpPr bwMode="auto">
          <a:xfrm>
            <a:off x="2262188" y="2651125"/>
            <a:ext cx="4989512" cy="2733675"/>
            <a:chOff x="1449" y="1725"/>
            <a:chExt cx="3265" cy="1898"/>
          </a:xfrm>
        </p:grpSpPr>
        <p:grpSp>
          <p:nvGrpSpPr>
            <p:cNvPr id="50214" name="Group 3"/>
            <p:cNvGrpSpPr>
              <a:grpSpLocks/>
            </p:cNvGrpSpPr>
            <p:nvPr/>
          </p:nvGrpSpPr>
          <p:grpSpPr bwMode="auto">
            <a:xfrm>
              <a:off x="3772" y="2690"/>
              <a:ext cx="894" cy="596"/>
              <a:chOff x="3772" y="2690"/>
              <a:chExt cx="894" cy="596"/>
            </a:xfrm>
          </p:grpSpPr>
          <p:sp>
            <p:nvSpPr>
              <p:cNvPr id="51434"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chemeClr val="tx1"/>
              </a:solidFill>
              <a:ln w="9525">
                <a:solidFill>
                  <a:schemeClr val="tx1"/>
                </a:solidFill>
                <a:round/>
                <a:headEnd/>
                <a:tailEnd/>
              </a:ln>
            </p:spPr>
            <p:txBody>
              <a:bodyPr/>
              <a:lstStyle/>
              <a:p>
                <a:endParaRPr lang="en-US"/>
              </a:p>
            </p:txBody>
          </p:sp>
          <p:sp>
            <p:nvSpPr>
              <p:cNvPr id="51435" name="Line 5"/>
              <p:cNvSpPr>
                <a:spLocks noChangeShapeType="1"/>
              </p:cNvSpPr>
              <p:nvPr/>
            </p:nvSpPr>
            <p:spPr bwMode="auto">
              <a:xfrm flipV="1">
                <a:off x="3772" y="2757"/>
                <a:ext cx="790" cy="52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215" name="Group 6"/>
            <p:cNvGrpSpPr>
              <a:grpSpLocks/>
            </p:cNvGrpSpPr>
            <p:nvPr/>
          </p:nvGrpSpPr>
          <p:grpSpPr bwMode="auto">
            <a:xfrm>
              <a:off x="1944" y="2690"/>
              <a:ext cx="894" cy="596"/>
              <a:chOff x="1944" y="2690"/>
              <a:chExt cx="894" cy="596"/>
            </a:xfrm>
          </p:grpSpPr>
          <p:sp>
            <p:nvSpPr>
              <p:cNvPr id="51432"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chemeClr val="tx1"/>
              </a:solidFill>
              <a:ln w="9525">
                <a:solidFill>
                  <a:schemeClr val="tx1"/>
                </a:solidFill>
                <a:round/>
                <a:headEnd/>
                <a:tailEnd/>
              </a:ln>
            </p:spPr>
            <p:txBody>
              <a:bodyPr/>
              <a:lstStyle/>
              <a:p>
                <a:endParaRPr lang="en-US"/>
              </a:p>
            </p:txBody>
          </p:sp>
          <p:sp>
            <p:nvSpPr>
              <p:cNvPr id="51433" name="Line 8"/>
              <p:cNvSpPr>
                <a:spLocks noChangeShapeType="1"/>
              </p:cNvSpPr>
              <p:nvPr/>
            </p:nvSpPr>
            <p:spPr bwMode="auto">
              <a:xfrm flipV="1">
                <a:off x="1944" y="2758"/>
                <a:ext cx="790" cy="52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216" name="Group 9"/>
            <p:cNvGrpSpPr>
              <a:grpSpLocks/>
            </p:cNvGrpSpPr>
            <p:nvPr/>
          </p:nvGrpSpPr>
          <p:grpSpPr bwMode="auto">
            <a:xfrm>
              <a:off x="1483" y="2379"/>
              <a:ext cx="429" cy="598"/>
              <a:chOff x="1483" y="2379"/>
              <a:chExt cx="429" cy="598"/>
            </a:xfrm>
          </p:grpSpPr>
          <p:sp>
            <p:nvSpPr>
              <p:cNvPr id="51430"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chemeClr val="tx1"/>
              </a:solidFill>
              <a:ln w="9525">
                <a:solidFill>
                  <a:schemeClr val="tx1"/>
                </a:solidFill>
                <a:round/>
                <a:headEnd/>
                <a:tailEnd/>
              </a:ln>
            </p:spPr>
            <p:txBody>
              <a:bodyPr/>
              <a:lstStyle/>
              <a:p>
                <a:endParaRPr lang="en-US"/>
              </a:p>
            </p:txBody>
          </p:sp>
          <p:sp>
            <p:nvSpPr>
              <p:cNvPr id="51431" name="Line 11"/>
              <p:cNvSpPr>
                <a:spLocks noChangeShapeType="1"/>
              </p:cNvSpPr>
              <p:nvPr/>
            </p:nvSpPr>
            <p:spPr bwMode="auto">
              <a:xfrm flipV="1">
                <a:off x="1483" y="2483"/>
                <a:ext cx="362" cy="49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217" name="Group 12"/>
            <p:cNvGrpSpPr>
              <a:grpSpLocks/>
            </p:cNvGrpSpPr>
            <p:nvPr/>
          </p:nvGrpSpPr>
          <p:grpSpPr bwMode="auto">
            <a:xfrm>
              <a:off x="1936" y="2379"/>
              <a:ext cx="894" cy="604"/>
              <a:chOff x="1936" y="2379"/>
              <a:chExt cx="894" cy="604"/>
            </a:xfrm>
          </p:grpSpPr>
          <p:sp>
            <p:nvSpPr>
              <p:cNvPr id="51428"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chemeClr val="tx1"/>
              </a:solidFill>
              <a:ln w="9525">
                <a:solidFill>
                  <a:schemeClr val="tx1"/>
                </a:solidFill>
                <a:round/>
                <a:headEnd/>
                <a:tailEnd/>
              </a:ln>
            </p:spPr>
            <p:txBody>
              <a:bodyPr/>
              <a:lstStyle/>
              <a:p>
                <a:endParaRPr lang="en-US"/>
              </a:p>
            </p:txBody>
          </p:sp>
          <p:sp>
            <p:nvSpPr>
              <p:cNvPr id="51429" name="Line 14"/>
              <p:cNvSpPr>
                <a:spLocks noChangeShapeType="1"/>
              </p:cNvSpPr>
              <p:nvPr/>
            </p:nvSpPr>
            <p:spPr bwMode="auto">
              <a:xfrm flipV="1">
                <a:off x="1936" y="2455"/>
                <a:ext cx="790" cy="52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218" name="Group 15"/>
            <p:cNvGrpSpPr>
              <a:grpSpLocks/>
            </p:cNvGrpSpPr>
            <p:nvPr/>
          </p:nvGrpSpPr>
          <p:grpSpPr bwMode="auto">
            <a:xfrm>
              <a:off x="1952" y="2076"/>
              <a:ext cx="886" cy="290"/>
              <a:chOff x="1952" y="2076"/>
              <a:chExt cx="886" cy="290"/>
            </a:xfrm>
          </p:grpSpPr>
          <p:sp>
            <p:nvSpPr>
              <p:cNvPr id="51426"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tx1"/>
              </a:solidFill>
              <a:ln w="9525">
                <a:solidFill>
                  <a:schemeClr val="tx1"/>
                </a:solidFill>
                <a:round/>
                <a:headEnd/>
                <a:tailEnd/>
              </a:ln>
            </p:spPr>
            <p:txBody>
              <a:bodyPr/>
              <a:lstStyle/>
              <a:p>
                <a:endParaRPr lang="en-US"/>
              </a:p>
            </p:txBody>
          </p:sp>
          <p:sp>
            <p:nvSpPr>
              <p:cNvPr id="51427" name="Line 17"/>
              <p:cNvSpPr>
                <a:spLocks noChangeShapeType="1"/>
              </p:cNvSpPr>
              <p:nvPr/>
            </p:nvSpPr>
            <p:spPr bwMode="auto">
              <a:xfrm flipV="1">
                <a:off x="1952" y="2114"/>
                <a:ext cx="766" cy="25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219" name="Group 18"/>
            <p:cNvGrpSpPr>
              <a:grpSpLocks/>
            </p:cNvGrpSpPr>
            <p:nvPr/>
          </p:nvGrpSpPr>
          <p:grpSpPr bwMode="auto">
            <a:xfrm>
              <a:off x="1481" y="1769"/>
              <a:ext cx="894" cy="283"/>
              <a:chOff x="1481" y="1769"/>
              <a:chExt cx="894" cy="283"/>
            </a:xfrm>
          </p:grpSpPr>
          <p:sp>
            <p:nvSpPr>
              <p:cNvPr id="51424"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tx1"/>
              </a:solidFill>
              <a:ln w="9525">
                <a:solidFill>
                  <a:schemeClr val="tx1"/>
                </a:solidFill>
                <a:round/>
                <a:headEnd/>
                <a:tailEnd/>
              </a:ln>
            </p:spPr>
            <p:txBody>
              <a:bodyPr/>
              <a:lstStyle/>
              <a:p>
                <a:endParaRPr lang="en-US"/>
              </a:p>
            </p:txBody>
          </p:sp>
          <p:sp>
            <p:nvSpPr>
              <p:cNvPr id="51425" name="Line 20"/>
              <p:cNvSpPr>
                <a:spLocks noChangeShapeType="1"/>
              </p:cNvSpPr>
              <p:nvPr/>
            </p:nvSpPr>
            <p:spPr bwMode="auto">
              <a:xfrm>
                <a:off x="1481" y="1769"/>
                <a:ext cx="774"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0220" name="Oval 21"/>
            <p:cNvSpPr>
              <a:spLocks noChangeArrowheads="1"/>
            </p:cNvSpPr>
            <p:nvPr/>
          </p:nvSpPr>
          <p:spPr bwMode="auto">
            <a:xfrm>
              <a:off x="1457" y="1741"/>
              <a:ext cx="32" cy="40"/>
            </a:xfrm>
            <a:prstGeom prst="ellipse">
              <a:avLst/>
            </a:prstGeom>
            <a:solidFill>
              <a:schemeClr val="tx1"/>
            </a:solidFill>
            <a:ln w="9525">
              <a:solidFill>
                <a:schemeClr val="tx1"/>
              </a:solidFill>
              <a:round/>
              <a:headEnd/>
              <a:tailEnd/>
            </a:ln>
          </p:spPr>
          <p:txBody>
            <a:bodyPr/>
            <a:lstStyle/>
            <a:p>
              <a:endParaRPr lang="en-US"/>
            </a:p>
          </p:txBody>
        </p:sp>
        <p:sp>
          <p:nvSpPr>
            <p:cNvPr id="50221" name="Oval 22"/>
            <p:cNvSpPr>
              <a:spLocks noChangeArrowheads="1"/>
            </p:cNvSpPr>
            <p:nvPr/>
          </p:nvSpPr>
          <p:spPr bwMode="auto">
            <a:xfrm>
              <a:off x="1457" y="1741"/>
              <a:ext cx="32" cy="40"/>
            </a:xfrm>
            <a:prstGeom prst="ellipse">
              <a:avLst/>
            </a:prstGeom>
            <a:solidFill>
              <a:schemeClr val="tx1"/>
            </a:solidFill>
            <a:ln w="25400">
              <a:solidFill>
                <a:schemeClr val="tx1"/>
              </a:solidFill>
              <a:round/>
              <a:headEnd/>
              <a:tailEnd/>
            </a:ln>
          </p:spPr>
          <p:txBody>
            <a:bodyPr/>
            <a:lstStyle/>
            <a:p>
              <a:endParaRPr lang="en-US"/>
            </a:p>
          </p:txBody>
        </p:sp>
        <p:sp>
          <p:nvSpPr>
            <p:cNvPr id="50222" name="Oval 23"/>
            <p:cNvSpPr>
              <a:spLocks noChangeArrowheads="1"/>
            </p:cNvSpPr>
            <p:nvPr/>
          </p:nvSpPr>
          <p:spPr bwMode="auto">
            <a:xfrm>
              <a:off x="1457" y="2044"/>
              <a:ext cx="40" cy="40"/>
            </a:xfrm>
            <a:prstGeom prst="ellipse">
              <a:avLst/>
            </a:prstGeom>
            <a:solidFill>
              <a:schemeClr val="tx1"/>
            </a:solidFill>
            <a:ln w="9525">
              <a:solidFill>
                <a:schemeClr val="tx1"/>
              </a:solidFill>
              <a:round/>
              <a:headEnd/>
              <a:tailEnd/>
            </a:ln>
          </p:spPr>
          <p:txBody>
            <a:bodyPr/>
            <a:lstStyle/>
            <a:p>
              <a:endParaRPr lang="en-US"/>
            </a:p>
          </p:txBody>
        </p:sp>
        <p:sp>
          <p:nvSpPr>
            <p:cNvPr id="50223" name="Oval 24"/>
            <p:cNvSpPr>
              <a:spLocks noChangeArrowheads="1"/>
            </p:cNvSpPr>
            <p:nvPr/>
          </p:nvSpPr>
          <p:spPr bwMode="auto">
            <a:xfrm>
              <a:off x="1457" y="2044"/>
              <a:ext cx="40" cy="40"/>
            </a:xfrm>
            <a:prstGeom prst="ellipse">
              <a:avLst/>
            </a:prstGeom>
            <a:solidFill>
              <a:schemeClr val="tx1"/>
            </a:solidFill>
            <a:ln w="25400">
              <a:solidFill>
                <a:schemeClr val="tx1"/>
              </a:solidFill>
              <a:round/>
              <a:headEnd/>
              <a:tailEnd/>
            </a:ln>
          </p:spPr>
          <p:txBody>
            <a:bodyPr/>
            <a:lstStyle/>
            <a:p>
              <a:endParaRPr lang="en-US"/>
            </a:p>
          </p:txBody>
        </p:sp>
        <p:sp>
          <p:nvSpPr>
            <p:cNvPr id="50224" name="Oval 25"/>
            <p:cNvSpPr>
              <a:spLocks noChangeArrowheads="1"/>
            </p:cNvSpPr>
            <p:nvPr/>
          </p:nvSpPr>
          <p:spPr bwMode="auto">
            <a:xfrm>
              <a:off x="1457" y="2355"/>
              <a:ext cx="40" cy="32"/>
            </a:xfrm>
            <a:prstGeom prst="ellipse">
              <a:avLst/>
            </a:prstGeom>
            <a:solidFill>
              <a:schemeClr val="tx1"/>
            </a:solidFill>
            <a:ln w="9525">
              <a:solidFill>
                <a:schemeClr val="tx1"/>
              </a:solidFill>
              <a:round/>
              <a:headEnd/>
              <a:tailEnd/>
            </a:ln>
          </p:spPr>
          <p:txBody>
            <a:bodyPr/>
            <a:lstStyle/>
            <a:p>
              <a:endParaRPr lang="en-US"/>
            </a:p>
          </p:txBody>
        </p:sp>
        <p:sp>
          <p:nvSpPr>
            <p:cNvPr id="50225" name="Oval 26"/>
            <p:cNvSpPr>
              <a:spLocks noChangeArrowheads="1"/>
            </p:cNvSpPr>
            <p:nvPr/>
          </p:nvSpPr>
          <p:spPr bwMode="auto">
            <a:xfrm>
              <a:off x="1457" y="2355"/>
              <a:ext cx="40" cy="32"/>
            </a:xfrm>
            <a:prstGeom prst="ellipse">
              <a:avLst/>
            </a:prstGeom>
            <a:solidFill>
              <a:schemeClr val="tx1"/>
            </a:solidFill>
            <a:ln w="25400">
              <a:solidFill>
                <a:schemeClr val="tx1"/>
              </a:solidFill>
              <a:round/>
              <a:headEnd/>
              <a:tailEnd/>
            </a:ln>
          </p:spPr>
          <p:txBody>
            <a:bodyPr/>
            <a:lstStyle/>
            <a:p>
              <a:endParaRPr lang="en-US"/>
            </a:p>
          </p:txBody>
        </p:sp>
        <p:sp>
          <p:nvSpPr>
            <p:cNvPr id="50226" name="Oval 27"/>
            <p:cNvSpPr>
              <a:spLocks noChangeArrowheads="1"/>
            </p:cNvSpPr>
            <p:nvPr/>
          </p:nvSpPr>
          <p:spPr bwMode="auto">
            <a:xfrm>
              <a:off x="1457" y="2658"/>
              <a:ext cx="32" cy="32"/>
            </a:xfrm>
            <a:prstGeom prst="ellipse">
              <a:avLst/>
            </a:prstGeom>
            <a:solidFill>
              <a:schemeClr val="tx1"/>
            </a:solidFill>
            <a:ln w="9525">
              <a:solidFill>
                <a:schemeClr val="tx1"/>
              </a:solidFill>
              <a:round/>
              <a:headEnd/>
              <a:tailEnd/>
            </a:ln>
          </p:spPr>
          <p:txBody>
            <a:bodyPr/>
            <a:lstStyle/>
            <a:p>
              <a:endParaRPr lang="en-US"/>
            </a:p>
          </p:txBody>
        </p:sp>
        <p:sp>
          <p:nvSpPr>
            <p:cNvPr id="50227" name="Oval 28"/>
            <p:cNvSpPr>
              <a:spLocks noChangeArrowheads="1"/>
            </p:cNvSpPr>
            <p:nvPr/>
          </p:nvSpPr>
          <p:spPr bwMode="auto">
            <a:xfrm>
              <a:off x="1457" y="2658"/>
              <a:ext cx="32" cy="32"/>
            </a:xfrm>
            <a:prstGeom prst="ellipse">
              <a:avLst/>
            </a:prstGeom>
            <a:solidFill>
              <a:schemeClr val="tx1"/>
            </a:solidFill>
            <a:ln w="25400">
              <a:solidFill>
                <a:schemeClr val="tx1"/>
              </a:solidFill>
              <a:round/>
              <a:headEnd/>
              <a:tailEnd/>
            </a:ln>
          </p:spPr>
          <p:txBody>
            <a:bodyPr/>
            <a:lstStyle/>
            <a:p>
              <a:endParaRPr lang="en-US"/>
            </a:p>
          </p:txBody>
        </p:sp>
        <p:sp>
          <p:nvSpPr>
            <p:cNvPr id="50228" name="Oval 29"/>
            <p:cNvSpPr>
              <a:spLocks noChangeArrowheads="1"/>
            </p:cNvSpPr>
            <p:nvPr/>
          </p:nvSpPr>
          <p:spPr bwMode="auto">
            <a:xfrm>
              <a:off x="1449" y="2969"/>
              <a:ext cx="40" cy="32"/>
            </a:xfrm>
            <a:prstGeom prst="ellipse">
              <a:avLst/>
            </a:prstGeom>
            <a:solidFill>
              <a:schemeClr val="tx1"/>
            </a:solidFill>
            <a:ln w="9525">
              <a:solidFill>
                <a:schemeClr val="tx1"/>
              </a:solidFill>
              <a:round/>
              <a:headEnd/>
              <a:tailEnd/>
            </a:ln>
          </p:spPr>
          <p:txBody>
            <a:bodyPr/>
            <a:lstStyle/>
            <a:p>
              <a:endParaRPr lang="en-US"/>
            </a:p>
          </p:txBody>
        </p:sp>
        <p:sp>
          <p:nvSpPr>
            <p:cNvPr id="50229" name="Oval 30"/>
            <p:cNvSpPr>
              <a:spLocks noChangeArrowheads="1"/>
            </p:cNvSpPr>
            <p:nvPr/>
          </p:nvSpPr>
          <p:spPr bwMode="auto">
            <a:xfrm>
              <a:off x="1449" y="2969"/>
              <a:ext cx="40" cy="32"/>
            </a:xfrm>
            <a:prstGeom prst="ellipse">
              <a:avLst/>
            </a:prstGeom>
            <a:solidFill>
              <a:schemeClr val="tx1"/>
            </a:solidFill>
            <a:ln w="25400">
              <a:solidFill>
                <a:schemeClr val="tx1"/>
              </a:solidFill>
              <a:round/>
              <a:headEnd/>
              <a:tailEnd/>
            </a:ln>
          </p:spPr>
          <p:txBody>
            <a:bodyPr/>
            <a:lstStyle/>
            <a:p>
              <a:endParaRPr lang="en-US"/>
            </a:p>
          </p:txBody>
        </p:sp>
        <p:grpSp>
          <p:nvGrpSpPr>
            <p:cNvPr id="50230" name="Group 31"/>
            <p:cNvGrpSpPr>
              <a:grpSpLocks/>
            </p:cNvGrpSpPr>
            <p:nvPr/>
          </p:nvGrpSpPr>
          <p:grpSpPr bwMode="auto">
            <a:xfrm>
              <a:off x="1912" y="1741"/>
              <a:ext cx="40" cy="1260"/>
              <a:chOff x="1912" y="1741"/>
              <a:chExt cx="40" cy="1260"/>
            </a:xfrm>
          </p:grpSpPr>
          <p:sp>
            <p:nvSpPr>
              <p:cNvPr id="51414" name="Oval 32"/>
              <p:cNvSpPr>
                <a:spLocks noChangeArrowheads="1"/>
              </p:cNvSpPr>
              <p:nvPr/>
            </p:nvSpPr>
            <p:spPr bwMode="auto">
              <a:xfrm>
                <a:off x="1920" y="1741"/>
                <a:ext cx="32" cy="32"/>
              </a:xfrm>
              <a:prstGeom prst="ellipse">
                <a:avLst/>
              </a:prstGeom>
              <a:solidFill>
                <a:schemeClr val="tx1"/>
              </a:solidFill>
              <a:ln w="9525">
                <a:solidFill>
                  <a:schemeClr val="tx1"/>
                </a:solidFill>
                <a:round/>
                <a:headEnd/>
                <a:tailEnd/>
              </a:ln>
            </p:spPr>
            <p:txBody>
              <a:bodyPr/>
              <a:lstStyle/>
              <a:p>
                <a:endParaRPr lang="en-US"/>
              </a:p>
            </p:txBody>
          </p:sp>
          <p:sp>
            <p:nvSpPr>
              <p:cNvPr id="51415" name="Oval 33"/>
              <p:cNvSpPr>
                <a:spLocks noChangeArrowheads="1"/>
              </p:cNvSpPr>
              <p:nvPr/>
            </p:nvSpPr>
            <p:spPr bwMode="auto">
              <a:xfrm>
                <a:off x="1920" y="1741"/>
                <a:ext cx="32" cy="32"/>
              </a:xfrm>
              <a:prstGeom prst="ellipse">
                <a:avLst/>
              </a:prstGeom>
              <a:solidFill>
                <a:schemeClr val="tx1"/>
              </a:solidFill>
              <a:ln w="25400">
                <a:solidFill>
                  <a:schemeClr val="tx1"/>
                </a:solidFill>
                <a:round/>
                <a:headEnd/>
                <a:tailEnd/>
              </a:ln>
            </p:spPr>
            <p:txBody>
              <a:bodyPr/>
              <a:lstStyle/>
              <a:p>
                <a:endParaRPr lang="en-US"/>
              </a:p>
            </p:txBody>
          </p:sp>
          <p:sp>
            <p:nvSpPr>
              <p:cNvPr id="51416" name="Oval 34"/>
              <p:cNvSpPr>
                <a:spLocks noChangeArrowheads="1"/>
              </p:cNvSpPr>
              <p:nvPr/>
            </p:nvSpPr>
            <p:spPr bwMode="auto">
              <a:xfrm>
                <a:off x="1920" y="2044"/>
                <a:ext cx="32" cy="32"/>
              </a:xfrm>
              <a:prstGeom prst="ellipse">
                <a:avLst/>
              </a:prstGeom>
              <a:solidFill>
                <a:schemeClr val="tx1"/>
              </a:solidFill>
              <a:ln w="9525">
                <a:solidFill>
                  <a:schemeClr val="tx1"/>
                </a:solidFill>
                <a:round/>
                <a:headEnd/>
                <a:tailEnd/>
              </a:ln>
            </p:spPr>
            <p:txBody>
              <a:bodyPr/>
              <a:lstStyle/>
              <a:p>
                <a:endParaRPr lang="en-US"/>
              </a:p>
            </p:txBody>
          </p:sp>
          <p:sp>
            <p:nvSpPr>
              <p:cNvPr id="51417" name="Oval 35"/>
              <p:cNvSpPr>
                <a:spLocks noChangeArrowheads="1"/>
              </p:cNvSpPr>
              <p:nvPr/>
            </p:nvSpPr>
            <p:spPr bwMode="auto">
              <a:xfrm>
                <a:off x="1920" y="2044"/>
                <a:ext cx="32" cy="32"/>
              </a:xfrm>
              <a:prstGeom prst="ellipse">
                <a:avLst/>
              </a:prstGeom>
              <a:solidFill>
                <a:schemeClr val="tx1"/>
              </a:solidFill>
              <a:ln w="25400">
                <a:solidFill>
                  <a:schemeClr val="tx1"/>
                </a:solidFill>
                <a:round/>
                <a:headEnd/>
                <a:tailEnd/>
              </a:ln>
            </p:spPr>
            <p:txBody>
              <a:bodyPr/>
              <a:lstStyle/>
              <a:p>
                <a:endParaRPr lang="en-US"/>
              </a:p>
            </p:txBody>
          </p:sp>
          <p:sp>
            <p:nvSpPr>
              <p:cNvPr id="51418" name="Oval 36"/>
              <p:cNvSpPr>
                <a:spLocks noChangeArrowheads="1"/>
              </p:cNvSpPr>
              <p:nvPr/>
            </p:nvSpPr>
            <p:spPr bwMode="auto">
              <a:xfrm>
                <a:off x="1920" y="2347"/>
                <a:ext cx="32" cy="40"/>
              </a:xfrm>
              <a:prstGeom prst="ellipse">
                <a:avLst/>
              </a:prstGeom>
              <a:solidFill>
                <a:schemeClr val="tx1"/>
              </a:solidFill>
              <a:ln w="9525">
                <a:solidFill>
                  <a:schemeClr val="tx1"/>
                </a:solidFill>
                <a:round/>
                <a:headEnd/>
                <a:tailEnd/>
              </a:ln>
            </p:spPr>
            <p:txBody>
              <a:bodyPr/>
              <a:lstStyle/>
              <a:p>
                <a:endParaRPr lang="en-US"/>
              </a:p>
            </p:txBody>
          </p:sp>
          <p:sp>
            <p:nvSpPr>
              <p:cNvPr id="51419" name="Oval 37"/>
              <p:cNvSpPr>
                <a:spLocks noChangeArrowheads="1"/>
              </p:cNvSpPr>
              <p:nvPr/>
            </p:nvSpPr>
            <p:spPr bwMode="auto">
              <a:xfrm>
                <a:off x="1920" y="2347"/>
                <a:ext cx="32" cy="40"/>
              </a:xfrm>
              <a:prstGeom prst="ellipse">
                <a:avLst/>
              </a:prstGeom>
              <a:solidFill>
                <a:schemeClr val="tx1"/>
              </a:solidFill>
              <a:ln w="25400">
                <a:solidFill>
                  <a:schemeClr val="tx1"/>
                </a:solidFill>
                <a:round/>
                <a:headEnd/>
                <a:tailEnd/>
              </a:ln>
            </p:spPr>
            <p:txBody>
              <a:bodyPr/>
              <a:lstStyle/>
              <a:p>
                <a:endParaRPr lang="en-US"/>
              </a:p>
            </p:txBody>
          </p:sp>
          <p:sp>
            <p:nvSpPr>
              <p:cNvPr id="51420" name="Oval 38"/>
              <p:cNvSpPr>
                <a:spLocks noChangeArrowheads="1"/>
              </p:cNvSpPr>
              <p:nvPr/>
            </p:nvSpPr>
            <p:spPr bwMode="auto">
              <a:xfrm>
                <a:off x="1920" y="2658"/>
                <a:ext cx="32" cy="32"/>
              </a:xfrm>
              <a:prstGeom prst="ellipse">
                <a:avLst/>
              </a:prstGeom>
              <a:solidFill>
                <a:schemeClr val="tx1"/>
              </a:solidFill>
              <a:ln w="9525">
                <a:solidFill>
                  <a:schemeClr val="tx1"/>
                </a:solidFill>
                <a:round/>
                <a:headEnd/>
                <a:tailEnd/>
              </a:ln>
            </p:spPr>
            <p:txBody>
              <a:bodyPr/>
              <a:lstStyle/>
              <a:p>
                <a:endParaRPr lang="en-US"/>
              </a:p>
            </p:txBody>
          </p:sp>
          <p:sp>
            <p:nvSpPr>
              <p:cNvPr id="51421" name="Oval 39"/>
              <p:cNvSpPr>
                <a:spLocks noChangeArrowheads="1"/>
              </p:cNvSpPr>
              <p:nvPr/>
            </p:nvSpPr>
            <p:spPr bwMode="auto">
              <a:xfrm>
                <a:off x="1920" y="2658"/>
                <a:ext cx="32" cy="32"/>
              </a:xfrm>
              <a:prstGeom prst="ellipse">
                <a:avLst/>
              </a:prstGeom>
              <a:solidFill>
                <a:schemeClr val="tx1"/>
              </a:solidFill>
              <a:ln w="25400">
                <a:solidFill>
                  <a:schemeClr val="tx1"/>
                </a:solidFill>
                <a:round/>
                <a:headEnd/>
                <a:tailEnd/>
              </a:ln>
            </p:spPr>
            <p:txBody>
              <a:bodyPr/>
              <a:lstStyle/>
              <a:p>
                <a:endParaRPr lang="en-US"/>
              </a:p>
            </p:txBody>
          </p:sp>
          <p:sp>
            <p:nvSpPr>
              <p:cNvPr id="51422" name="Oval 40"/>
              <p:cNvSpPr>
                <a:spLocks noChangeArrowheads="1"/>
              </p:cNvSpPr>
              <p:nvPr/>
            </p:nvSpPr>
            <p:spPr bwMode="auto">
              <a:xfrm>
                <a:off x="1912" y="2961"/>
                <a:ext cx="32" cy="40"/>
              </a:xfrm>
              <a:prstGeom prst="ellipse">
                <a:avLst/>
              </a:prstGeom>
              <a:solidFill>
                <a:schemeClr val="tx1"/>
              </a:solidFill>
              <a:ln w="9525">
                <a:solidFill>
                  <a:schemeClr val="tx1"/>
                </a:solidFill>
                <a:round/>
                <a:headEnd/>
                <a:tailEnd/>
              </a:ln>
            </p:spPr>
            <p:txBody>
              <a:bodyPr/>
              <a:lstStyle/>
              <a:p>
                <a:endParaRPr lang="en-US"/>
              </a:p>
            </p:txBody>
          </p:sp>
          <p:sp>
            <p:nvSpPr>
              <p:cNvPr id="51423" name="Oval 41"/>
              <p:cNvSpPr>
                <a:spLocks noChangeArrowheads="1"/>
              </p:cNvSpPr>
              <p:nvPr/>
            </p:nvSpPr>
            <p:spPr bwMode="auto">
              <a:xfrm>
                <a:off x="1912" y="2961"/>
                <a:ext cx="32" cy="40"/>
              </a:xfrm>
              <a:prstGeom prst="ellipse">
                <a:avLst/>
              </a:prstGeom>
              <a:solidFill>
                <a:schemeClr val="tx1"/>
              </a:solidFill>
              <a:ln w="25400">
                <a:solidFill>
                  <a:schemeClr val="tx1"/>
                </a:solidFill>
                <a:round/>
                <a:headEnd/>
                <a:tailEnd/>
              </a:ln>
            </p:spPr>
            <p:txBody>
              <a:bodyPr/>
              <a:lstStyle/>
              <a:p>
                <a:endParaRPr lang="en-US"/>
              </a:p>
            </p:txBody>
          </p:sp>
        </p:grpSp>
        <p:grpSp>
          <p:nvGrpSpPr>
            <p:cNvPr id="50231" name="Group 42"/>
            <p:cNvGrpSpPr>
              <a:grpSpLocks/>
            </p:cNvGrpSpPr>
            <p:nvPr/>
          </p:nvGrpSpPr>
          <p:grpSpPr bwMode="auto">
            <a:xfrm>
              <a:off x="2375" y="1749"/>
              <a:ext cx="40" cy="1252"/>
              <a:chOff x="2375" y="1749"/>
              <a:chExt cx="40" cy="1252"/>
            </a:xfrm>
          </p:grpSpPr>
          <p:sp>
            <p:nvSpPr>
              <p:cNvPr id="51404" name="Oval 43"/>
              <p:cNvSpPr>
                <a:spLocks noChangeArrowheads="1"/>
              </p:cNvSpPr>
              <p:nvPr/>
            </p:nvSpPr>
            <p:spPr bwMode="auto">
              <a:xfrm>
                <a:off x="2375" y="1749"/>
                <a:ext cx="32" cy="32"/>
              </a:xfrm>
              <a:prstGeom prst="ellipse">
                <a:avLst/>
              </a:prstGeom>
              <a:solidFill>
                <a:schemeClr val="tx1"/>
              </a:solidFill>
              <a:ln w="9525">
                <a:solidFill>
                  <a:schemeClr val="tx1"/>
                </a:solidFill>
                <a:round/>
                <a:headEnd/>
                <a:tailEnd/>
              </a:ln>
            </p:spPr>
            <p:txBody>
              <a:bodyPr/>
              <a:lstStyle/>
              <a:p>
                <a:endParaRPr lang="en-US"/>
              </a:p>
            </p:txBody>
          </p:sp>
          <p:sp>
            <p:nvSpPr>
              <p:cNvPr id="51405" name="Oval 44"/>
              <p:cNvSpPr>
                <a:spLocks noChangeArrowheads="1"/>
              </p:cNvSpPr>
              <p:nvPr/>
            </p:nvSpPr>
            <p:spPr bwMode="auto">
              <a:xfrm>
                <a:off x="2375" y="1749"/>
                <a:ext cx="32" cy="32"/>
              </a:xfrm>
              <a:prstGeom prst="ellipse">
                <a:avLst/>
              </a:prstGeom>
              <a:solidFill>
                <a:schemeClr val="tx1"/>
              </a:solidFill>
              <a:ln w="25400">
                <a:solidFill>
                  <a:schemeClr val="tx1"/>
                </a:solidFill>
                <a:round/>
                <a:headEnd/>
                <a:tailEnd/>
              </a:ln>
            </p:spPr>
            <p:txBody>
              <a:bodyPr/>
              <a:lstStyle/>
              <a:p>
                <a:endParaRPr lang="en-US"/>
              </a:p>
            </p:txBody>
          </p:sp>
          <p:sp>
            <p:nvSpPr>
              <p:cNvPr id="51406" name="Oval 45"/>
              <p:cNvSpPr>
                <a:spLocks noChangeArrowheads="1"/>
              </p:cNvSpPr>
              <p:nvPr/>
            </p:nvSpPr>
            <p:spPr bwMode="auto">
              <a:xfrm>
                <a:off x="2383" y="2052"/>
                <a:ext cx="32" cy="32"/>
              </a:xfrm>
              <a:prstGeom prst="ellipse">
                <a:avLst/>
              </a:prstGeom>
              <a:solidFill>
                <a:schemeClr val="tx1"/>
              </a:solidFill>
              <a:ln w="9525">
                <a:solidFill>
                  <a:schemeClr val="tx1"/>
                </a:solidFill>
                <a:round/>
                <a:headEnd/>
                <a:tailEnd/>
              </a:ln>
            </p:spPr>
            <p:txBody>
              <a:bodyPr/>
              <a:lstStyle/>
              <a:p>
                <a:endParaRPr lang="en-US"/>
              </a:p>
            </p:txBody>
          </p:sp>
          <p:sp>
            <p:nvSpPr>
              <p:cNvPr id="51407" name="Oval 46"/>
              <p:cNvSpPr>
                <a:spLocks noChangeArrowheads="1"/>
              </p:cNvSpPr>
              <p:nvPr/>
            </p:nvSpPr>
            <p:spPr bwMode="auto">
              <a:xfrm>
                <a:off x="2383" y="2052"/>
                <a:ext cx="32" cy="32"/>
              </a:xfrm>
              <a:prstGeom prst="ellipse">
                <a:avLst/>
              </a:prstGeom>
              <a:solidFill>
                <a:schemeClr val="tx1"/>
              </a:solidFill>
              <a:ln w="25400">
                <a:solidFill>
                  <a:schemeClr val="tx1"/>
                </a:solidFill>
                <a:round/>
                <a:headEnd/>
                <a:tailEnd/>
              </a:ln>
            </p:spPr>
            <p:txBody>
              <a:bodyPr/>
              <a:lstStyle/>
              <a:p>
                <a:endParaRPr lang="en-US"/>
              </a:p>
            </p:txBody>
          </p:sp>
          <p:sp>
            <p:nvSpPr>
              <p:cNvPr id="51408" name="Oval 47"/>
              <p:cNvSpPr>
                <a:spLocks noChangeArrowheads="1"/>
              </p:cNvSpPr>
              <p:nvPr/>
            </p:nvSpPr>
            <p:spPr bwMode="auto">
              <a:xfrm>
                <a:off x="2383" y="2355"/>
                <a:ext cx="32" cy="32"/>
              </a:xfrm>
              <a:prstGeom prst="ellipse">
                <a:avLst/>
              </a:prstGeom>
              <a:solidFill>
                <a:schemeClr val="tx1"/>
              </a:solidFill>
              <a:ln w="9525">
                <a:solidFill>
                  <a:schemeClr val="tx1"/>
                </a:solidFill>
                <a:round/>
                <a:headEnd/>
                <a:tailEnd/>
              </a:ln>
            </p:spPr>
            <p:txBody>
              <a:bodyPr/>
              <a:lstStyle/>
              <a:p>
                <a:endParaRPr lang="en-US"/>
              </a:p>
            </p:txBody>
          </p:sp>
          <p:sp>
            <p:nvSpPr>
              <p:cNvPr id="51409" name="Oval 48"/>
              <p:cNvSpPr>
                <a:spLocks noChangeArrowheads="1"/>
              </p:cNvSpPr>
              <p:nvPr/>
            </p:nvSpPr>
            <p:spPr bwMode="auto">
              <a:xfrm>
                <a:off x="2383"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1410" name="Oval 49"/>
              <p:cNvSpPr>
                <a:spLocks noChangeArrowheads="1"/>
              </p:cNvSpPr>
              <p:nvPr/>
            </p:nvSpPr>
            <p:spPr bwMode="auto">
              <a:xfrm>
                <a:off x="2375" y="2658"/>
                <a:ext cx="32" cy="40"/>
              </a:xfrm>
              <a:prstGeom prst="ellipse">
                <a:avLst/>
              </a:prstGeom>
              <a:solidFill>
                <a:schemeClr val="tx1"/>
              </a:solidFill>
              <a:ln w="9525">
                <a:solidFill>
                  <a:schemeClr val="tx1"/>
                </a:solidFill>
                <a:round/>
                <a:headEnd/>
                <a:tailEnd/>
              </a:ln>
            </p:spPr>
            <p:txBody>
              <a:bodyPr/>
              <a:lstStyle/>
              <a:p>
                <a:endParaRPr lang="en-US"/>
              </a:p>
            </p:txBody>
          </p:sp>
          <p:sp>
            <p:nvSpPr>
              <p:cNvPr id="51411" name="Oval 50"/>
              <p:cNvSpPr>
                <a:spLocks noChangeArrowheads="1"/>
              </p:cNvSpPr>
              <p:nvPr/>
            </p:nvSpPr>
            <p:spPr bwMode="auto">
              <a:xfrm>
                <a:off x="2375" y="2658"/>
                <a:ext cx="32" cy="40"/>
              </a:xfrm>
              <a:prstGeom prst="ellipse">
                <a:avLst/>
              </a:prstGeom>
              <a:solidFill>
                <a:schemeClr val="tx1"/>
              </a:solidFill>
              <a:ln w="25400">
                <a:solidFill>
                  <a:schemeClr val="tx1"/>
                </a:solidFill>
                <a:round/>
                <a:headEnd/>
                <a:tailEnd/>
              </a:ln>
            </p:spPr>
            <p:txBody>
              <a:bodyPr/>
              <a:lstStyle/>
              <a:p>
                <a:endParaRPr lang="en-US"/>
              </a:p>
            </p:txBody>
          </p:sp>
          <p:sp>
            <p:nvSpPr>
              <p:cNvPr id="51412" name="Oval 51"/>
              <p:cNvSpPr>
                <a:spLocks noChangeArrowheads="1"/>
              </p:cNvSpPr>
              <p:nvPr/>
            </p:nvSpPr>
            <p:spPr bwMode="auto">
              <a:xfrm>
                <a:off x="2375" y="2969"/>
                <a:ext cx="32" cy="32"/>
              </a:xfrm>
              <a:prstGeom prst="ellipse">
                <a:avLst/>
              </a:prstGeom>
              <a:solidFill>
                <a:schemeClr val="tx1"/>
              </a:solidFill>
              <a:ln w="9525">
                <a:solidFill>
                  <a:schemeClr val="tx1"/>
                </a:solidFill>
                <a:round/>
                <a:headEnd/>
                <a:tailEnd/>
              </a:ln>
            </p:spPr>
            <p:txBody>
              <a:bodyPr/>
              <a:lstStyle/>
              <a:p>
                <a:endParaRPr lang="en-US"/>
              </a:p>
            </p:txBody>
          </p:sp>
          <p:sp>
            <p:nvSpPr>
              <p:cNvPr id="51413" name="Oval 52"/>
              <p:cNvSpPr>
                <a:spLocks noChangeArrowheads="1"/>
              </p:cNvSpPr>
              <p:nvPr/>
            </p:nvSpPr>
            <p:spPr bwMode="auto">
              <a:xfrm>
                <a:off x="2375" y="2969"/>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0232" name="Group 53"/>
            <p:cNvGrpSpPr>
              <a:grpSpLocks/>
            </p:cNvGrpSpPr>
            <p:nvPr/>
          </p:nvGrpSpPr>
          <p:grpSpPr bwMode="auto">
            <a:xfrm>
              <a:off x="1489" y="2076"/>
              <a:ext cx="431" cy="284"/>
              <a:chOff x="1489" y="2076"/>
              <a:chExt cx="431" cy="284"/>
            </a:xfrm>
          </p:grpSpPr>
          <p:sp>
            <p:nvSpPr>
              <p:cNvPr id="51402"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chemeClr val="tx1"/>
              </a:solidFill>
              <a:ln w="9525">
                <a:solidFill>
                  <a:schemeClr val="tx1"/>
                </a:solidFill>
                <a:round/>
                <a:headEnd/>
                <a:tailEnd/>
              </a:ln>
            </p:spPr>
            <p:txBody>
              <a:bodyPr/>
              <a:lstStyle/>
              <a:p>
                <a:endParaRPr lang="en-US"/>
              </a:p>
            </p:txBody>
          </p:sp>
          <p:sp>
            <p:nvSpPr>
              <p:cNvPr id="51403" name="Line 55"/>
              <p:cNvSpPr>
                <a:spLocks noChangeShapeType="1"/>
              </p:cNvSpPr>
              <p:nvPr/>
            </p:nvSpPr>
            <p:spPr bwMode="auto">
              <a:xfrm flipV="1">
                <a:off x="1489" y="2143"/>
                <a:ext cx="327" cy="21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233" name="Group 56"/>
            <p:cNvGrpSpPr>
              <a:grpSpLocks/>
            </p:cNvGrpSpPr>
            <p:nvPr/>
          </p:nvGrpSpPr>
          <p:grpSpPr bwMode="auto">
            <a:xfrm>
              <a:off x="1489" y="1733"/>
              <a:ext cx="423" cy="56"/>
              <a:chOff x="1489" y="1733"/>
              <a:chExt cx="423" cy="56"/>
            </a:xfrm>
          </p:grpSpPr>
          <p:sp>
            <p:nvSpPr>
              <p:cNvPr id="51394"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tx1"/>
              </a:solidFill>
              <a:ln w="9525">
                <a:solidFill>
                  <a:schemeClr val="tx1"/>
                </a:solidFill>
                <a:round/>
                <a:headEnd/>
                <a:tailEnd/>
              </a:ln>
            </p:spPr>
            <p:txBody>
              <a:bodyPr/>
              <a:lstStyle/>
              <a:p>
                <a:endParaRPr lang="en-US"/>
              </a:p>
            </p:txBody>
          </p:sp>
          <p:grpSp>
            <p:nvGrpSpPr>
              <p:cNvPr id="51395" name="Group 58"/>
              <p:cNvGrpSpPr>
                <a:grpSpLocks/>
              </p:cNvGrpSpPr>
              <p:nvPr/>
            </p:nvGrpSpPr>
            <p:grpSpPr bwMode="auto">
              <a:xfrm>
                <a:off x="1489" y="1757"/>
                <a:ext cx="295" cy="1"/>
                <a:chOff x="1489" y="1757"/>
                <a:chExt cx="295" cy="1"/>
              </a:xfrm>
            </p:grpSpPr>
            <p:sp>
              <p:nvSpPr>
                <p:cNvPr id="51396" name="Line 59"/>
                <p:cNvSpPr>
                  <a:spLocks noChangeShapeType="1"/>
                </p:cNvSpPr>
                <p:nvPr/>
              </p:nvSpPr>
              <p:spPr bwMode="auto">
                <a:xfrm>
                  <a:off x="1489"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97" name="Line 60"/>
                <p:cNvSpPr>
                  <a:spLocks noChangeShapeType="1"/>
                </p:cNvSpPr>
                <p:nvPr/>
              </p:nvSpPr>
              <p:spPr bwMode="auto">
                <a:xfrm>
                  <a:off x="1544"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98" name="Line 61"/>
                <p:cNvSpPr>
                  <a:spLocks noChangeShapeType="1"/>
                </p:cNvSpPr>
                <p:nvPr/>
              </p:nvSpPr>
              <p:spPr bwMode="auto">
                <a:xfrm>
                  <a:off x="1600"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99" name="Line 62"/>
                <p:cNvSpPr>
                  <a:spLocks noChangeShapeType="1"/>
                </p:cNvSpPr>
                <p:nvPr/>
              </p:nvSpPr>
              <p:spPr bwMode="auto">
                <a:xfrm>
                  <a:off x="1656"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00" name="Line 63"/>
                <p:cNvSpPr>
                  <a:spLocks noChangeShapeType="1"/>
                </p:cNvSpPr>
                <p:nvPr/>
              </p:nvSpPr>
              <p:spPr bwMode="auto">
                <a:xfrm>
                  <a:off x="1712"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01" name="Line 64"/>
                <p:cNvSpPr>
                  <a:spLocks noChangeShapeType="1"/>
                </p:cNvSpPr>
                <p:nvPr/>
              </p:nvSpPr>
              <p:spPr bwMode="auto">
                <a:xfrm>
                  <a:off x="1768"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34" name="Group 65"/>
            <p:cNvGrpSpPr>
              <a:grpSpLocks/>
            </p:cNvGrpSpPr>
            <p:nvPr/>
          </p:nvGrpSpPr>
          <p:grpSpPr bwMode="auto">
            <a:xfrm>
              <a:off x="1952" y="1725"/>
              <a:ext cx="415" cy="56"/>
              <a:chOff x="1952" y="1725"/>
              <a:chExt cx="415" cy="56"/>
            </a:xfrm>
          </p:grpSpPr>
          <p:sp>
            <p:nvSpPr>
              <p:cNvPr id="51386"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1387" name="Group 67"/>
              <p:cNvGrpSpPr>
                <a:grpSpLocks/>
              </p:cNvGrpSpPr>
              <p:nvPr/>
            </p:nvGrpSpPr>
            <p:grpSpPr bwMode="auto">
              <a:xfrm>
                <a:off x="1952" y="1757"/>
                <a:ext cx="295" cy="1"/>
                <a:chOff x="1952" y="1757"/>
                <a:chExt cx="295" cy="1"/>
              </a:xfrm>
            </p:grpSpPr>
            <p:sp>
              <p:nvSpPr>
                <p:cNvPr id="51388" name="Line 68"/>
                <p:cNvSpPr>
                  <a:spLocks noChangeShapeType="1"/>
                </p:cNvSpPr>
                <p:nvPr/>
              </p:nvSpPr>
              <p:spPr bwMode="auto">
                <a:xfrm>
                  <a:off x="1952"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89" name="Line 69"/>
                <p:cNvSpPr>
                  <a:spLocks noChangeShapeType="1"/>
                </p:cNvSpPr>
                <p:nvPr/>
              </p:nvSpPr>
              <p:spPr bwMode="auto">
                <a:xfrm>
                  <a:off x="2008" y="1757"/>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90" name="Line 70"/>
                <p:cNvSpPr>
                  <a:spLocks noChangeShapeType="1"/>
                </p:cNvSpPr>
                <p:nvPr/>
              </p:nvSpPr>
              <p:spPr bwMode="auto">
                <a:xfrm>
                  <a:off x="2063"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91" name="Line 71"/>
                <p:cNvSpPr>
                  <a:spLocks noChangeShapeType="1"/>
                </p:cNvSpPr>
                <p:nvPr/>
              </p:nvSpPr>
              <p:spPr bwMode="auto">
                <a:xfrm>
                  <a:off x="2119"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92" name="Line 72"/>
                <p:cNvSpPr>
                  <a:spLocks noChangeShapeType="1"/>
                </p:cNvSpPr>
                <p:nvPr/>
              </p:nvSpPr>
              <p:spPr bwMode="auto">
                <a:xfrm>
                  <a:off x="2175"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93" name="Line 73"/>
                <p:cNvSpPr>
                  <a:spLocks noChangeShapeType="1"/>
                </p:cNvSpPr>
                <p:nvPr/>
              </p:nvSpPr>
              <p:spPr bwMode="auto">
                <a:xfrm>
                  <a:off x="2231"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35" name="Group 74"/>
            <p:cNvGrpSpPr>
              <a:grpSpLocks/>
            </p:cNvGrpSpPr>
            <p:nvPr/>
          </p:nvGrpSpPr>
          <p:grpSpPr bwMode="auto">
            <a:xfrm>
              <a:off x="1497" y="2036"/>
              <a:ext cx="415" cy="56"/>
              <a:chOff x="1497" y="2036"/>
              <a:chExt cx="415" cy="56"/>
            </a:xfrm>
          </p:grpSpPr>
          <p:sp>
            <p:nvSpPr>
              <p:cNvPr id="51378"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1379" name="Group 76"/>
              <p:cNvGrpSpPr>
                <a:grpSpLocks/>
              </p:cNvGrpSpPr>
              <p:nvPr/>
            </p:nvGrpSpPr>
            <p:grpSpPr bwMode="auto">
              <a:xfrm>
                <a:off x="1497" y="2068"/>
                <a:ext cx="295" cy="1"/>
                <a:chOff x="1497" y="2068"/>
                <a:chExt cx="295" cy="1"/>
              </a:xfrm>
            </p:grpSpPr>
            <p:sp>
              <p:nvSpPr>
                <p:cNvPr id="51380" name="Line 77"/>
                <p:cNvSpPr>
                  <a:spLocks noChangeShapeType="1"/>
                </p:cNvSpPr>
                <p:nvPr/>
              </p:nvSpPr>
              <p:spPr bwMode="auto">
                <a:xfrm>
                  <a:off x="1497" y="206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81" name="Line 78"/>
                <p:cNvSpPr>
                  <a:spLocks noChangeShapeType="1"/>
                </p:cNvSpPr>
                <p:nvPr/>
              </p:nvSpPr>
              <p:spPr bwMode="auto">
                <a:xfrm>
                  <a:off x="1552"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82" name="Line 79"/>
                <p:cNvSpPr>
                  <a:spLocks noChangeShapeType="1"/>
                </p:cNvSpPr>
                <p:nvPr/>
              </p:nvSpPr>
              <p:spPr bwMode="auto">
                <a:xfrm>
                  <a:off x="1608"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83" name="Line 80"/>
                <p:cNvSpPr>
                  <a:spLocks noChangeShapeType="1"/>
                </p:cNvSpPr>
                <p:nvPr/>
              </p:nvSpPr>
              <p:spPr bwMode="auto">
                <a:xfrm>
                  <a:off x="1664"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84" name="Line 81"/>
                <p:cNvSpPr>
                  <a:spLocks noChangeShapeType="1"/>
                </p:cNvSpPr>
                <p:nvPr/>
              </p:nvSpPr>
              <p:spPr bwMode="auto">
                <a:xfrm>
                  <a:off x="1720"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85" name="Line 82"/>
                <p:cNvSpPr>
                  <a:spLocks noChangeShapeType="1"/>
                </p:cNvSpPr>
                <p:nvPr/>
              </p:nvSpPr>
              <p:spPr bwMode="auto">
                <a:xfrm>
                  <a:off x="1776" y="206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36" name="Group 83"/>
            <p:cNvGrpSpPr>
              <a:grpSpLocks/>
            </p:cNvGrpSpPr>
            <p:nvPr/>
          </p:nvGrpSpPr>
          <p:grpSpPr bwMode="auto">
            <a:xfrm>
              <a:off x="1960" y="2036"/>
              <a:ext cx="423" cy="56"/>
              <a:chOff x="1960" y="2036"/>
              <a:chExt cx="423" cy="56"/>
            </a:xfrm>
          </p:grpSpPr>
          <p:sp>
            <p:nvSpPr>
              <p:cNvPr id="51370"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1371" name="Group 85"/>
              <p:cNvGrpSpPr>
                <a:grpSpLocks/>
              </p:cNvGrpSpPr>
              <p:nvPr/>
            </p:nvGrpSpPr>
            <p:grpSpPr bwMode="auto">
              <a:xfrm>
                <a:off x="1960" y="2068"/>
                <a:ext cx="303" cy="1"/>
                <a:chOff x="1960" y="2068"/>
                <a:chExt cx="303" cy="1"/>
              </a:xfrm>
            </p:grpSpPr>
            <p:sp>
              <p:nvSpPr>
                <p:cNvPr id="51372" name="Line 86"/>
                <p:cNvSpPr>
                  <a:spLocks noChangeShapeType="1"/>
                </p:cNvSpPr>
                <p:nvPr/>
              </p:nvSpPr>
              <p:spPr bwMode="auto">
                <a:xfrm>
                  <a:off x="1960"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73" name="Line 87"/>
                <p:cNvSpPr>
                  <a:spLocks noChangeShapeType="1"/>
                </p:cNvSpPr>
                <p:nvPr/>
              </p:nvSpPr>
              <p:spPr bwMode="auto">
                <a:xfrm>
                  <a:off x="2015"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74" name="Line 88"/>
                <p:cNvSpPr>
                  <a:spLocks noChangeShapeType="1"/>
                </p:cNvSpPr>
                <p:nvPr/>
              </p:nvSpPr>
              <p:spPr bwMode="auto">
                <a:xfrm>
                  <a:off x="2071"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75" name="Line 89"/>
                <p:cNvSpPr>
                  <a:spLocks noChangeShapeType="1"/>
                </p:cNvSpPr>
                <p:nvPr/>
              </p:nvSpPr>
              <p:spPr bwMode="auto">
                <a:xfrm>
                  <a:off x="2127"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76" name="Line 90"/>
                <p:cNvSpPr>
                  <a:spLocks noChangeShapeType="1"/>
                </p:cNvSpPr>
                <p:nvPr/>
              </p:nvSpPr>
              <p:spPr bwMode="auto">
                <a:xfrm>
                  <a:off x="2183"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77" name="Line 91"/>
                <p:cNvSpPr>
                  <a:spLocks noChangeShapeType="1"/>
                </p:cNvSpPr>
                <p:nvPr/>
              </p:nvSpPr>
              <p:spPr bwMode="auto">
                <a:xfrm>
                  <a:off x="2239"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37" name="Group 92"/>
            <p:cNvGrpSpPr>
              <a:grpSpLocks/>
            </p:cNvGrpSpPr>
            <p:nvPr/>
          </p:nvGrpSpPr>
          <p:grpSpPr bwMode="auto">
            <a:xfrm>
              <a:off x="2431" y="2036"/>
              <a:ext cx="415" cy="56"/>
              <a:chOff x="2431" y="2036"/>
              <a:chExt cx="415" cy="56"/>
            </a:xfrm>
          </p:grpSpPr>
          <p:sp>
            <p:nvSpPr>
              <p:cNvPr id="51362"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1363" name="Group 94"/>
              <p:cNvGrpSpPr>
                <a:grpSpLocks/>
              </p:cNvGrpSpPr>
              <p:nvPr/>
            </p:nvGrpSpPr>
            <p:grpSpPr bwMode="auto">
              <a:xfrm>
                <a:off x="2431" y="2068"/>
                <a:ext cx="295" cy="1"/>
                <a:chOff x="2431" y="2068"/>
                <a:chExt cx="295" cy="1"/>
              </a:xfrm>
            </p:grpSpPr>
            <p:sp>
              <p:nvSpPr>
                <p:cNvPr id="51364" name="Line 95"/>
                <p:cNvSpPr>
                  <a:spLocks noChangeShapeType="1"/>
                </p:cNvSpPr>
                <p:nvPr/>
              </p:nvSpPr>
              <p:spPr bwMode="auto">
                <a:xfrm>
                  <a:off x="2431"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65" name="Line 96"/>
                <p:cNvSpPr>
                  <a:spLocks noChangeShapeType="1"/>
                </p:cNvSpPr>
                <p:nvPr/>
              </p:nvSpPr>
              <p:spPr bwMode="auto">
                <a:xfrm>
                  <a:off x="2487"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66" name="Line 97"/>
                <p:cNvSpPr>
                  <a:spLocks noChangeShapeType="1"/>
                </p:cNvSpPr>
                <p:nvPr/>
              </p:nvSpPr>
              <p:spPr bwMode="auto">
                <a:xfrm>
                  <a:off x="2542"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67" name="Line 98"/>
                <p:cNvSpPr>
                  <a:spLocks noChangeShapeType="1"/>
                </p:cNvSpPr>
                <p:nvPr/>
              </p:nvSpPr>
              <p:spPr bwMode="auto">
                <a:xfrm>
                  <a:off x="2598"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68" name="Line 99"/>
                <p:cNvSpPr>
                  <a:spLocks noChangeShapeType="1"/>
                </p:cNvSpPr>
                <p:nvPr/>
              </p:nvSpPr>
              <p:spPr bwMode="auto">
                <a:xfrm>
                  <a:off x="2654"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69" name="Line 100"/>
                <p:cNvSpPr>
                  <a:spLocks noChangeShapeType="1"/>
                </p:cNvSpPr>
                <p:nvPr/>
              </p:nvSpPr>
              <p:spPr bwMode="auto">
                <a:xfrm>
                  <a:off x="2710" y="206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38" name="Group 101"/>
            <p:cNvGrpSpPr>
              <a:grpSpLocks/>
            </p:cNvGrpSpPr>
            <p:nvPr/>
          </p:nvGrpSpPr>
          <p:grpSpPr bwMode="auto">
            <a:xfrm>
              <a:off x="2423" y="2347"/>
              <a:ext cx="415" cy="56"/>
              <a:chOff x="2423" y="2347"/>
              <a:chExt cx="415" cy="56"/>
            </a:xfrm>
          </p:grpSpPr>
          <p:sp>
            <p:nvSpPr>
              <p:cNvPr id="51354"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1355" name="Group 103"/>
              <p:cNvGrpSpPr>
                <a:grpSpLocks/>
              </p:cNvGrpSpPr>
              <p:nvPr/>
            </p:nvGrpSpPr>
            <p:grpSpPr bwMode="auto">
              <a:xfrm>
                <a:off x="2423" y="2371"/>
                <a:ext cx="295" cy="1"/>
                <a:chOff x="2423" y="2371"/>
                <a:chExt cx="295" cy="1"/>
              </a:xfrm>
            </p:grpSpPr>
            <p:sp>
              <p:nvSpPr>
                <p:cNvPr id="51356" name="Line 104"/>
                <p:cNvSpPr>
                  <a:spLocks noChangeShapeType="1"/>
                </p:cNvSpPr>
                <p:nvPr/>
              </p:nvSpPr>
              <p:spPr bwMode="auto">
                <a:xfrm>
                  <a:off x="2423"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57" name="Line 105"/>
                <p:cNvSpPr>
                  <a:spLocks noChangeShapeType="1"/>
                </p:cNvSpPr>
                <p:nvPr/>
              </p:nvSpPr>
              <p:spPr bwMode="auto">
                <a:xfrm>
                  <a:off x="2479"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58" name="Line 106"/>
                <p:cNvSpPr>
                  <a:spLocks noChangeShapeType="1"/>
                </p:cNvSpPr>
                <p:nvPr/>
              </p:nvSpPr>
              <p:spPr bwMode="auto">
                <a:xfrm>
                  <a:off x="2534"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59" name="Line 107"/>
                <p:cNvSpPr>
                  <a:spLocks noChangeShapeType="1"/>
                </p:cNvSpPr>
                <p:nvPr/>
              </p:nvSpPr>
              <p:spPr bwMode="auto">
                <a:xfrm>
                  <a:off x="2590"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60" name="Line 108"/>
                <p:cNvSpPr>
                  <a:spLocks noChangeShapeType="1"/>
                </p:cNvSpPr>
                <p:nvPr/>
              </p:nvSpPr>
              <p:spPr bwMode="auto">
                <a:xfrm>
                  <a:off x="2646"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61" name="Line 109"/>
                <p:cNvSpPr>
                  <a:spLocks noChangeShapeType="1"/>
                </p:cNvSpPr>
                <p:nvPr/>
              </p:nvSpPr>
              <p:spPr bwMode="auto">
                <a:xfrm>
                  <a:off x="2702"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39" name="Group 110"/>
            <p:cNvGrpSpPr>
              <a:grpSpLocks/>
            </p:cNvGrpSpPr>
            <p:nvPr/>
          </p:nvGrpSpPr>
          <p:grpSpPr bwMode="auto">
            <a:xfrm>
              <a:off x="1960" y="2347"/>
              <a:ext cx="415" cy="56"/>
              <a:chOff x="1960" y="2347"/>
              <a:chExt cx="415" cy="56"/>
            </a:xfrm>
          </p:grpSpPr>
          <p:sp>
            <p:nvSpPr>
              <p:cNvPr id="51346"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1347" name="Group 112"/>
              <p:cNvGrpSpPr>
                <a:grpSpLocks/>
              </p:cNvGrpSpPr>
              <p:nvPr/>
            </p:nvGrpSpPr>
            <p:grpSpPr bwMode="auto">
              <a:xfrm>
                <a:off x="1960" y="2371"/>
                <a:ext cx="295" cy="1"/>
                <a:chOff x="1960" y="2371"/>
                <a:chExt cx="295" cy="1"/>
              </a:xfrm>
            </p:grpSpPr>
            <p:sp>
              <p:nvSpPr>
                <p:cNvPr id="51348" name="Line 113"/>
                <p:cNvSpPr>
                  <a:spLocks noChangeShapeType="1"/>
                </p:cNvSpPr>
                <p:nvPr/>
              </p:nvSpPr>
              <p:spPr bwMode="auto">
                <a:xfrm>
                  <a:off x="1960"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49" name="Line 114"/>
                <p:cNvSpPr>
                  <a:spLocks noChangeShapeType="1"/>
                </p:cNvSpPr>
                <p:nvPr/>
              </p:nvSpPr>
              <p:spPr bwMode="auto">
                <a:xfrm>
                  <a:off x="2015"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50" name="Line 115"/>
                <p:cNvSpPr>
                  <a:spLocks noChangeShapeType="1"/>
                </p:cNvSpPr>
                <p:nvPr/>
              </p:nvSpPr>
              <p:spPr bwMode="auto">
                <a:xfrm>
                  <a:off x="2071"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51" name="Line 116"/>
                <p:cNvSpPr>
                  <a:spLocks noChangeShapeType="1"/>
                </p:cNvSpPr>
                <p:nvPr/>
              </p:nvSpPr>
              <p:spPr bwMode="auto">
                <a:xfrm>
                  <a:off x="2127"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52" name="Line 117"/>
                <p:cNvSpPr>
                  <a:spLocks noChangeShapeType="1"/>
                </p:cNvSpPr>
                <p:nvPr/>
              </p:nvSpPr>
              <p:spPr bwMode="auto">
                <a:xfrm>
                  <a:off x="2183"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53" name="Line 118"/>
                <p:cNvSpPr>
                  <a:spLocks noChangeShapeType="1"/>
                </p:cNvSpPr>
                <p:nvPr/>
              </p:nvSpPr>
              <p:spPr bwMode="auto">
                <a:xfrm>
                  <a:off x="2239"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40" name="Group 119"/>
            <p:cNvGrpSpPr>
              <a:grpSpLocks/>
            </p:cNvGrpSpPr>
            <p:nvPr/>
          </p:nvGrpSpPr>
          <p:grpSpPr bwMode="auto">
            <a:xfrm>
              <a:off x="1497" y="2339"/>
              <a:ext cx="415" cy="56"/>
              <a:chOff x="1497" y="2339"/>
              <a:chExt cx="415" cy="56"/>
            </a:xfrm>
          </p:grpSpPr>
          <p:sp>
            <p:nvSpPr>
              <p:cNvPr id="51338"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1339" name="Group 121"/>
              <p:cNvGrpSpPr>
                <a:grpSpLocks/>
              </p:cNvGrpSpPr>
              <p:nvPr/>
            </p:nvGrpSpPr>
            <p:grpSpPr bwMode="auto">
              <a:xfrm>
                <a:off x="1497" y="2371"/>
                <a:ext cx="295" cy="1"/>
                <a:chOff x="1497" y="2371"/>
                <a:chExt cx="295" cy="1"/>
              </a:xfrm>
            </p:grpSpPr>
            <p:sp>
              <p:nvSpPr>
                <p:cNvPr id="51340" name="Line 122"/>
                <p:cNvSpPr>
                  <a:spLocks noChangeShapeType="1"/>
                </p:cNvSpPr>
                <p:nvPr/>
              </p:nvSpPr>
              <p:spPr bwMode="auto">
                <a:xfrm>
                  <a:off x="1497" y="2371"/>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41" name="Line 123"/>
                <p:cNvSpPr>
                  <a:spLocks noChangeShapeType="1"/>
                </p:cNvSpPr>
                <p:nvPr/>
              </p:nvSpPr>
              <p:spPr bwMode="auto">
                <a:xfrm>
                  <a:off x="1552"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42" name="Line 124"/>
                <p:cNvSpPr>
                  <a:spLocks noChangeShapeType="1"/>
                </p:cNvSpPr>
                <p:nvPr/>
              </p:nvSpPr>
              <p:spPr bwMode="auto">
                <a:xfrm>
                  <a:off x="1608"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43" name="Line 125"/>
                <p:cNvSpPr>
                  <a:spLocks noChangeShapeType="1"/>
                </p:cNvSpPr>
                <p:nvPr/>
              </p:nvSpPr>
              <p:spPr bwMode="auto">
                <a:xfrm>
                  <a:off x="1664"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44" name="Line 126"/>
                <p:cNvSpPr>
                  <a:spLocks noChangeShapeType="1"/>
                </p:cNvSpPr>
                <p:nvPr/>
              </p:nvSpPr>
              <p:spPr bwMode="auto">
                <a:xfrm>
                  <a:off x="1720"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45" name="Line 127"/>
                <p:cNvSpPr>
                  <a:spLocks noChangeShapeType="1"/>
                </p:cNvSpPr>
                <p:nvPr/>
              </p:nvSpPr>
              <p:spPr bwMode="auto">
                <a:xfrm>
                  <a:off x="1776"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41" name="Group 128"/>
            <p:cNvGrpSpPr>
              <a:grpSpLocks/>
            </p:cNvGrpSpPr>
            <p:nvPr/>
          </p:nvGrpSpPr>
          <p:grpSpPr bwMode="auto">
            <a:xfrm>
              <a:off x="1489" y="2650"/>
              <a:ext cx="423" cy="56"/>
              <a:chOff x="1489" y="2650"/>
              <a:chExt cx="423" cy="56"/>
            </a:xfrm>
          </p:grpSpPr>
          <p:sp>
            <p:nvSpPr>
              <p:cNvPr id="51330"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tx1"/>
              </a:solidFill>
              <a:ln w="9525">
                <a:solidFill>
                  <a:schemeClr val="tx1"/>
                </a:solidFill>
                <a:round/>
                <a:headEnd/>
                <a:tailEnd/>
              </a:ln>
            </p:spPr>
            <p:txBody>
              <a:bodyPr/>
              <a:lstStyle/>
              <a:p>
                <a:endParaRPr lang="en-US"/>
              </a:p>
            </p:txBody>
          </p:sp>
          <p:grpSp>
            <p:nvGrpSpPr>
              <p:cNvPr id="51331" name="Group 130"/>
              <p:cNvGrpSpPr>
                <a:grpSpLocks/>
              </p:cNvGrpSpPr>
              <p:nvPr/>
            </p:nvGrpSpPr>
            <p:grpSpPr bwMode="auto">
              <a:xfrm>
                <a:off x="1489" y="2674"/>
                <a:ext cx="295" cy="1"/>
                <a:chOff x="1489" y="2674"/>
                <a:chExt cx="295" cy="1"/>
              </a:xfrm>
            </p:grpSpPr>
            <p:sp>
              <p:nvSpPr>
                <p:cNvPr id="51332" name="Line 131"/>
                <p:cNvSpPr>
                  <a:spLocks noChangeShapeType="1"/>
                </p:cNvSpPr>
                <p:nvPr/>
              </p:nvSpPr>
              <p:spPr bwMode="auto">
                <a:xfrm>
                  <a:off x="1489"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33" name="Line 132"/>
                <p:cNvSpPr>
                  <a:spLocks noChangeShapeType="1"/>
                </p:cNvSpPr>
                <p:nvPr/>
              </p:nvSpPr>
              <p:spPr bwMode="auto">
                <a:xfrm>
                  <a:off x="1544"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34" name="Line 133"/>
                <p:cNvSpPr>
                  <a:spLocks noChangeShapeType="1"/>
                </p:cNvSpPr>
                <p:nvPr/>
              </p:nvSpPr>
              <p:spPr bwMode="auto">
                <a:xfrm>
                  <a:off x="1600"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35" name="Line 134"/>
                <p:cNvSpPr>
                  <a:spLocks noChangeShapeType="1"/>
                </p:cNvSpPr>
                <p:nvPr/>
              </p:nvSpPr>
              <p:spPr bwMode="auto">
                <a:xfrm>
                  <a:off x="1656"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36" name="Line 135"/>
                <p:cNvSpPr>
                  <a:spLocks noChangeShapeType="1"/>
                </p:cNvSpPr>
                <p:nvPr/>
              </p:nvSpPr>
              <p:spPr bwMode="auto">
                <a:xfrm>
                  <a:off x="1712"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37" name="Line 136"/>
                <p:cNvSpPr>
                  <a:spLocks noChangeShapeType="1"/>
                </p:cNvSpPr>
                <p:nvPr/>
              </p:nvSpPr>
              <p:spPr bwMode="auto">
                <a:xfrm>
                  <a:off x="1768"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42" name="Group 137"/>
            <p:cNvGrpSpPr>
              <a:grpSpLocks/>
            </p:cNvGrpSpPr>
            <p:nvPr/>
          </p:nvGrpSpPr>
          <p:grpSpPr bwMode="auto">
            <a:xfrm>
              <a:off x="1968" y="2650"/>
              <a:ext cx="415" cy="56"/>
              <a:chOff x="1968" y="2650"/>
              <a:chExt cx="415" cy="56"/>
            </a:xfrm>
          </p:grpSpPr>
          <p:sp>
            <p:nvSpPr>
              <p:cNvPr id="51322"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1323" name="Group 139"/>
              <p:cNvGrpSpPr>
                <a:grpSpLocks/>
              </p:cNvGrpSpPr>
              <p:nvPr/>
            </p:nvGrpSpPr>
            <p:grpSpPr bwMode="auto">
              <a:xfrm>
                <a:off x="1968" y="2674"/>
                <a:ext cx="295" cy="1"/>
                <a:chOff x="1968" y="2674"/>
                <a:chExt cx="295" cy="1"/>
              </a:xfrm>
            </p:grpSpPr>
            <p:sp>
              <p:nvSpPr>
                <p:cNvPr id="51324" name="Line 140"/>
                <p:cNvSpPr>
                  <a:spLocks noChangeShapeType="1"/>
                </p:cNvSpPr>
                <p:nvPr/>
              </p:nvSpPr>
              <p:spPr bwMode="auto">
                <a:xfrm>
                  <a:off x="1968"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25" name="Line 141"/>
                <p:cNvSpPr>
                  <a:spLocks noChangeShapeType="1"/>
                </p:cNvSpPr>
                <p:nvPr/>
              </p:nvSpPr>
              <p:spPr bwMode="auto">
                <a:xfrm>
                  <a:off x="2023"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26" name="Line 142"/>
                <p:cNvSpPr>
                  <a:spLocks noChangeShapeType="1"/>
                </p:cNvSpPr>
                <p:nvPr/>
              </p:nvSpPr>
              <p:spPr bwMode="auto">
                <a:xfrm>
                  <a:off x="2079"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27" name="Line 143"/>
                <p:cNvSpPr>
                  <a:spLocks noChangeShapeType="1"/>
                </p:cNvSpPr>
                <p:nvPr/>
              </p:nvSpPr>
              <p:spPr bwMode="auto">
                <a:xfrm>
                  <a:off x="2135"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28" name="Line 144"/>
                <p:cNvSpPr>
                  <a:spLocks noChangeShapeType="1"/>
                </p:cNvSpPr>
                <p:nvPr/>
              </p:nvSpPr>
              <p:spPr bwMode="auto">
                <a:xfrm>
                  <a:off x="219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29" name="Line 145"/>
                <p:cNvSpPr>
                  <a:spLocks noChangeShapeType="1"/>
                </p:cNvSpPr>
                <p:nvPr/>
              </p:nvSpPr>
              <p:spPr bwMode="auto">
                <a:xfrm>
                  <a:off x="2247"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43" name="Group 146"/>
            <p:cNvGrpSpPr>
              <a:grpSpLocks/>
            </p:cNvGrpSpPr>
            <p:nvPr/>
          </p:nvGrpSpPr>
          <p:grpSpPr bwMode="auto">
            <a:xfrm>
              <a:off x="1489" y="2953"/>
              <a:ext cx="423" cy="56"/>
              <a:chOff x="1489" y="2953"/>
              <a:chExt cx="423" cy="56"/>
            </a:xfrm>
          </p:grpSpPr>
          <p:sp>
            <p:nvSpPr>
              <p:cNvPr id="51314"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chemeClr val="tx1"/>
              </a:solidFill>
              <a:ln w="9525">
                <a:solidFill>
                  <a:schemeClr val="tx1"/>
                </a:solidFill>
                <a:round/>
                <a:headEnd/>
                <a:tailEnd/>
              </a:ln>
            </p:spPr>
            <p:txBody>
              <a:bodyPr/>
              <a:lstStyle/>
              <a:p>
                <a:endParaRPr lang="en-US"/>
              </a:p>
            </p:txBody>
          </p:sp>
          <p:grpSp>
            <p:nvGrpSpPr>
              <p:cNvPr id="51315" name="Group 148"/>
              <p:cNvGrpSpPr>
                <a:grpSpLocks/>
              </p:cNvGrpSpPr>
              <p:nvPr/>
            </p:nvGrpSpPr>
            <p:grpSpPr bwMode="auto">
              <a:xfrm>
                <a:off x="1489" y="2985"/>
                <a:ext cx="295" cy="1"/>
                <a:chOff x="1489" y="2985"/>
                <a:chExt cx="295" cy="1"/>
              </a:xfrm>
            </p:grpSpPr>
            <p:sp>
              <p:nvSpPr>
                <p:cNvPr id="51316" name="Line 149"/>
                <p:cNvSpPr>
                  <a:spLocks noChangeShapeType="1"/>
                </p:cNvSpPr>
                <p:nvPr/>
              </p:nvSpPr>
              <p:spPr bwMode="auto">
                <a:xfrm>
                  <a:off x="1489"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17" name="Line 150"/>
                <p:cNvSpPr>
                  <a:spLocks noChangeShapeType="1"/>
                </p:cNvSpPr>
                <p:nvPr/>
              </p:nvSpPr>
              <p:spPr bwMode="auto">
                <a:xfrm>
                  <a:off x="1544"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18" name="Line 151"/>
                <p:cNvSpPr>
                  <a:spLocks noChangeShapeType="1"/>
                </p:cNvSpPr>
                <p:nvPr/>
              </p:nvSpPr>
              <p:spPr bwMode="auto">
                <a:xfrm>
                  <a:off x="1600"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19" name="Line 152"/>
                <p:cNvSpPr>
                  <a:spLocks noChangeShapeType="1"/>
                </p:cNvSpPr>
                <p:nvPr/>
              </p:nvSpPr>
              <p:spPr bwMode="auto">
                <a:xfrm>
                  <a:off x="1656"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20" name="Line 153"/>
                <p:cNvSpPr>
                  <a:spLocks noChangeShapeType="1"/>
                </p:cNvSpPr>
                <p:nvPr/>
              </p:nvSpPr>
              <p:spPr bwMode="auto">
                <a:xfrm>
                  <a:off x="1712"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21" name="Line 154"/>
                <p:cNvSpPr>
                  <a:spLocks noChangeShapeType="1"/>
                </p:cNvSpPr>
                <p:nvPr/>
              </p:nvSpPr>
              <p:spPr bwMode="auto">
                <a:xfrm>
                  <a:off x="1768"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44" name="Group 155"/>
            <p:cNvGrpSpPr>
              <a:grpSpLocks/>
            </p:cNvGrpSpPr>
            <p:nvPr/>
          </p:nvGrpSpPr>
          <p:grpSpPr bwMode="auto">
            <a:xfrm>
              <a:off x="1952" y="2953"/>
              <a:ext cx="415" cy="56"/>
              <a:chOff x="1952" y="2953"/>
              <a:chExt cx="415" cy="56"/>
            </a:xfrm>
          </p:grpSpPr>
          <p:sp>
            <p:nvSpPr>
              <p:cNvPr id="51306"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1307" name="Group 157"/>
              <p:cNvGrpSpPr>
                <a:grpSpLocks/>
              </p:cNvGrpSpPr>
              <p:nvPr/>
            </p:nvGrpSpPr>
            <p:grpSpPr bwMode="auto">
              <a:xfrm>
                <a:off x="1952" y="2985"/>
                <a:ext cx="295" cy="1"/>
                <a:chOff x="1952" y="2985"/>
                <a:chExt cx="295" cy="1"/>
              </a:xfrm>
            </p:grpSpPr>
            <p:sp>
              <p:nvSpPr>
                <p:cNvPr id="51308" name="Line 158"/>
                <p:cNvSpPr>
                  <a:spLocks noChangeShapeType="1"/>
                </p:cNvSpPr>
                <p:nvPr/>
              </p:nvSpPr>
              <p:spPr bwMode="auto">
                <a:xfrm>
                  <a:off x="1952"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09" name="Line 159"/>
                <p:cNvSpPr>
                  <a:spLocks noChangeShapeType="1"/>
                </p:cNvSpPr>
                <p:nvPr/>
              </p:nvSpPr>
              <p:spPr bwMode="auto">
                <a:xfrm>
                  <a:off x="2008" y="2985"/>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10" name="Line 160"/>
                <p:cNvSpPr>
                  <a:spLocks noChangeShapeType="1"/>
                </p:cNvSpPr>
                <p:nvPr/>
              </p:nvSpPr>
              <p:spPr bwMode="auto">
                <a:xfrm>
                  <a:off x="2063"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11" name="Line 161"/>
                <p:cNvSpPr>
                  <a:spLocks noChangeShapeType="1"/>
                </p:cNvSpPr>
                <p:nvPr/>
              </p:nvSpPr>
              <p:spPr bwMode="auto">
                <a:xfrm>
                  <a:off x="2119"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12" name="Line 162"/>
                <p:cNvSpPr>
                  <a:spLocks noChangeShapeType="1"/>
                </p:cNvSpPr>
                <p:nvPr/>
              </p:nvSpPr>
              <p:spPr bwMode="auto">
                <a:xfrm>
                  <a:off x="2175"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13" name="Line 163"/>
                <p:cNvSpPr>
                  <a:spLocks noChangeShapeType="1"/>
                </p:cNvSpPr>
                <p:nvPr/>
              </p:nvSpPr>
              <p:spPr bwMode="auto">
                <a:xfrm>
                  <a:off x="2231"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45" name="Group 164"/>
            <p:cNvGrpSpPr>
              <a:grpSpLocks/>
            </p:cNvGrpSpPr>
            <p:nvPr/>
          </p:nvGrpSpPr>
          <p:grpSpPr bwMode="auto">
            <a:xfrm>
              <a:off x="2415" y="2953"/>
              <a:ext cx="415" cy="56"/>
              <a:chOff x="2415" y="2953"/>
              <a:chExt cx="415" cy="56"/>
            </a:xfrm>
          </p:grpSpPr>
          <p:sp>
            <p:nvSpPr>
              <p:cNvPr id="51298"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1299" name="Group 166"/>
              <p:cNvGrpSpPr>
                <a:grpSpLocks/>
              </p:cNvGrpSpPr>
              <p:nvPr/>
            </p:nvGrpSpPr>
            <p:grpSpPr bwMode="auto">
              <a:xfrm>
                <a:off x="2415" y="2985"/>
                <a:ext cx="295" cy="1"/>
                <a:chOff x="2415" y="2985"/>
                <a:chExt cx="295" cy="1"/>
              </a:xfrm>
            </p:grpSpPr>
            <p:sp>
              <p:nvSpPr>
                <p:cNvPr id="51300" name="Line 167"/>
                <p:cNvSpPr>
                  <a:spLocks noChangeShapeType="1"/>
                </p:cNvSpPr>
                <p:nvPr/>
              </p:nvSpPr>
              <p:spPr bwMode="auto">
                <a:xfrm>
                  <a:off x="2415"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01" name="Line 168"/>
                <p:cNvSpPr>
                  <a:spLocks noChangeShapeType="1"/>
                </p:cNvSpPr>
                <p:nvPr/>
              </p:nvSpPr>
              <p:spPr bwMode="auto">
                <a:xfrm>
                  <a:off x="2471"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02" name="Line 169"/>
                <p:cNvSpPr>
                  <a:spLocks noChangeShapeType="1"/>
                </p:cNvSpPr>
                <p:nvPr/>
              </p:nvSpPr>
              <p:spPr bwMode="auto">
                <a:xfrm>
                  <a:off x="2526"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03" name="Line 170"/>
                <p:cNvSpPr>
                  <a:spLocks noChangeShapeType="1"/>
                </p:cNvSpPr>
                <p:nvPr/>
              </p:nvSpPr>
              <p:spPr bwMode="auto">
                <a:xfrm>
                  <a:off x="2582"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04" name="Line 171"/>
                <p:cNvSpPr>
                  <a:spLocks noChangeShapeType="1"/>
                </p:cNvSpPr>
                <p:nvPr/>
              </p:nvSpPr>
              <p:spPr bwMode="auto">
                <a:xfrm>
                  <a:off x="2638"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305" name="Line 172"/>
                <p:cNvSpPr>
                  <a:spLocks noChangeShapeType="1"/>
                </p:cNvSpPr>
                <p:nvPr/>
              </p:nvSpPr>
              <p:spPr bwMode="auto">
                <a:xfrm>
                  <a:off x="2694"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46" name="Group 173"/>
            <p:cNvGrpSpPr>
              <a:grpSpLocks/>
            </p:cNvGrpSpPr>
            <p:nvPr/>
          </p:nvGrpSpPr>
          <p:grpSpPr bwMode="auto">
            <a:xfrm>
              <a:off x="2838" y="1741"/>
              <a:ext cx="40" cy="1260"/>
              <a:chOff x="2838" y="1741"/>
              <a:chExt cx="40" cy="1260"/>
            </a:xfrm>
          </p:grpSpPr>
          <p:sp>
            <p:nvSpPr>
              <p:cNvPr id="51288" name="Oval 174"/>
              <p:cNvSpPr>
                <a:spLocks noChangeArrowheads="1"/>
              </p:cNvSpPr>
              <p:nvPr/>
            </p:nvSpPr>
            <p:spPr bwMode="auto">
              <a:xfrm>
                <a:off x="2838" y="1741"/>
                <a:ext cx="40" cy="40"/>
              </a:xfrm>
              <a:prstGeom prst="ellipse">
                <a:avLst/>
              </a:prstGeom>
              <a:solidFill>
                <a:schemeClr val="tx1"/>
              </a:solidFill>
              <a:ln w="9525">
                <a:solidFill>
                  <a:schemeClr val="tx1"/>
                </a:solidFill>
                <a:round/>
                <a:headEnd/>
                <a:tailEnd/>
              </a:ln>
            </p:spPr>
            <p:txBody>
              <a:bodyPr/>
              <a:lstStyle/>
              <a:p>
                <a:endParaRPr lang="en-US"/>
              </a:p>
            </p:txBody>
          </p:sp>
          <p:sp>
            <p:nvSpPr>
              <p:cNvPr id="51289" name="Oval 175"/>
              <p:cNvSpPr>
                <a:spLocks noChangeArrowheads="1"/>
              </p:cNvSpPr>
              <p:nvPr/>
            </p:nvSpPr>
            <p:spPr bwMode="auto">
              <a:xfrm>
                <a:off x="2838" y="1741"/>
                <a:ext cx="40" cy="40"/>
              </a:xfrm>
              <a:prstGeom prst="ellipse">
                <a:avLst/>
              </a:prstGeom>
              <a:solidFill>
                <a:schemeClr val="tx1"/>
              </a:solidFill>
              <a:ln w="25400">
                <a:solidFill>
                  <a:schemeClr val="tx1"/>
                </a:solidFill>
                <a:round/>
                <a:headEnd/>
                <a:tailEnd/>
              </a:ln>
            </p:spPr>
            <p:txBody>
              <a:bodyPr/>
              <a:lstStyle/>
              <a:p>
                <a:endParaRPr lang="en-US"/>
              </a:p>
            </p:txBody>
          </p:sp>
          <p:sp>
            <p:nvSpPr>
              <p:cNvPr id="51290" name="Oval 176"/>
              <p:cNvSpPr>
                <a:spLocks noChangeArrowheads="1"/>
              </p:cNvSpPr>
              <p:nvPr/>
            </p:nvSpPr>
            <p:spPr bwMode="auto">
              <a:xfrm>
                <a:off x="2846" y="2044"/>
                <a:ext cx="32" cy="32"/>
              </a:xfrm>
              <a:prstGeom prst="ellipse">
                <a:avLst/>
              </a:prstGeom>
              <a:solidFill>
                <a:schemeClr val="tx1"/>
              </a:solidFill>
              <a:ln w="9525">
                <a:solidFill>
                  <a:schemeClr val="tx1"/>
                </a:solidFill>
                <a:round/>
                <a:headEnd/>
                <a:tailEnd/>
              </a:ln>
            </p:spPr>
            <p:txBody>
              <a:bodyPr/>
              <a:lstStyle/>
              <a:p>
                <a:endParaRPr lang="en-US"/>
              </a:p>
            </p:txBody>
          </p:sp>
          <p:sp>
            <p:nvSpPr>
              <p:cNvPr id="51291" name="Oval 177"/>
              <p:cNvSpPr>
                <a:spLocks noChangeArrowheads="1"/>
              </p:cNvSpPr>
              <p:nvPr/>
            </p:nvSpPr>
            <p:spPr bwMode="auto">
              <a:xfrm>
                <a:off x="2846" y="2044"/>
                <a:ext cx="32" cy="32"/>
              </a:xfrm>
              <a:prstGeom prst="ellipse">
                <a:avLst/>
              </a:prstGeom>
              <a:solidFill>
                <a:schemeClr val="tx1"/>
              </a:solidFill>
              <a:ln w="25400">
                <a:solidFill>
                  <a:schemeClr val="tx1"/>
                </a:solidFill>
                <a:round/>
                <a:headEnd/>
                <a:tailEnd/>
              </a:ln>
            </p:spPr>
            <p:txBody>
              <a:bodyPr/>
              <a:lstStyle/>
              <a:p>
                <a:endParaRPr lang="en-US"/>
              </a:p>
            </p:txBody>
          </p:sp>
          <p:sp>
            <p:nvSpPr>
              <p:cNvPr id="51292" name="Oval 178"/>
              <p:cNvSpPr>
                <a:spLocks noChangeArrowheads="1"/>
              </p:cNvSpPr>
              <p:nvPr/>
            </p:nvSpPr>
            <p:spPr bwMode="auto">
              <a:xfrm>
                <a:off x="2846" y="2355"/>
                <a:ext cx="32" cy="32"/>
              </a:xfrm>
              <a:prstGeom prst="ellipse">
                <a:avLst/>
              </a:prstGeom>
              <a:solidFill>
                <a:schemeClr val="tx1"/>
              </a:solidFill>
              <a:ln w="9525">
                <a:solidFill>
                  <a:schemeClr val="tx1"/>
                </a:solidFill>
                <a:round/>
                <a:headEnd/>
                <a:tailEnd/>
              </a:ln>
            </p:spPr>
            <p:txBody>
              <a:bodyPr/>
              <a:lstStyle/>
              <a:p>
                <a:endParaRPr lang="en-US"/>
              </a:p>
            </p:txBody>
          </p:sp>
          <p:sp>
            <p:nvSpPr>
              <p:cNvPr id="51293" name="Oval 179"/>
              <p:cNvSpPr>
                <a:spLocks noChangeArrowheads="1"/>
              </p:cNvSpPr>
              <p:nvPr/>
            </p:nvSpPr>
            <p:spPr bwMode="auto">
              <a:xfrm>
                <a:off x="2846"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1294" name="Oval 180"/>
              <p:cNvSpPr>
                <a:spLocks noChangeArrowheads="1"/>
              </p:cNvSpPr>
              <p:nvPr/>
            </p:nvSpPr>
            <p:spPr bwMode="auto">
              <a:xfrm>
                <a:off x="2838" y="2658"/>
                <a:ext cx="40" cy="32"/>
              </a:xfrm>
              <a:prstGeom prst="ellipse">
                <a:avLst/>
              </a:prstGeom>
              <a:solidFill>
                <a:schemeClr val="tx1"/>
              </a:solidFill>
              <a:ln w="9525">
                <a:solidFill>
                  <a:schemeClr val="tx1"/>
                </a:solidFill>
                <a:round/>
                <a:headEnd/>
                <a:tailEnd/>
              </a:ln>
            </p:spPr>
            <p:txBody>
              <a:bodyPr/>
              <a:lstStyle/>
              <a:p>
                <a:endParaRPr lang="en-US"/>
              </a:p>
            </p:txBody>
          </p:sp>
          <p:sp>
            <p:nvSpPr>
              <p:cNvPr id="51295" name="Oval 181"/>
              <p:cNvSpPr>
                <a:spLocks noChangeArrowheads="1"/>
              </p:cNvSpPr>
              <p:nvPr/>
            </p:nvSpPr>
            <p:spPr bwMode="auto">
              <a:xfrm>
                <a:off x="2838" y="2658"/>
                <a:ext cx="40" cy="32"/>
              </a:xfrm>
              <a:prstGeom prst="ellipse">
                <a:avLst/>
              </a:prstGeom>
              <a:solidFill>
                <a:schemeClr val="tx1"/>
              </a:solidFill>
              <a:ln w="25400">
                <a:solidFill>
                  <a:schemeClr val="tx1"/>
                </a:solidFill>
                <a:round/>
                <a:headEnd/>
                <a:tailEnd/>
              </a:ln>
            </p:spPr>
            <p:txBody>
              <a:bodyPr/>
              <a:lstStyle/>
              <a:p>
                <a:endParaRPr lang="en-US"/>
              </a:p>
            </p:txBody>
          </p:sp>
          <p:sp>
            <p:nvSpPr>
              <p:cNvPr id="51296" name="Oval 182"/>
              <p:cNvSpPr>
                <a:spLocks noChangeArrowheads="1"/>
              </p:cNvSpPr>
              <p:nvPr/>
            </p:nvSpPr>
            <p:spPr bwMode="auto">
              <a:xfrm>
                <a:off x="2838" y="2969"/>
                <a:ext cx="32" cy="32"/>
              </a:xfrm>
              <a:prstGeom prst="ellipse">
                <a:avLst/>
              </a:prstGeom>
              <a:solidFill>
                <a:schemeClr val="tx1"/>
              </a:solidFill>
              <a:ln w="9525">
                <a:solidFill>
                  <a:schemeClr val="tx1"/>
                </a:solidFill>
                <a:round/>
                <a:headEnd/>
                <a:tailEnd/>
              </a:ln>
            </p:spPr>
            <p:txBody>
              <a:bodyPr/>
              <a:lstStyle/>
              <a:p>
                <a:endParaRPr lang="en-US"/>
              </a:p>
            </p:txBody>
          </p:sp>
          <p:sp>
            <p:nvSpPr>
              <p:cNvPr id="51297" name="Oval 183"/>
              <p:cNvSpPr>
                <a:spLocks noChangeArrowheads="1"/>
              </p:cNvSpPr>
              <p:nvPr/>
            </p:nvSpPr>
            <p:spPr bwMode="auto">
              <a:xfrm>
                <a:off x="2838" y="2969"/>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0247" name="Group 184"/>
            <p:cNvGrpSpPr>
              <a:grpSpLocks/>
            </p:cNvGrpSpPr>
            <p:nvPr/>
          </p:nvGrpSpPr>
          <p:grpSpPr bwMode="auto">
            <a:xfrm>
              <a:off x="1912" y="3272"/>
              <a:ext cx="32" cy="335"/>
              <a:chOff x="1912" y="3272"/>
              <a:chExt cx="32" cy="335"/>
            </a:xfrm>
          </p:grpSpPr>
          <p:sp>
            <p:nvSpPr>
              <p:cNvPr id="51284" name="Oval 185"/>
              <p:cNvSpPr>
                <a:spLocks noChangeArrowheads="1"/>
              </p:cNvSpPr>
              <p:nvPr/>
            </p:nvSpPr>
            <p:spPr bwMode="auto">
              <a:xfrm>
                <a:off x="1912" y="3272"/>
                <a:ext cx="32" cy="32"/>
              </a:xfrm>
              <a:prstGeom prst="ellipse">
                <a:avLst/>
              </a:prstGeom>
              <a:solidFill>
                <a:schemeClr val="tx1"/>
              </a:solidFill>
              <a:ln w="9525">
                <a:solidFill>
                  <a:schemeClr val="tx1"/>
                </a:solidFill>
                <a:round/>
                <a:headEnd/>
                <a:tailEnd/>
              </a:ln>
            </p:spPr>
            <p:txBody>
              <a:bodyPr/>
              <a:lstStyle/>
              <a:p>
                <a:endParaRPr lang="en-US"/>
              </a:p>
            </p:txBody>
          </p:sp>
          <p:sp>
            <p:nvSpPr>
              <p:cNvPr id="51285" name="Oval 186"/>
              <p:cNvSpPr>
                <a:spLocks noChangeArrowheads="1"/>
              </p:cNvSpPr>
              <p:nvPr/>
            </p:nvSpPr>
            <p:spPr bwMode="auto">
              <a:xfrm>
                <a:off x="1912" y="3272"/>
                <a:ext cx="32" cy="32"/>
              </a:xfrm>
              <a:prstGeom prst="ellipse">
                <a:avLst/>
              </a:prstGeom>
              <a:solidFill>
                <a:schemeClr val="tx1"/>
              </a:solidFill>
              <a:ln w="25400">
                <a:solidFill>
                  <a:schemeClr val="tx1"/>
                </a:solidFill>
                <a:round/>
                <a:headEnd/>
                <a:tailEnd/>
              </a:ln>
            </p:spPr>
            <p:txBody>
              <a:bodyPr/>
              <a:lstStyle/>
              <a:p>
                <a:endParaRPr lang="en-US"/>
              </a:p>
            </p:txBody>
          </p:sp>
          <p:sp>
            <p:nvSpPr>
              <p:cNvPr id="51286" name="Oval 187"/>
              <p:cNvSpPr>
                <a:spLocks noChangeArrowheads="1"/>
              </p:cNvSpPr>
              <p:nvPr/>
            </p:nvSpPr>
            <p:spPr bwMode="auto">
              <a:xfrm>
                <a:off x="1912" y="3575"/>
                <a:ext cx="32" cy="32"/>
              </a:xfrm>
              <a:prstGeom prst="ellipse">
                <a:avLst/>
              </a:prstGeom>
              <a:solidFill>
                <a:schemeClr val="tx1"/>
              </a:solidFill>
              <a:ln w="9525">
                <a:solidFill>
                  <a:schemeClr val="tx1"/>
                </a:solidFill>
                <a:round/>
                <a:headEnd/>
                <a:tailEnd/>
              </a:ln>
            </p:spPr>
            <p:txBody>
              <a:bodyPr/>
              <a:lstStyle/>
              <a:p>
                <a:endParaRPr lang="en-US"/>
              </a:p>
            </p:txBody>
          </p:sp>
          <p:sp>
            <p:nvSpPr>
              <p:cNvPr id="51287" name="Oval 188"/>
              <p:cNvSpPr>
                <a:spLocks noChangeArrowheads="1"/>
              </p:cNvSpPr>
              <p:nvPr/>
            </p:nvSpPr>
            <p:spPr bwMode="auto">
              <a:xfrm>
                <a:off x="1912" y="3575"/>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0248" name="Group 189"/>
            <p:cNvGrpSpPr>
              <a:grpSpLocks/>
            </p:cNvGrpSpPr>
            <p:nvPr/>
          </p:nvGrpSpPr>
          <p:grpSpPr bwMode="auto">
            <a:xfrm>
              <a:off x="1449" y="3272"/>
              <a:ext cx="40" cy="335"/>
              <a:chOff x="1449" y="3272"/>
              <a:chExt cx="40" cy="335"/>
            </a:xfrm>
          </p:grpSpPr>
          <p:sp>
            <p:nvSpPr>
              <p:cNvPr id="51280" name="Oval 190"/>
              <p:cNvSpPr>
                <a:spLocks noChangeArrowheads="1"/>
              </p:cNvSpPr>
              <p:nvPr/>
            </p:nvSpPr>
            <p:spPr bwMode="auto">
              <a:xfrm>
                <a:off x="1449" y="3272"/>
                <a:ext cx="40" cy="32"/>
              </a:xfrm>
              <a:prstGeom prst="ellipse">
                <a:avLst/>
              </a:prstGeom>
              <a:solidFill>
                <a:schemeClr val="tx1"/>
              </a:solidFill>
              <a:ln w="9525">
                <a:solidFill>
                  <a:schemeClr val="tx1"/>
                </a:solidFill>
                <a:round/>
                <a:headEnd/>
                <a:tailEnd/>
              </a:ln>
            </p:spPr>
            <p:txBody>
              <a:bodyPr/>
              <a:lstStyle/>
              <a:p>
                <a:endParaRPr lang="en-US"/>
              </a:p>
            </p:txBody>
          </p:sp>
          <p:sp>
            <p:nvSpPr>
              <p:cNvPr id="51281" name="Oval 191"/>
              <p:cNvSpPr>
                <a:spLocks noChangeArrowheads="1"/>
              </p:cNvSpPr>
              <p:nvPr/>
            </p:nvSpPr>
            <p:spPr bwMode="auto">
              <a:xfrm>
                <a:off x="1449" y="3272"/>
                <a:ext cx="40" cy="32"/>
              </a:xfrm>
              <a:prstGeom prst="ellipse">
                <a:avLst/>
              </a:prstGeom>
              <a:solidFill>
                <a:schemeClr val="tx1"/>
              </a:solidFill>
              <a:ln w="25400">
                <a:solidFill>
                  <a:schemeClr val="tx1"/>
                </a:solidFill>
                <a:round/>
                <a:headEnd/>
                <a:tailEnd/>
              </a:ln>
            </p:spPr>
            <p:txBody>
              <a:bodyPr/>
              <a:lstStyle/>
              <a:p>
                <a:endParaRPr lang="en-US"/>
              </a:p>
            </p:txBody>
          </p:sp>
          <p:sp>
            <p:nvSpPr>
              <p:cNvPr id="51282" name="Oval 192"/>
              <p:cNvSpPr>
                <a:spLocks noChangeArrowheads="1"/>
              </p:cNvSpPr>
              <p:nvPr/>
            </p:nvSpPr>
            <p:spPr bwMode="auto">
              <a:xfrm>
                <a:off x="1449" y="3575"/>
                <a:ext cx="40" cy="32"/>
              </a:xfrm>
              <a:prstGeom prst="ellipse">
                <a:avLst/>
              </a:prstGeom>
              <a:solidFill>
                <a:schemeClr val="tx1"/>
              </a:solidFill>
              <a:ln w="9525">
                <a:solidFill>
                  <a:schemeClr val="tx1"/>
                </a:solidFill>
                <a:round/>
                <a:headEnd/>
                <a:tailEnd/>
              </a:ln>
            </p:spPr>
            <p:txBody>
              <a:bodyPr/>
              <a:lstStyle/>
              <a:p>
                <a:endParaRPr lang="en-US"/>
              </a:p>
            </p:txBody>
          </p:sp>
          <p:sp>
            <p:nvSpPr>
              <p:cNvPr id="51283" name="Oval 193"/>
              <p:cNvSpPr>
                <a:spLocks noChangeArrowheads="1"/>
              </p:cNvSpPr>
              <p:nvPr/>
            </p:nvSpPr>
            <p:spPr bwMode="auto">
              <a:xfrm>
                <a:off x="1449" y="3575"/>
                <a:ext cx="40" cy="32"/>
              </a:xfrm>
              <a:prstGeom prst="ellipse">
                <a:avLst/>
              </a:prstGeom>
              <a:solidFill>
                <a:schemeClr val="tx1"/>
              </a:solidFill>
              <a:ln w="25400">
                <a:solidFill>
                  <a:schemeClr val="tx1"/>
                </a:solidFill>
                <a:round/>
                <a:headEnd/>
                <a:tailEnd/>
              </a:ln>
            </p:spPr>
            <p:txBody>
              <a:bodyPr/>
              <a:lstStyle/>
              <a:p>
                <a:endParaRPr lang="en-US"/>
              </a:p>
            </p:txBody>
          </p:sp>
        </p:grpSp>
        <p:grpSp>
          <p:nvGrpSpPr>
            <p:cNvPr id="50249" name="Group 194"/>
            <p:cNvGrpSpPr>
              <a:grpSpLocks/>
            </p:cNvGrpSpPr>
            <p:nvPr/>
          </p:nvGrpSpPr>
          <p:grpSpPr bwMode="auto">
            <a:xfrm>
              <a:off x="2367" y="3272"/>
              <a:ext cx="32" cy="335"/>
              <a:chOff x="2367" y="3272"/>
              <a:chExt cx="32" cy="335"/>
            </a:xfrm>
          </p:grpSpPr>
          <p:sp>
            <p:nvSpPr>
              <p:cNvPr id="51276" name="Oval 195"/>
              <p:cNvSpPr>
                <a:spLocks noChangeArrowheads="1"/>
              </p:cNvSpPr>
              <p:nvPr/>
            </p:nvSpPr>
            <p:spPr bwMode="auto">
              <a:xfrm>
                <a:off x="2367" y="3272"/>
                <a:ext cx="32" cy="32"/>
              </a:xfrm>
              <a:prstGeom prst="ellipse">
                <a:avLst/>
              </a:prstGeom>
              <a:solidFill>
                <a:schemeClr val="tx1"/>
              </a:solidFill>
              <a:ln w="9525">
                <a:solidFill>
                  <a:schemeClr val="tx1"/>
                </a:solidFill>
                <a:round/>
                <a:headEnd/>
                <a:tailEnd/>
              </a:ln>
            </p:spPr>
            <p:txBody>
              <a:bodyPr/>
              <a:lstStyle/>
              <a:p>
                <a:endParaRPr lang="en-US"/>
              </a:p>
            </p:txBody>
          </p:sp>
          <p:sp>
            <p:nvSpPr>
              <p:cNvPr id="51277" name="Oval 196"/>
              <p:cNvSpPr>
                <a:spLocks noChangeArrowheads="1"/>
              </p:cNvSpPr>
              <p:nvPr/>
            </p:nvSpPr>
            <p:spPr bwMode="auto">
              <a:xfrm>
                <a:off x="2367" y="3272"/>
                <a:ext cx="32" cy="32"/>
              </a:xfrm>
              <a:prstGeom prst="ellipse">
                <a:avLst/>
              </a:prstGeom>
              <a:solidFill>
                <a:schemeClr val="tx1"/>
              </a:solidFill>
              <a:ln w="25400">
                <a:solidFill>
                  <a:schemeClr val="tx1"/>
                </a:solidFill>
                <a:round/>
                <a:headEnd/>
                <a:tailEnd/>
              </a:ln>
            </p:spPr>
            <p:txBody>
              <a:bodyPr/>
              <a:lstStyle/>
              <a:p>
                <a:endParaRPr lang="en-US"/>
              </a:p>
            </p:txBody>
          </p:sp>
          <p:sp>
            <p:nvSpPr>
              <p:cNvPr id="51278" name="Oval 197"/>
              <p:cNvSpPr>
                <a:spLocks noChangeArrowheads="1"/>
              </p:cNvSpPr>
              <p:nvPr/>
            </p:nvSpPr>
            <p:spPr bwMode="auto">
              <a:xfrm>
                <a:off x="2367" y="3575"/>
                <a:ext cx="32" cy="32"/>
              </a:xfrm>
              <a:prstGeom prst="ellipse">
                <a:avLst/>
              </a:prstGeom>
              <a:solidFill>
                <a:schemeClr val="tx1"/>
              </a:solidFill>
              <a:ln w="9525">
                <a:solidFill>
                  <a:schemeClr val="tx1"/>
                </a:solidFill>
                <a:round/>
                <a:headEnd/>
                <a:tailEnd/>
              </a:ln>
            </p:spPr>
            <p:txBody>
              <a:bodyPr/>
              <a:lstStyle/>
              <a:p>
                <a:endParaRPr lang="en-US"/>
              </a:p>
            </p:txBody>
          </p:sp>
          <p:sp>
            <p:nvSpPr>
              <p:cNvPr id="51279" name="Oval 198"/>
              <p:cNvSpPr>
                <a:spLocks noChangeArrowheads="1"/>
              </p:cNvSpPr>
              <p:nvPr/>
            </p:nvSpPr>
            <p:spPr bwMode="auto">
              <a:xfrm>
                <a:off x="2367" y="3575"/>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0250" name="Group 199"/>
            <p:cNvGrpSpPr>
              <a:grpSpLocks/>
            </p:cNvGrpSpPr>
            <p:nvPr/>
          </p:nvGrpSpPr>
          <p:grpSpPr bwMode="auto">
            <a:xfrm>
              <a:off x="2822" y="3272"/>
              <a:ext cx="40" cy="335"/>
              <a:chOff x="2822" y="3272"/>
              <a:chExt cx="40" cy="335"/>
            </a:xfrm>
          </p:grpSpPr>
          <p:sp>
            <p:nvSpPr>
              <p:cNvPr id="51272" name="Oval 200"/>
              <p:cNvSpPr>
                <a:spLocks noChangeArrowheads="1"/>
              </p:cNvSpPr>
              <p:nvPr/>
            </p:nvSpPr>
            <p:spPr bwMode="auto">
              <a:xfrm>
                <a:off x="2822" y="3272"/>
                <a:ext cx="40" cy="32"/>
              </a:xfrm>
              <a:prstGeom prst="ellipse">
                <a:avLst/>
              </a:prstGeom>
              <a:solidFill>
                <a:schemeClr val="tx1"/>
              </a:solidFill>
              <a:ln w="9525">
                <a:solidFill>
                  <a:schemeClr val="tx1"/>
                </a:solidFill>
                <a:round/>
                <a:headEnd/>
                <a:tailEnd/>
              </a:ln>
            </p:spPr>
            <p:txBody>
              <a:bodyPr/>
              <a:lstStyle/>
              <a:p>
                <a:endParaRPr lang="en-US"/>
              </a:p>
            </p:txBody>
          </p:sp>
          <p:sp>
            <p:nvSpPr>
              <p:cNvPr id="51273" name="Oval 201"/>
              <p:cNvSpPr>
                <a:spLocks noChangeArrowheads="1"/>
              </p:cNvSpPr>
              <p:nvPr/>
            </p:nvSpPr>
            <p:spPr bwMode="auto">
              <a:xfrm>
                <a:off x="2822" y="3272"/>
                <a:ext cx="40" cy="32"/>
              </a:xfrm>
              <a:prstGeom prst="ellipse">
                <a:avLst/>
              </a:prstGeom>
              <a:solidFill>
                <a:schemeClr val="tx1"/>
              </a:solidFill>
              <a:ln w="25400">
                <a:solidFill>
                  <a:schemeClr val="tx1"/>
                </a:solidFill>
                <a:round/>
                <a:headEnd/>
                <a:tailEnd/>
              </a:ln>
            </p:spPr>
            <p:txBody>
              <a:bodyPr/>
              <a:lstStyle/>
              <a:p>
                <a:endParaRPr lang="en-US"/>
              </a:p>
            </p:txBody>
          </p:sp>
          <p:sp>
            <p:nvSpPr>
              <p:cNvPr id="51274" name="Oval 202"/>
              <p:cNvSpPr>
                <a:spLocks noChangeArrowheads="1"/>
              </p:cNvSpPr>
              <p:nvPr/>
            </p:nvSpPr>
            <p:spPr bwMode="auto">
              <a:xfrm>
                <a:off x="2822" y="3575"/>
                <a:ext cx="40" cy="32"/>
              </a:xfrm>
              <a:prstGeom prst="ellipse">
                <a:avLst/>
              </a:prstGeom>
              <a:solidFill>
                <a:schemeClr val="tx1"/>
              </a:solidFill>
              <a:ln w="9525">
                <a:solidFill>
                  <a:schemeClr val="tx1"/>
                </a:solidFill>
                <a:round/>
                <a:headEnd/>
                <a:tailEnd/>
              </a:ln>
            </p:spPr>
            <p:txBody>
              <a:bodyPr/>
              <a:lstStyle/>
              <a:p>
                <a:endParaRPr lang="en-US"/>
              </a:p>
            </p:txBody>
          </p:sp>
          <p:sp>
            <p:nvSpPr>
              <p:cNvPr id="51275" name="Oval 203"/>
              <p:cNvSpPr>
                <a:spLocks noChangeArrowheads="1"/>
              </p:cNvSpPr>
              <p:nvPr/>
            </p:nvSpPr>
            <p:spPr bwMode="auto">
              <a:xfrm>
                <a:off x="2822" y="3575"/>
                <a:ext cx="40" cy="32"/>
              </a:xfrm>
              <a:prstGeom prst="ellipse">
                <a:avLst/>
              </a:prstGeom>
              <a:solidFill>
                <a:schemeClr val="tx1"/>
              </a:solidFill>
              <a:ln w="25400">
                <a:solidFill>
                  <a:schemeClr val="tx1"/>
                </a:solidFill>
                <a:round/>
                <a:headEnd/>
                <a:tailEnd/>
              </a:ln>
            </p:spPr>
            <p:txBody>
              <a:bodyPr/>
              <a:lstStyle/>
              <a:p>
                <a:endParaRPr lang="en-US"/>
              </a:p>
            </p:txBody>
          </p:sp>
        </p:grpSp>
        <p:grpSp>
          <p:nvGrpSpPr>
            <p:cNvPr id="50251" name="Group 204"/>
            <p:cNvGrpSpPr>
              <a:grpSpLocks/>
            </p:cNvGrpSpPr>
            <p:nvPr/>
          </p:nvGrpSpPr>
          <p:grpSpPr bwMode="auto">
            <a:xfrm>
              <a:off x="2415" y="2650"/>
              <a:ext cx="415" cy="56"/>
              <a:chOff x="2415" y="2650"/>
              <a:chExt cx="415" cy="56"/>
            </a:xfrm>
          </p:grpSpPr>
          <p:sp>
            <p:nvSpPr>
              <p:cNvPr id="51264"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1265" name="Group 206"/>
              <p:cNvGrpSpPr>
                <a:grpSpLocks/>
              </p:cNvGrpSpPr>
              <p:nvPr/>
            </p:nvGrpSpPr>
            <p:grpSpPr bwMode="auto">
              <a:xfrm>
                <a:off x="2415" y="2674"/>
                <a:ext cx="295" cy="1"/>
                <a:chOff x="2415" y="2674"/>
                <a:chExt cx="295" cy="1"/>
              </a:xfrm>
            </p:grpSpPr>
            <p:sp>
              <p:nvSpPr>
                <p:cNvPr id="51266" name="Line 207"/>
                <p:cNvSpPr>
                  <a:spLocks noChangeShapeType="1"/>
                </p:cNvSpPr>
                <p:nvPr/>
              </p:nvSpPr>
              <p:spPr bwMode="auto">
                <a:xfrm>
                  <a:off x="2415"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67" name="Line 208"/>
                <p:cNvSpPr>
                  <a:spLocks noChangeShapeType="1"/>
                </p:cNvSpPr>
                <p:nvPr/>
              </p:nvSpPr>
              <p:spPr bwMode="auto">
                <a:xfrm>
                  <a:off x="247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68" name="Line 209"/>
                <p:cNvSpPr>
                  <a:spLocks noChangeShapeType="1"/>
                </p:cNvSpPr>
                <p:nvPr/>
              </p:nvSpPr>
              <p:spPr bwMode="auto">
                <a:xfrm>
                  <a:off x="2526"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69" name="Line 210"/>
                <p:cNvSpPr>
                  <a:spLocks noChangeShapeType="1"/>
                </p:cNvSpPr>
                <p:nvPr/>
              </p:nvSpPr>
              <p:spPr bwMode="auto">
                <a:xfrm>
                  <a:off x="2582"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70" name="Line 211"/>
                <p:cNvSpPr>
                  <a:spLocks noChangeShapeType="1"/>
                </p:cNvSpPr>
                <p:nvPr/>
              </p:nvSpPr>
              <p:spPr bwMode="auto">
                <a:xfrm>
                  <a:off x="2638"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71" name="Line 212"/>
                <p:cNvSpPr>
                  <a:spLocks noChangeShapeType="1"/>
                </p:cNvSpPr>
                <p:nvPr/>
              </p:nvSpPr>
              <p:spPr bwMode="auto">
                <a:xfrm>
                  <a:off x="2694"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52" name="Group 213"/>
            <p:cNvGrpSpPr>
              <a:grpSpLocks/>
            </p:cNvGrpSpPr>
            <p:nvPr/>
          </p:nvGrpSpPr>
          <p:grpSpPr bwMode="auto">
            <a:xfrm>
              <a:off x="2415" y="1733"/>
              <a:ext cx="415" cy="56"/>
              <a:chOff x="2415" y="1733"/>
              <a:chExt cx="415" cy="56"/>
            </a:xfrm>
          </p:grpSpPr>
          <p:sp>
            <p:nvSpPr>
              <p:cNvPr id="51256"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1257" name="Group 215"/>
              <p:cNvGrpSpPr>
                <a:grpSpLocks/>
              </p:cNvGrpSpPr>
              <p:nvPr/>
            </p:nvGrpSpPr>
            <p:grpSpPr bwMode="auto">
              <a:xfrm>
                <a:off x="2415" y="1757"/>
                <a:ext cx="295" cy="1"/>
                <a:chOff x="2415" y="1757"/>
                <a:chExt cx="295" cy="1"/>
              </a:xfrm>
            </p:grpSpPr>
            <p:sp>
              <p:nvSpPr>
                <p:cNvPr id="51258" name="Line 216"/>
                <p:cNvSpPr>
                  <a:spLocks noChangeShapeType="1"/>
                </p:cNvSpPr>
                <p:nvPr/>
              </p:nvSpPr>
              <p:spPr bwMode="auto">
                <a:xfrm>
                  <a:off x="2415"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59" name="Line 217"/>
                <p:cNvSpPr>
                  <a:spLocks noChangeShapeType="1"/>
                </p:cNvSpPr>
                <p:nvPr/>
              </p:nvSpPr>
              <p:spPr bwMode="auto">
                <a:xfrm>
                  <a:off x="2471"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60" name="Line 218"/>
                <p:cNvSpPr>
                  <a:spLocks noChangeShapeType="1"/>
                </p:cNvSpPr>
                <p:nvPr/>
              </p:nvSpPr>
              <p:spPr bwMode="auto">
                <a:xfrm>
                  <a:off x="2526"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61" name="Line 219"/>
                <p:cNvSpPr>
                  <a:spLocks noChangeShapeType="1"/>
                </p:cNvSpPr>
                <p:nvPr/>
              </p:nvSpPr>
              <p:spPr bwMode="auto">
                <a:xfrm>
                  <a:off x="2582"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62" name="Line 220"/>
                <p:cNvSpPr>
                  <a:spLocks noChangeShapeType="1"/>
                </p:cNvSpPr>
                <p:nvPr/>
              </p:nvSpPr>
              <p:spPr bwMode="auto">
                <a:xfrm>
                  <a:off x="2638"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63" name="Line 221"/>
                <p:cNvSpPr>
                  <a:spLocks noChangeShapeType="1"/>
                </p:cNvSpPr>
                <p:nvPr/>
              </p:nvSpPr>
              <p:spPr bwMode="auto">
                <a:xfrm>
                  <a:off x="2694"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53" name="Group 222"/>
            <p:cNvGrpSpPr>
              <a:grpSpLocks/>
            </p:cNvGrpSpPr>
            <p:nvPr/>
          </p:nvGrpSpPr>
          <p:grpSpPr bwMode="auto">
            <a:xfrm>
              <a:off x="1489" y="3264"/>
              <a:ext cx="423" cy="56"/>
              <a:chOff x="1489" y="3264"/>
              <a:chExt cx="423" cy="56"/>
            </a:xfrm>
          </p:grpSpPr>
          <p:sp>
            <p:nvSpPr>
              <p:cNvPr id="51248"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tx1"/>
              </a:solidFill>
              <a:ln w="9525">
                <a:solidFill>
                  <a:schemeClr val="tx1"/>
                </a:solidFill>
                <a:round/>
                <a:headEnd/>
                <a:tailEnd/>
              </a:ln>
            </p:spPr>
            <p:txBody>
              <a:bodyPr/>
              <a:lstStyle/>
              <a:p>
                <a:endParaRPr lang="en-US"/>
              </a:p>
            </p:txBody>
          </p:sp>
          <p:grpSp>
            <p:nvGrpSpPr>
              <p:cNvPr id="51249" name="Group 224"/>
              <p:cNvGrpSpPr>
                <a:grpSpLocks/>
              </p:cNvGrpSpPr>
              <p:nvPr/>
            </p:nvGrpSpPr>
            <p:grpSpPr bwMode="auto">
              <a:xfrm>
                <a:off x="1489" y="3288"/>
                <a:ext cx="295" cy="1"/>
                <a:chOff x="1489" y="3288"/>
                <a:chExt cx="295" cy="1"/>
              </a:xfrm>
            </p:grpSpPr>
            <p:sp>
              <p:nvSpPr>
                <p:cNvPr id="51250" name="Line 225"/>
                <p:cNvSpPr>
                  <a:spLocks noChangeShapeType="1"/>
                </p:cNvSpPr>
                <p:nvPr/>
              </p:nvSpPr>
              <p:spPr bwMode="auto">
                <a:xfrm>
                  <a:off x="1489"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51" name="Line 226"/>
                <p:cNvSpPr>
                  <a:spLocks noChangeShapeType="1"/>
                </p:cNvSpPr>
                <p:nvPr/>
              </p:nvSpPr>
              <p:spPr bwMode="auto">
                <a:xfrm>
                  <a:off x="1544"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52" name="Line 227"/>
                <p:cNvSpPr>
                  <a:spLocks noChangeShapeType="1"/>
                </p:cNvSpPr>
                <p:nvPr/>
              </p:nvSpPr>
              <p:spPr bwMode="auto">
                <a:xfrm>
                  <a:off x="1600"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53" name="Line 228"/>
                <p:cNvSpPr>
                  <a:spLocks noChangeShapeType="1"/>
                </p:cNvSpPr>
                <p:nvPr/>
              </p:nvSpPr>
              <p:spPr bwMode="auto">
                <a:xfrm>
                  <a:off x="1656"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54" name="Line 229"/>
                <p:cNvSpPr>
                  <a:spLocks noChangeShapeType="1"/>
                </p:cNvSpPr>
                <p:nvPr/>
              </p:nvSpPr>
              <p:spPr bwMode="auto">
                <a:xfrm>
                  <a:off x="1712"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55" name="Line 230"/>
                <p:cNvSpPr>
                  <a:spLocks noChangeShapeType="1"/>
                </p:cNvSpPr>
                <p:nvPr/>
              </p:nvSpPr>
              <p:spPr bwMode="auto">
                <a:xfrm>
                  <a:off x="1768" y="328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54" name="Group 231"/>
            <p:cNvGrpSpPr>
              <a:grpSpLocks/>
            </p:cNvGrpSpPr>
            <p:nvPr/>
          </p:nvGrpSpPr>
          <p:grpSpPr bwMode="auto">
            <a:xfrm>
              <a:off x="1944" y="3256"/>
              <a:ext cx="423" cy="56"/>
              <a:chOff x="1944" y="3256"/>
              <a:chExt cx="423" cy="56"/>
            </a:xfrm>
          </p:grpSpPr>
          <p:sp>
            <p:nvSpPr>
              <p:cNvPr id="51240"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1241" name="Group 233"/>
              <p:cNvGrpSpPr>
                <a:grpSpLocks/>
              </p:cNvGrpSpPr>
              <p:nvPr/>
            </p:nvGrpSpPr>
            <p:grpSpPr bwMode="auto">
              <a:xfrm>
                <a:off x="1944" y="3288"/>
                <a:ext cx="303" cy="1"/>
                <a:chOff x="1944" y="3288"/>
                <a:chExt cx="303" cy="1"/>
              </a:xfrm>
            </p:grpSpPr>
            <p:sp>
              <p:nvSpPr>
                <p:cNvPr id="51242" name="Line 234"/>
                <p:cNvSpPr>
                  <a:spLocks noChangeShapeType="1"/>
                </p:cNvSpPr>
                <p:nvPr/>
              </p:nvSpPr>
              <p:spPr bwMode="auto">
                <a:xfrm>
                  <a:off x="1944"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43" name="Line 235"/>
                <p:cNvSpPr>
                  <a:spLocks noChangeShapeType="1"/>
                </p:cNvSpPr>
                <p:nvPr/>
              </p:nvSpPr>
              <p:spPr bwMode="auto">
                <a:xfrm>
                  <a:off x="2000" y="328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44" name="Line 236"/>
                <p:cNvSpPr>
                  <a:spLocks noChangeShapeType="1"/>
                </p:cNvSpPr>
                <p:nvPr/>
              </p:nvSpPr>
              <p:spPr bwMode="auto">
                <a:xfrm>
                  <a:off x="2055"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45" name="Line 237"/>
                <p:cNvSpPr>
                  <a:spLocks noChangeShapeType="1"/>
                </p:cNvSpPr>
                <p:nvPr/>
              </p:nvSpPr>
              <p:spPr bwMode="auto">
                <a:xfrm>
                  <a:off x="2111"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46" name="Line 238"/>
                <p:cNvSpPr>
                  <a:spLocks noChangeShapeType="1"/>
                </p:cNvSpPr>
                <p:nvPr/>
              </p:nvSpPr>
              <p:spPr bwMode="auto">
                <a:xfrm>
                  <a:off x="2167"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47" name="Line 239"/>
                <p:cNvSpPr>
                  <a:spLocks noChangeShapeType="1"/>
                </p:cNvSpPr>
                <p:nvPr/>
              </p:nvSpPr>
              <p:spPr bwMode="auto">
                <a:xfrm>
                  <a:off x="2223"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55" name="Group 240"/>
            <p:cNvGrpSpPr>
              <a:grpSpLocks/>
            </p:cNvGrpSpPr>
            <p:nvPr/>
          </p:nvGrpSpPr>
          <p:grpSpPr bwMode="auto">
            <a:xfrm>
              <a:off x="2415" y="3256"/>
              <a:ext cx="415" cy="56"/>
              <a:chOff x="2415" y="3256"/>
              <a:chExt cx="415" cy="56"/>
            </a:xfrm>
          </p:grpSpPr>
          <p:sp>
            <p:nvSpPr>
              <p:cNvPr id="51232"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1233" name="Group 242"/>
              <p:cNvGrpSpPr>
                <a:grpSpLocks/>
              </p:cNvGrpSpPr>
              <p:nvPr/>
            </p:nvGrpSpPr>
            <p:grpSpPr bwMode="auto">
              <a:xfrm>
                <a:off x="2415" y="3288"/>
                <a:ext cx="295" cy="1"/>
                <a:chOff x="2415" y="3288"/>
                <a:chExt cx="295" cy="1"/>
              </a:xfrm>
            </p:grpSpPr>
            <p:sp>
              <p:nvSpPr>
                <p:cNvPr id="51234" name="Line 243"/>
                <p:cNvSpPr>
                  <a:spLocks noChangeShapeType="1"/>
                </p:cNvSpPr>
                <p:nvPr/>
              </p:nvSpPr>
              <p:spPr bwMode="auto">
                <a:xfrm>
                  <a:off x="2415"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35" name="Line 244"/>
                <p:cNvSpPr>
                  <a:spLocks noChangeShapeType="1"/>
                </p:cNvSpPr>
                <p:nvPr/>
              </p:nvSpPr>
              <p:spPr bwMode="auto">
                <a:xfrm>
                  <a:off x="2471"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36" name="Line 245"/>
                <p:cNvSpPr>
                  <a:spLocks noChangeShapeType="1"/>
                </p:cNvSpPr>
                <p:nvPr/>
              </p:nvSpPr>
              <p:spPr bwMode="auto">
                <a:xfrm>
                  <a:off x="2526"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37" name="Line 246"/>
                <p:cNvSpPr>
                  <a:spLocks noChangeShapeType="1"/>
                </p:cNvSpPr>
                <p:nvPr/>
              </p:nvSpPr>
              <p:spPr bwMode="auto">
                <a:xfrm>
                  <a:off x="2582"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38" name="Line 247"/>
                <p:cNvSpPr>
                  <a:spLocks noChangeShapeType="1"/>
                </p:cNvSpPr>
                <p:nvPr/>
              </p:nvSpPr>
              <p:spPr bwMode="auto">
                <a:xfrm>
                  <a:off x="2638"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39" name="Line 248"/>
                <p:cNvSpPr>
                  <a:spLocks noChangeShapeType="1"/>
                </p:cNvSpPr>
                <p:nvPr/>
              </p:nvSpPr>
              <p:spPr bwMode="auto">
                <a:xfrm>
                  <a:off x="2694" y="328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56" name="Group 249"/>
            <p:cNvGrpSpPr>
              <a:grpSpLocks/>
            </p:cNvGrpSpPr>
            <p:nvPr/>
          </p:nvGrpSpPr>
          <p:grpSpPr bwMode="auto">
            <a:xfrm>
              <a:off x="1489" y="3567"/>
              <a:ext cx="423" cy="56"/>
              <a:chOff x="1489" y="3567"/>
              <a:chExt cx="423" cy="56"/>
            </a:xfrm>
          </p:grpSpPr>
          <p:sp>
            <p:nvSpPr>
              <p:cNvPr id="51224"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1225" name="Group 251"/>
              <p:cNvGrpSpPr>
                <a:grpSpLocks/>
              </p:cNvGrpSpPr>
              <p:nvPr/>
            </p:nvGrpSpPr>
            <p:grpSpPr bwMode="auto">
              <a:xfrm>
                <a:off x="1489" y="3591"/>
                <a:ext cx="303" cy="1"/>
                <a:chOff x="1489" y="3591"/>
                <a:chExt cx="303" cy="1"/>
              </a:xfrm>
            </p:grpSpPr>
            <p:sp>
              <p:nvSpPr>
                <p:cNvPr id="51226" name="Line 252"/>
                <p:cNvSpPr>
                  <a:spLocks noChangeShapeType="1"/>
                </p:cNvSpPr>
                <p:nvPr/>
              </p:nvSpPr>
              <p:spPr bwMode="auto">
                <a:xfrm>
                  <a:off x="1489"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27" name="Line 253"/>
                <p:cNvSpPr>
                  <a:spLocks noChangeShapeType="1"/>
                </p:cNvSpPr>
                <p:nvPr/>
              </p:nvSpPr>
              <p:spPr bwMode="auto">
                <a:xfrm>
                  <a:off x="1544"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28" name="Line 254"/>
                <p:cNvSpPr>
                  <a:spLocks noChangeShapeType="1"/>
                </p:cNvSpPr>
                <p:nvPr/>
              </p:nvSpPr>
              <p:spPr bwMode="auto">
                <a:xfrm>
                  <a:off x="1600"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29" name="Line 255"/>
                <p:cNvSpPr>
                  <a:spLocks noChangeShapeType="1"/>
                </p:cNvSpPr>
                <p:nvPr/>
              </p:nvSpPr>
              <p:spPr bwMode="auto">
                <a:xfrm>
                  <a:off x="1656"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30" name="Line 256"/>
                <p:cNvSpPr>
                  <a:spLocks noChangeShapeType="1"/>
                </p:cNvSpPr>
                <p:nvPr/>
              </p:nvSpPr>
              <p:spPr bwMode="auto">
                <a:xfrm>
                  <a:off x="1712"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31" name="Line 257"/>
                <p:cNvSpPr>
                  <a:spLocks noChangeShapeType="1"/>
                </p:cNvSpPr>
                <p:nvPr/>
              </p:nvSpPr>
              <p:spPr bwMode="auto">
                <a:xfrm>
                  <a:off x="1768"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57" name="Group 258"/>
            <p:cNvGrpSpPr>
              <a:grpSpLocks/>
            </p:cNvGrpSpPr>
            <p:nvPr/>
          </p:nvGrpSpPr>
          <p:grpSpPr bwMode="auto">
            <a:xfrm>
              <a:off x="1952" y="3567"/>
              <a:ext cx="415" cy="56"/>
              <a:chOff x="1952" y="3567"/>
              <a:chExt cx="415" cy="56"/>
            </a:xfrm>
          </p:grpSpPr>
          <p:sp>
            <p:nvSpPr>
              <p:cNvPr id="51216"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1217" name="Group 260"/>
              <p:cNvGrpSpPr>
                <a:grpSpLocks/>
              </p:cNvGrpSpPr>
              <p:nvPr/>
            </p:nvGrpSpPr>
            <p:grpSpPr bwMode="auto">
              <a:xfrm>
                <a:off x="1952" y="3591"/>
                <a:ext cx="295" cy="1"/>
                <a:chOff x="1952" y="3591"/>
                <a:chExt cx="295" cy="1"/>
              </a:xfrm>
            </p:grpSpPr>
            <p:sp>
              <p:nvSpPr>
                <p:cNvPr id="51218" name="Line 261"/>
                <p:cNvSpPr>
                  <a:spLocks noChangeShapeType="1"/>
                </p:cNvSpPr>
                <p:nvPr/>
              </p:nvSpPr>
              <p:spPr bwMode="auto">
                <a:xfrm>
                  <a:off x="1952"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19" name="Line 262"/>
                <p:cNvSpPr>
                  <a:spLocks noChangeShapeType="1"/>
                </p:cNvSpPr>
                <p:nvPr/>
              </p:nvSpPr>
              <p:spPr bwMode="auto">
                <a:xfrm>
                  <a:off x="2008" y="3591"/>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20" name="Line 263"/>
                <p:cNvSpPr>
                  <a:spLocks noChangeShapeType="1"/>
                </p:cNvSpPr>
                <p:nvPr/>
              </p:nvSpPr>
              <p:spPr bwMode="auto">
                <a:xfrm>
                  <a:off x="2063"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21" name="Line 264"/>
                <p:cNvSpPr>
                  <a:spLocks noChangeShapeType="1"/>
                </p:cNvSpPr>
                <p:nvPr/>
              </p:nvSpPr>
              <p:spPr bwMode="auto">
                <a:xfrm>
                  <a:off x="2119"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22" name="Line 265"/>
                <p:cNvSpPr>
                  <a:spLocks noChangeShapeType="1"/>
                </p:cNvSpPr>
                <p:nvPr/>
              </p:nvSpPr>
              <p:spPr bwMode="auto">
                <a:xfrm>
                  <a:off x="2175"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23" name="Line 266"/>
                <p:cNvSpPr>
                  <a:spLocks noChangeShapeType="1"/>
                </p:cNvSpPr>
                <p:nvPr/>
              </p:nvSpPr>
              <p:spPr bwMode="auto">
                <a:xfrm>
                  <a:off x="2231" y="359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58" name="Group 267"/>
            <p:cNvGrpSpPr>
              <a:grpSpLocks/>
            </p:cNvGrpSpPr>
            <p:nvPr/>
          </p:nvGrpSpPr>
          <p:grpSpPr bwMode="auto">
            <a:xfrm>
              <a:off x="2407" y="3567"/>
              <a:ext cx="415" cy="56"/>
              <a:chOff x="2407" y="3567"/>
              <a:chExt cx="415" cy="56"/>
            </a:xfrm>
          </p:grpSpPr>
          <p:sp>
            <p:nvSpPr>
              <p:cNvPr id="51208"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1209" name="Group 269"/>
              <p:cNvGrpSpPr>
                <a:grpSpLocks/>
              </p:cNvGrpSpPr>
              <p:nvPr/>
            </p:nvGrpSpPr>
            <p:grpSpPr bwMode="auto">
              <a:xfrm>
                <a:off x="2407" y="3591"/>
                <a:ext cx="295" cy="1"/>
                <a:chOff x="2407" y="3591"/>
                <a:chExt cx="295" cy="1"/>
              </a:xfrm>
            </p:grpSpPr>
            <p:sp>
              <p:nvSpPr>
                <p:cNvPr id="51210" name="Line 270"/>
                <p:cNvSpPr>
                  <a:spLocks noChangeShapeType="1"/>
                </p:cNvSpPr>
                <p:nvPr/>
              </p:nvSpPr>
              <p:spPr bwMode="auto">
                <a:xfrm>
                  <a:off x="2407"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11" name="Line 271"/>
                <p:cNvSpPr>
                  <a:spLocks noChangeShapeType="1"/>
                </p:cNvSpPr>
                <p:nvPr/>
              </p:nvSpPr>
              <p:spPr bwMode="auto">
                <a:xfrm>
                  <a:off x="2463"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12" name="Line 272"/>
                <p:cNvSpPr>
                  <a:spLocks noChangeShapeType="1"/>
                </p:cNvSpPr>
                <p:nvPr/>
              </p:nvSpPr>
              <p:spPr bwMode="auto">
                <a:xfrm>
                  <a:off x="2518"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13" name="Line 273"/>
                <p:cNvSpPr>
                  <a:spLocks noChangeShapeType="1"/>
                </p:cNvSpPr>
                <p:nvPr/>
              </p:nvSpPr>
              <p:spPr bwMode="auto">
                <a:xfrm>
                  <a:off x="2574"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14" name="Line 274"/>
                <p:cNvSpPr>
                  <a:spLocks noChangeShapeType="1"/>
                </p:cNvSpPr>
                <p:nvPr/>
              </p:nvSpPr>
              <p:spPr bwMode="auto">
                <a:xfrm>
                  <a:off x="2630"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15" name="Line 275"/>
                <p:cNvSpPr>
                  <a:spLocks noChangeShapeType="1"/>
                </p:cNvSpPr>
                <p:nvPr/>
              </p:nvSpPr>
              <p:spPr bwMode="auto">
                <a:xfrm>
                  <a:off x="2686" y="359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59" name="Group 276"/>
            <p:cNvGrpSpPr>
              <a:grpSpLocks/>
            </p:cNvGrpSpPr>
            <p:nvPr/>
          </p:nvGrpSpPr>
          <p:grpSpPr bwMode="auto">
            <a:xfrm>
              <a:off x="1944" y="2690"/>
              <a:ext cx="894" cy="596"/>
              <a:chOff x="1944" y="2690"/>
              <a:chExt cx="894" cy="596"/>
            </a:xfrm>
          </p:grpSpPr>
          <p:sp>
            <p:nvSpPr>
              <p:cNvPr id="51206"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chemeClr val="tx1"/>
              </a:solidFill>
              <a:ln w="9525">
                <a:solidFill>
                  <a:schemeClr val="tx1"/>
                </a:solidFill>
                <a:round/>
                <a:headEnd/>
                <a:tailEnd/>
              </a:ln>
            </p:spPr>
            <p:txBody>
              <a:bodyPr/>
              <a:lstStyle/>
              <a:p>
                <a:endParaRPr lang="en-US"/>
              </a:p>
            </p:txBody>
          </p:sp>
          <p:sp>
            <p:nvSpPr>
              <p:cNvPr id="51207" name="Line 278"/>
              <p:cNvSpPr>
                <a:spLocks noChangeShapeType="1"/>
              </p:cNvSpPr>
              <p:nvPr/>
            </p:nvSpPr>
            <p:spPr bwMode="auto">
              <a:xfrm flipV="1">
                <a:off x="1944" y="2758"/>
                <a:ext cx="790" cy="52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260" name="Group 279"/>
            <p:cNvGrpSpPr>
              <a:grpSpLocks/>
            </p:cNvGrpSpPr>
            <p:nvPr/>
          </p:nvGrpSpPr>
          <p:grpSpPr bwMode="auto">
            <a:xfrm>
              <a:off x="1952" y="2376"/>
              <a:ext cx="886" cy="290"/>
              <a:chOff x="1952" y="2376"/>
              <a:chExt cx="886" cy="290"/>
            </a:xfrm>
          </p:grpSpPr>
          <p:sp>
            <p:nvSpPr>
              <p:cNvPr id="51204"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chemeClr val="tx1"/>
              </a:solidFill>
              <a:ln w="9525">
                <a:solidFill>
                  <a:schemeClr val="tx1"/>
                </a:solidFill>
                <a:round/>
                <a:headEnd/>
                <a:tailEnd/>
              </a:ln>
            </p:spPr>
            <p:txBody>
              <a:bodyPr/>
              <a:lstStyle/>
              <a:p>
                <a:endParaRPr lang="en-US"/>
              </a:p>
            </p:txBody>
          </p:sp>
          <p:sp>
            <p:nvSpPr>
              <p:cNvPr id="51205" name="Line 281"/>
              <p:cNvSpPr>
                <a:spLocks noChangeShapeType="1"/>
              </p:cNvSpPr>
              <p:nvPr/>
            </p:nvSpPr>
            <p:spPr bwMode="auto">
              <a:xfrm>
                <a:off x="1952" y="2376"/>
                <a:ext cx="766"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261" name="Group 282"/>
            <p:cNvGrpSpPr>
              <a:grpSpLocks/>
            </p:cNvGrpSpPr>
            <p:nvPr/>
          </p:nvGrpSpPr>
          <p:grpSpPr bwMode="auto">
            <a:xfrm>
              <a:off x="1481" y="2084"/>
              <a:ext cx="1373" cy="1507"/>
              <a:chOff x="1481" y="2084"/>
              <a:chExt cx="1373" cy="1507"/>
            </a:xfrm>
          </p:grpSpPr>
          <p:sp>
            <p:nvSpPr>
              <p:cNvPr id="51202"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chemeClr val="tx1"/>
              </a:solidFill>
              <a:ln w="9525">
                <a:solidFill>
                  <a:schemeClr val="tx1"/>
                </a:solidFill>
                <a:round/>
                <a:headEnd/>
                <a:tailEnd/>
              </a:ln>
            </p:spPr>
            <p:txBody>
              <a:bodyPr/>
              <a:lstStyle/>
              <a:p>
                <a:endParaRPr lang="en-US"/>
              </a:p>
            </p:txBody>
          </p:sp>
          <p:sp>
            <p:nvSpPr>
              <p:cNvPr id="51203" name="Line 284"/>
              <p:cNvSpPr>
                <a:spLocks noChangeShapeType="1"/>
              </p:cNvSpPr>
              <p:nvPr/>
            </p:nvSpPr>
            <p:spPr bwMode="auto">
              <a:xfrm flipV="1">
                <a:off x="1481" y="2172"/>
                <a:ext cx="1291" cy="141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262" name="Group 285"/>
            <p:cNvGrpSpPr>
              <a:grpSpLocks/>
            </p:cNvGrpSpPr>
            <p:nvPr/>
          </p:nvGrpSpPr>
          <p:grpSpPr bwMode="auto">
            <a:xfrm>
              <a:off x="1944" y="2076"/>
              <a:ext cx="902" cy="885"/>
              <a:chOff x="1944" y="2076"/>
              <a:chExt cx="902" cy="885"/>
            </a:xfrm>
          </p:grpSpPr>
          <p:sp>
            <p:nvSpPr>
              <p:cNvPr id="51200"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chemeClr val="tx1"/>
              </a:solidFill>
              <a:ln w="9525">
                <a:solidFill>
                  <a:schemeClr val="tx1"/>
                </a:solidFill>
                <a:round/>
                <a:headEnd/>
                <a:tailEnd/>
              </a:ln>
            </p:spPr>
            <p:txBody>
              <a:bodyPr/>
              <a:lstStyle/>
              <a:p>
                <a:endParaRPr lang="en-US"/>
              </a:p>
            </p:txBody>
          </p:sp>
          <p:sp>
            <p:nvSpPr>
              <p:cNvPr id="51201" name="Line 287"/>
              <p:cNvSpPr>
                <a:spLocks noChangeShapeType="1"/>
              </p:cNvSpPr>
              <p:nvPr/>
            </p:nvSpPr>
            <p:spPr bwMode="auto">
              <a:xfrm>
                <a:off x="1944" y="2076"/>
                <a:ext cx="814" cy="805"/>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263" name="Group 288"/>
            <p:cNvGrpSpPr>
              <a:grpSpLocks/>
            </p:cNvGrpSpPr>
            <p:nvPr/>
          </p:nvGrpSpPr>
          <p:grpSpPr bwMode="auto">
            <a:xfrm>
              <a:off x="1489" y="2379"/>
              <a:ext cx="902" cy="893"/>
              <a:chOff x="1489" y="2379"/>
              <a:chExt cx="902" cy="893"/>
            </a:xfrm>
          </p:grpSpPr>
          <p:sp>
            <p:nvSpPr>
              <p:cNvPr id="51198"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tx1"/>
              </a:solidFill>
              <a:ln w="9525">
                <a:solidFill>
                  <a:schemeClr val="tx1"/>
                </a:solidFill>
                <a:round/>
                <a:headEnd/>
                <a:tailEnd/>
              </a:ln>
            </p:spPr>
            <p:txBody>
              <a:bodyPr/>
              <a:lstStyle/>
              <a:p>
                <a:endParaRPr lang="en-US"/>
              </a:p>
            </p:txBody>
          </p:sp>
          <p:sp>
            <p:nvSpPr>
              <p:cNvPr id="51199" name="Line 290"/>
              <p:cNvSpPr>
                <a:spLocks noChangeShapeType="1"/>
              </p:cNvSpPr>
              <p:nvPr/>
            </p:nvSpPr>
            <p:spPr bwMode="auto">
              <a:xfrm>
                <a:off x="1489" y="2379"/>
                <a:ext cx="814" cy="805"/>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264" name="Group 291"/>
            <p:cNvGrpSpPr>
              <a:grpSpLocks/>
            </p:cNvGrpSpPr>
            <p:nvPr/>
          </p:nvGrpSpPr>
          <p:grpSpPr bwMode="auto">
            <a:xfrm>
              <a:off x="1483" y="2379"/>
              <a:ext cx="429" cy="598"/>
              <a:chOff x="1483" y="2379"/>
              <a:chExt cx="429" cy="598"/>
            </a:xfrm>
          </p:grpSpPr>
          <p:sp>
            <p:nvSpPr>
              <p:cNvPr id="51196"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chemeClr val="tx1"/>
              </a:solidFill>
              <a:ln w="9525">
                <a:solidFill>
                  <a:schemeClr val="tx1"/>
                </a:solidFill>
                <a:round/>
                <a:headEnd/>
                <a:tailEnd/>
              </a:ln>
            </p:spPr>
            <p:txBody>
              <a:bodyPr/>
              <a:lstStyle/>
              <a:p>
                <a:endParaRPr lang="en-US"/>
              </a:p>
            </p:txBody>
          </p:sp>
          <p:sp>
            <p:nvSpPr>
              <p:cNvPr id="51197" name="Line 293"/>
              <p:cNvSpPr>
                <a:spLocks noChangeShapeType="1"/>
              </p:cNvSpPr>
              <p:nvPr/>
            </p:nvSpPr>
            <p:spPr bwMode="auto">
              <a:xfrm flipV="1">
                <a:off x="1483" y="2483"/>
                <a:ext cx="362" cy="49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265" name="Group 294"/>
            <p:cNvGrpSpPr>
              <a:grpSpLocks/>
            </p:cNvGrpSpPr>
            <p:nvPr/>
          </p:nvGrpSpPr>
          <p:grpSpPr bwMode="auto">
            <a:xfrm>
              <a:off x="1936" y="2379"/>
              <a:ext cx="894" cy="604"/>
              <a:chOff x="1936" y="2379"/>
              <a:chExt cx="894" cy="604"/>
            </a:xfrm>
          </p:grpSpPr>
          <p:sp>
            <p:nvSpPr>
              <p:cNvPr id="51194"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chemeClr val="tx1"/>
              </a:solidFill>
              <a:ln w="9525">
                <a:solidFill>
                  <a:schemeClr val="tx1"/>
                </a:solidFill>
                <a:round/>
                <a:headEnd/>
                <a:tailEnd/>
              </a:ln>
            </p:spPr>
            <p:txBody>
              <a:bodyPr/>
              <a:lstStyle/>
              <a:p>
                <a:endParaRPr lang="en-US"/>
              </a:p>
            </p:txBody>
          </p:sp>
          <p:sp>
            <p:nvSpPr>
              <p:cNvPr id="51195" name="Line 296"/>
              <p:cNvSpPr>
                <a:spLocks noChangeShapeType="1"/>
              </p:cNvSpPr>
              <p:nvPr/>
            </p:nvSpPr>
            <p:spPr bwMode="auto">
              <a:xfrm flipV="1">
                <a:off x="1936" y="2455"/>
                <a:ext cx="790" cy="52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266" name="Group 297"/>
            <p:cNvGrpSpPr>
              <a:grpSpLocks/>
            </p:cNvGrpSpPr>
            <p:nvPr/>
          </p:nvGrpSpPr>
          <p:grpSpPr bwMode="auto">
            <a:xfrm>
              <a:off x="1952" y="2076"/>
              <a:ext cx="886" cy="290"/>
              <a:chOff x="1952" y="2076"/>
              <a:chExt cx="886" cy="290"/>
            </a:xfrm>
          </p:grpSpPr>
          <p:sp>
            <p:nvSpPr>
              <p:cNvPr id="51192"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tx1"/>
              </a:solidFill>
              <a:ln w="9525">
                <a:solidFill>
                  <a:schemeClr val="tx1"/>
                </a:solidFill>
                <a:round/>
                <a:headEnd/>
                <a:tailEnd/>
              </a:ln>
            </p:spPr>
            <p:txBody>
              <a:bodyPr/>
              <a:lstStyle/>
              <a:p>
                <a:endParaRPr lang="en-US"/>
              </a:p>
            </p:txBody>
          </p:sp>
          <p:sp>
            <p:nvSpPr>
              <p:cNvPr id="51193" name="Line 299"/>
              <p:cNvSpPr>
                <a:spLocks noChangeShapeType="1"/>
              </p:cNvSpPr>
              <p:nvPr/>
            </p:nvSpPr>
            <p:spPr bwMode="auto">
              <a:xfrm flipV="1">
                <a:off x="1952" y="2114"/>
                <a:ext cx="766" cy="25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267" name="Group 300"/>
            <p:cNvGrpSpPr>
              <a:grpSpLocks/>
            </p:cNvGrpSpPr>
            <p:nvPr/>
          </p:nvGrpSpPr>
          <p:grpSpPr bwMode="auto">
            <a:xfrm>
              <a:off x="1481" y="1769"/>
              <a:ext cx="894" cy="283"/>
              <a:chOff x="1481" y="1769"/>
              <a:chExt cx="894" cy="283"/>
            </a:xfrm>
          </p:grpSpPr>
          <p:sp>
            <p:nvSpPr>
              <p:cNvPr id="51190"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tx1"/>
              </a:solidFill>
              <a:ln w="9525">
                <a:solidFill>
                  <a:schemeClr val="tx1"/>
                </a:solidFill>
                <a:round/>
                <a:headEnd/>
                <a:tailEnd/>
              </a:ln>
            </p:spPr>
            <p:txBody>
              <a:bodyPr/>
              <a:lstStyle/>
              <a:p>
                <a:endParaRPr lang="en-US"/>
              </a:p>
            </p:txBody>
          </p:sp>
          <p:sp>
            <p:nvSpPr>
              <p:cNvPr id="51191" name="Line 302"/>
              <p:cNvSpPr>
                <a:spLocks noChangeShapeType="1"/>
              </p:cNvSpPr>
              <p:nvPr/>
            </p:nvSpPr>
            <p:spPr bwMode="auto">
              <a:xfrm>
                <a:off x="1481" y="1769"/>
                <a:ext cx="774"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0268" name="Oval 303"/>
            <p:cNvSpPr>
              <a:spLocks noChangeArrowheads="1"/>
            </p:cNvSpPr>
            <p:nvPr/>
          </p:nvSpPr>
          <p:spPr bwMode="auto">
            <a:xfrm>
              <a:off x="1457" y="1741"/>
              <a:ext cx="32" cy="40"/>
            </a:xfrm>
            <a:prstGeom prst="ellipse">
              <a:avLst/>
            </a:prstGeom>
            <a:solidFill>
              <a:schemeClr val="tx1"/>
            </a:solidFill>
            <a:ln w="9525">
              <a:solidFill>
                <a:schemeClr val="tx1"/>
              </a:solidFill>
              <a:round/>
              <a:headEnd/>
              <a:tailEnd/>
            </a:ln>
          </p:spPr>
          <p:txBody>
            <a:bodyPr/>
            <a:lstStyle/>
            <a:p>
              <a:endParaRPr lang="en-US"/>
            </a:p>
          </p:txBody>
        </p:sp>
        <p:sp>
          <p:nvSpPr>
            <p:cNvPr id="50269" name="Oval 304"/>
            <p:cNvSpPr>
              <a:spLocks noChangeArrowheads="1"/>
            </p:cNvSpPr>
            <p:nvPr/>
          </p:nvSpPr>
          <p:spPr bwMode="auto">
            <a:xfrm>
              <a:off x="1457" y="1741"/>
              <a:ext cx="32" cy="40"/>
            </a:xfrm>
            <a:prstGeom prst="ellipse">
              <a:avLst/>
            </a:prstGeom>
            <a:solidFill>
              <a:schemeClr val="tx1"/>
            </a:solidFill>
            <a:ln w="25400">
              <a:solidFill>
                <a:schemeClr val="tx1"/>
              </a:solidFill>
              <a:round/>
              <a:headEnd/>
              <a:tailEnd/>
            </a:ln>
          </p:spPr>
          <p:txBody>
            <a:bodyPr/>
            <a:lstStyle/>
            <a:p>
              <a:endParaRPr lang="en-US"/>
            </a:p>
          </p:txBody>
        </p:sp>
        <p:sp>
          <p:nvSpPr>
            <p:cNvPr id="50270" name="Oval 305"/>
            <p:cNvSpPr>
              <a:spLocks noChangeArrowheads="1"/>
            </p:cNvSpPr>
            <p:nvPr/>
          </p:nvSpPr>
          <p:spPr bwMode="auto">
            <a:xfrm>
              <a:off x="1457" y="2044"/>
              <a:ext cx="40" cy="40"/>
            </a:xfrm>
            <a:prstGeom prst="ellipse">
              <a:avLst/>
            </a:prstGeom>
            <a:solidFill>
              <a:schemeClr val="tx1"/>
            </a:solidFill>
            <a:ln w="9525">
              <a:solidFill>
                <a:schemeClr val="tx1"/>
              </a:solidFill>
              <a:round/>
              <a:headEnd/>
              <a:tailEnd/>
            </a:ln>
          </p:spPr>
          <p:txBody>
            <a:bodyPr/>
            <a:lstStyle/>
            <a:p>
              <a:endParaRPr lang="en-US"/>
            </a:p>
          </p:txBody>
        </p:sp>
        <p:sp>
          <p:nvSpPr>
            <p:cNvPr id="50271" name="Oval 306"/>
            <p:cNvSpPr>
              <a:spLocks noChangeArrowheads="1"/>
            </p:cNvSpPr>
            <p:nvPr/>
          </p:nvSpPr>
          <p:spPr bwMode="auto">
            <a:xfrm>
              <a:off x="1457" y="2044"/>
              <a:ext cx="40" cy="40"/>
            </a:xfrm>
            <a:prstGeom prst="ellipse">
              <a:avLst/>
            </a:prstGeom>
            <a:solidFill>
              <a:schemeClr val="tx1"/>
            </a:solidFill>
            <a:ln w="25400">
              <a:solidFill>
                <a:schemeClr val="tx1"/>
              </a:solidFill>
              <a:round/>
              <a:headEnd/>
              <a:tailEnd/>
            </a:ln>
          </p:spPr>
          <p:txBody>
            <a:bodyPr/>
            <a:lstStyle/>
            <a:p>
              <a:endParaRPr lang="en-US"/>
            </a:p>
          </p:txBody>
        </p:sp>
        <p:sp>
          <p:nvSpPr>
            <p:cNvPr id="50272" name="Oval 307"/>
            <p:cNvSpPr>
              <a:spLocks noChangeArrowheads="1"/>
            </p:cNvSpPr>
            <p:nvPr/>
          </p:nvSpPr>
          <p:spPr bwMode="auto">
            <a:xfrm>
              <a:off x="1457" y="2355"/>
              <a:ext cx="40" cy="32"/>
            </a:xfrm>
            <a:prstGeom prst="ellipse">
              <a:avLst/>
            </a:prstGeom>
            <a:solidFill>
              <a:schemeClr val="tx1"/>
            </a:solidFill>
            <a:ln w="9525">
              <a:solidFill>
                <a:schemeClr val="tx1"/>
              </a:solidFill>
              <a:round/>
              <a:headEnd/>
              <a:tailEnd/>
            </a:ln>
          </p:spPr>
          <p:txBody>
            <a:bodyPr/>
            <a:lstStyle/>
            <a:p>
              <a:endParaRPr lang="en-US"/>
            </a:p>
          </p:txBody>
        </p:sp>
        <p:sp>
          <p:nvSpPr>
            <p:cNvPr id="50273" name="Oval 308"/>
            <p:cNvSpPr>
              <a:spLocks noChangeArrowheads="1"/>
            </p:cNvSpPr>
            <p:nvPr/>
          </p:nvSpPr>
          <p:spPr bwMode="auto">
            <a:xfrm>
              <a:off x="1457" y="2355"/>
              <a:ext cx="40" cy="32"/>
            </a:xfrm>
            <a:prstGeom prst="ellipse">
              <a:avLst/>
            </a:prstGeom>
            <a:solidFill>
              <a:schemeClr val="tx1"/>
            </a:solidFill>
            <a:ln w="25400">
              <a:solidFill>
                <a:schemeClr val="tx1"/>
              </a:solidFill>
              <a:round/>
              <a:headEnd/>
              <a:tailEnd/>
            </a:ln>
          </p:spPr>
          <p:txBody>
            <a:bodyPr/>
            <a:lstStyle/>
            <a:p>
              <a:endParaRPr lang="en-US"/>
            </a:p>
          </p:txBody>
        </p:sp>
        <p:sp>
          <p:nvSpPr>
            <p:cNvPr id="50274" name="Oval 309"/>
            <p:cNvSpPr>
              <a:spLocks noChangeArrowheads="1"/>
            </p:cNvSpPr>
            <p:nvPr/>
          </p:nvSpPr>
          <p:spPr bwMode="auto">
            <a:xfrm>
              <a:off x="1457" y="2658"/>
              <a:ext cx="32" cy="32"/>
            </a:xfrm>
            <a:prstGeom prst="ellipse">
              <a:avLst/>
            </a:prstGeom>
            <a:solidFill>
              <a:schemeClr val="tx1"/>
            </a:solidFill>
            <a:ln w="9525">
              <a:solidFill>
                <a:schemeClr val="tx1"/>
              </a:solidFill>
              <a:round/>
              <a:headEnd/>
              <a:tailEnd/>
            </a:ln>
          </p:spPr>
          <p:txBody>
            <a:bodyPr/>
            <a:lstStyle/>
            <a:p>
              <a:endParaRPr lang="en-US"/>
            </a:p>
          </p:txBody>
        </p:sp>
        <p:sp>
          <p:nvSpPr>
            <p:cNvPr id="50275" name="Oval 310"/>
            <p:cNvSpPr>
              <a:spLocks noChangeArrowheads="1"/>
            </p:cNvSpPr>
            <p:nvPr/>
          </p:nvSpPr>
          <p:spPr bwMode="auto">
            <a:xfrm>
              <a:off x="1457" y="2658"/>
              <a:ext cx="32" cy="32"/>
            </a:xfrm>
            <a:prstGeom prst="ellipse">
              <a:avLst/>
            </a:prstGeom>
            <a:solidFill>
              <a:schemeClr val="tx1"/>
            </a:solidFill>
            <a:ln w="25400">
              <a:solidFill>
                <a:schemeClr val="tx1"/>
              </a:solidFill>
              <a:round/>
              <a:headEnd/>
              <a:tailEnd/>
            </a:ln>
          </p:spPr>
          <p:txBody>
            <a:bodyPr/>
            <a:lstStyle/>
            <a:p>
              <a:endParaRPr lang="en-US"/>
            </a:p>
          </p:txBody>
        </p:sp>
        <p:sp>
          <p:nvSpPr>
            <p:cNvPr id="50276" name="Oval 311"/>
            <p:cNvSpPr>
              <a:spLocks noChangeArrowheads="1"/>
            </p:cNvSpPr>
            <p:nvPr/>
          </p:nvSpPr>
          <p:spPr bwMode="auto">
            <a:xfrm>
              <a:off x="1449" y="2969"/>
              <a:ext cx="40" cy="32"/>
            </a:xfrm>
            <a:prstGeom prst="ellipse">
              <a:avLst/>
            </a:prstGeom>
            <a:solidFill>
              <a:schemeClr val="tx1"/>
            </a:solidFill>
            <a:ln w="9525">
              <a:solidFill>
                <a:schemeClr val="tx1"/>
              </a:solidFill>
              <a:round/>
              <a:headEnd/>
              <a:tailEnd/>
            </a:ln>
          </p:spPr>
          <p:txBody>
            <a:bodyPr/>
            <a:lstStyle/>
            <a:p>
              <a:endParaRPr lang="en-US"/>
            </a:p>
          </p:txBody>
        </p:sp>
        <p:sp>
          <p:nvSpPr>
            <p:cNvPr id="50277" name="Oval 312"/>
            <p:cNvSpPr>
              <a:spLocks noChangeArrowheads="1"/>
            </p:cNvSpPr>
            <p:nvPr/>
          </p:nvSpPr>
          <p:spPr bwMode="auto">
            <a:xfrm>
              <a:off x="1449" y="2969"/>
              <a:ext cx="40" cy="32"/>
            </a:xfrm>
            <a:prstGeom prst="ellipse">
              <a:avLst/>
            </a:prstGeom>
            <a:solidFill>
              <a:schemeClr val="tx1"/>
            </a:solidFill>
            <a:ln w="25400">
              <a:solidFill>
                <a:schemeClr val="tx1"/>
              </a:solidFill>
              <a:round/>
              <a:headEnd/>
              <a:tailEnd/>
            </a:ln>
          </p:spPr>
          <p:txBody>
            <a:bodyPr/>
            <a:lstStyle/>
            <a:p>
              <a:endParaRPr lang="en-US"/>
            </a:p>
          </p:txBody>
        </p:sp>
        <p:grpSp>
          <p:nvGrpSpPr>
            <p:cNvPr id="50278" name="Group 313"/>
            <p:cNvGrpSpPr>
              <a:grpSpLocks/>
            </p:cNvGrpSpPr>
            <p:nvPr/>
          </p:nvGrpSpPr>
          <p:grpSpPr bwMode="auto">
            <a:xfrm>
              <a:off x="1912" y="1741"/>
              <a:ext cx="40" cy="1260"/>
              <a:chOff x="1912" y="1741"/>
              <a:chExt cx="40" cy="1260"/>
            </a:xfrm>
          </p:grpSpPr>
          <p:sp>
            <p:nvSpPr>
              <p:cNvPr id="51180" name="Oval 314"/>
              <p:cNvSpPr>
                <a:spLocks noChangeArrowheads="1"/>
              </p:cNvSpPr>
              <p:nvPr/>
            </p:nvSpPr>
            <p:spPr bwMode="auto">
              <a:xfrm>
                <a:off x="1920" y="1741"/>
                <a:ext cx="32" cy="32"/>
              </a:xfrm>
              <a:prstGeom prst="ellipse">
                <a:avLst/>
              </a:prstGeom>
              <a:solidFill>
                <a:schemeClr val="tx1"/>
              </a:solidFill>
              <a:ln w="9525">
                <a:solidFill>
                  <a:schemeClr val="tx1"/>
                </a:solidFill>
                <a:round/>
                <a:headEnd/>
                <a:tailEnd/>
              </a:ln>
            </p:spPr>
            <p:txBody>
              <a:bodyPr/>
              <a:lstStyle/>
              <a:p>
                <a:endParaRPr lang="en-US"/>
              </a:p>
            </p:txBody>
          </p:sp>
          <p:sp>
            <p:nvSpPr>
              <p:cNvPr id="51181" name="Oval 315"/>
              <p:cNvSpPr>
                <a:spLocks noChangeArrowheads="1"/>
              </p:cNvSpPr>
              <p:nvPr/>
            </p:nvSpPr>
            <p:spPr bwMode="auto">
              <a:xfrm>
                <a:off x="1920" y="1741"/>
                <a:ext cx="32" cy="32"/>
              </a:xfrm>
              <a:prstGeom prst="ellipse">
                <a:avLst/>
              </a:prstGeom>
              <a:solidFill>
                <a:schemeClr val="tx1"/>
              </a:solidFill>
              <a:ln w="25400">
                <a:solidFill>
                  <a:schemeClr val="tx1"/>
                </a:solidFill>
                <a:round/>
                <a:headEnd/>
                <a:tailEnd/>
              </a:ln>
            </p:spPr>
            <p:txBody>
              <a:bodyPr/>
              <a:lstStyle/>
              <a:p>
                <a:endParaRPr lang="en-US"/>
              </a:p>
            </p:txBody>
          </p:sp>
          <p:sp>
            <p:nvSpPr>
              <p:cNvPr id="51182" name="Oval 316"/>
              <p:cNvSpPr>
                <a:spLocks noChangeArrowheads="1"/>
              </p:cNvSpPr>
              <p:nvPr/>
            </p:nvSpPr>
            <p:spPr bwMode="auto">
              <a:xfrm>
                <a:off x="1920" y="2044"/>
                <a:ext cx="32" cy="32"/>
              </a:xfrm>
              <a:prstGeom prst="ellipse">
                <a:avLst/>
              </a:prstGeom>
              <a:solidFill>
                <a:schemeClr val="tx1"/>
              </a:solidFill>
              <a:ln w="9525">
                <a:solidFill>
                  <a:schemeClr val="tx1"/>
                </a:solidFill>
                <a:round/>
                <a:headEnd/>
                <a:tailEnd/>
              </a:ln>
            </p:spPr>
            <p:txBody>
              <a:bodyPr/>
              <a:lstStyle/>
              <a:p>
                <a:endParaRPr lang="en-US"/>
              </a:p>
            </p:txBody>
          </p:sp>
          <p:sp>
            <p:nvSpPr>
              <p:cNvPr id="51183" name="Oval 317"/>
              <p:cNvSpPr>
                <a:spLocks noChangeArrowheads="1"/>
              </p:cNvSpPr>
              <p:nvPr/>
            </p:nvSpPr>
            <p:spPr bwMode="auto">
              <a:xfrm>
                <a:off x="1920" y="2044"/>
                <a:ext cx="32" cy="32"/>
              </a:xfrm>
              <a:prstGeom prst="ellipse">
                <a:avLst/>
              </a:prstGeom>
              <a:solidFill>
                <a:schemeClr val="tx1"/>
              </a:solidFill>
              <a:ln w="25400">
                <a:solidFill>
                  <a:schemeClr val="tx1"/>
                </a:solidFill>
                <a:round/>
                <a:headEnd/>
                <a:tailEnd/>
              </a:ln>
            </p:spPr>
            <p:txBody>
              <a:bodyPr/>
              <a:lstStyle/>
              <a:p>
                <a:endParaRPr lang="en-US"/>
              </a:p>
            </p:txBody>
          </p:sp>
          <p:sp>
            <p:nvSpPr>
              <p:cNvPr id="51184" name="Oval 318"/>
              <p:cNvSpPr>
                <a:spLocks noChangeArrowheads="1"/>
              </p:cNvSpPr>
              <p:nvPr/>
            </p:nvSpPr>
            <p:spPr bwMode="auto">
              <a:xfrm>
                <a:off x="1920" y="2347"/>
                <a:ext cx="32" cy="40"/>
              </a:xfrm>
              <a:prstGeom prst="ellipse">
                <a:avLst/>
              </a:prstGeom>
              <a:solidFill>
                <a:schemeClr val="tx1"/>
              </a:solidFill>
              <a:ln w="9525">
                <a:solidFill>
                  <a:schemeClr val="tx1"/>
                </a:solidFill>
                <a:round/>
                <a:headEnd/>
                <a:tailEnd/>
              </a:ln>
            </p:spPr>
            <p:txBody>
              <a:bodyPr/>
              <a:lstStyle/>
              <a:p>
                <a:endParaRPr lang="en-US"/>
              </a:p>
            </p:txBody>
          </p:sp>
          <p:sp>
            <p:nvSpPr>
              <p:cNvPr id="51185" name="Oval 319"/>
              <p:cNvSpPr>
                <a:spLocks noChangeArrowheads="1"/>
              </p:cNvSpPr>
              <p:nvPr/>
            </p:nvSpPr>
            <p:spPr bwMode="auto">
              <a:xfrm>
                <a:off x="1920" y="2347"/>
                <a:ext cx="32" cy="40"/>
              </a:xfrm>
              <a:prstGeom prst="ellipse">
                <a:avLst/>
              </a:prstGeom>
              <a:solidFill>
                <a:schemeClr val="tx1"/>
              </a:solidFill>
              <a:ln w="25400">
                <a:solidFill>
                  <a:schemeClr val="tx1"/>
                </a:solidFill>
                <a:round/>
                <a:headEnd/>
                <a:tailEnd/>
              </a:ln>
            </p:spPr>
            <p:txBody>
              <a:bodyPr/>
              <a:lstStyle/>
              <a:p>
                <a:endParaRPr lang="en-US"/>
              </a:p>
            </p:txBody>
          </p:sp>
          <p:sp>
            <p:nvSpPr>
              <p:cNvPr id="51186" name="Oval 320"/>
              <p:cNvSpPr>
                <a:spLocks noChangeArrowheads="1"/>
              </p:cNvSpPr>
              <p:nvPr/>
            </p:nvSpPr>
            <p:spPr bwMode="auto">
              <a:xfrm>
                <a:off x="1920" y="2658"/>
                <a:ext cx="32" cy="32"/>
              </a:xfrm>
              <a:prstGeom prst="ellipse">
                <a:avLst/>
              </a:prstGeom>
              <a:solidFill>
                <a:schemeClr val="tx1"/>
              </a:solidFill>
              <a:ln w="9525">
                <a:solidFill>
                  <a:schemeClr val="tx1"/>
                </a:solidFill>
                <a:round/>
                <a:headEnd/>
                <a:tailEnd/>
              </a:ln>
            </p:spPr>
            <p:txBody>
              <a:bodyPr/>
              <a:lstStyle/>
              <a:p>
                <a:endParaRPr lang="en-US"/>
              </a:p>
            </p:txBody>
          </p:sp>
          <p:sp>
            <p:nvSpPr>
              <p:cNvPr id="51187" name="Oval 321"/>
              <p:cNvSpPr>
                <a:spLocks noChangeArrowheads="1"/>
              </p:cNvSpPr>
              <p:nvPr/>
            </p:nvSpPr>
            <p:spPr bwMode="auto">
              <a:xfrm>
                <a:off x="1920" y="2658"/>
                <a:ext cx="32" cy="32"/>
              </a:xfrm>
              <a:prstGeom prst="ellipse">
                <a:avLst/>
              </a:prstGeom>
              <a:solidFill>
                <a:schemeClr val="tx1"/>
              </a:solidFill>
              <a:ln w="25400">
                <a:solidFill>
                  <a:schemeClr val="tx1"/>
                </a:solidFill>
                <a:round/>
                <a:headEnd/>
                <a:tailEnd/>
              </a:ln>
            </p:spPr>
            <p:txBody>
              <a:bodyPr/>
              <a:lstStyle/>
              <a:p>
                <a:endParaRPr lang="en-US"/>
              </a:p>
            </p:txBody>
          </p:sp>
          <p:sp>
            <p:nvSpPr>
              <p:cNvPr id="51188" name="Oval 322"/>
              <p:cNvSpPr>
                <a:spLocks noChangeArrowheads="1"/>
              </p:cNvSpPr>
              <p:nvPr/>
            </p:nvSpPr>
            <p:spPr bwMode="auto">
              <a:xfrm>
                <a:off x="1912" y="2961"/>
                <a:ext cx="32" cy="40"/>
              </a:xfrm>
              <a:prstGeom prst="ellipse">
                <a:avLst/>
              </a:prstGeom>
              <a:solidFill>
                <a:schemeClr val="tx1"/>
              </a:solidFill>
              <a:ln w="9525">
                <a:solidFill>
                  <a:schemeClr val="tx1"/>
                </a:solidFill>
                <a:round/>
                <a:headEnd/>
                <a:tailEnd/>
              </a:ln>
            </p:spPr>
            <p:txBody>
              <a:bodyPr/>
              <a:lstStyle/>
              <a:p>
                <a:endParaRPr lang="en-US"/>
              </a:p>
            </p:txBody>
          </p:sp>
          <p:sp>
            <p:nvSpPr>
              <p:cNvPr id="51189" name="Oval 323"/>
              <p:cNvSpPr>
                <a:spLocks noChangeArrowheads="1"/>
              </p:cNvSpPr>
              <p:nvPr/>
            </p:nvSpPr>
            <p:spPr bwMode="auto">
              <a:xfrm>
                <a:off x="1912" y="2961"/>
                <a:ext cx="32" cy="40"/>
              </a:xfrm>
              <a:prstGeom prst="ellipse">
                <a:avLst/>
              </a:prstGeom>
              <a:solidFill>
                <a:schemeClr val="tx1"/>
              </a:solidFill>
              <a:ln w="25400">
                <a:solidFill>
                  <a:schemeClr val="tx1"/>
                </a:solidFill>
                <a:round/>
                <a:headEnd/>
                <a:tailEnd/>
              </a:ln>
            </p:spPr>
            <p:txBody>
              <a:bodyPr/>
              <a:lstStyle/>
              <a:p>
                <a:endParaRPr lang="en-US"/>
              </a:p>
            </p:txBody>
          </p:sp>
        </p:grpSp>
        <p:grpSp>
          <p:nvGrpSpPr>
            <p:cNvPr id="50279" name="Group 324"/>
            <p:cNvGrpSpPr>
              <a:grpSpLocks/>
            </p:cNvGrpSpPr>
            <p:nvPr/>
          </p:nvGrpSpPr>
          <p:grpSpPr bwMode="auto">
            <a:xfrm>
              <a:off x="2375" y="1749"/>
              <a:ext cx="40" cy="1252"/>
              <a:chOff x="2375" y="1749"/>
              <a:chExt cx="40" cy="1252"/>
            </a:xfrm>
          </p:grpSpPr>
          <p:sp>
            <p:nvSpPr>
              <p:cNvPr id="51170" name="Oval 325"/>
              <p:cNvSpPr>
                <a:spLocks noChangeArrowheads="1"/>
              </p:cNvSpPr>
              <p:nvPr/>
            </p:nvSpPr>
            <p:spPr bwMode="auto">
              <a:xfrm>
                <a:off x="2375" y="1749"/>
                <a:ext cx="32" cy="32"/>
              </a:xfrm>
              <a:prstGeom prst="ellipse">
                <a:avLst/>
              </a:prstGeom>
              <a:solidFill>
                <a:schemeClr val="tx1"/>
              </a:solidFill>
              <a:ln w="9525">
                <a:solidFill>
                  <a:schemeClr val="tx1"/>
                </a:solidFill>
                <a:round/>
                <a:headEnd/>
                <a:tailEnd/>
              </a:ln>
            </p:spPr>
            <p:txBody>
              <a:bodyPr/>
              <a:lstStyle/>
              <a:p>
                <a:endParaRPr lang="en-US"/>
              </a:p>
            </p:txBody>
          </p:sp>
          <p:sp>
            <p:nvSpPr>
              <p:cNvPr id="51171" name="Oval 326"/>
              <p:cNvSpPr>
                <a:spLocks noChangeArrowheads="1"/>
              </p:cNvSpPr>
              <p:nvPr/>
            </p:nvSpPr>
            <p:spPr bwMode="auto">
              <a:xfrm>
                <a:off x="2375" y="1749"/>
                <a:ext cx="32" cy="32"/>
              </a:xfrm>
              <a:prstGeom prst="ellipse">
                <a:avLst/>
              </a:prstGeom>
              <a:solidFill>
                <a:schemeClr val="tx1"/>
              </a:solidFill>
              <a:ln w="25400">
                <a:solidFill>
                  <a:schemeClr val="tx1"/>
                </a:solidFill>
                <a:round/>
                <a:headEnd/>
                <a:tailEnd/>
              </a:ln>
            </p:spPr>
            <p:txBody>
              <a:bodyPr/>
              <a:lstStyle/>
              <a:p>
                <a:endParaRPr lang="en-US"/>
              </a:p>
            </p:txBody>
          </p:sp>
          <p:sp>
            <p:nvSpPr>
              <p:cNvPr id="51172" name="Oval 327"/>
              <p:cNvSpPr>
                <a:spLocks noChangeArrowheads="1"/>
              </p:cNvSpPr>
              <p:nvPr/>
            </p:nvSpPr>
            <p:spPr bwMode="auto">
              <a:xfrm>
                <a:off x="2383" y="2052"/>
                <a:ext cx="32" cy="32"/>
              </a:xfrm>
              <a:prstGeom prst="ellipse">
                <a:avLst/>
              </a:prstGeom>
              <a:solidFill>
                <a:schemeClr val="tx1"/>
              </a:solidFill>
              <a:ln w="9525">
                <a:solidFill>
                  <a:schemeClr val="tx1"/>
                </a:solidFill>
                <a:round/>
                <a:headEnd/>
                <a:tailEnd/>
              </a:ln>
            </p:spPr>
            <p:txBody>
              <a:bodyPr/>
              <a:lstStyle/>
              <a:p>
                <a:endParaRPr lang="en-US"/>
              </a:p>
            </p:txBody>
          </p:sp>
          <p:sp>
            <p:nvSpPr>
              <p:cNvPr id="51173" name="Oval 328"/>
              <p:cNvSpPr>
                <a:spLocks noChangeArrowheads="1"/>
              </p:cNvSpPr>
              <p:nvPr/>
            </p:nvSpPr>
            <p:spPr bwMode="auto">
              <a:xfrm>
                <a:off x="2383" y="2052"/>
                <a:ext cx="32" cy="32"/>
              </a:xfrm>
              <a:prstGeom prst="ellipse">
                <a:avLst/>
              </a:prstGeom>
              <a:solidFill>
                <a:schemeClr val="tx1"/>
              </a:solidFill>
              <a:ln w="25400">
                <a:solidFill>
                  <a:schemeClr val="tx1"/>
                </a:solidFill>
                <a:round/>
                <a:headEnd/>
                <a:tailEnd/>
              </a:ln>
            </p:spPr>
            <p:txBody>
              <a:bodyPr/>
              <a:lstStyle/>
              <a:p>
                <a:endParaRPr lang="en-US"/>
              </a:p>
            </p:txBody>
          </p:sp>
          <p:sp>
            <p:nvSpPr>
              <p:cNvPr id="51174" name="Oval 329"/>
              <p:cNvSpPr>
                <a:spLocks noChangeArrowheads="1"/>
              </p:cNvSpPr>
              <p:nvPr/>
            </p:nvSpPr>
            <p:spPr bwMode="auto">
              <a:xfrm>
                <a:off x="2383" y="2355"/>
                <a:ext cx="32" cy="32"/>
              </a:xfrm>
              <a:prstGeom prst="ellipse">
                <a:avLst/>
              </a:prstGeom>
              <a:solidFill>
                <a:schemeClr val="tx1"/>
              </a:solidFill>
              <a:ln w="9525">
                <a:solidFill>
                  <a:schemeClr val="tx1"/>
                </a:solidFill>
                <a:round/>
                <a:headEnd/>
                <a:tailEnd/>
              </a:ln>
            </p:spPr>
            <p:txBody>
              <a:bodyPr/>
              <a:lstStyle/>
              <a:p>
                <a:endParaRPr lang="en-US"/>
              </a:p>
            </p:txBody>
          </p:sp>
          <p:sp>
            <p:nvSpPr>
              <p:cNvPr id="51175" name="Oval 330"/>
              <p:cNvSpPr>
                <a:spLocks noChangeArrowheads="1"/>
              </p:cNvSpPr>
              <p:nvPr/>
            </p:nvSpPr>
            <p:spPr bwMode="auto">
              <a:xfrm>
                <a:off x="2383"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1176" name="Oval 331"/>
              <p:cNvSpPr>
                <a:spLocks noChangeArrowheads="1"/>
              </p:cNvSpPr>
              <p:nvPr/>
            </p:nvSpPr>
            <p:spPr bwMode="auto">
              <a:xfrm>
                <a:off x="2375" y="2658"/>
                <a:ext cx="32" cy="40"/>
              </a:xfrm>
              <a:prstGeom prst="ellipse">
                <a:avLst/>
              </a:prstGeom>
              <a:solidFill>
                <a:schemeClr val="tx1"/>
              </a:solidFill>
              <a:ln w="9525">
                <a:solidFill>
                  <a:schemeClr val="tx1"/>
                </a:solidFill>
                <a:round/>
                <a:headEnd/>
                <a:tailEnd/>
              </a:ln>
            </p:spPr>
            <p:txBody>
              <a:bodyPr/>
              <a:lstStyle/>
              <a:p>
                <a:endParaRPr lang="en-US"/>
              </a:p>
            </p:txBody>
          </p:sp>
          <p:sp>
            <p:nvSpPr>
              <p:cNvPr id="51177" name="Oval 332"/>
              <p:cNvSpPr>
                <a:spLocks noChangeArrowheads="1"/>
              </p:cNvSpPr>
              <p:nvPr/>
            </p:nvSpPr>
            <p:spPr bwMode="auto">
              <a:xfrm>
                <a:off x="2375" y="2658"/>
                <a:ext cx="32" cy="40"/>
              </a:xfrm>
              <a:prstGeom prst="ellipse">
                <a:avLst/>
              </a:prstGeom>
              <a:solidFill>
                <a:schemeClr val="tx1"/>
              </a:solidFill>
              <a:ln w="25400">
                <a:solidFill>
                  <a:schemeClr val="tx1"/>
                </a:solidFill>
                <a:round/>
                <a:headEnd/>
                <a:tailEnd/>
              </a:ln>
            </p:spPr>
            <p:txBody>
              <a:bodyPr/>
              <a:lstStyle/>
              <a:p>
                <a:endParaRPr lang="en-US"/>
              </a:p>
            </p:txBody>
          </p:sp>
          <p:sp>
            <p:nvSpPr>
              <p:cNvPr id="51178" name="Oval 333"/>
              <p:cNvSpPr>
                <a:spLocks noChangeArrowheads="1"/>
              </p:cNvSpPr>
              <p:nvPr/>
            </p:nvSpPr>
            <p:spPr bwMode="auto">
              <a:xfrm>
                <a:off x="2375" y="2969"/>
                <a:ext cx="32" cy="32"/>
              </a:xfrm>
              <a:prstGeom prst="ellipse">
                <a:avLst/>
              </a:prstGeom>
              <a:solidFill>
                <a:schemeClr val="tx1"/>
              </a:solidFill>
              <a:ln w="9525">
                <a:solidFill>
                  <a:schemeClr val="tx1"/>
                </a:solidFill>
                <a:round/>
                <a:headEnd/>
                <a:tailEnd/>
              </a:ln>
            </p:spPr>
            <p:txBody>
              <a:bodyPr/>
              <a:lstStyle/>
              <a:p>
                <a:endParaRPr lang="en-US"/>
              </a:p>
            </p:txBody>
          </p:sp>
          <p:sp>
            <p:nvSpPr>
              <p:cNvPr id="51179" name="Oval 334"/>
              <p:cNvSpPr>
                <a:spLocks noChangeArrowheads="1"/>
              </p:cNvSpPr>
              <p:nvPr/>
            </p:nvSpPr>
            <p:spPr bwMode="auto">
              <a:xfrm>
                <a:off x="2375" y="2969"/>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0280" name="Group 335"/>
            <p:cNvGrpSpPr>
              <a:grpSpLocks/>
            </p:cNvGrpSpPr>
            <p:nvPr/>
          </p:nvGrpSpPr>
          <p:grpSpPr bwMode="auto">
            <a:xfrm>
              <a:off x="1489" y="2076"/>
              <a:ext cx="431" cy="284"/>
              <a:chOff x="1489" y="2076"/>
              <a:chExt cx="431" cy="284"/>
            </a:xfrm>
          </p:grpSpPr>
          <p:sp>
            <p:nvSpPr>
              <p:cNvPr id="51168"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chemeClr val="tx1"/>
              </a:solidFill>
              <a:ln w="9525">
                <a:solidFill>
                  <a:schemeClr val="tx1"/>
                </a:solidFill>
                <a:round/>
                <a:headEnd/>
                <a:tailEnd/>
              </a:ln>
            </p:spPr>
            <p:txBody>
              <a:bodyPr/>
              <a:lstStyle/>
              <a:p>
                <a:endParaRPr lang="en-US"/>
              </a:p>
            </p:txBody>
          </p:sp>
          <p:sp>
            <p:nvSpPr>
              <p:cNvPr id="51169" name="Line 337"/>
              <p:cNvSpPr>
                <a:spLocks noChangeShapeType="1"/>
              </p:cNvSpPr>
              <p:nvPr/>
            </p:nvSpPr>
            <p:spPr bwMode="auto">
              <a:xfrm flipV="1">
                <a:off x="1489" y="2143"/>
                <a:ext cx="327" cy="21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281" name="Group 338"/>
            <p:cNvGrpSpPr>
              <a:grpSpLocks/>
            </p:cNvGrpSpPr>
            <p:nvPr/>
          </p:nvGrpSpPr>
          <p:grpSpPr bwMode="auto">
            <a:xfrm>
              <a:off x="1489" y="1733"/>
              <a:ext cx="423" cy="56"/>
              <a:chOff x="1489" y="1733"/>
              <a:chExt cx="423" cy="56"/>
            </a:xfrm>
          </p:grpSpPr>
          <p:sp>
            <p:nvSpPr>
              <p:cNvPr id="51160"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tx1"/>
              </a:solidFill>
              <a:ln w="9525">
                <a:solidFill>
                  <a:schemeClr val="tx1"/>
                </a:solidFill>
                <a:round/>
                <a:headEnd/>
                <a:tailEnd/>
              </a:ln>
            </p:spPr>
            <p:txBody>
              <a:bodyPr/>
              <a:lstStyle/>
              <a:p>
                <a:endParaRPr lang="en-US"/>
              </a:p>
            </p:txBody>
          </p:sp>
          <p:grpSp>
            <p:nvGrpSpPr>
              <p:cNvPr id="51161" name="Group 340"/>
              <p:cNvGrpSpPr>
                <a:grpSpLocks/>
              </p:cNvGrpSpPr>
              <p:nvPr/>
            </p:nvGrpSpPr>
            <p:grpSpPr bwMode="auto">
              <a:xfrm>
                <a:off x="1489" y="1757"/>
                <a:ext cx="295" cy="1"/>
                <a:chOff x="1489" y="1757"/>
                <a:chExt cx="295" cy="1"/>
              </a:xfrm>
            </p:grpSpPr>
            <p:sp>
              <p:nvSpPr>
                <p:cNvPr id="51162" name="Line 341"/>
                <p:cNvSpPr>
                  <a:spLocks noChangeShapeType="1"/>
                </p:cNvSpPr>
                <p:nvPr/>
              </p:nvSpPr>
              <p:spPr bwMode="auto">
                <a:xfrm>
                  <a:off x="1489"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63" name="Line 342"/>
                <p:cNvSpPr>
                  <a:spLocks noChangeShapeType="1"/>
                </p:cNvSpPr>
                <p:nvPr/>
              </p:nvSpPr>
              <p:spPr bwMode="auto">
                <a:xfrm>
                  <a:off x="1544"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64" name="Line 343"/>
                <p:cNvSpPr>
                  <a:spLocks noChangeShapeType="1"/>
                </p:cNvSpPr>
                <p:nvPr/>
              </p:nvSpPr>
              <p:spPr bwMode="auto">
                <a:xfrm>
                  <a:off x="1600"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65" name="Line 344"/>
                <p:cNvSpPr>
                  <a:spLocks noChangeShapeType="1"/>
                </p:cNvSpPr>
                <p:nvPr/>
              </p:nvSpPr>
              <p:spPr bwMode="auto">
                <a:xfrm>
                  <a:off x="1656"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66" name="Line 345"/>
                <p:cNvSpPr>
                  <a:spLocks noChangeShapeType="1"/>
                </p:cNvSpPr>
                <p:nvPr/>
              </p:nvSpPr>
              <p:spPr bwMode="auto">
                <a:xfrm>
                  <a:off x="1712"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67" name="Line 346"/>
                <p:cNvSpPr>
                  <a:spLocks noChangeShapeType="1"/>
                </p:cNvSpPr>
                <p:nvPr/>
              </p:nvSpPr>
              <p:spPr bwMode="auto">
                <a:xfrm>
                  <a:off x="1768"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82" name="Group 347"/>
            <p:cNvGrpSpPr>
              <a:grpSpLocks/>
            </p:cNvGrpSpPr>
            <p:nvPr/>
          </p:nvGrpSpPr>
          <p:grpSpPr bwMode="auto">
            <a:xfrm>
              <a:off x="1952" y="1725"/>
              <a:ext cx="415" cy="56"/>
              <a:chOff x="1952" y="1725"/>
              <a:chExt cx="415" cy="56"/>
            </a:xfrm>
          </p:grpSpPr>
          <p:sp>
            <p:nvSpPr>
              <p:cNvPr id="51152"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1153" name="Group 349"/>
              <p:cNvGrpSpPr>
                <a:grpSpLocks/>
              </p:cNvGrpSpPr>
              <p:nvPr/>
            </p:nvGrpSpPr>
            <p:grpSpPr bwMode="auto">
              <a:xfrm>
                <a:off x="1952" y="1757"/>
                <a:ext cx="295" cy="1"/>
                <a:chOff x="1952" y="1757"/>
                <a:chExt cx="295" cy="1"/>
              </a:xfrm>
            </p:grpSpPr>
            <p:sp>
              <p:nvSpPr>
                <p:cNvPr id="51154" name="Line 350"/>
                <p:cNvSpPr>
                  <a:spLocks noChangeShapeType="1"/>
                </p:cNvSpPr>
                <p:nvPr/>
              </p:nvSpPr>
              <p:spPr bwMode="auto">
                <a:xfrm>
                  <a:off x="1952"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55" name="Line 351"/>
                <p:cNvSpPr>
                  <a:spLocks noChangeShapeType="1"/>
                </p:cNvSpPr>
                <p:nvPr/>
              </p:nvSpPr>
              <p:spPr bwMode="auto">
                <a:xfrm>
                  <a:off x="2008" y="1757"/>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56" name="Line 352"/>
                <p:cNvSpPr>
                  <a:spLocks noChangeShapeType="1"/>
                </p:cNvSpPr>
                <p:nvPr/>
              </p:nvSpPr>
              <p:spPr bwMode="auto">
                <a:xfrm>
                  <a:off x="2063"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57" name="Line 353"/>
                <p:cNvSpPr>
                  <a:spLocks noChangeShapeType="1"/>
                </p:cNvSpPr>
                <p:nvPr/>
              </p:nvSpPr>
              <p:spPr bwMode="auto">
                <a:xfrm>
                  <a:off x="2119"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58" name="Line 354"/>
                <p:cNvSpPr>
                  <a:spLocks noChangeShapeType="1"/>
                </p:cNvSpPr>
                <p:nvPr/>
              </p:nvSpPr>
              <p:spPr bwMode="auto">
                <a:xfrm>
                  <a:off x="2175"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59" name="Line 355"/>
                <p:cNvSpPr>
                  <a:spLocks noChangeShapeType="1"/>
                </p:cNvSpPr>
                <p:nvPr/>
              </p:nvSpPr>
              <p:spPr bwMode="auto">
                <a:xfrm>
                  <a:off x="2231"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83" name="Group 356"/>
            <p:cNvGrpSpPr>
              <a:grpSpLocks/>
            </p:cNvGrpSpPr>
            <p:nvPr/>
          </p:nvGrpSpPr>
          <p:grpSpPr bwMode="auto">
            <a:xfrm>
              <a:off x="1497" y="2036"/>
              <a:ext cx="415" cy="56"/>
              <a:chOff x="1497" y="2036"/>
              <a:chExt cx="415" cy="56"/>
            </a:xfrm>
          </p:grpSpPr>
          <p:sp>
            <p:nvSpPr>
              <p:cNvPr id="51144"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1145" name="Group 358"/>
              <p:cNvGrpSpPr>
                <a:grpSpLocks/>
              </p:cNvGrpSpPr>
              <p:nvPr/>
            </p:nvGrpSpPr>
            <p:grpSpPr bwMode="auto">
              <a:xfrm>
                <a:off x="1497" y="2068"/>
                <a:ext cx="295" cy="1"/>
                <a:chOff x="1497" y="2068"/>
                <a:chExt cx="295" cy="1"/>
              </a:xfrm>
            </p:grpSpPr>
            <p:sp>
              <p:nvSpPr>
                <p:cNvPr id="51146" name="Line 359"/>
                <p:cNvSpPr>
                  <a:spLocks noChangeShapeType="1"/>
                </p:cNvSpPr>
                <p:nvPr/>
              </p:nvSpPr>
              <p:spPr bwMode="auto">
                <a:xfrm>
                  <a:off x="1497" y="206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47" name="Line 360"/>
                <p:cNvSpPr>
                  <a:spLocks noChangeShapeType="1"/>
                </p:cNvSpPr>
                <p:nvPr/>
              </p:nvSpPr>
              <p:spPr bwMode="auto">
                <a:xfrm>
                  <a:off x="1552"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48" name="Line 361"/>
                <p:cNvSpPr>
                  <a:spLocks noChangeShapeType="1"/>
                </p:cNvSpPr>
                <p:nvPr/>
              </p:nvSpPr>
              <p:spPr bwMode="auto">
                <a:xfrm>
                  <a:off x="1608"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49" name="Line 362"/>
                <p:cNvSpPr>
                  <a:spLocks noChangeShapeType="1"/>
                </p:cNvSpPr>
                <p:nvPr/>
              </p:nvSpPr>
              <p:spPr bwMode="auto">
                <a:xfrm>
                  <a:off x="1664"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50" name="Line 363"/>
                <p:cNvSpPr>
                  <a:spLocks noChangeShapeType="1"/>
                </p:cNvSpPr>
                <p:nvPr/>
              </p:nvSpPr>
              <p:spPr bwMode="auto">
                <a:xfrm>
                  <a:off x="1720"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51" name="Line 364"/>
                <p:cNvSpPr>
                  <a:spLocks noChangeShapeType="1"/>
                </p:cNvSpPr>
                <p:nvPr/>
              </p:nvSpPr>
              <p:spPr bwMode="auto">
                <a:xfrm>
                  <a:off x="1776" y="206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84" name="Group 365"/>
            <p:cNvGrpSpPr>
              <a:grpSpLocks/>
            </p:cNvGrpSpPr>
            <p:nvPr/>
          </p:nvGrpSpPr>
          <p:grpSpPr bwMode="auto">
            <a:xfrm>
              <a:off x="1960" y="2036"/>
              <a:ext cx="423" cy="56"/>
              <a:chOff x="1960" y="2036"/>
              <a:chExt cx="423" cy="56"/>
            </a:xfrm>
          </p:grpSpPr>
          <p:sp>
            <p:nvSpPr>
              <p:cNvPr id="51136"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1137" name="Group 367"/>
              <p:cNvGrpSpPr>
                <a:grpSpLocks/>
              </p:cNvGrpSpPr>
              <p:nvPr/>
            </p:nvGrpSpPr>
            <p:grpSpPr bwMode="auto">
              <a:xfrm>
                <a:off x="1960" y="2068"/>
                <a:ext cx="303" cy="1"/>
                <a:chOff x="1960" y="2068"/>
                <a:chExt cx="303" cy="1"/>
              </a:xfrm>
            </p:grpSpPr>
            <p:sp>
              <p:nvSpPr>
                <p:cNvPr id="51138" name="Line 368"/>
                <p:cNvSpPr>
                  <a:spLocks noChangeShapeType="1"/>
                </p:cNvSpPr>
                <p:nvPr/>
              </p:nvSpPr>
              <p:spPr bwMode="auto">
                <a:xfrm>
                  <a:off x="1960"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39" name="Line 369"/>
                <p:cNvSpPr>
                  <a:spLocks noChangeShapeType="1"/>
                </p:cNvSpPr>
                <p:nvPr/>
              </p:nvSpPr>
              <p:spPr bwMode="auto">
                <a:xfrm>
                  <a:off x="2015"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40" name="Line 370"/>
                <p:cNvSpPr>
                  <a:spLocks noChangeShapeType="1"/>
                </p:cNvSpPr>
                <p:nvPr/>
              </p:nvSpPr>
              <p:spPr bwMode="auto">
                <a:xfrm>
                  <a:off x="2071"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41" name="Line 371"/>
                <p:cNvSpPr>
                  <a:spLocks noChangeShapeType="1"/>
                </p:cNvSpPr>
                <p:nvPr/>
              </p:nvSpPr>
              <p:spPr bwMode="auto">
                <a:xfrm>
                  <a:off x="2127"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42" name="Line 372"/>
                <p:cNvSpPr>
                  <a:spLocks noChangeShapeType="1"/>
                </p:cNvSpPr>
                <p:nvPr/>
              </p:nvSpPr>
              <p:spPr bwMode="auto">
                <a:xfrm>
                  <a:off x="2183"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43" name="Line 373"/>
                <p:cNvSpPr>
                  <a:spLocks noChangeShapeType="1"/>
                </p:cNvSpPr>
                <p:nvPr/>
              </p:nvSpPr>
              <p:spPr bwMode="auto">
                <a:xfrm>
                  <a:off x="2239"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85" name="Group 374"/>
            <p:cNvGrpSpPr>
              <a:grpSpLocks/>
            </p:cNvGrpSpPr>
            <p:nvPr/>
          </p:nvGrpSpPr>
          <p:grpSpPr bwMode="auto">
            <a:xfrm>
              <a:off x="2431" y="2036"/>
              <a:ext cx="415" cy="56"/>
              <a:chOff x="2431" y="2036"/>
              <a:chExt cx="415" cy="56"/>
            </a:xfrm>
          </p:grpSpPr>
          <p:sp>
            <p:nvSpPr>
              <p:cNvPr id="51128"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1129" name="Group 376"/>
              <p:cNvGrpSpPr>
                <a:grpSpLocks/>
              </p:cNvGrpSpPr>
              <p:nvPr/>
            </p:nvGrpSpPr>
            <p:grpSpPr bwMode="auto">
              <a:xfrm>
                <a:off x="2431" y="2068"/>
                <a:ext cx="295" cy="1"/>
                <a:chOff x="2431" y="2068"/>
                <a:chExt cx="295" cy="1"/>
              </a:xfrm>
            </p:grpSpPr>
            <p:sp>
              <p:nvSpPr>
                <p:cNvPr id="51130" name="Line 377"/>
                <p:cNvSpPr>
                  <a:spLocks noChangeShapeType="1"/>
                </p:cNvSpPr>
                <p:nvPr/>
              </p:nvSpPr>
              <p:spPr bwMode="auto">
                <a:xfrm>
                  <a:off x="2431"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31" name="Line 378"/>
                <p:cNvSpPr>
                  <a:spLocks noChangeShapeType="1"/>
                </p:cNvSpPr>
                <p:nvPr/>
              </p:nvSpPr>
              <p:spPr bwMode="auto">
                <a:xfrm>
                  <a:off x="2487"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32" name="Line 379"/>
                <p:cNvSpPr>
                  <a:spLocks noChangeShapeType="1"/>
                </p:cNvSpPr>
                <p:nvPr/>
              </p:nvSpPr>
              <p:spPr bwMode="auto">
                <a:xfrm>
                  <a:off x="2542"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33" name="Line 380"/>
                <p:cNvSpPr>
                  <a:spLocks noChangeShapeType="1"/>
                </p:cNvSpPr>
                <p:nvPr/>
              </p:nvSpPr>
              <p:spPr bwMode="auto">
                <a:xfrm>
                  <a:off x="2598"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34" name="Line 381"/>
                <p:cNvSpPr>
                  <a:spLocks noChangeShapeType="1"/>
                </p:cNvSpPr>
                <p:nvPr/>
              </p:nvSpPr>
              <p:spPr bwMode="auto">
                <a:xfrm>
                  <a:off x="2654"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35" name="Line 382"/>
                <p:cNvSpPr>
                  <a:spLocks noChangeShapeType="1"/>
                </p:cNvSpPr>
                <p:nvPr/>
              </p:nvSpPr>
              <p:spPr bwMode="auto">
                <a:xfrm>
                  <a:off x="2710" y="206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86" name="Group 383"/>
            <p:cNvGrpSpPr>
              <a:grpSpLocks/>
            </p:cNvGrpSpPr>
            <p:nvPr/>
          </p:nvGrpSpPr>
          <p:grpSpPr bwMode="auto">
            <a:xfrm>
              <a:off x="2423" y="2347"/>
              <a:ext cx="415" cy="56"/>
              <a:chOff x="2423" y="2347"/>
              <a:chExt cx="415" cy="56"/>
            </a:xfrm>
          </p:grpSpPr>
          <p:sp>
            <p:nvSpPr>
              <p:cNvPr id="51120"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1121" name="Group 385"/>
              <p:cNvGrpSpPr>
                <a:grpSpLocks/>
              </p:cNvGrpSpPr>
              <p:nvPr/>
            </p:nvGrpSpPr>
            <p:grpSpPr bwMode="auto">
              <a:xfrm>
                <a:off x="2423" y="2371"/>
                <a:ext cx="295" cy="1"/>
                <a:chOff x="2423" y="2371"/>
                <a:chExt cx="295" cy="1"/>
              </a:xfrm>
            </p:grpSpPr>
            <p:sp>
              <p:nvSpPr>
                <p:cNvPr id="51122" name="Line 386"/>
                <p:cNvSpPr>
                  <a:spLocks noChangeShapeType="1"/>
                </p:cNvSpPr>
                <p:nvPr/>
              </p:nvSpPr>
              <p:spPr bwMode="auto">
                <a:xfrm>
                  <a:off x="2423"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23" name="Line 387"/>
                <p:cNvSpPr>
                  <a:spLocks noChangeShapeType="1"/>
                </p:cNvSpPr>
                <p:nvPr/>
              </p:nvSpPr>
              <p:spPr bwMode="auto">
                <a:xfrm>
                  <a:off x="2479"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24" name="Line 388"/>
                <p:cNvSpPr>
                  <a:spLocks noChangeShapeType="1"/>
                </p:cNvSpPr>
                <p:nvPr/>
              </p:nvSpPr>
              <p:spPr bwMode="auto">
                <a:xfrm>
                  <a:off x="2534"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25" name="Line 389"/>
                <p:cNvSpPr>
                  <a:spLocks noChangeShapeType="1"/>
                </p:cNvSpPr>
                <p:nvPr/>
              </p:nvSpPr>
              <p:spPr bwMode="auto">
                <a:xfrm>
                  <a:off x="2590"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26" name="Line 390"/>
                <p:cNvSpPr>
                  <a:spLocks noChangeShapeType="1"/>
                </p:cNvSpPr>
                <p:nvPr/>
              </p:nvSpPr>
              <p:spPr bwMode="auto">
                <a:xfrm>
                  <a:off x="2646"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27" name="Line 391"/>
                <p:cNvSpPr>
                  <a:spLocks noChangeShapeType="1"/>
                </p:cNvSpPr>
                <p:nvPr/>
              </p:nvSpPr>
              <p:spPr bwMode="auto">
                <a:xfrm>
                  <a:off x="2702"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87" name="Group 392"/>
            <p:cNvGrpSpPr>
              <a:grpSpLocks/>
            </p:cNvGrpSpPr>
            <p:nvPr/>
          </p:nvGrpSpPr>
          <p:grpSpPr bwMode="auto">
            <a:xfrm>
              <a:off x="1960" y="2347"/>
              <a:ext cx="415" cy="56"/>
              <a:chOff x="1960" y="2347"/>
              <a:chExt cx="415" cy="56"/>
            </a:xfrm>
          </p:grpSpPr>
          <p:sp>
            <p:nvSpPr>
              <p:cNvPr id="51112"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1113" name="Group 394"/>
              <p:cNvGrpSpPr>
                <a:grpSpLocks/>
              </p:cNvGrpSpPr>
              <p:nvPr/>
            </p:nvGrpSpPr>
            <p:grpSpPr bwMode="auto">
              <a:xfrm>
                <a:off x="1960" y="2371"/>
                <a:ext cx="295" cy="1"/>
                <a:chOff x="1960" y="2371"/>
                <a:chExt cx="295" cy="1"/>
              </a:xfrm>
            </p:grpSpPr>
            <p:sp>
              <p:nvSpPr>
                <p:cNvPr id="51114" name="Line 395"/>
                <p:cNvSpPr>
                  <a:spLocks noChangeShapeType="1"/>
                </p:cNvSpPr>
                <p:nvPr/>
              </p:nvSpPr>
              <p:spPr bwMode="auto">
                <a:xfrm>
                  <a:off x="1960"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15" name="Line 396"/>
                <p:cNvSpPr>
                  <a:spLocks noChangeShapeType="1"/>
                </p:cNvSpPr>
                <p:nvPr/>
              </p:nvSpPr>
              <p:spPr bwMode="auto">
                <a:xfrm>
                  <a:off x="2015"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16" name="Line 397"/>
                <p:cNvSpPr>
                  <a:spLocks noChangeShapeType="1"/>
                </p:cNvSpPr>
                <p:nvPr/>
              </p:nvSpPr>
              <p:spPr bwMode="auto">
                <a:xfrm>
                  <a:off x="2071"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17" name="Line 398"/>
                <p:cNvSpPr>
                  <a:spLocks noChangeShapeType="1"/>
                </p:cNvSpPr>
                <p:nvPr/>
              </p:nvSpPr>
              <p:spPr bwMode="auto">
                <a:xfrm>
                  <a:off x="2127"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18" name="Line 399"/>
                <p:cNvSpPr>
                  <a:spLocks noChangeShapeType="1"/>
                </p:cNvSpPr>
                <p:nvPr/>
              </p:nvSpPr>
              <p:spPr bwMode="auto">
                <a:xfrm>
                  <a:off x="2183"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19" name="Line 400"/>
                <p:cNvSpPr>
                  <a:spLocks noChangeShapeType="1"/>
                </p:cNvSpPr>
                <p:nvPr/>
              </p:nvSpPr>
              <p:spPr bwMode="auto">
                <a:xfrm>
                  <a:off x="2239"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88" name="Group 401"/>
            <p:cNvGrpSpPr>
              <a:grpSpLocks/>
            </p:cNvGrpSpPr>
            <p:nvPr/>
          </p:nvGrpSpPr>
          <p:grpSpPr bwMode="auto">
            <a:xfrm>
              <a:off x="1497" y="2339"/>
              <a:ext cx="415" cy="56"/>
              <a:chOff x="1497" y="2339"/>
              <a:chExt cx="415" cy="56"/>
            </a:xfrm>
          </p:grpSpPr>
          <p:sp>
            <p:nvSpPr>
              <p:cNvPr id="51104"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1105" name="Group 403"/>
              <p:cNvGrpSpPr>
                <a:grpSpLocks/>
              </p:cNvGrpSpPr>
              <p:nvPr/>
            </p:nvGrpSpPr>
            <p:grpSpPr bwMode="auto">
              <a:xfrm>
                <a:off x="1497" y="2371"/>
                <a:ext cx="295" cy="1"/>
                <a:chOff x="1497" y="2371"/>
                <a:chExt cx="295" cy="1"/>
              </a:xfrm>
            </p:grpSpPr>
            <p:sp>
              <p:nvSpPr>
                <p:cNvPr id="51106" name="Line 404"/>
                <p:cNvSpPr>
                  <a:spLocks noChangeShapeType="1"/>
                </p:cNvSpPr>
                <p:nvPr/>
              </p:nvSpPr>
              <p:spPr bwMode="auto">
                <a:xfrm>
                  <a:off x="1497" y="2371"/>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07" name="Line 405"/>
                <p:cNvSpPr>
                  <a:spLocks noChangeShapeType="1"/>
                </p:cNvSpPr>
                <p:nvPr/>
              </p:nvSpPr>
              <p:spPr bwMode="auto">
                <a:xfrm>
                  <a:off x="1552"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08" name="Line 406"/>
                <p:cNvSpPr>
                  <a:spLocks noChangeShapeType="1"/>
                </p:cNvSpPr>
                <p:nvPr/>
              </p:nvSpPr>
              <p:spPr bwMode="auto">
                <a:xfrm>
                  <a:off x="1608"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09" name="Line 407"/>
                <p:cNvSpPr>
                  <a:spLocks noChangeShapeType="1"/>
                </p:cNvSpPr>
                <p:nvPr/>
              </p:nvSpPr>
              <p:spPr bwMode="auto">
                <a:xfrm>
                  <a:off x="1664"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10" name="Line 408"/>
                <p:cNvSpPr>
                  <a:spLocks noChangeShapeType="1"/>
                </p:cNvSpPr>
                <p:nvPr/>
              </p:nvSpPr>
              <p:spPr bwMode="auto">
                <a:xfrm>
                  <a:off x="1720"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11" name="Line 409"/>
                <p:cNvSpPr>
                  <a:spLocks noChangeShapeType="1"/>
                </p:cNvSpPr>
                <p:nvPr/>
              </p:nvSpPr>
              <p:spPr bwMode="auto">
                <a:xfrm>
                  <a:off x="1776"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89" name="Group 410"/>
            <p:cNvGrpSpPr>
              <a:grpSpLocks/>
            </p:cNvGrpSpPr>
            <p:nvPr/>
          </p:nvGrpSpPr>
          <p:grpSpPr bwMode="auto">
            <a:xfrm>
              <a:off x="1489" y="2650"/>
              <a:ext cx="423" cy="56"/>
              <a:chOff x="1489" y="2650"/>
              <a:chExt cx="423" cy="56"/>
            </a:xfrm>
          </p:grpSpPr>
          <p:sp>
            <p:nvSpPr>
              <p:cNvPr id="51096"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tx1"/>
              </a:solidFill>
              <a:ln w="9525">
                <a:solidFill>
                  <a:schemeClr val="tx1"/>
                </a:solidFill>
                <a:round/>
                <a:headEnd/>
                <a:tailEnd/>
              </a:ln>
            </p:spPr>
            <p:txBody>
              <a:bodyPr/>
              <a:lstStyle/>
              <a:p>
                <a:endParaRPr lang="en-US"/>
              </a:p>
            </p:txBody>
          </p:sp>
          <p:grpSp>
            <p:nvGrpSpPr>
              <p:cNvPr id="51097" name="Group 412"/>
              <p:cNvGrpSpPr>
                <a:grpSpLocks/>
              </p:cNvGrpSpPr>
              <p:nvPr/>
            </p:nvGrpSpPr>
            <p:grpSpPr bwMode="auto">
              <a:xfrm>
                <a:off x="1489" y="2674"/>
                <a:ext cx="295" cy="1"/>
                <a:chOff x="1489" y="2674"/>
                <a:chExt cx="295" cy="1"/>
              </a:xfrm>
            </p:grpSpPr>
            <p:sp>
              <p:nvSpPr>
                <p:cNvPr id="51098" name="Line 413"/>
                <p:cNvSpPr>
                  <a:spLocks noChangeShapeType="1"/>
                </p:cNvSpPr>
                <p:nvPr/>
              </p:nvSpPr>
              <p:spPr bwMode="auto">
                <a:xfrm>
                  <a:off x="1489"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99" name="Line 414"/>
                <p:cNvSpPr>
                  <a:spLocks noChangeShapeType="1"/>
                </p:cNvSpPr>
                <p:nvPr/>
              </p:nvSpPr>
              <p:spPr bwMode="auto">
                <a:xfrm>
                  <a:off x="1544"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00" name="Line 415"/>
                <p:cNvSpPr>
                  <a:spLocks noChangeShapeType="1"/>
                </p:cNvSpPr>
                <p:nvPr/>
              </p:nvSpPr>
              <p:spPr bwMode="auto">
                <a:xfrm>
                  <a:off x="1600"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01" name="Line 416"/>
                <p:cNvSpPr>
                  <a:spLocks noChangeShapeType="1"/>
                </p:cNvSpPr>
                <p:nvPr/>
              </p:nvSpPr>
              <p:spPr bwMode="auto">
                <a:xfrm>
                  <a:off x="1656"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02" name="Line 417"/>
                <p:cNvSpPr>
                  <a:spLocks noChangeShapeType="1"/>
                </p:cNvSpPr>
                <p:nvPr/>
              </p:nvSpPr>
              <p:spPr bwMode="auto">
                <a:xfrm>
                  <a:off x="1712"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103" name="Line 418"/>
                <p:cNvSpPr>
                  <a:spLocks noChangeShapeType="1"/>
                </p:cNvSpPr>
                <p:nvPr/>
              </p:nvSpPr>
              <p:spPr bwMode="auto">
                <a:xfrm>
                  <a:off x="1768"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90" name="Group 419"/>
            <p:cNvGrpSpPr>
              <a:grpSpLocks/>
            </p:cNvGrpSpPr>
            <p:nvPr/>
          </p:nvGrpSpPr>
          <p:grpSpPr bwMode="auto">
            <a:xfrm>
              <a:off x="1968" y="2650"/>
              <a:ext cx="415" cy="56"/>
              <a:chOff x="1968" y="2650"/>
              <a:chExt cx="415" cy="56"/>
            </a:xfrm>
          </p:grpSpPr>
          <p:sp>
            <p:nvSpPr>
              <p:cNvPr id="51088"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1089" name="Group 421"/>
              <p:cNvGrpSpPr>
                <a:grpSpLocks/>
              </p:cNvGrpSpPr>
              <p:nvPr/>
            </p:nvGrpSpPr>
            <p:grpSpPr bwMode="auto">
              <a:xfrm>
                <a:off x="1968" y="2674"/>
                <a:ext cx="295" cy="1"/>
                <a:chOff x="1968" y="2674"/>
                <a:chExt cx="295" cy="1"/>
              </a:xfrm>
            </p:grpSpPr>
            <p:sp>
              <p:nvSpPr>
                <p:cNvPr id="51090" name="Line 422"/>
                <p:cNvSpPr>
                  <a:spLocks noChangeShapeType="1"/>
                </p:cNvSpPr>
                <p:nvPr/>
              </p:nvSpPr>
              <p:spPr bwMode="auto">
                <a:xfrm>
                  <a:off x="1968"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91" name="Line 423"/>
                <p:cNvSpPr>
                  <a:spLocks noChangeShapeType="1"/>
                </p:cNvSpPr>
                <p:nvPr/>
              </p:nvSpPr>
              <p:spPr bwMode="auto">
                <a:xfrm>
                  <a:off x="2023"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92" name="Line 424"/>
                <p:cNvSpPr>
                  <a:spLocks noChangeShapeType="1"/>
                </p:cNvSpPr>
                <p:nvPr/>
              </p:nvSpPr>
              <p:spPr bwMode="auto">
                <a:xfrm>
                  <a:off x="2079"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93" name="Line 425"/>
                <p:cNvSpPr>
                  <a:spLocks noChangeShapeType="1"/>
                </p:cNvSpPr>
                <p:nvPr/>
              </p:nvSpPr>
              <p:spPr bwMode="auto">
                <a:xfrm>
                  <a:off x="2135"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94" name="Line 426"/>
                <p:cNvSpPr>
                  <a:spLocks noChangeShapeType="1"/>
                </p:cNvSpPr>
                <p:nvPr/>
              </p:nvSpPr>
              <p:spPr bwMode="auto">
                <a:xfrm>
                  <a:off x="219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95" name="Line 427"/>
                <p:cNvSpPr>
                  <a:spLocks noChangeShapeType="1"/>
                </p:cNvSpPr>
                <p:nvPr/>
              </p:nvSpPr>
              <p:spPr bwMode="auto">
                <a:xfrm>
                  <a:off x="2247"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91" name="Group 428"/>
            <p:cNvGrpSpPr>
              <a:grpSpLocks/>
            </p:cNvGrpSpPr>
            <p:nvPr/>
          </p:nvGrpSpPr>
          <p:grpSpPr bwMode="auto">
            <a:xfrm>
              <a:off x="1489" y="2953"/>
              <a:ext cx="423" cy="56"/>
              <a:chOff x="1489" y="2953"/>
              <a:chExt cx="423" cy="56"/>
            </a:xfrm>
          </p:grpSpPr>
          <p:sp>
            <p:nvSpPr>
              <p:cNvPr id="51080"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chemeClr val="tx1"/>
              </a:solidFill>
              <a:ln w="9525">
                <a:solidFill>
                  <a:schemeClr val="tx1"/>
                </a:solidFill>
                <a:round/>
                <a:headEnd/>
                <a:tailEnd/>
              </a:ln>
            </p:spPr>
            <p:txBody>
              <a:bodyPr/>
              <a:lstStyle/>
              <a:p>
                <a:endParaRPr lang="en-US"/>
              </a:p>
            </p:txBody>
          </p:sp>
          <p:grpSp>
            <p:nvGrpSpPr>
              <p:cNvPr id="51081" name="Group 430"/>
              <p:cNvGrpSpPr>
                <a:grpSpLocks/>
              </p:cNvGrpSpPr>
              <p:nvPr/>
            </p:nvGrpSpPr>
            <p:grpSpPr bwMode="auto">
              <a:xfrm>
                <a:off x="1489" y="2985"/>
                <a:ext cx="295" cy="1"/>
                <a:chOff x="1489" y="2985"/>
                <a:chExt cx="295" cy="1"/>
              </a:xfrm>
            </p:grpSpPr>
            <p:sp>
              <p:nvSpPr>
                <p:cNvPr id="51082" name="Line 431"/>
                <p:cNvSpPr>
                  <a:spLocks noChangeShapeType="1"/>
                </p:cNvSpPr>
                <p:nvPr/>
              </p:nvSpPr>
              <p:spPr bwMode="auto">
                <a:xfrm>
                  <a:off x="1489"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83" name="Line 432"/>
                <p:cNvSpPr>
                  <a:spLocks noChangeShapeType="1"/>
                </p:cNvSpPr>
                <p:nvPr/>
              </p:nvSpPr>
              <p:spPr bwMode="auto">
                <a:xfrm>
                  <a:off x="1544"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84" name="Line 433"/>
                <p:cNvSpPr>
                  <a:spLocks noChangeShapeType="1"/>
                </p:cNvSpPr>
                <p:nvPr/>
              </p:nvSpPr>
              <p:spPr bwMode="auto">
                <a:xfrm>
                  <a:off x="1600"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85" name="Line 434"/>
                <p:cNvSpPr>
                  <a:spLocks noChangeShapeType="1"/>
                </p:cNvSpPr>
                <p:nvPr/>
              </p:nvSpPr>
              <p:spPr bwMode="auto">
                <a:xfrm>
                  <a:off x="1656"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86" name="Line 435"/>
                <p:cNvSpPr>
                  <a:spLocks noChangeShapeType="1"/>
                </p:cNvSpPr>
                <p:nvPr/>
              </p:nvSpPr>
              <p:spPr bwMode="auto">
                <a:xfrm>
                  <a:off x="1712"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87" name="Line 436"/>
                <p:cNvSpPr>
                  <a:spLocks noChangeShapeType="1"/>
                </p:cNvSpPr>
                <p:nvPr/>
              </p:nvSpPr>
              <p:spPr bwMode="auto">
                <a:xfrm>
                  <a:off x="1768"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92" name="Group 437"/>
            <p:cNvGrpSpPr>
              <a:grpSpLocks/>
            </p:cNvGrpSpPr>
            <p:nvPr/>
          </p:nvGrpSpPr>
          <p:grpSpPr bwMode="auto">
            <a:xfrm>
              <a:off x="1952" y="2953"/>
              <a:ext cx="415" cy="56"/>
              <a:chOff x="1952" y="2953"/>
              <a:chExt cx="415" cy="56"/>
            </a:xfrm>
          </p:grpSpPr>
          <p:sp>
            <p:nvSpPr>
              <p:cNvPr id="51072"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1073" name="Group 439"/>
              <p:cNvGrpSpPr>
                <a:grpSpLocks/>
              </p:cNvGrpSpPr>
              <p:nvPr/>
            </p:nvGrpSpPr>
            <p:grpSpPr bwMode="auto">
              <a:xfrm>
                <a:off x="1952" y="2985"/>
                <a:ext cx="295" cy="1"/>
                <a:chOff x="1952" y="2985"/>
                <a:chExt cx="295" cy="1"/>
              </a:xfrm>
            </p:grpSpPr>
            <p:sp>
              <p:nvSpPr>
                <p:cNvPr id="51074" name="Line 440"/>
                <p:cNvSpPr>
                  <a:spLocks noChangeShapeType="1"/>
                </p:cNvSpPr>
                <p:nvPr/>
              </p:nvSpPr>
              <p:spPr bwMode="auto">
                <a:xfrm>
                  <a:off x="1952"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75" name="Line 441"/>
                <p:cNvSpPr>
                  <a:spLocks noChangeShapeType="1"/>
                </p:cNvSpPr>
                <p:nvPr/>
              </p:nvSpPr>
              <p:spPr bwMode="auto">
                <a:xfrm>
                  <a:off x="2008" y="2985"/>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76" name="Line 442"/>
                <p:cNvSpPr>
                  <a:spLocks noChangeShapeType="1"/>
                </p:cNvSpPr>
                <p:nvPr/>
              </p:nvSpPr>
              <p:spPr bwMode="auto">
                <a:xfrm>
                  <a:off x="2063"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77" name="Line 443"/>
                <p:cNvSpPr>
                  <a:spLocks noChangeShapeType="1"/>
                </p:cNvSpPr>
                <p:nvPr/>
              </p:nvSpPr>
              <p:spPr bwMode="auto">
                <a:xfrm>
                  <a:off x="2119"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78" name="Line 444"/>
                <p:cNvSpPr>
                  <a:spLocks noChangeShapeType="1"/>
                </p:cNvSpPr>
                <p:nvPr/>
              </p:nvSpPr>
              <p:spPr bwMode="auto">
                <a:xfrm>
                  <a:off x="2175"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79" name="Line 445"/>
                <p:cNvSpPr>
                  <a:spLocks noChangeShapeType="1"/>
                </p:cNvSpPr>
                <p:nvPr/>
              </p:nvSpPr>
              <p:spPr bwMode="auto">
                <a:xfrm>
                  <a:off x="2231"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93" name="Group 446"/>
            <p:cNvGrpSpPr>
              <a:grpSpLocks/>
            </p:cNvGrpSpPr>
            <p:nvPr/>
          </p:nvGrpSpPr>
          <p:grpSpPr bwMode="auto">
            <a:xfrm>
              <a:off x="2415" y="2953"/>
              <a:ext cx="415" cy="56"/>
              <a:chOff x="2415" y="2953"/>
              <a:chExt cx="415" cy="56"/>
            </a:xfrm>
          </p:grpSpPr>
          <p:sp>
            <p:nvSpPr>
              <p:cNvPr id="51064"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1065" name="Group 448"/>
              <p:cNvGrpSpPr>
                <a:grpSpLocks/>
              </p:cNvGrpSpPr>
              <p:nvPr/>
            </p:nvGrpSpPr>
            <p:grpSpPr bwMode="auto">
              <a:xfrm>
                <a:off x="2415" y="2985"/>
                <a:ext cx="295" cy="1"/>
                <a:chOff x="2415" y="2985"/>
                <a:chExt cx="295" cy="1"/>
              </a:xfrm>
            </p:grpSpPr>
            <p:sp>
              <p:nvSpPr>
                <p:cNvPr id="51066" name="Line 449"/>
                <p:cNvSpPr>
                  <a:spLocks noChangeShapeType="1"/>
                </p:cNvSpPr>
                <p:nvPr/>
              </p:nvSpPr>
              <p:spPr bwMode="auto">
                <a:xfrm>
                  <a:off x="2415"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67" name="Line 450"/>
                <p:cNvSpPr>
                  <a:spLocks noChangeShapeType="1"/>
                </p:cNvSpPr>
                <p:nvPr/>
              </p:nvSpPr>
              <p:spPr bwMode="auto">
                <a:xfrm>
                  <a:off x="2471"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68" name="Line 451"/>
                <p:cNvSpPr>
                  <a:spLocks noChangeShapeType="1"/>
                </p:cNvSpPr>
                <p:nvPr/>
              </p:nvSpPr>
              <p:spPr bwMode="auto">
                <a:xfrm>
                  <a:off x="2526"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69" name="Line 452"/>
                <p:cNvSpPr>
                  <a:spLocks noChangeShapeType="1"/>
                </p:cNvSpPr>
                <p:nvPr/>
              </p:nvSpPr>
              <p:spPr bwMode="auto">
                <a:xfrm>
                  <a:off x="2582"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70" name="Line 453"/>
                <p:cNvSpPr>
                  <a:spLocks noChangeShapeType="1"/>
                </p:cNvSpPr>
                <p:nvPr/>
              </p:nvSpPr>
              <p:spPr bwMode="auto">
                <a:xfrm>
                  <a:off x="2638"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71" name="Line 454"/>
                <p:cNvSpPr>
                  <a:spLocks noChangeShapeType="1"/>
                </p:cNvSpPr>
                <p:nvPr/>
              </p:nvSpPr>
              <p:spPr bwMode="auto">
                <a:xfrm>
                  <a:off x="2694"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294" name="Group 455"/>
            <p:cNvGrpSpPr>
              <a:grpSpLocks/>
            </p:cNvGrpSpPr>
            <p:nvPr/>
          </p:nvGrpSpPr>
          <p:grpSpPr bwMode="auto">
            <a:xfrm>
              <a:off x="2838" y="1741"/>
              <a:ext cx="40" cy="1260"/>
              <a:chOff x="2838" y="1741"/>
              <a:chExt cx="40" cy="1260"/>
            </a:xfrm>
          </p:grpSpPr>
          <p:sp>
            <p:nvSpPr>
              <p:cNvPr id="51054" name="Oval 456"/>
              <p:cNvSpPr>
                <a:spLocks noChangeArrowheads="1"/>
              </p:cNvSpPr>
              <p:nvPr/>
            </p:nvSpPr>
            <p:spPr bwMode="auto">
              <a:xfrm>
                <a:off x="2838" y="1741"/>
                <a:ext cx="40" cy="40"/>
              </a:xfrm>
              <a:prstGeom prst="ellipse">
                <a:avLst/>
              </a:prstGeom>
              <a:solidFill>
                <a:schemeClr val="tx1"/>
              </a:solidFill>
              <a:ln w="9525">
                <a:solidFill>
                  <a:schemeClr val="tx1"/>
                </a:solidFill>
                <a:round/>
                <a:headEnd/>
                <a:tailEnd/>
              </a:ln>
            </p:spPr>
            <p:txBody>
              <a:bodyPr/>
              <a:lstStyle/>
              <a:p>
                <a:endParaRPr lang="en-US"/>
              </a:p>
            </p:txBody>
          </p:sp>
          <p:sp>
            <p:nvSpPr>
              <p:cNvPr id="51055" name="Oval 457"/>
              <p:cNvSpPr>
                <a:spLocks noChangeArrowheads="1"/>
              </p:cNvSpPr>
              <p:nvPr/>
            </p:nvSpPr>
            <p:spPr bwMode="auto">
              <a:xfrm>
                <a:off x="2838" y="1741"/>
                <a:ext cx="40" cy="40"/>
              </a:xfrm>
              <a:prstGeom prst="ellipse">
                <a:avLst/>
              </a:prstGeom>
              <a:solidFill>
                <a:schemeClr val="tx1"/>
              </a:solidFill>
              <a:ln w="25400">
                <a:solidFill>
                  <a:schemeClr val="tx1"/>
                </a:solidFill>
                <a:round/>
                <a:headEnd/>
                <a:tailEnd/>
              </a:ln>
            </p:spPr>
            <p:txBody>
              <a:bodyPr/>
              <a:lstStyle/>
              <a:p>
                <a:endParaRPr lang="en-US"/>
              </a:p>
            </p:txBody>
          </p:sp>
          <p:sp>
            <p:nvSpPr>
              <p:cNvPr id="51056" name="Oval 458"/>
              <p:cNvSpPr>
                <a:spLocks noChangeArrowheads="1"/>
              </p:cNvSpPr>
              <p:nvPr/>
            </p:nvSpPr>
            <p:spPr bwMode="auto">
              <a:xfrm>
                <a:off x="2846" y="2044"/>
                <a:ext cx="32" cy="32"/>
              </a:xfrm>
              <a:prstGeom prst="ellipse">
                <a:avLst/>
              </a:prstGeom>
              <a:solidFill>
                <a:schemeClr val="tx1"/>
              </a:solidFill>
              <a:ln w="9525">
                <a:solidFill>
                  <a:schemeClr val="tx1"/>
                </a:solidFill>
                <a:round/>
                <a:headEnd/>
                <a:tailEnd/>
              </a:ln>
            </p:spPr>
            <p:txBody>
              <a:bodyPr/>
              <a:lstStyle/>
              <a:p>
                <a:endParaRPr lang="en-US"/>
              </a:p>
            </p:txBody>
          </p:sp>
          <p:sp>
            <p:nvSpPr>
              <p:cNvPr id="51057" name="Oval 459"/>
              <p:cNvSpPr>
                <a:spLocks noChangeArrowheads="1"/>
              </p:cNvSpPr>
              <p:nvPr/>
            </p:nvSpPr>
            <p:spPr bwMode="auto">
              <a:xfrm>
                <a:off x="2846" y="2044"/>
                <a:ext cx="32" cy="32"/>
              </a:xfrm>
              <a:prstGeom prst="ellipse">
                <a:avLst/>
              </a:prstGeom>
              <a:solidFill>
                <a:schemeClr val="tx1"/>
              </a:solidFill>
              <a:ln w="25400">
                <a:solidFill>
                  <a:schemeClr val="tx1"/>
                </a:solidFill>
                <a:round/>
                <a:headEnd/>
                <a:tailEnd/>
              </a:ln>
            </p:spPr>
            <p:txBody>
              <a:bodyPr/>
              <a:lstStyle/>
              <a:p>
                <a:endParaRPr lang="en-US"/>
              </a:p>
            </p:txBody>
          </p:sp>
          <p:sp>
            <p:nvSpPr>
              <p:cNvPr id="51058" name="Oval 460"/>
              <p:cNvSpPr>
                <a:spLocks noChangeArrowheads="1"/>
              </p:cNvSpPr>
              <p:nvPr/>
            </p:nvSpPr>
            <p:spPr bwMode="auto">
              <a:xfrm>
                <a:off x="2846" y="2355"/>
                <a:ext cx="32" cy="32"/>
              </a:xfrm>
              <a:prstGeom prst="ellipse">
                <a:avLst/>
              </a:prstGeom>
              <a:solidFill>
                <a:schemeClr val="tx1"/>
              </a:solidFill>
              <a:ln w="9525">
                <a:solidFill>
                  <a:schemeClr val="tx1"/>
                </a:solidFill>
                <a:round/>
                <a:headEnd/>
                <a:tailEnd/>
              </a:ln>
            </p:spPr>
            <p:txBody>
              <a:bodyPr/>
              <a:lstStyle/>
              <a:p>
                <a:endParaRPr lang="en-US"/>
              </a:p>
            </p:txBody>
          </p:sp>
          <p:sp>
            <p:nvSpPr>
              <p:cNvPr id="51059" name="Oval 461"/>
              <p:cNvSpPr>
                <a:spLocks noChangeArrowheads="1"/>
              </p:cNvSpPr>
              <p:nvPr/>
            </p:nvSpPr>
            <p:spPr bwMode="auto">
              <a:xfrm>
                <a:off x="2846"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1060" name="Oval 462"/>
              <p:cNvSpPr>
                <a:spLocks noChangeArrowheads="1"/>
              </p:cNvSpPr>
              <p:nvPr/>
            </p:nvSpPr>
            <p:spPr bwMode="auto">
              <a:xfrm>
                <a:off x="2838" y="2658"/>
                <a:ext cx="40" cy="32"/>
              </a:xfrm>
              <a:prstGeom prst="ellipse">
                <a:avLst/>
              </a:prstGeom>
              <a:solidFill>
                <a:schemeClr val="tx1"/>
              </a:solidFill>
              <a:ln w="9525">
                <a:solidFill>
                  <a:schemeClr val="tx1"/>
                </a:solidFill>
                <a:round/>
                <a:headEnd/>
                <a:tailEnd/>
              </a:ln>
            </p:spPr>
            <p:txBody>
              <a:bodyPr/>
              <a:lstStyle/>
              <a:p>
                <a:endParaRPr lang="en-US"/>
              </a:p>
            </p:txBody>
          </p:sp>
          <p:sp>
            <p:nvSpPr>
              <p:cNvPr id="51061" name="Oval 463"/>
              <p:cNvSpPr>
                <a:spLocks noChangeArrowheads="1"/>
              </p:cNvSpPr>
              <p:nvPr/>
            </p:nvSpPr>
            <p:spPr bwMode="auto">
              <a:xfrm>
                <a:off x="2838" y="2658"/>
                <a:ext cx="40" cy="32"/>
              </a:xfrm>
              <a:prstGeom prst="ellipse">
                <a:avLst/>
              </a:prstGeom>
              <a:solidFill>
                <a:schemeClr val="tx1"/>
              </a:solidFill>
              <a:ln w="25400">
                <a:solidFill>
                  <a:schemeClr val="tx1"/>
                </a:solidFill>
                <a:round/>
                <a:headEnd/>
                <a:tailEnd/>
              </a:ln>
            </p:spPr>
            <p:txBody>
              <a:bodyPr/>
              <a:lstStyle/>
              <a:p>
                <a:endParaRPr lang="en-US"/>
              </a:p>
            </p:txBody>
          </p:sp>
          <p:sp>
            <p:nvSpPr>
              <p:cNvPr id="51062" name="Oval 464"/>
              <p:cNvSpPr>
                <a:spLocks noChangeArrowheads="1"/>
              </p:cNvSpPr>
              <p:nvPr/>
            </p:nvSpPr>
            <p:spPr bwMode="auto">
              <a:xfrm>
                <a:off x="2838" y="2969"/>
                <a:ext cx="32" cy="32"/>
              </a:xfrm>
              <a:prstGeom prst="ellipse">
                <a:avLst/>
              </a:prstGeom>
              <a:solidFill>
                <a:schemeClr val="tx1"/>
              </a:solidFill>
              <a:ln w="9525">
                <a:solidFill>
                  <a:schemeClr val="tx1"/>
                </a:solidFill>
                <a:round/>
                <a:headEnd/>
                <a:tailEnd/>
              </a:ln>
            </p:spPr>
            <p:txBody>
              <a:bodyPr/>
              <a:lstStyle/>
              <a:p>
                <a:endParaRPr lang="en-US"/>
              </a:p>
            </p:txBody>
          </p:sp>
          <p:sp>
            <p:nvSpPr>
              <p:cNvPr id="51063" name="Oval 465"/>
              <p:cNvSpPr>
                <a:spLocks noChangeArrowheads="1"/>
              </p:cNvSpPr>
              <p:nvPr/>
            </p:nvSpPr>
            <p:spPr bwMode="auto">
              <a:xfrm>
                <a:off x="2838" y="2969"/>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0295" name="Group 466"/>
            <p:cNvGrpSpPr>
              <a:grpSpLocks/>
            </p:cNvGrpSpPr>
            <p:nvPr/>
          </p:nvGrpSpPr>
          <p:grpSpPr bwMode="auto">
            <a:xfrm>
              <a:off x="1912" y="3272"/>
              <a:ext cx="32" cy="335"/>
              <a:chOff x="1912" y="3272"/>
              <a:chExt cx="32" cy="335"/>
            </a:xfrm>
          </p:grpSpPr>
          <p:sp>
            <p:nvSpPr>
              <p:cNvPr id="51050" name="Oval 467"/>
              <p:cNvSpPr>
                <a:spLocks noChangeArrowheads="1"/>
              </p:cNvSpPr>
              <p:nvPr/>
            </p:nvSpPr>
            <p:spPr bwMode="auto">
              <a:xfrm>
                <a:off x="1912" y="3272"/>
                <a:ext cx="32" cy="32"/>
              </a:xfrm>
              <a:prstGeom prst="ellipse">
                <a:avLst/>
              </a:prstGeom>
              <a:solidFill>
                <a:schemeClr val="tx1"/>
              </a:solidFill>
              <a:ln w="9525">
                <a:solidFill>
                  <a:schemeClr val="tx1"/>
                </a:solidFill>
                <a:round/>
                <a:headEnd/>
                <a:tailEnd/>
              </a:ln>
            </p:spPr>
            <p:txBody>
              <a:bodyPr/>
              <a:lstStyle/>
              <a:p>
                <a:endParaRPr lang="en-US"/>
              </a:p>
            </p:txBody>
          </p:sp>
          <p:sp>
            <p:nvSpPr>
              <p:cNvPr id="51051" name="Oval 468"/>
              <p:cNvSpPr>
                <a:spLocks noChangeArrowheads="1"/>
              </p:cNvSpPr>
              <p:nvPr/>
            </p:nvSpPr>
            <p:spPr bwMode="auto">
              <a:xfrm>
                <a:off x="1912" y="3272"/>
                <a:ext cx="32" cy="32"/>
              </a:xfrm>
              <a:prstGeom prst="ellipse">
                <a:avLst/>
              </a:prstGeom>
              <a:solidFill>
                <a:schemeClr val="tx1"/>
              </a:solidFill>
              <a:ln w="25400">
                <a:solidFill>
                  <a:schemeClr val="tx1"/>
                </a:solidFill>
                <a:round/>
                <a:headEnd/>
                <a:tailEnd/>
              </a:ln>
            </p:spPr>
            <p:txBody>
              <a:bodyPr/>
              <a:lstStyle/>
              <a:p>
                <a:endParaRPr lang="en-US"/>
              </a:p>
            </p:txBody>
          </p:sp>
          <p:sp>
            <p:nvSpPr>
              <p:cNvPr id="51052" name="Oval 469"/>
              <p:cNvSpPr>
                <a:spLocks noChangeArrowheads="1"/>
              </p:cNvSpPr>
              <p:nvPr/>
            </p:nvSpPr>
            <p:spPr bwMode="auto">
              <a:xfrm>
                <a:off x="1912" y="3575"/>
                <a:ext cx="32" cy="32"/>
              </a:xfrm>
              <a:prstGeom prst="ellipse">
                <a:avLst/>
              </a:prstGeom>
              <a:solidFill>
                <a:schemeClr val="tx1"/>
              </a:solidFill>
              <a:ln w="9525">
                <a:solidFill>
                  <a:schemeClr val="tx1"/>
                </a:solidFill>
                <a:round/>
                <a:headEnd/>
                <a:tailEnd/>
              </a:ln>
            </p:spPr>
            <p:txBody>
              <a:bodyPr/>
              <a:lstStyle/>
              <a:p>
                <a:endParaRPr lang="en-US"/>
              </a:p>
            </p:txBody>
          </p:sp>
          <p:sp>
            <p:nvSpPr>
              <p:cNvPr id="51053" name="Oval 470"/>
              <p:cNvSpPr>
                <a:spLocks noChangeArrowheads="1"/>
              </p:cNvSpPr>
              <p:nvPr/>
            </p:nvSpPr>
            <p:spPr bwMode="auto">
              <a:xfrm>
                <a:off x="1912" y="3575"/>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0296" name="Group 471"/>
            <p:cNvGrpSpPr>
              <a:grpSpLocks/>
            </p:cNvGrpSpPr>
            <p:nvPr/>
          </p:nvGrpSpPr>
          <p:grpSpPr bwMode="auto">
            <a:xfrm>
              <a:off x="1449" y="3272"/>
              <a:ext cx="40" cy="335"/>
              <a:chOff x="1449" y="3272"/>
              <a:chExt cx="40" cy="335"/>
            </a:xfrm>
          </p:grpSpPr>
          <p:sp>
            <p:nvSpPr>
              <p:cNvPr id="51046" name="Oval 472"/>
              <p:cNvSpPr>
                <a:spLocks noChangeArrowheads="1"/>
              </p:cNvSpPr>
              <p:nvPr/>
            </p:nvSpPr>
            <p:spPr bwMode="auto">
              <a:xfrm>
                <a:off x="1449" y="3272"/>
                <a:ext cx="40" cy="32"/>
              </a:xfrm>
              <a:prstGeom prst="ellipse">
                <a:avLst/>
              </a:prstGeom>
              <a:solidFill>
                <a:schemeClr val="tx1"/>
              </a:solidFill>
              <a:ln w="9525">
                <a:solidFill>
                  <a:schemeClr val="tx1"/>
                </a:solidFill>
                <a:round/>
                <a:headEnd/>
                <a:tailEnd/>
              </a:ln>
            </p:spPr>
            <p:txBody>
              <a:bodyPr/>
              <a:lstStyle/>
              <a:p>
                <a:endParaRPr lang="en-US"/>
              </a:p>
            </p:txBody>
          </p:sp>
          <p:sp>
            <p:nvSpPr>
              <p:cNvPr id="51047" name="Oval 473"/>
              <p:cNvSpPr>
                <a:spLocks noChangeArrowheads="1"/>
              </p:cNvSpPr>
              <p:nvPr/>
            </p:nvSpPr>
            <p:spPr bwMode="auto">
              <a:xfrm>
                <a:off x="1449" y="3272"/>
                <a:ext cx="40" cy="32"/>
              </a:xfrm>
              <a:prstGeom prst="ellipse">
                <a:avLst/>
              </a:prstGeom>
              <a:solidFill>
                <a:schemeClr val="tx1"/>
              </a:solidFill>
              <a:ln w="25400">
                <a:solidFill>
                  <a:schemeClr val="tx1"/>
                </a:solidFill>
                <a:round/>
                <a:headEnd/>
                <a:tailEnd/>
              </a:ln>
            </p:spPr>
            <p:txBody>
              <a:bodyPr/>
              <a:lstStyle/>
              <a:p>
                <a:endParaRPr lang="en-US"/>
              </a:p>
            </p:txBody>
          </p:sp>
          <p:sp>
            <p:nvSpPr>
              <p:cNvPr id="51048" name="Oval 474"/>
              <p:cNvSpPr>
                <a:spLocks noChangeArrowheads="1"/>
              </p:cNvSpPr>
              <p:nvPr/>
            </p:nvSpPr>
            <p:spPr bwMode="auto">
              <a:xfrm>
                <a:off x="1449" y="3575"/>
                <a:ext cx="40" cy="32"/>
              </a:xfrm>
              <a:prstGeom prst="ellipse">
                <a:avLst/>
              </a:prstGeom>
              <a:solidFill>
                <a:schemeClr val="tx1"/>
              </a:solidFill>
              <a:ln w="9525">
                <a:solidFill>
                  <a:schemeClr val="tx1"/>
                </a:solidFill>
                <a:round/>
                <a:headEnd/>
                <a:tailEnd/>
              </a:ln>
            </p:spPr>
            <p:txBody>
              <a:bodyPr/>
              <a:lstStyle/>
              <a:p>
                <a:endParaRPr lang="en-US"/>
              </a:p>
            </p:txBody>
          </p:sp>
          <p:sp>
            <p:nvSpPr>
              <p:cNvPr id="51049" name="Oval 475"/>
              <p:cNvSpPr>
                <a:spLocks noChangeArrowheads="1"/>
              </p:cNvSpPr>
              <p:nvPr/>
            </p:nvSpPr>
            <p:spPr bwMode="auto">
              <a:xfrm>
                <a:off x="1449" y="3575"/>
                <a:ext cx="40" cy="32"/>
              </a:xfrm>
              <a:prstGeom prst="ellipse">
                <a:avLst/>
              </a:prstGeom>
              <a:solidFill>
                <a:schemeClr val="tx1"/>
              </a:solidFill>
              <a:ln w="25400">
                <a:solidFill>
                  <a:schemeClr val="tx1"/>
                </a:solidFill>
                <a:round/>
                <a:headEnd/>
                <a:tailEnd/>
              </a:ln>
            </p:spPr>
            <p:txBody>
              <a:bodyPr/>
              <a:lstStyle/>
              <a:p>
                <a:endParaRPr lang="en-US"/>
              </a:p>
            </p:txBody>
          </p:sp>
        </p:grpSp>
        <p:grpSp>
          <p:nvGrpSpPr>
            <p:cNvPr id="50297" name="Group 476"/>
            <p:cNvGrpSpPr>
              <a:grpSpLocks/>
            </p:cNvGrpSpPr>
            <p:nvPr/>
          </p:nvGrpSpPr>
          <p:grpSpPr bwMode="auto">
            <a:xfrm>
              <a:off x="2367" y="3272"/>
              <a:ext cx="32" cy="335"/>
              <a:chOff x="2367" y="3272"/>
              <a:chExt cx="32" cy="335"/>
            </a:xfrm>
          </p:grpSpPr>
          <p:sp>
            <p:nvSpPr>
              <p:cNvPr id="51042" name="Oval 477"/>
              <p:cNvSpPr>
                <a:spLocks noChangeArrowheads="1"/>
              </p:cNvSpPr>
              <p:nvPr/>
            </p:nvSpPr>
            <p:spPr bwMode="auto">
              <a:xfrm>
                <a:off x="2367" y="3272"/>
                <a:ext cx="32" cy="32"/>
              </a:xfrm>
              <a:prstGeom prst="ellipse">
                <a:avLst/>
              </a:prstGeom>
              <a:solidFill>
                <a:schemeClr val="tx1"/>
              </a:solidFill>
              <a:ln w="9525">
                <a:solidFill>
                  <a:schemeClr val="tx1"/>
                </a:solidFill>
                <a:round/>
                <a:headEnd/>
                <a:tailEnd/>
              </a:ln>
            </p:spPr>
            <p:txBody>
              <a:bodyPr/>
              <a:lstStyle/>
              <a:p>
                <a:endParaRPr lang="en-US"/>
              </a:p>
            </p:txBody>
          </p:sp>
          <p:sp>
            <p:nvSpPr>
              <p:cNvPr id="51043" name="Oval 478"/>
              <p:cNvSpPr>
                <a:spLocks noChangeArrowheads="1"/>
              </p:cNvSpPr>
              <p:nvPr/>
            </p:nvSpPr>
            <p:spPr bwMode="auto">
              <a:xfrm>
                <a:off x="2367" y="3272"/>
                <a:ext cx="32" cy="32"/>
              </a:xfrm>
              <a:prstGeom prst="ellipse">
                <a:avLst/>
              </a:prstGeom>
              <a:solidFill>
                <a:schemeClr val="tx1"/>
              </a:solidFill>
              <a:ln w="25400">
                <a:solidFill>
                  <a:schemeClr val="tx1"/>
                </a:solidFill>
                <a:round/>
                <a:headEnd/>
                <a:tailEnd/>
              </a:ln>
            </p:spPr>
            <p:txBody>
              <a:bodyPr/>
              <a:lstStyle/>
              <a:p>
                <a:endParaRPr lang="en-US"/>
              </a:p>
            </p:txBody>
          </p:sp>
          <p:sp>
            <p:nvSpPr>
              <p:cNvPr id="51044" name="Oval 479"/>
              <p:cNvSpPr>
                <a:spLocks noChangeArrowheads="1"/>
              </p:cNvSpPr>
              <p:nvPr/>
            </p:nvSpPr>
            <p:spPr bwMode="auto">
              <a:xfrm>
                <a:off x="2367" y="3575"/>
                <a:ext cx="32" cy="32"/>
              </a:xfrm>
              <a:prstGeom prst="ellipse">
                <a:avLst/>
              </a:prstGeom>
              <a:solidFill>
                <a:schemeClr val="tx1"/>
              </a:solidFill>
              <a:ln w="9525">
                <a:solidFill>
                  <a:schemeClr val="tx1"/>
                </a:solidFill>
                <a:round/>
                <a:headEnd/>
                <a:tailEnd/>
              </a:ln>
            </p:spPr>
            <p:txBody>
              <a:bodyPr/>
              <a:lstStyle/>
              <a:p>
                <a:endParaRPr lang="en-US"/>
              </a:p>
            </p:txBody>
          </p:sp>
          <p:sp>
            <p:nvSpPr>
              <p:cNvPr id="51045" name="Oval 480"/>
              <p:cNvSpPr>
                <a:spLocks noChangeArrowheads="1"/>
              </p:cNvSpPr>
              <p:nvPr/>
            </p:nvSpPr>
            <p:spPr bwMode="auto">
              <a:xfrm>
                <a:off x="2367" y="3575"/>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0298" name="Group 481"/>
            <p:cNvGrpSpPr>
              <a:grpSpLocks/>
            </p:cNvGrpSpPr>
            <p:nvPr/>
          </p:nvGrpSpPr>
          <p:grpSpPr bwMode="auto">
            <a:xfrm>
              <a:off x="2822" y="3272"/>
              <a:ext cx="40" cy="335"/>
              <a:chOff x="2822" y="3272"/>
              <a:chExt cx="40" cy="335"/>
            </a:xfrm>
          </p:grpSpPr>
          <p:sp>
            <p:nvSpPr>
              <p:cNvPr id="51038" name="Oval 482"/>
              <p:cNvSpPr>
                <a:spLocks noChangeArrowheads="1"/>
              </p:cNvSpPr>
              <p:nvPr/>
            </p:nvSpPr>
            <p:spPr bwMode="auto">
              <a:xfrm>
                <a:off x="2822" y="3272"/>
                <a:ext cx="40" cy="32"/>
              </a:xfrm>
              <a:prstGeom prst="ellipse">
                <a:avLst/>
              </a:prstGeom>
              <a:solidFill>
                <a:schemeClr val="tx1"/>
              </a:solidFill>
              <a:ln w="9525">
                <a:solidFill>
                  <a:schemeClr val="tx1"/>
                </a:solidFill>
                <a:round/>
                <a:headEnd/>
                <a:tailEnd/>
              </a:ln>
            </p:spPr>
            <p:txBody>
              <a:bodyPr/>
              <a:lstStyle/>
              <a:p>
                <a:endParaRPr lang="en-US"/>
              </a:p>
            </p:txBody>
          </p:sp>
          <p:sp>
            <p:nvSpPr>
              <p:cNvPr id="51039" name="Oval 483"/>
              <p:cNvSpPr>
                <a:spLocks noChangeArrowheads="1"/>
              </p:cNvSpPr>
              <p:nvPr/>
            </p:nvSpPr>
            <p:spPr bwMode="auto">
              <a:xfrm>
                <a:off x="2822" y="3272"/>
                <a:ext cx="40" cy="32"/>
              </a:xfrm>
              <a:prstGeom prst="ellipse">
                <a:avLst/>
              </a:prstGeom>
              <a:solidFill>
                <a:schemeClr val="tx1"/>
              </a:solidFill>
              <a:ln w="25400">
                <a:solidFill>
                  <a:schemeClr val="tx1"/>
                </a:solidFill>
                <a:round/>
                <a:headEnd/>
                <a:tailEnd/>
              </a:ln>
            </p:spPr>
            <p:txBody>
              <a:bodyPr/>
              <a:lstStyle/>
              <a:p>
                <a:endParaRPr lang="en-US"/>
              </a:p>
            </p:txBody>
          </p:sp>
          <p:sp>
            <p:nvSpPr>
              <p:cNvPr id="51040" name="Oval 484"/>
              <p:cNvSpPr>
                <a:spLocks noChangeArrowheads="1"/>
              </p:cNvSpPr>
              <p:nvPr/>
            </p:nvSpPr>
            <p:spPr bwMode="auto">
              <a:xfrm>
                <a:off x="2822" y="3575"/>
                <a:ext cx="40" cy="32"/>
              </a:xfrm>
              <a:prstGeom prst="ellipse">
                <a:avLst/>
              </a:prstGeom>
              <a:solidFill>
                <a:schemeClr val="tx1"/>
              </a:solidFill>
              <a:ln w="9525">
                <a:solidFill>
                  <a:schemeClr val="tx1"/>
                </a:solidFill>
                <a:round/>
                <a:headEnd/>
                <a:tailEnd/>
              </a:ln>
            </p:spPr>
            <p:txBody>
              <a:bodyPr/>
              <a:lstStyle/>
              <a:p>
                <a:endParaRPr lang="en-US"/>
              </a:p>
            </p:txBody>
          </p:sp>
          <p:sp>
            <p:nvSpPr>
              <p:cNvPr id="51041" name="Oval 485"/>
              <p:cNvSpPr>
                <a:spLocks noChangeArrowheads="1"/>
              </p:cNvSpPr>
              <p:nvPr/>
            </p:nvSpPr>
            <p:spPr bwMode="auto">
              <a:xfrm>
                <a:off x="2822" y="3575"/>
                <a:ext cx="40" cy="32"/>
              </a:xfrm>
              <a:prstGeom prst="ellipse">
                <a:avLst/>
              </a:prstGeom>
              <a:solidFill>
                <a:schemeClr val="tx1"/>
              </a:solidFill>
              <a:ln w="25400">
                <a:solidFill>
                  <a:schemeClr val="tx1"/>
                </a:solidFill>
                <a:round/>
                <a:headEnd/>
                <a:tailEnd/>
              </a:ln>
            </p:spPr>
            <p:txBody>
              <a:bodyPr/>
              <a:lstStyle/>
              <a:p>
                <a:endParaRPr lang="en-US"/>
              </a:p>
            </p:txBody>
          </p:sp>
        </p:grpSp>
        <p:grpSp>
          <p:nvGrpSpPr>
            <p:cNvPr id="50299" name="Group 486"/>
            <p:cNvGrpSpPr>
              <a:grpSpLocks/>
            </p:cNvGrpSpPr>
            <p:nvPr/>
          </p:nvGrpSpPr>
          <p:grpSpPr bwMode="auto">
            <a:xfrm>
              <a:off x="2415" y="2650"/>
              <a:ext cx="415" cy="56"/>
              <a:chOff x="2415" y="2650"/>
              <a:chExt cx="415" cy="56"/>
            </a:xfrm>
          </p:grpSpPr>
          <p:sp>
            <p:nvSpPr>
              <p:cNvPr id="51030"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1031" name="Group 488"/>
              <p:cNvGrpSpPr>
                <a:grpSpLocks/>
              </p:cNvGrpSpPr>
              <p:nvPr/>
            </p:nvGrpSpPr>
            <p:grpSpPr bwMode="auto">
              <a:xfrm>
                <a:off x="2415" y="2674"/>
                <a:ext cx="295" cy="1"/>
                <a:chOff x="2415" y="2674"/>
                <a:chExt cx="295" cy="1"/>
              </a:xfrm>
            </p:grpSpPr>
            <p:sp>
              <p:nvSpPr>
                <p:cNvPr id="51032" name="Line 489"/>
                <p:cNvSpPr>
                  <a:spLocks noChangeShapeType="1"/>
                </p:cNvSpPr>
                <p:nvPr/>
              </p:nvSpPr>
              <p:spPr bwMode="auto">
                <a:xfrm>
                  <a:off x="2415"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33" name="Line 490"/>
                <p:cNvSpPr>
                  <a:spLocks noChangeShapeType="1"/>
                </p:cNvSpPr>
                <p:nvPr/>
              </p:nvSpPr>
              <p:spPr bwMode="auto">
                <a:xfrm>
                  <a:off x="247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34" name="Line 491"/>
                <p:cNvSpPr>
                  <a:spLocks noChangeShapeType="1"/>
                </p:cNvSpPr>
                <p:nvPr/>
              </p:nvSpPr>
              <p:spPr bwMode="auto">
                <a:xfrm>
                  <a:off x="2526"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35" name="Line 492"/>
                <p:cNvSpPr>
                  <a:spLocks noChangeShapeType="1"/>
                </p:cNvSpPr>
                <p:nvPr/>
              </p:nvSpPr>
              <p:spPr bwMode="auto">
                <a:xfrm>
                  <a:off x="2582"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36" name="Line 493"/>
                <p:cNvSpPr>
                  <a:spLocks noChangeShapeType="1"/>
                </p:cNvSpPr>
                <p:nvPr/>
              </p:nvSpPr>
              <p:spPr bwMode="auto">
                <a:xfrm>
                  <a:off x="2638"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37" name="Line 494"/>
                <p:cNvSpPr>
                  <a:spLocks noChangeShapeType="1"/>
                </p:cNvSpPr>
                <p:nvPr/>
              </p:nvSpPr>
              <p:spPr bwMode="auto">
                <a:xfrm>
                  <a:off x="2694"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00" name="Group 495"/>
            <p:cNvGrpSpPr>
              <a:grpSpLocks/>
            </p:cNvGrpSpPr>
            <p:nvPr/>
          </p:nvGrpSpPr>
          <p:grpSpPr bwMode="auto">
            <a:xfrm>
              <a:off x="2415" y="1733"/>
              <a:ext cx="415" cy="56"/>
              <a:chOff x="2415" y="1733"/>
              <a:chExt cx="415" cy="56"/>
            </a:xfrm>
          </p:grpSpPr>
          <p:sp>
            <p:nvSpPr>
              <p:cNvPr id="51022"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1023" name="Group 497"/>
              <p:cNvGrpSpPr>
                <a:grpSpLocks/>
              </p:cNvGrpSpPr>
              <p:nvPr/>
            </p:nvGrpSpPr>
            <p:grpSpPr bwMode="auto">
              <a:xfrm>
                <a:off x="2415" y="1757"/>
                <a:ext cx="295" cy="1"/>
                <a:chOff x="2415" y="1757"/>
                <a:chExt cx="295" cy="1"/>
              </a:xfrm>
            </p:grpSpPr>
            <p:sp>
              <p:nvSpPr>
                <p:cNvPr id="51024" name="Line 498"/>
                <p:cNvSpPr>
                  <a:spLocks noChangeShapeType="1"/>
                </p:cNvSpPr>
                <p:nvPr/>
              </p:nvSpPr>
              <p:spPr bwMode="auto">
                <a:xfrm>
                  <a:off x="2415"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25" name="Line 499"/>
                <p:cNvSpPr>
                  <a:spLocks noChangeShapeType="1"/>
                </p:cNvSpPr>
                <p:nvPr/>
              </p:nvSpPr>
              <p:spPr bwMode="auto">
                <a:xfrm>
                  <a:off x="2471"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26" name="Line 500"/>
                <p:cNvSpPr>
                  <a:spLocks noChangeShapeType="1"/>
                </p:cNvSpPr>
                <p:nvPr/>
              </p:nvSpPr>
              <p:spPr bwMode="auto">
                <a:xfrm>
                  <a:off x="2526"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27" name="Line 501"/>
                <p:cNvSpPr>
                  <a:spLocks noChangeShapeType="1"/>
                </p:cNvSpPr>
                <p:nvPr/>
              </p:nvSpPr>
              <p:spPr bwMode="auto">
                <a:xfrm>
                  <a:off x="2582"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28" name="Line 502"/>
                <p:cNvSpPr>
                  <a:spLocks noChangeShapeType="1"/>
                </p:cNvSpPr>
                <p:nvPr/>
              </p:nvSpPr>
              <p:spPr bwMode="auto">
                <a:xfrm>
                  <a:off x="2638"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29" name="Line 503"/>
                <p:cNvSpPr>
                  <a:spLocks noChangeShapeType="1"/>
                </p:cNvSpPr>
                <p:nvPr/>
              </p:nvSpPr>
              <p:spPr bwMode="auto">
                <a:xfrm>
                  <a:off x="2694"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01" name="Group 504"/>
            <p:cNvGrpSpPr>
              <a:grpSpLocks/>
            </p:cNvGrpSpPr>
            <p:nvPr/>
          </p:nvGrpSpPr>
          <p:grpSpPr bwMode="auto">
            <a:xfrm>
              <a:off x="1489" y="3264"/>
              <a:ext cx="423" cy="56"/>
              <a:chOff x="1489" y="3264"/>
              <a:chExt cx="423" cy="56"/>
            </a:xfrm>
          </p:grpSpPr>
          <p:sp>
            <p:nvSpPr>
              <p:cNvPr id="51014"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tx1"/>
              </a:solidFill>
              <a:ln w="9525">
                <a:solidFill>
                  <a:schemeClr val="tx1"/>
                </a:solidFill>
                <a:round/>
                <a:headEnd/>
                <a:tailEnd/>
              </a:ln>
            </p:spPr>
            <p:txBody>
              <a:bodyPr/>
              <a:lstStyle/>
              <a:p>
                <a:endParaRPr lang="en-US"/>
              </a:p>
            </p:txBody>
          </p:sp>
          <p:grpSp>
            <p:nvGrpSpPr>
              <p:cNvPr id="51015" name="Group 506"/>
              <p:cNvGrpSpPr>
                <a:grpSpLocks/>
              </p:cNvGrpSpPr>
              <p:nvPr/>
            </p:nvGrpSpPr>
            <p:grpSpPr bwMode="auto">
              <a:xfrm>
                <a:off x="1489" y="3288"/>
                <a:ext cx="295" cy="1"/>
                <a:chOff x="1489" y="3288"/>
                <a:chExt cx="295" cy="1"/>
              </a:xfrm>
            </p:grpSpPr>
            <p:sp>
              <p:nvSpPr>
                <p:cNvPr id="51016" name="Line 507"/>
                <p:cNvSpPr>
                  <a:spLocks noChangeShapeType="1"/>
                </p:cNvSpPr>
                <p:nvPr/>
              </p:nvSpPr>
              <p:spPr bwMode="auto">
                <a:xfrm>
                  <a:off x="1489"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17" name="Line 508"/>
                <p:cNvSpPr>
                  <a:spLocks noChangeShapeType="1"/>
                </p:cNvSpPr>
                <p:nvPr/>
              </p:nvSpPr>
              <p:spPr bwMode="auto">
                <a:xfrm>
                  <a:off x="1544"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18" name="Line 509"/>
                <p:cNvSpPr>
                  <a:spLocks noChangeShapeType="1"/>
                </p:cNvSpPr>
                <p:nvPr/>
              </p:nvSpPr>
              <p:spPr bwMode="auto">
                <a:xfrm>
                  <a:off x="1600"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19" name="Line 510"/>
                <p:cNvSpPr>
                  <a:spLocks noChangeShapeType="1"/>
                </p:cNvSpPr>
                <p:nvPr/>
              </p:nvSpPr>
              <p:spPr bwMode="auto">
                <a:xfrm>
                  <a:off x="1656"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20" name="Line 511"/>
                <p:cNvSpPr>
                  <a:spLocks noChangeShapeType="1"/>
                </p:cNvSpPr>
                <p:nvPr/>
              </p:nvSpPr>
              <p:spPr bwMode="auto">
                <a:xfrm>
                  <a:off x="1712"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21" name="Line 512"/>
                <p:cNvSpPr>
                  <a:spLocks noChangeShapeType="1"/>
                </p:cNvSpPr>
                <p:nvPr/>
              </p:nvSpPr>
              <p:spPr bwMode="auto">
                <a:xfrm>
                  <a:off x="1768" y="328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02" name="Group 513"/>
            <p:cNvGrpSpPr>
              <a:grpSpLocks/>
            </p:cNvGrpSpPr>
            <p:nvPr/>
          </p:nvGrpSpPr>
          <p:grpSpPr bwMode="auto">
            <a:xfrm>
              <a:off x="1944" y="3256"/>
              <a:ext cx="423" cy="56"/>
              <a:chOff x="1944" y="3256"/>
              <a:chExt cx="423" cy="56"/>
            </a:xfrm>
          </p:grpSpPr>
          <p:sp>
            <p:nvSpPr>
              <p:cNvPr id="51006"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1007" name="Group 515"/>
              <p:cNvGrpSpPr>
                <a:grpSpLocks/>
              </p:cNvGrpSpPr>
              <p:nvPr/>
            </p:nvGrpSpPr>
            <p:grpSpPr bwMode="auto">
              <a:xfrm>
                <a:off x="1944" y="3288"/>
                <a:ext cx="303" cy="1"/>
                <a:chOff x="1944" y="3288"/>
                <a:chExt cx="303" cy="1"/>
              </a:xfrm>
            </p:grpSpPr>
            <p:sp>
              <p:nvSpPr>
                <p:cNvPr id="51008" name="Line 516"/>
                <p:cNvSpPr>
                  <a:spLocks noChangeShapeType="1"/>
                </p:cNvSpPr>
                <p:nvPr/>
              </p:nvSpPr>
              <p:spPr bwMode="auto">
                <a:xfrm>
                  <a:off x="1944"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09" name="Line 517"/>
                <p:cNvSpPr>
                  <a:spLocks noChangeShapeType="1"/>
                </p:cNvSpPr>
                <p:nvPr/>
              </p:nvSpPr>
              <p:spPr bwMode="auto">
                <a:xfrm>
                  <a:off x="2000" y="328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10" name="Line 518"/>
                <p:cNvSpPr>
                  <a:spLocks noChangeShapeType="1"/>
                </p:cNvSpPr>
                <p:nvPr/>
              </p:nvSpPr>
              <p:spPr bwMode="auto">
                <a:xfrm>
                  <a:off x="2055"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11" name="Line 519"/>
                <p:cNvSpPr>
                  <a:spLocks noChangeShapeType="1"/>
                </p:cNvSpPr>
                <p:nvPr/>
              </p:nvSpPr>
              <p:spPr bwMode="auto">
                <a:xfrm>
                  <a:off x="2111"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12" name="Line 520"/>
                <p:cNvSpPr>
                  <a:spLocks noChangeShapeType="1"/>
                </p:cNvSpPr>
                <p:nvPr/>
              </p:nvSpPr>
              <p:spPr bwMode="auto">
                <a:xfrm>
                  <a:off x="2167"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13" name="Line 521"/>
                <p:cNvSpPr>
                  <a:spLocks noChangeShapeType="1"/>
                </p:cNvSpPr>
                <p:nvPr/>
              </p:nvSpPr>
              <p:spPr bwMode="auto">
                <a:xfrm>
                  <a:off x="2223"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03" name="Group 522"/>
            <p:cNvGrpSpPr>
              <a:grpSpLocks/>
            </p:cNvGrpSpPr>
            <p:nvPr/>
          </p:nvGrpSpPr>
          <p:grpSpPr bwMode="auto">
            <a:xfrm>
              <a:off x="2415" y="3256"/>
              <a:ext cx="415" cy="56"/>
              <a:chOff x="2415" y="3256"/>
              <a:chExt cx="415" cy="56"/>
            </a:xfrm>
          </p:grpSpPr>
          <p:sp>
            <p:nvSpPr>
              <p:cNvPr id="50998"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0999" name="Group 524"/>
              <p:cNvGrpSpPr>
                <a:grpSpLocks/>
              </p:cNvGrpSpPr>
              <p:nvPr/>
            </p:nvGrpSpPr>
            <p:grpSpPr bwMode="auto">
              <a:xfrm>
                <a:off x="2415" y="3288"/>
                <a:ext cx="295" cy="1"/>
                <a:chOff x="2415" y="3288"/>
                <a:chExt cx="295" cy="1"/>
              </a:xfrm>
            </p:grpSpPr>
            <p:sp>
              <p:nvSpPr>
                <p:cNvPr id="51000" name="Line 525"/>
                <p:cNvSpPr>
                  <a:spLocks noChangeShapeType="1"/>
                </p:cNvSpPr>
                <p:nvPr/>
              </p:nvSpPr>
              <p:spPr bwMode="auto">
                <a:xfrm>
                  <a:off x="2415"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01" name="Line 526"/>
                <p:cNvSpPr>
                  <a:spLocks noChangeShapeType="1"/>
                </p:cNvSpPr>
                <p:nvPr/>
              </p:nvSpPr>
              <p:spPr bwMode="auto">
                <a:xfrm>
                  <a:off x="2471"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02" name="Line 527"/>
                <p:cNvSpPr>
                  <a:spLocks noChangeShapeType="1"/>
                </p:cNvSpPr>
                <p:nvPr/>
              </p:nvSpPr>
              <p:spPr bwMode="auto">
                <a:xfrm>
                  <a:off x="2526"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03" name="Line 528"/>
                <p:cNvSpPr>
                  <a:spLocks noChangeShapeType="1"/>
                </p:cNvSpPr>
                <p:nvPr/>
              </p:nvSpPr>
              <p:spPr bwMode="auto">
                <a:xfrm>
                  <a:off x="2582"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04" name="Line 529"/>
                <p:cNvSpPr>
                  <a:spLocks noChangeShapeType="1"/>
                </p:cNvSpPr>
                <p:nvPr/>
              </p:nvSpPr>
              <p:spPr bwMode="auto">
                <a:xfrm>
                  <a:off x="2638"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005" name="Line 530"/>
                <p:cNvSpPr>
                  <a:spLocks noChangeShapeType="1"/>
                </p:cNvSpPr>
                <p:nvPr/>
              </p:nvSpPr>
              <p:spPr bwMode="auto">
                <a:xfrm>
                  <a:off x="2694" y="328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04" name="Group 531"/>
            <p:cNvGrpSpPr>
              <a:grpSpLocks/>
            </p:cNvGrpSpPr>
            <p:nvPr/>
          </p:nvGrpSpPr>
          <p:grpSpPr bwMode="auto">
            <a:xfrm>
              <a:off x="1489" y="3567"/>
              <a:ext cx="423" cy="56"/>
              <a:chOff x="1489" y="3567"/>
              <a:chExt cx="423" cy="56"/>
            </a:xfrm>
          </p:grpSpPr>
          <p:sp>
            <p:nvSpPr>
              <p:cNvPr id="50990"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0991" name="Group 533"/>
              <p:cNvGrpSpPr>
                <a:grpSpLocks/>
              </p:cNvGrpSpPr>
              <p:nvPr/>
            </p:nvGrpSpPr>
            <p:grpSpPr bwMode="auto">
              <a:xfrm>
                <a:off x="1489" y="3591"/>
                <a:ext cx="303" cy="1"/>
                <a:chOff x="1489" y="3591"/>
                <a:chExt cx="303" cy="1"/>
              </a:xfrm>
            </p:grpSpPr>
            <p:sp>
              <p:nvSpPr>
                <p:cNvPr id="50992" name="Line 534"/>
                <p:cNvSpPr>
                  <a:spLocks noChangeShapeType="1"/>
                </p:cNvSpPr>
                <p:nvPr/>
              </p:nvSpPr>
              <p:spPr bwMode="auto">
                <a:xfrm>
                  <a:off x="1489"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93" name="Line 535"/>
                <p:cNvSpPr>
                  <a:spLocks noChangeShapeType="1"/>
                </p:cNvSpPr>
                <p:nvPr/>
              </p:nvSpPr>
              <p:spPr bwMode="auto">
                <a:xfrm>
                  <a:off x="1544"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94" name="Line 536"/>
                <p:cNvSpPr>
                  <a:spLocks noChangeShapeType="1"/>
                </p:cNvSpPr>
                <p:nvPr/>
              </p:nvSpPr>
              <p:spPr bwMode="auto">
                <a:xfrm>
                  <a:off x="1600"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95" name="Line 537"/>
                <p:cNvSpPr>
                  <a:spLocks noChangeShapeType="1"/>
                </p:cNvSpPr>
                <p:nvPr/>
              </p:nvSpPr>
              <p:spPr bwMode="auto">
                <a:xfrm>
                  <a:off x="1656"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96" name="Line 538"/>
                <p:cNvSpPr>
                  <a:spLocks noChangeShapeType="1"/>
                </p:cNvSpPr>
                <p:nvPr/>
              </p:nvSpPr>
              <p:spPr bwMode="auto">
                <a:xfrm>
                  <a:off x="1712"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97" name="Line 539"/>
                <p:cNvSpPr>
                  <a:spLocks noChangeShapeType="1"/>
                </p:cNvSpPr>
                <p:nvPr/>
              </p:nvSpPr>
              <p:spPr bwMode="auto">
                <a:xfrm>
                  <a:off x="1768"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05" name="Group 540"/>
            <p:cNvGrpSpPr>
              <a:grpSpLocks/>
            </p:cNvGrpSpPr>
            <p:nvPr/>
          </p:nvGrpSpPr>
          <p:grpSpPr bwMode="auto">
            <a:xfrm>
              <a:off x="1952" y="3567"/>
              <a:ext cx="415" cy="56"/>
              <a:chOff x="1952" y="3567"/>
              <a:chExt cx="415" cy="56"/>
            </a:xfrm>
          </p:grpSpPr>
          <p:sp>
            <p:nvSpPr>
              <p:cNvPr id="50982"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0983" name="Group 542"/>
              <p:cNvGrpSpPr>
                <a:grpSpLocks/>
              </p:cNvGrpSpPr>
              <p:nvPr/>
            </p:nvGrpSpPr>
            <p:grpSpPr bwMode="auto">
              <a:xfrm>
                <a:off x="1952" y="3591"/>
                <a:ext cx="295" cy="1"/>
                <a:chOff x="1952" y="3591"/>
                <a:chExt cx="295" cy="1"/>
              </a:xfrm>
            </p:grpSpPr>
            <p:sp>
              <p:nvSpPr>
                <p:cNvPr id="50984" name="Line 543"/>
                <p:cNvSpPr>
                  <a:spLocks noChangeShapeType="1"/>
                </p:cNvSpPr>
                <p:nvPr/>
              </p:nvSpPr>
              <p:spPr bwMode="auto">
                <a:xfrm>
                  <a:off x="1952"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85" name="Line 544"/>
                <p:cNvSpPr>
                  <a:spLocks noChangeShapeType="1"/>
                </p:cNvSpPr>
                <p:nvPr/>
              </p:nvSpPr>
              <p:spPr bwMode="auto">
                <a:xfrm>
                  <a:off x="2008" y="3591"/>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86" name="Line 545"/>
                <p:cNvSpPr>
                  <a:spLocks noChangeShapeType="1"/>
                </p:cNvSpPr>
                <p:nvPr/>
              </p:nvSpPr>
              <p:spPr bwMode="auto">
                <a:xfrm>
                  <a:off x="2063"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87" name="Line 546"/>
                <p:cNvSpPr>
                  <a:spLocks noChangeShapeType="1"/>
                </p:cNvSpPr>
                <p:nvPr/>
              </p:nvSpPr>
              <p:spPr bwMode="auto">
                <a:xfrm>
                  <a:off x="2119"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88" name="Line 547"/>
                <p:cNvSpPr>
                  <a:spLocks noChangeShapeType="1"/>
                </p:cNvSpPr>
                <p:nvPr/>
              </p:nvSpPr>
              <p:spPr bwMode="auto">
                <a:xfrm>
                  <a:off x="2175"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89" name="Line 548"/>
                <p:cNvSpPr>
                  <a:spLocks noChangeShapeType="1"/>
                </p:cNvSpPr>
                <p:nvPr/>
              </p:nvSpPr>
              <p:spPr bwMode="auto">
                <a:xfrm>
                  <a:off x="2231" y="359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06" name="Group 549"/>
            <p:cNvGrpSpPr>
              <a:grpSpLocks/>
            </p:cNvGrpSpPr>
            <p:nvPr/>
          </p:nvGrpSpPr>
          <p:grpSpPr bwMode="auto">
            <a:xfrm>
              <a:off x="2407" y="3567"/>
              <a:ext cx="415" cy="56"/>
              <a:chOff x="2407" y="3567"/>
              <a:chExt cx="415" cy="56"/>
            </a:xfrm>
          </p:grpSpPr>
          <p:sp>
            <p:nvSpPr>
              <p:cNvPr id="50974"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0975" name="Group 551"/>
              <p:cNvGrpSpPr>
                <a:grpSpLocks/>
              </p:cNvGrpSpPr>
              <p:nvPr/>
            </p:nvGrpSpPr>
            <p:grpSpPr bwMode="auto">
              <a:xfrm>
                <a:off x="2407" y="3591"/>
                <a:ext cx="295" cy="1"/>
                <a:chOff x="2407" y="3591"/>
                <a:chExt cx="295" cy="1"/>
              </a:xfrm>
            </p:grpSpPr>
            <p:sp>
              <p:nvSpPr>
                <p:cNvPr id="50976" name="Line 552"/>
                <p:cNvSpPr>
                  <a:spLocks noChangeShapeType="1"/>
                </p:cNvSpPr>
                <p:nvPr/>
              </p:nvSpPr>
              <p:spPr bwMode="auto">
                <a:xfrm>
                  <a:off x="2407"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77" name="Line 553"/>
                <p:cNvSpPr>
                  <a:spLocks noChangeShapeType="1"/>
                </p:cNvSpPr>
                <p:nvPr/>
              </p:nvSpPr>
              <p:spPr bwMode="auto">
                <a:xfrm>
                  <a:off x="2463"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78" name="Line 554"/>
                <p:cNvSpPr>
                  <a:spLocks noChangeShapeType="1"/>
                </p:cNvSpPr>
                <p:nvPr/>
              </p:nvSpPr>
              <p:spPr bwMode="auto">
                <a:xfrm>
                  <a:off x="2518"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79" name="Line 555"/>
                <p:cNvSpPr>
                  <a:spLocks noChangeShapeType="1"/>
                </p:cNvSpPr>
                <p:nvPr/>
              </p:nvSpPr>
              <p:spPr bwMode="auto">
                <a:xfrm>
                  <a:off x="2574"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80" name="Line 556"/>
                <p:cNvSpPr>
                  <a:spLocks noChangeShapeType="1"/>
                </p:cNvSpPr>
                <p:nvPr/>
              </p:nvSpPr>
              <p:spPr bwMode="auto">
                <a:xfrm>
                  <a:off x="2630"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81" name="Line 557"/>
                <p:cNvSpPr>
                  <a:spLocks noChangeShapeType="1"/>
                </p:cNvSpPr>
                <p:nvPr/>
              </p:nvSpPr>
              <p:spPr bwMode="auto">
                <a:xfrm>
                  <a:off x="2686" y="359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07" name="Group 558"/>
            <p:cNvGrpSpPr>
              <a:grpSpLocks/>
            </p:cNvGrpSpPr>
            <p:nvPr/>
          </p:nvGrpSpPr>
          <p:grpSpPr bwMode="auto">
            <a:xfrm>
              <a:off x="1952" y="2376"/>
              <a:ext cx="886" cy="290"/>
              <a:chOff x="1952" y="2376"/>
              <a:chExt cx="886" cy="290"/>
            </a:xfrm>
          </p:grpSpPr>
          <p:sp>
            <p:nvSpPr>
              <p:cNvPr id="50972"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chemeClr val="tx1"/>
              </a:solidFill>
              <a:ln w="9525">
                <a:solidFill>
                  <a:schemeClr val="tx1"/>
                </a:solidFill>
                <a:round/>
                <a:headEnd/>
                <a:tailEnd/>
              </a:ln>
            </p:spPr>
            <p:txBody>
              <a:bodyPr/>
              <a:lstStyle/>
              <a:p>
                <a:endParaRPr lang="en-US"/>
              </a:p>
            </p:txBody>
          </p:sp>
          <p:sp>
            <p:nvSpPr>
              <p:cNvPr id="50973" name="Line 560"/>
              <p:cNvSpPr>
                <a:spLocks noChangeShapeType="1"/>
              </p:cNvSpPr>
              <p:nvPr/>
            </p:nvSpPr>
            <p:spPr bwMode="auto">
              <a:xfrm>
                <a:off x="1952" y="2376"/>
                <a:ext cx="766"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08" name="Group 561"/>
            <p:cNvGrpSpPr>
              <a:grpSpLocks/>
            </p:cNvGrpSpPr>
            <p:nvPr/>
          </p:nvGrpSpPr>
          <p:grpSpPr bwMode="auto">
            <a:xfrm>
              <a:off x="1481" y="2084"/>
              <a:ext cx="1373" cy="1507"/>
              <a:chOff x="1481" y="2084"/>
              <a:chExt cx="1373" cy="1507"/>
            </a:xfrm>
          </p:grpSpPr>
          <p:sp>
            <p:nvSpPr>
              <p:cNvPr id="50970"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chemeClr val="tx1"/>
              </a:solidFill>
              <a:ln w="9525">
                <a:solidFill>
                  <a:schemeClr val="tx1"/>
                </a:solidFill>
                <a:round/>
                <a:headEnd/>
                <a:tailEnd/>
              </a:ln>
            </p:spPr>
            <p:txBody>
              <a:bodyPr/>
              <a:lstStyle/>
              <a:p>
                <a:endParaRPr lang="en-US"/>
              </a:p>
            </p:txBody>
          </p:sp>
          <p:sp>
            <p:nvSpPr>
              <p:cNvPr id="50971" name="Line 563"/>
              <p:cNvSpPr>
                <a:spLocks noChangeShapeType="1"/>
              </p:cNvSpPr>
              <p:nvPr/>
            </p:nvSpPr>
            <p:spPr bwMode="auto">
              <a:xfrm flipV="1">
                <a:off x="1481" y="2172"/>
                <a:ext cx="1291" cy="141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09" name="Group 564"/>
            <p:cNvGrpSpPr>
              <a:grpSpLocks/>
            </p:cNvGrpSpPr>
            <p:nvPr/>
          </p:nvGrpSpPr>
          <p:grpSpPr bwMode="auto">
            <a:xfrm>
              <a:off x="1944" y="2076"/>
              <a:ext cx="902" cy="885"/>
              <a:chOff x="1944" y="2076"/>
              <a:chExt cx="902" cy="885"/>
            </a:xfrm>
          </p:grpSpPr>
          <p:sp>
            <p:nvSpPr>
              <p:cNvPr id="50968"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chemeClr val="tx1"/>
              </a:solidFill>
              <a:ln w="9525">
                <a:solidFill>
                  <a:schemeClr val="tx1"/>
                </a:solidFill>
                <a:round/>
                <a:headEnd/>
                <a:tailEnd/>
              </a:ln>
            </p:spPr>
            <p:txBody>
              <a:bodyPr/>
              <a:lstStyle/>
              <a:p>
                <a:endParaRPr lang="en-US"/>
              </a:p>
            </p:txBody>
          </p:sp>
          <p:sp>
            <p:nvSpPr>
              <p:cNvPr id="50969" name="Line 566"/>
              <p:cNvSpPr>
                <a:spLocks noChangeShapeType="1"/>
              </p:cNvSpPr>
              <p:nvPr/>
            </p:nvSpPr>
            <p:spPr bwMode="auto">
              <a:xfrm>
                <a:off x="1944" y="2076"/>
                <a:ext cx="814" cy="805"/>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10" name="Group 567"/>
            <p:cNvGrpSpPr>
              <a:grpSpLocks/>
            </p:cNvGrpSpPr>
            <p:nvPr/>
          </p:nvGrpSpPr>
          <p:grpSpPr bwMode="auto">
            <a:xfrm>
              <a:off x="1489" y="2379"/>
              <a:ext cx="902" cy="893"/>
              <a:chOff x="1489" y="2379"/>
              <a:chExt cx="902" cy="893"/>
            </a:xfrm>
          </p:grpSpPr>
          <p:sp>
            <p:nvSpPr>
              <p:cNvPr id="50966"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tx1"/>
              </a:solidFill>
              <a:ln w="9525">
                <a:solidFill>
                  <a:schemeClr val="tx1"/>
                </a:solidFill>
                <a:round/>
                <a:headEnd/>
                <a:tailEnd/>
              </a:ln>
            </p:spPr>
            <p:txBody>
              <a:bodyPr/>
              <a:lstStyle/>
              <a:p>
                <a:endParaRPr lang="en-US"/>
              </a:p>
            </p:txBody>
          </p:sp>
          <p:sp>
            <p:nvSpPr>
              <p:cNvPr id="50967" name="Line 569"/>
              <p:cNvSpPr>
                <a:spLocks noChangeShapeType="1"/>
              </p:cNvSpPr>
              <p:nvPr/>
            </p:nvSpPr>
            <p:spPr bwMode="auto">
              <a:xfrm>
                <a:off x="1489" y="2379"/>
                <a:ext cx="814" cy="805"/>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11" name="Group 570"/>
            <p:cNvGrpSpPr>
              <a:grpSpLocks/>
            </p:cNvGrpSpPr>
            <p:nvPr/>
          </p:nvGrpSpPr>
          <p:grpSpPr bwMode="auto">
            <a:xfrm>
              <a:off x="3311" y="2387"/>
              <a:ext cx="437" cy="590"/>
              <a:chOff x="3311" y="2387"/>
              <a:chExt cx="437" cy="590"/>
            </a:xfrm>
          </p:grpSpPr>
          <p:sp>
            <p:nvSpPr>
              <p:cNvPr id="50964"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04"/>
                    </a:lnTo>
                    <a:lnTo>
                      <a:pt x="0" y="88"/>
                    </a:lnTo>
                    <a:lnTo>
                      <a:pt x="104" y="0"/>
                    </a:lnTo>
                    <a:close/>
                  </a:path>
                </a:pathLst>
              </a:custGeom>
              <a:solidFill>
                <a:schemeClr val="tx1"/>
              </a:solidFill>
              <a:ln w="9525">
                <a:solidFill>
                  <a:schemeClr val="tx1"/>
                </a:solidFill>
                <a:round/>
                <a:headEnd/>
                <a:tailEnd/>
              </a:ln>
            </p:spPr>
            <p:txBody>
              <a:bodyPr/>
              <a:lstStyle/>
              <a:p>
                <a:endParaRPr lang="en-US"/>
              </a:p>
            </p:txBody>
          </p:sp>
          <p:sp>
            <p:nvSpPr>
              <p:cNvPr id="50965" name="Line 572"/>
              <p:cNvSpPr>
                <a:spLocks noChangeShapeType="1"/>
              </p:cNvSpPr>
              <p:nvPr/>
            </p:nvSpPr>
            <p:spPr bwMode="auto">
              <a:xfrm flipV="1">
                <a:off x="3311" y="2483"/>
                <a:ext cx="362" cy="49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12" name="Group 573"/>
            <p:cNvGrpSpPr>
              <a:grpSpLocks/>
            </p:cNvGrpSpPr>
            <p:nvPr/>
          </p:nvGrpSpPr>
          <p:grpSpPr bwMode="auto">
            <a:xfrm>
              <a:off x="3772" y="2387"/>
              <a:ext cx="894" cy="596"/>
              <a:chOff x="3772" y="2387"/>
              <a:chExt cx="894" cy="596"/>
            </a:xfrm>
          </p:grpSpPr>
          <p:sp>
            <p:nvSpPr>
              <p:cNvPr id="50962"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96">
                    <a:moveTo>
                      <a:pt x="128" y="0"/>
                    </a:moveTo>
                    <a:lnTo>
                      <a:pt x="32" y="96"/>
                    </a:lnTo>
                    <a:lnTo>
                      <a:pt x="16" y="72"/>
                    </a:lnTo>
                    <a:lnTo>
                      <a:pt x="0" y="40"/>
                    </a:lnTo>
                    <a:lnTo>
                      <a:pt x="128" y="0"/>
                    </a:lnTo>
                    <a:close/>
                  </a:path>
                </a:pathLst>
              </a:custGeom>
              <a:solidFill>
                <a:schemeClr val="tx1"/>
              </a:solidFill>
              <a:ln w="9525">
                <a:solidFill>
                  <a:schemeClr val="tx1"/>
                </a:solidFill>
                <a:round/>
                <a:headEnd/>
                <a:tailEnd/>
              </a:ln>
            </p:spPr>
            <p:txBody>
              <a:bodyPr/>
              <a:lstStyle/>
              <a:p>
                <a:endParaRPr lang="en-US"/>
              </a:p>
            </p:txBody>
          </p:sp>
          <p:sp>
            <p:nvSpPr>
              <p:cNvPr id="50963" name="Line 575"/>
              <p:cNvSpPr>
                <a:spLocks noChangeShapeType="1"/>
              </p:cNvSpPr>
              <p:nvPr/>
            </p:nvSpPr>
            <p:spPr bwMode="auto">
              <a:xfrm flipV="1">
                <a:off x="3772" y="2454"/>
                <a:ext cx="790" cy="52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13" name="Group 576"/>
            <p:cNvGrpSpPr>
              <a:grpSpLocks/>
            </p:cNvGrpSpPr>
            <p:nvPr/>
          </p:nvGrpSpPr>
          <p:grpSpPr bwMode="auto">
            <a:xfrm>
              <a:off x="3788" y="2076"/>
              <a:ext cx="886" cy="290"/>
              <a:chOff x="3788" y="2076"/>
              <a:chExt cx="886" cy="290"/>
            </a:xfrm>
          </p:grpSpPr>
          <p:sp>
            <p:nvSpPr>
              <p:cNvPr id="50960"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80">
                    <a:moveTo>
                      <a:pt x="144" y="0"/>
                    </a:moveTo>
                    <a:lnTo>
                      <a:pt x="24" y="80"/>
                    </a:lnTo>
                    <a:lnTo>
                      <a:pt x="16" y="48"/>
                    </a:lnTo>
                    <a:lnTo>
                      <a:pt x="0" y="16"/>
                    </a:lnTo>
                    <a:lnTo>
                      <a:pt x="144" y="0"/>
                    </a:lnTo>
                    <a:close/>
                  </a:path>
                </a:pathLst>
              </a:custGeom>
              <a:solidFill>
                <a:schemeClr val="tx1"/>
              </a:solidFill>
              <a:ln w="9525">
                <a:solidFill>
                  <a:schemeClr val="tx1"/>
                </a:solidFill>
                <a:round/>
                <a:headEnd/>
                <a:tailEnd/>
              </a:ln>
            </p:spPr>
            <p:txBody>
              <a:bodyPr/>
              <a:lstStyle/>
              <a:p>
                <a:endParaRPr lang="en-US"/>
              </a:p>
            </p:txBody>
          </p:sp>
          <p:sp>
            <p:nvSpPr>
              <p:cNvPr id="50961" name="Line 578"/>
              <p:cNvSpPr>
                <a:spLocks noChangeShapeType="1"/>
              </p:cNvSpPr>
              <p:nvPr/>
            </p:nvSpPr>
            <p:spPr bwMode="auto">
              <a:xfrm flipV="1">
                <a:off x="3788" y="2122"/>
                <a:ext cx="766"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14" name="Group 579"/>
            <p:cNvGrpSpPr>
              <a:grpSpLocks/>
            </p:cNvGrpSpPr>
            <p:nvPr/>
          </p:nvGrpSpPr>
          <p:grpSpPr bwMode="auto">
            <a:xfrm>
              <a:off x="3317" y="1769"/>
              <a:ext cx="886" cy="283"/>
              <a:chOff x="3317" y="1769"/>
              <a:chExt cx="886" cy="283"/>
            </a:xfrm>
          </p:grpSpPr>
          <p:sp>
            <p:nvSpPr>
              <p:cNvPr id="50958"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chemeClr val="tx1"/>
              </a:solidFill>
              <a:ln w="9525">
                <a:solidFill>
                  <a:schemeClr val="tx1"/>
                </a:solidFill>
                <a:round/>
                <a:headEnd/>
                <a:tailEnd/>
              </a:ln>
            </p:spPr>
            <p:txBody>
              <a:bodyPr/>
              <a:lstStyle/>
              <a:p>
                <a:endParaRPr lang="en-US"/>
              </a:p>
            </p:txBody>
          </p:sp>
          <p:sp>
            <p:nvSpPr>
              <p:cNvPr id="50959" name="Line 581"/>
              <p:cNvSpPr>
                <a:spLocks noChangeShapeType="1"/>
              </p:cNvSpPr>
              <p:nvPr/>
            </p:nvSpPr>
            <p:spPr bwMode="auto">
              <a:xfrm>
                <a:off x="3317" y="1769"/>
                <a:ext cx="766"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0315" name="Oval 582"/>
            <p:cNvSpPr>
              <a:spLocks noChangeArrowheads="1"/>
            </p:cNvSpPr>
            <p:nvPr/>
          </p:nvSpPr>
          <p:spPr bwMode="auto">
            <a:xfrm>
              <a:off x="3293" y="1741"/>
              <a:ext cx="32" cy="40"/>
            </a:xfrm>
            <a:prstGeom prst="ellipse">
              <a:avLst/>
            </a:prstGeom>
            <a:solidFill>
              <a:schemeClr val="tx1"/>
            </a:solidFill>
            <a:ln w="9525">
              <a:solidFill>
                <a:schemeClr val="tx1"/>
              </a:solidFill>
              <a:round/>
              <a:headEnd/>
              <a:tailEnd/>
            </a:ln>
          </p:spPr>
          <p:txBody>
            <a:bodyPr/>
            <a:lstStyle/>
            <a:p>
              <a:endParaRPr lang="en-US"/>
            </a:p>
          </p:txBody>
        </p:sp>
        <p:sp>
          <p:nvSpPr>
            <p:cNvPr id="50316" name="Oval 583"/>
            <p:cNvSpPr>
              <a:spLocks noChangeArrowheads="1"/>
            </p:cNvSpPr>
            <p:nvPr/>
          </p:nvSpPr>
          <p:spPr bwMode="auto">
            <a:xfrm>
              <a:off x="3293" y="1741"/>
              <a:ext cx="32" cy="40"/>
            </a:xfrm>
            <a:prstGeom prst="ellipse">
              <a:avLst/>
            </a:prstGeom>
            <a:solidFill>
              <a:schemeClr val="tx1"/>
            </a:solidFill>
            <a:ln w="25400">
              <a:solidFill>
                <a:schemeClr val="tx1"/>
              </a:solidFill>
              <a:round/>
              <a:headEnd/>
              <a:tailEnd/>
            </a:ln>
          </p:spPr>
          <p:txBody>
            <a:bodyPr/>
            <a:lstStyle/>
            <a:p>
              <a:endParaRPr lang="en-US"/>
            </a:p>
          </p:txBody>
        </p:sp>
        <p:sp>
          <p:nvSpPr>
            <p:cNvPr id="50317" name="Oval 584"/>
            <p:cNvSpPr>
              <a:spLocks noChangeArrowheads="1"/>
            </p:cNvSpPr>
            <p:nvPr/>
          </p:nvSpPr>
          <p:spPr bwMode="auto">
            <a:xfrm>
              <a:off x="3293" y="2044"/>
              <a:ext cx="32" cy="40"/>
            </a:xfrm>
            <a:prstGeom prst="ellipse">
              <a:avLst/>
            </a:prstGeom>
            <a:solidFill>
              <a:schemeClr val="tx1"/>
            </a:solidFill>
            <a:ln w="9525">
              <a:solidFill>
                <a:schemeClr val="tx1"/>
              </a:solidFill>
              <a:round/>
              <a:headEnd/>
              <a:tailEnd/>
            </a:ln>
          </p:spPr>
          <p:txBody>
            <a:bodyPr/>
            <a:lstStyle/>
            <a:p>
              <a:endParaRPr lang="en-US"/>
            </a:p>
          </p:txBody>
        </p:sp>
        <p:sp>
          <p:nvSpPr>
            <p:cNvPr id="50318" name="Oval 585"/>
            <p:cNvSpPr>
              <a:spLocks noChangeArrowheads="1"/>
            </p:cNvSpPr>
            <p:nvPr/>
          </p:nvSpPr>
          <p:spPr bwMode="auto">
            <a:xfrm>
              <a:off x="3293" y="2044"/>
              <a:ext cx="32" cy="40"/>
            </a:xfrm>
            <a:prstGeom prst="ellipse">
              <a:avLst/>
            </a:prstGeom>
            <a:solidFill>
              <a:schemeClr val="tx1"/>
            </a:solidFill>
            <a:ln w="25400">
              <a:solidFill>
                <a:schemeClr val="tx1"/>
              </a:solidFill>
              <a:round/>
              <a:headEnd/>
              <a:tailEnd/>
            </a:ln>
          </p:spPr>
          <p:txBody>
            <a:bodyPr/>
            <a:lstStyle/>
            <a:p>
              <a:endParaRPr lang="en-US"/>
            </a:p>
          </p:txBody>
        </p:sp>
        <p:sp>
          <p:nvSpPr>
            <p:cNvPr id="50319" name="Oval 586"/>
            <p:cNvSpPr>
              <a:spLocks noChangeArrowheads="1"/>
            </p:cNvSpPr>
            <p:nvPr/>
          </p:nvSpPr>
          <p:spPr bwMode="auto">
            <a:xfrm>
              <a:off x="3293" y="2355"/>
              <a:ext cx="32" cy="32"/>
            </a:xfrm>
            <a:prstGeom prst="ellipse">
              <a:avLst/>
            </a:prstGeom>
            <a:solidFill>
              <a:schemeClr val="tx1"/>
            </a:solidFill>
            <a:ln w="9525">
              <a:solidFill>
                <a:schemeClr val="tx1"/>
              </a:solidFill>
              <a:round/>
              <a:headEnd/>
              <a:tailEnd/>
            </a:ln>
          </p:spPr>
          <p:txBody>
            <a:bodyPr/>
            <a:lstStyle/>
            <a:p>
              <a:endParaRPr lang="en-US"/>
            </a:p>
          </p:txBody>
        </p:sp>
        <p:sp>
          <p:nvSpPr>
            <p:cNvPr id="50320" name="Oval 587"/>
            <p:cNvSpPr>
              <a:spLocks noChangeArrowheads="1"/>
            </p:cNvSpPr>
            <p:nvPr/>
          </p:nvSpPr>
          <p:spPr bwMode="auto">
            <a:xfrm>
              <a:off x="3293"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0321" name="Oval 588"/>
            <p:cNvSpPr>
              <a:spLocks noChangeArrowheads="1"/>
            </p:cNvSpPr>
            <p:nvPr/>
          </p:nvSpPr>
          <p:spPr bwMode="auto">
            <a:xfrm>
              <a:off x="3293" y="2658"/>
              <a:ext cx="32" cy="40"/>
            </a:xfrm>
            <a:prstGeom prst="ellipse">
              <a:avLst/>
            </a:prstGeom>
            <a:solidFill>
              <a:schemeClr val="tx1"/>
            </a:solidFill>
            <a:ln w="9525">
              <a:solidFill>
                <a:schemeClr val="tx1"/>
              </a:solidFill>
              <a:round/>
              <a:headEnd/>
              <a:tailEnd/>
            </a:ln>
          </p:spPr>
          <p:txBody>
            <a:bodyPr/>
            <a:lstStyle/>
            <a:p>
              <a:endParaRPr lang="en-US"/>
            </a:p>
          </p:txBody>
        </p:sp>
        <p:sp>
          <p:nvSpPr>
            <p:cNvPr id="50322" name="Oval 589"/>
            <p:cNvSpPr>
              <a:spLocks noChangeArrowheads="1"/>
            </p:cNvSpPr>
            <p:nvPr/>
          </p:nvSpPr>
          <p:spPr bwMode="auto">
            <a:xfrm>
              <a:off x="3293" y="2658"/>
              <a:ext cx="32" cy="40"/>
            </a:xfrm>
            <a:prstGeom prst="ellipse">
              <a:avLst/>
            </a:prstGeom>
            <a:solidFill>
              <a:schemeClr val="tx1"/>
            </a:solidFill>
            <a:ln w="25400">
              <a:solidFill>
                <a:schemeClr val="tx1"/>
              </a:solidFill>
              <a:round/>
              <a:headEnd/>
              <a:tailEnd/>
            </a:ln>
          </p:spPr>
          <p:txBody>
            <a:bodyPr/>
            <a:lstStyle/>
            <a:p>
              <a:endParaRPr lang="en-US"/>
            </a:p>
          </p:txBody>
        </p:sp>
        <p:sp>
          <p:nvSpPr>
            <p:cNvPr id="50323" name="Oval 590"/>
            <p:cNvSpPr>
              <a:spLocks noChangeArrowheads="1"/>
            </p:cNvSpPr>
            <p:nvPr/>
          </p:nvSpPr>
          <p:spPr bwMode="auto">
            <a:xfrm>
              <a:off x="3285" y="2969"/>
              <a:ext cx="32" cy="32"/>
            </a:xfrm>
            <a:prstGeom prst="ellipse">
              <a:avLst/>
            </a:prstGeom>
            <a:solidFill>
              <a:schemeClr val="tx1"/>
            </a:solidFill>
            <a:ln w="9525">
              <a:solidFill>
                <a:schemeClr val="tx1"/>
              </a:solidFill>
              <a:round/>
              <a:headEnd/>
              <a:tailEnd/>
            </a:ln>
          </p:spPr>
          <p:txBody>
            <a:bodyPr/>
            <a:lstStyle/>
            <a:p>
              <a:endParaRPr lang="en-US"/>
            </a:p>
          </p:txBody>
        </p:sp>
        <p:sp>
          <p:nvSpPr>
            <p:cNvPr id="50324" name="Oval 591"/>
            <p:cNvSpPr>
              <a:spLocks noChangeArrowheads="1"/>
            </p:cNvSpPr>
            <p:nvPr/>
          </p:nvSpPr>
          <p:spPr bwMode="auto">
            <a:xfrm>
              <a:off x="3285" y="2969"/>
              <a:ext cx="32" cy="32"/>
            </a:xfrm>
            <a:prstGeom prst="ellipse">
              <a:avLst/>
            </a:prstGeom>
            <a:solidFill>
              <a:schemeClr val="tx1"/>
            </a:solidFill>
            <a:ln w="25400">
              <a:solidFill>
                <a:schemeClr val="tx1"/>
              </a:solidFill>
              <a:round/>
              <a:headEnd/>
              <a:tailEnd/>
            </a:ln>
          </p:spPr>
          <p:txBody>
            <a:bodyPr/>
            <a:lstStyle/>
            <a:p>
              <a:endParaRPr lang="en-US"/>
            </a:p>
          </p:txBody>
        </p:sp>
        <p:grpSp>
          <p:nvGrpSpPr>
            <p:cNvPr id="50325" name="Group 592"/>
            <p:cNvGrpSpPr>
              <a:grpSpLocks/>
            </p:cNvGrpSpPr>
            <p:nvPr/>
          </p:nvGrpSpPr>
          <p:grpSpPr bwMode="auto">
            <a:xfrm>
              <a:off x="3748" y="1741"/>
              <a:ext cx="40" cy="1260"/>
              <a:chOff x="3748" y="1741"/>
              <a:chExt cx="40" cy="1260"/>
            </a:xfrm>
          </p:grpSpPr>
          <p:sp>
            <p:nvSpPr>
              <p:cNvPr id="50948" name="Oval 593"/>
              <p:cNvSpPr>
                <a:spLocks noChangeArrowheads="1"/>
              </p:cNvSpPr>
              <p:nvPr/>
            </p:nvSpPr>
            <p:spPr bwMode="auto">
              <a:xfrm>
                <a:off x="3748" y="1741"/>
                <a:ext cx="40" cy="32"/>
              </a:xfrm>
              <a:prstGeom prst="ellipse">
                <a:avLst/>
              </a:prstGeom>
              <a:solidFill>
                <a:schemeClr val="tx1"/>
              </a:solidFill>
              <a:ln w="9525">
                <a:solidFill>
                  <a:schemeClr val="tx1"/>
                </a:solidFill>
                <a:round/>
                <a:headEnd/>
                <a:tailEnd/>
              </a:ln>
            </p:spPr>
            <p:txBody>
              <a:bodyPr/>
              <a:lstStyle/>
              <a:p>
                <a:endParaRPr lang="en-US"/>
              </a:p>
            </p:txBody>
          </p:sp>
          <p:sp>
            <p:nvSpPr>
              <p:cNvPr id="50949" name="Oval 594"/>
              <p:cNvSpPr>
                <a:spLocks noChangeArrowheads="1"/>
              </p:cNvSpPr>
              <p:nvPr/>
            </p:nvSpPr>
            <p:spPr bwMode="auto">
              <a:xfrm>
                <a:off x="3748" y="1741"/>
                <a:ext cx="40" cy="32"/>
              </a:xfrm>
              <a:prstGeom prst="ellipse">
                <a:avLst/>
              </a:prstGeom>
              <a:solidFill>
                <a:schemeClr val="tx1"/>
              </a:solidFill>
              <a:ln w="25400">
                <a:solidFill>
                  <a:schemeClr val="tx1"/>
                </a:solidFill>
                <a:round/>
                <a:headEnd/>
                <a:tailEnd/>
              </a:ln>
            </p:spPr>
            <p:txBody>
              <a:bodyPr/>
              <a:lstStyle/>
              <a:p>
                <a:endParaRPr lang="en-US"/>
              </a:p>
            </p:txBody>
          </p:sp>
          <p:sp>
            <p:nvSpPr>
              <p:cNvPr id="50950" name="Oval 595"/>
              <p:cNvSpPr>
                <a:spLocks noChangeArrowheads="1"/>
              </p:cNvSpPr>
              <p:nvPr/>
            </p:nvSpPr>
            <p:spPr bwMode="auto">
              <a:xfrm>
                <a:off x="3756" y="2044"/>
                <a:ext cx="32" cy="32"/>
              </a:xfrm>
              <a:prstGeom prst="ellipse">
                <a:avLst/>
              </a:prstGeom>
              <a:solidFill>
                <a:schemeClr val="tx1"/>
              </a:solidFill>
              <a:ln w="9525">
                <a:solidFill>
                  <a:schemeClr val="tx1"/>
                </a:solidFill>
                <a:round/>
                <a:headEnd/>
                <a:tailEnd/>
              </a:ln>
            </p:spPr>
            <p:txBody>
              <a:bodyPr/>
              <a:lstStyle/>
              <a:p>
                <a:endParaRPr lang="en-US"/>
              </a:p>
            </p:txBody>
          </p:sp>
          <p:sp>
            <p:nvSpPr>
              <p:cNvPr id="50951" name="Oval 596"/>
              <p:cNvSpPr>
                <a:spLocks noChangeArrowheads="1"/>
              </p:cNvSpPr>
              <p:nvPr/>
            </p:nvSpPr>
            <p:spPr bwMode="auto">
              <a:xfrm>
                <a:off x="3756" y="2044"/>
                <a:ext cx="32" cy="32"/>
              </a:xfrm>
              <a:prstGeom prst="ellipse">
                <a:avLst/>
              </a:prstGeom>
              <a:solidFill>
                <a:schemeClr val="tx1"/>
              </a:solidFill>
              <a:ln w="25400">
                <a:solidFill>
                  <a:schemeClr val="tx1"/>
                </a:solidFill>
                <a:round/>
                <a:headEnd/>
                <a:tailEnd/>
              </a:ln>
            </p:spPr>
            <p:txBody>
              <a:bodyPr/>
              <a:lstStyle/>
              <a:p>
                <a:endParaRPr lang="en-US"/>
              </a:p>
            </p:txBody>
          </p:sp>
          <p:sp>
            <p:nvSpPr>
              <p:cNvPr id="50952" name="Oval 597"/>
              <p:cNvSpPr>
                <a:spLocks noChangeArrowheads="1"/>
              </p:cNvSpPr>
              <p:nvPr/>
            </p:nvSpPr>
            <p:spPr bwMode="auto">
              <a:xfrm>
                <a:off x="3756" y="2355"/>
                <a:ext cx="32" cy="32"/>
              </a:xfrm>
              <a:prstGeom prst="ellipse">
                <a:avLst/>
              </a:prstGeom>
              <a:solidFill>
                <a:schemeClr val="tx1"/>
              </a:solidFill>
              <a:ln w="9525">
                <a:solidFill>
                  <a:schemeClr val="tx1"/>
                </a:solidFill>
                <a:round/>
                <a:headEnd/>
                <a:tailEnd/>
              </a:ln>
            </p:spPr>
            <p:txBody>
              <a:bodyPr/>
              <a:lstStyle/>
              <a:p>
                <a:endParaRPr lang="en-US"/>
              </a:p>
            </p:txBody>
          </p:sp>
          <p:sp>
            <p:nvSpPr>
              <p:cNvPr id="50953" name="Oval 598"/>
              <p:cNvSpPr>
                <a:spLocks noChangeArrowheads="1"/>
              </p:cNvSpPr>
              <p:nvPr/>
            </p:nvSpPr>
            <p:spPr bwMode="auto">
              <a:xfrm>
                <a:off x="3756"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0954" name="Oval 599"/>
              <p:cNvSpPr>
                <a:spLocks noChangeArrowheads="1"/>
              </p:cNvSpPr>
              <p:nvPr/>
            </p:nvSpPr>
            <p:spPr bwMode="auto">
              <a:xfrm>
                <a:off x="3748" y="2658"/>
                <a:ext cx="40" cy="32"/>
              </a:xfrm>
              <a:prstGeom prst="ellipse">
                <a:avLst/>
              </a:prstGeom>
              <a:solidFill>
                <a:schemeClr val="tx1"/>
              </a:solidFill>
              <a:ln w="9525">
                <a:solidFill>
                  <a:schemeClr val="tx1"/>
                </a:solidFill>
                <a:round/>
                <a:headEnd/>
                <a:tailEnd/>
              </a:ln>
            </p:spPr>
            <p:txBody>
              <a:bodyPr/>
              <a:lstStyle/>
              <a:p>
                <a:endParaRPr lang="en-US"/>
              </a:p>
            </p:txBody>
          </p:sp>
          <p:sp>
            <p:nvSpPr>
              <p:cNvPr id="50955" name="Oval 600"/>
              <p:cNvSpPr>
                <a:spLocks noChangeArrowheads="1"/>
              </p:cNvSpPr>
              <p:nvPr/>
            </p:nvSpPr>
            <p:spPr bwMode="auto">
              <a:xfrm>
                <a:off x="3748" y="2658"/>
                <a:ext cx="40" cy="32"/>
              </a:xfrm>
              <a:prstGeom prst="ellipse">
                <a:avLst/>
              </a:prstGeom>
              <a:solidFill>
                <a:schemeClr val="tx1"/>
              </a:solidFill>
              <a:ln w="25400">
                <a:solidFill>
                  <a:schemeClr val="tx1"/>
                </a:solidFill>
                <a:round/>
                <a:headEnd/>
                <a:tailEnd/>
              </a:ln>
            </p:spPr>
            <p:txBody>
              <a:bodyPr/>
              <a:lstStyle/>
              <a:p>
                <a:endParaRPr lang="en-US"/>
              </a:p>
            </p:txBody>
          </p:sp>
          <p:sp>
            <p:nvSpPr>
              <p:cNvPr id="50956" name="Oval 601"/>
              <p:cNvSpPr>
                <a:spLocks noChangeArrowheads="1"/>
              </p:cNvSpPr>
              <p:nvPr/>
            </p:nvSpPr>
            <p:spPr bwMode="auto">
              <a:xfrm>
                <a:off x="3748" y="2969"/>
                <a:ext cx="32" cy="32"/>
              </a:xfrm>
              <a:prstGeom prst="ellipse">
                <a:avLst/>
              </a:prstGeom>
              <a:solidFill>
                <a:schemeClr val="tx1"/>
              </a:solidFill>
              <a:ln w="9525">
                <a:solidFill>
                  <a:schemeClr val="tx1"/>
                </a:solidFill>
                <a:round/>
                <a:headEnd/>
                <a:tailEnd/>
              </a:ln>
            </p:spPr>
            <p:txBody>
              <a:bodyPr/>
              <a:lstStyle/>
              <a:p>
                <a:endParaRPr lang="en-US"/>
              </a:p>
            </p:txBody>
          </p:sp>
          <p:sp>
            <p:nvSpPr>
              <p:cNvPr id="50957" name="Oval 602"/>
              <p:cNvSpPr>
                <a:spLocks noChangeArrowheads="1"/>
              </p:cNvSpPr>
              <p:nvPr/>
            </p:nvSpPr>
            <p:spPr bwMode="auto">
              <a:xfrm>
                <a:off x="3748" y="2969"/>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0326" name="Group 603"/>
            <p:cNvGrpSpPr>
              <a:grpSpLocks/>
            </p:cNvGrpSpPr>
            <p:nvPr/>
          </p:nvGrpSpPr>
          <p:grpSpPr bwMode="auto">
            <a:xfrm>
              <a:off x="4203" y="1749"/>
              <a:ext cx="48" cy="1252"/>
              <a:chOff x="4203" y="1749"/>
              <a:chExt cx="48" cy="1252"/>
            </a:xfrm>
          </p:grpSpPr>
          <p:sp>
            <p:nvSpPr>
              <p:cNvPr id="50938" name="Oval 604"/>
              <p:cNvSpPr>
                <a:spLocks noChangeArrowheads="1"/>
              </p:cNvSpPr>
              <p:nvPr/>
            </p:nvSpPr>
            <p:spPr bwMode="auto">
              <a:xfrm>
                <a:off x="4211" y="1749"/>
                <a:ext cx="32" cy="32"/>
              </a:xfrm>
              <a:prstGeom prst="ellipse">
                <a:avLst/>
              </a:prstGeom>
              <a:solidFill>
                <a:schemeClr val="tx1"/>
              </a:solidFill>
              <a:ln w="9525">
                <a:solidFill>
                  <a:schemeClr val="tx1"/>
                </a:solidFill>
                <a:round/>
                <a:headEnd/>
                <a:tailEnd/>
              </a:ln>
            </p:spPr>
            <p:txBody>
              <a:bodyPr/>
              <a:lstStyle/>
              <a:p>
                <a:endParaRPr lang="en-US"/>
              </a:p>
            </p:txBody>
          </p:sp>
          <p:sp>
            <p:nvSpPr>
              <p:cNvPr id="50939" name="Oval 605"/>
              <p:cNvSpPr>
                <a:spLocks noChangeArrowheads="1"/>
              </p:cNvSpPr>
              <p:nvPr/>
            </p:nvSpPr>
            <p:spPr bwMode="auto">
              <a:xfrm>
                <a:off x="4211" y="1749"/>
                <a:ext cx="32" cy="32"/>
              </a:xfrm>
              <a:prstGeom prst="ellipse">
                <a:avLst/>
              </a:prstGeom>
              <a:solidFill>
                <a:schemeClr val="tx1"/>
              </a:solidFill>
              <a:ln w="25400">
                <a:solidFill>
                  <a:schemeClr val="tx1"/>
                </a:solidFill>
                <a:round/>
                <a:headEnd/>
                <a:tailEnd/>
              </a:ln>
            </p:spPr>
            <p:txBody>
              <a:bodyPr/>
              <a:lstStyle/>
              <a:p>
                <a:endParaRPr lang="en-US"/>
              </a:p>
            </p:txBody>
          </p:sp>
          <p:sp>
            <p:nvSpPr>
              <p:cNvPr id="50940" name="Oval 606"/>
              <p:cNvSpPr>
                <a:spLocks noChangeArrowheads="1"/>
              </p:cNvSpPr>
              <p:nvPr/>
            </p:nvSpPr>
            <p:spPr bwMode="auto">
              <a:xfrm>
                <a:off x="4219" y="2052"/>
                <a:ext cx="32" cy="32"/>
              </a:xfrm>
              <a:prstGeom prst="ellipse">
                <a:avLst/>
              </a:prstGeom>
              <a:solidFill>
                <a:schemeClr val="tx1"/>
              </a:solidFill>
              <a:ln w="9525">
                <a:solidFill>
                  <a:schemeClr val="tx1"/>
                </a:solidFill>
                <a:round/>
                <a:headEnd/>
                <a:tailEnd/>
              </a:ln>
            </p:spPr>
            <p:txBody>
              <a:bodyPr/>
              <a:lstStyle/>
              <a:p>
                <a:endParaRPr lang="en-US"/>
              </a:p>
            </p:txBody>
          </p:sp>
          <p:sp>
            <p:nvSpPr>
              <p:cNvPr id="50941" name="Oval 607"/>
              <p:cNvSpPr>
                <a:spLocks noChangeArrowheads="1"/>
              </p:cNvSpPr>
              <p:nvPr/>
            </p:nvSpPr>
            <p:spPr bwMode="auto">
              <a:xfrm>
                <a:off x="4219" y="2052"/>
                <a:ext cx="32" cy="32"/>
              </a:xfrm>
              <a:prstGeom prst="ellipse">
                <a:avLst/>
              </a:prstGeom>
              <a:solidFill>
                <a:schemeClr val="tx1"/>
              </a:solidFill>
              <a:ln w="25400">
                <a:solidFill>
                  <a:schemeClr val="tx1"/>
                </a:solidFill>
                <a:round/>
                <a:headEnd/>
                <a:tailEnd/>
              </a:ln>
            </p:spPr>
            <p:txBody>
              <a:bodyPr/>
              <a:lstStyle/>
              <a:p>
                <a:endParaRPr lang="en-US"/>
              </a:p>
            </p:txBody>
          </p:sp>
          <p:sp>
            <p:nvSpPr>
              <p:cNvPr id="50942" name="Oval 608"/>
              <p:cNvSpPr>
                <a:spLocks noChangeArrowheads="1"/>
              </p:cNvSpPr>
              <p:nvPr/>
            </p:nvSpPr>
            <p:spPr bwMode="auto">
              <a:xfrm>
                <a:off x="4219" y="2355"/>
                <a:ext cx="32" cy="32"/>
              </a:xfrm>
              <a:prstGeom prst="ellipse">
                <a:avLst/>
              </a:prstGeom>
              <a:solidFill>
                <a:schemeClr val="tx1"/>
              </a:solidFill>
              <a:ln w="9525">
                <a:solidFill>
                  <a:schemeClr val="tx1"/>
                </a:solidFill>
                <a:round/>
                <a:headEnd/>
                <a:tailEnd/>
              </a:ln>
            </p:spPr>
            <p:txBody>
              <a:bodyPr/>
              <a:lstStyle/>
              <a:p>
                <a:endParaRPr lang="en-US"/>
              </a:p>
            </p:txBody>
          </p:sp>
          <p:sp>
            <p:nvSpPr>
              <p:cNvPr id="50943" name="Oval 609"/>
              <p:cNvSpPr>
                <a:spLocks noChangeArrowheads="1"/>
              </p:cNvSpPr>
              <p:nvPr/>
            </p:nvSpPr>
            <p:spPr bwMode="auto">
              <a:xfrm>
                <a:off x="4219"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0944" name="Oval 610"/>
              <p:cNvSpPr>
                <a:spLocks noChangeArrowheads="1"/>
              </p:cNvSpPr>
              <p:nvPr/>
            </p:nvSpPr>
            <p:spPr bwMode="auto">
              <a:xfrm>
                <a:off x="4211" y="2666"/>
                <a:ext cx="32" cy="32"/>
              </a:xfrm>
              <a:prstGeom prst="ellipse">
                <a:avLst/>
              </a:prstGeom>
              <a:solidFill>
                <a:schemeClr val="tx1"/>
              </a:solidFill>
              <a:ln w="9525">
                <a:solidFill>
                  <a:schemeClr val="tx1"/>
                </a:solidFill>
                <a:round/>
                <a:headEnd/>
                <a:tailEnd/>
              </a:ln>
            </p:spPr>
            <p:txBody>
              <a:bodyPr/>
              <a:lstStyle/>
              <a:p>
                <a:endParaRPr lang="en-US"/>
              </a:p>
            </p:txBody>
          </p:sp>
          <p:sp>
            <p:nvSpPr>
              <p:cNvPr id="50945" name="Oval 611"/>
              <p:cNvSpPr>
                <a:spLocks noChangeArrowheads="1"/>
              </p:cNvSpPr>
              <p:nvPr/>
            </p:nvSpPr>
            <p:spPr bwMode="auto">
              <a:xfrm>
                <a:off x="4211" y="2666"/>
                <a:ext cx="32" cy="32"/>
              </a:xfrm>
              <a:prstGeom prst="ellipse">
                <a:avLst/>
              </a:prstGeom>
              <a:solidFill>
                <a:schemeClr val="tx1"/>
              </a:solidFill>
              <a:ln w="25400">
                <a:solidFill>
                  <a:schemeClr val="tx1"/>
                </a:solidFill>
                <a:round/>
                <a:headEnd/>
                <a:tailEnd/>
              </a:ln>
            </p:spPr>
            <p:txBody>
              <a:bodyPr/>
              <a:lstStyle/>
              <a:p>
                <a:endParaRPr lang="en-US"/>
              </a:p>
            </p:txBody>
          </p:sp>
          <p:sp>
            <p:nvSpPr>
              <p:cNvPr id="50946" name="Oval 612"/>
              <p:cNvSpPr>
                <a:spLocks noChangeArrowheads="1"/>
              </p:cNvSpPr>
              <p:nvPr/>
            </p:nvSpPr>
            <p:spPr bwMode="auto">
              <a:xfrm>
                <a:off x="4203" y="2969"/>
                <a:ext cx="40" cy="32"/>
              </a:xfrm>
              <a:prstGeom prst="ellipse">
                <a:avLst/>
              </a:prstGeom>
              <a:solidFill>
                <a:schemeClr val="tx1"/>
              </a:solidFill>
              <a:ln w="9525">
                <a:solidFill>
                  <a:schemeClr val="tx1"/>
                </a:solidFill>
                <a:round/>
                <a:headEnd/>
                <a:tailEnd/>
              </a:ln>
            </p:spPr>
            <p:txBody>
              <a:bodyPr/>
              <a:lstStyle/>
              <a:p>
                <a:endParaRPr lang="en-US"/>
              </a:p>
            </p:txBody>
          </p:sp>
          <p:sp>
            <p:nvSpPr>
              <p:cNvPr id="50947" name="Oval 613"/>
              <p:cNvSpPr>
                <a:spLocks noChangeArrowheads="1"/>
              </p:cNvSpPr>
              <p:nvPr/>
            </p:nvSpPr>
            <p:spPr bwMode="auto">
              <a:xfrm>
                <a:off x="4203" y="2969"/>
                <a:ext cx="40" cy="32"/>
              </a:xfrm>
              <a:prstGeom prst="ellipse">
                <a:avLst/>
              </a:prstGeom>
              <a:solidFill>
                <a:schemeClr val="tx1"/>
              </a:solidFill>
              <a:ln w="25400">
                <a:solidFill>
                  <a:schemeClr val="tx1"/>
                </a:solidFill>
                <a:round/>
                <a:headEnd/>
                <a:tailEnd/>
              </a:ln>
            </p:spPr>
            <p:txBody>
              <a:bodyPr/>
              <a:lstStyle/>
              <a:p>
                <a:endParaRPr lang="en-US"/>
              </a:p>
            </p:txBody>
          </p:sp>
        </p:grpSp>
        <p:grpSp>
          <p:nvGrpSpPr>
            <p:cNvPr id="50327" name="Group 614"/>
            <p:cNvGrpSpPr>
              <a:grpSpLocks/>
            </p:cNvGrpSpPr>
            <p:nvPr/>
          </p:nvGrpSpPr>
          <p:grpSpPr bwMode="auto">
            <a:xfrm>
              <a:off x="3317" y="2076"/>
              <a:ext cx="431" cy="284"/>
              <a:chOff x="3317" y="2076"/>
              <a:chExt cx="431" cy="284"/>
            </a:xfrm>
          </p:grpSpPr>
          <p:sp>
            <p:nvSpPr>
              <p:cNvPr id="50936"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chemeClr val="tx1"/>
              </a:solidFill>
              <a:ln w="9525">
                <a:solidFill>
                  <a:schemeClr val="tx1"/>
                </a:solidFill>
                <a:round/>
                <a:headEnd/>
                <a:tailEnd/>
              </a:ln>
            </p:spPr>
            <p:txBody>
              <a:bodyPr/>
              <a:lstStyle/>
              <a:p>
                <a:endParaRPr lang="en-US"/>
              </a:p>
            </p:txBody>
          </p:sp>
          <p:sp>
            <p:nvSpPr>
              <p:cNvPr id="50937" name="Line 616"/>
              <p:cNvSpPr>
                <a:spLocks noChangeShapeType="1"/>
              </p:cNvSpPr>
              <p:nvPr/>
            </p:nvSpPr>
            <p:spPr bwMode="auto">
              <a:xfrm flipV="1">
                <a:off x="3317" y="2143"/>
                <a:ext cx="327" cy="21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28" name="Group 617"/>
            <p:cNvGrpSpPr>
              <a:grpSpLocks/>
            </p:cNvGrpSpPr>
            <p:nvPr/>
          </p:nvGrpSpPr>
          <p:grpSpPr bwMode="auto">
            <a:xfrm>
              <a:off x="3325" y="1733"/>
              <a:ext cx="415" cy="56"/>
              <a:chOff x="3325" y="1733"/>
              <a:chExt cx="415" cy="56"/>
            </a:xfrm>
          </p:grpSpPr>
          <p:sp>
            <p:nvSpPr>
              <p:cNvPr id="50928"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0929" name="Group 619"/>
              <p:cNvGrpSpPr>
                <a:grpSpLocks/>
              </p:cNvGrpSpPr>
              <p:nvPr/>
            </p:nvGrpSpPr>
            <p:grpSpPr bwMode="auto">
              <a:xfrm>
                <a:off x="3325" y="1757"/>
                <a:ext cx="295" cy="1"/>
                <a:chOff x="3325" y="1757"/>
                <a:chExt cx="295" cy="1"/>
              </a:xfrm>
            </p:grpSpPr>
            <p:sp>
              <p:nvSpPr>
                <p:cNvPr id="50930" name="Line 620"/>
                <p:cNvSpPr>
                  <a:spLocks noChangeShapeType="1"/>
                </p:cNvSpPr>
                <p:nvPr/>
              </p:nvSpPr>
              <p:spPr bwMode="auto">
                <a:xfrm>
                  <a:off x="3325"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31" name="Line 621"/>
                <p:cNvSpPr>
                  <a:spLocks noChangeShapeType="1"/>
                </p:cNvSpPr>
                <p:nvPr/>
              </p:nvSpPr>
              <p:spPr bwMode="auto">
                <a:xfrm>
                  <a:off x="3381"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32" name="Line 622"/>
                <p:cNvSpPr>
                  <a:spLocks noChangeShapeType="1"/>
                </p:cNvSpPr>
                <p:nvPr/>
              </p:nvSpPr>
              <p:spPr bwMode="auto">
                <a:xfrm>
                  <a:off x="3437"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33" name="Line 623"/>
                <p:cNvSpPr>
                  <a:spLocks noChangeShapeType="1"/>
                </p:cNvSpPr>
                <p:nvPr/>
              </p:nvSpPr>
              <p:spPr bwMode="auto">
                <a:xfrm>
                  <a:off x="3493" y="1757"/>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34" name="Line 624"/>
                <p:cNvSpPr>
                  <a:spLocks noChangeShapeType="1"/>
                </p:cNvSpPr>
                <p:nvPr/>
              </p:nvSpPr>
              <p:spPr bwMode="auto">
                <a:xfrm>
                  <a:off x="3548"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35" name="Line 625"/>
                <p:cNvSpPr>
                  <a:spLocks noChangeShapeType="1"/>
                </p:cNvSpPr>
                <p:nvPr/>
              </p:nvSpPr>
              <p:spPr bwMode="auto">
                <a:xfrm>
                  <a:off x="3604"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29" name="Group 626"/>
            <p:cNvGrpSpPr>
              <a:grpSpLocks/>
            </p:cNvGrpSpPr>
            <p:nvPr/>
          </p:nvGrpSpPr>
          <p:grpSpPr bwMode="auto">
            <a:xfrm>
              <a:off x="3788" y="1733"/>
              <a:ext cx="415" cy="56"/>
              <a:chOff x="3788" y="1733"/>
              <a:chExt cx="415" cy="56"/>
            </a:xfrm>
          </p:grpSpPr>
          <p:sp>
            <p:nvSpPr>
              <p:cNvPr id="50920"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0921" name="Group 628"/>
              <p:cNvGrpSpPr>
                <a:grpSpLocks/>
              </p:cNvGrpSpPr>
              <p:nvPr/>
            </p:nvGrpSpPr>
            <p:grpSpPr bwMode="auto">
              <a:xfrm>
                <a:off x="3788" y="1757"/>
                <a:ext cx="295" cy="1"/>
                <a:chOff x="3788" y="1757"/>
                <a:chExt cx="295" cy="1"/>
              </a:xfrm>
            </p:grpSpPr>
            <p:sp>
              <p:nvSpPr>
                <p:cNvPr id="50922" name="Line 629"/>
                <p:cNvSpPr>
                  <a:spLocks noChangeShapeType="1"/>
                </p:cNvSpPr>
                <p:nvPr/>
              </p:nvSpPr>
              <p:spPr bwMode="auto">
                <a:xfrm>
                  <a:off x="3788"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23" name="Line 630"/>
                <p:cNvSpPr>
                  <a:spLocks noChangeShapeType="1"/>
                </p:cNvSpPr>
                <p:nvPr/>
              </p:nvSpPr>
              <p:spPr bwMode="auto">
                <a:xfrm>
                  <a:off x="3844"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24" name="Line 631"/>
                <p:cNvSpPr>
                  <a:spLocks noChangeShapeType="1"/>
                </p:cNvSpPr>
                <p:nvPr/>
              </p:nvSpPr>
              <p:spPr bwMode="auto">
                <a:xfrm>
                  <a:off x="3900"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25" name="Line 632"/>
                <p:cNvSpPr>
                  <a:spLocks noChangeShapeType="1"/>
                </p:cNvSpPr>
                <p:nvPr/>
              </p:nvSpPr>
              <p:spPr bwMode="auto">
                <a:xfrm>
                  <a:off x="3956"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26" name="Line 633"/>
                <p:cNvSpPr>
                  <a:spLocks noChangeShapeType="1"/>
                </p:cNvSpPr>
                <p:nvPr/>
              </p:nvSpPr>
              <p:spPr bwMode="auto">
                <a:xfrm>
                  <a:off x="4011"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27" name="Line 634"/>
                <p:cNvSpPr>
                  <a:spLocks noChangeShapeType="1"/>
                </p:cNvSpPr>
                <p:nvPr/>
              </p:nvSpPr>
              <p:spPr bwMode="auto">
                <a:xfrm>
                  <a:off x="4067"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30" name="Group 635"/>
            <p:cNvGrpSpPr>
              <a:grpSpLocks/>
            </p:cNvGrpSpPr>
            <p:nvPr/>
          </p:nvGrpSpPr>
          <p:grpSpPr bwMode="auto">
            <a:xfrm>
              <a:off x="3325" y="2044"/>
              <a:ext cx="423" cy="56"/>
              <a:chOff x="3325" y="2044"/>
              <a:chExt cx="423" cy="56"/>
            </a:xfrm>
          </p:grpSpPr>
          <p:sp>
            <p:nvSpPr>
              <p:cNvPr id="50912"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tx1"/>
              </a:solidFill>
              <a:ln w="9525">
                <a:solidFill>
                  <a:schemeClr val="tx1"/>
                </a:solidFill>
                <a:round/>
                <a:headEnd/>
                <a:tailEnd/>
              </a:ln>
            </p:spPr>
            <p:txBody>
              <a:bodyPr/>
              <a:lstStyle/>
              <a:p>
                <a:endParaRPr lang="en-US"/>
              </a:p>
            </p:txBody>
          </p:sp>
          <p:grpSp>
            <p:nvGrpSpPr>
              <p:cNvPr id="50913" name="Group 637"/>
              <p:cNvGrpSpPr>
                <a:grpSpLocks/>
              </p:cNvGrpSpPr>
              <p:nvPr/>
            </p:nvGrpSpPr>
            <p:grpSpPr bwMode="auto">
              <a:xfrm>
                <a:off x="3325" y="2068"/>
                <a:ext cx="295" cy="1"/>
                <a:chOff x="3325" y="2068"/>
                <a:chExt cx="295" cy="1"/>
              </a:xfrm>
            </p:grpSpPr>
            <p:sp>
              <p:nvSpPr>
                <p:cNvPr id="50914" name="Line 638"/>
                <p:cNvSpPr>
                  <a:spLocks noChangeShapeType="1"/>
                </p:cNvSpPr>
                <p:nvPr/>
              </p:nvSpPr>
              <p:spPr bwMode="auto">
                <a:xfrm>
                  <a:off x="3325"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15" name="Line 639"/>
                <p:cNvSpPr>
                  <a:spLocks noChangeShapeType="1"/>
                </p:cNvSpPr>
                <p:nvPr/>
              </p:nvSpPr>
              <p:spPr bwMode="auto">
                <a:xfrm>
                  <a:off x="3381"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16" name="Line 640"/>
                <p:cNvSpPr>
                  <a:spLocks noChangeShapeType="1"/>
                </p:cNvSpPr>
                <p:nvPr/>
              </p:nvSpPr>
              <p:spPr bwMode="auto">
                <a:xfrm>
                  <a:off x="3437"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17" name="Line 641"/>
                <p:cNvSpPr>
                  <a:spLocks noChangeShapeType="1"/>
                </p:cNvSpPr>
                <p:nvPr/>
              </p:nvSpPr>
              <p:spPr bwMode="auto">
                <a:xfrm>
                  <a:off x="3493" y="206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18" name="Line 642"/>
                <p:cNvSpPr>
                  <a:spLocks noChangeShapeType="1"/>
                </p:cNvSpPr>
                <p:nvPr/>
              </p:nvSpPr>
              <p:spPr bwMode="auto">
                <a:xfrm>
                  <a:off x="3548"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19" name="Line 643"/>
                <p:cNvSpPr>
                  <a:spLocks noChangeShapeType="1"/>
                </p:cNvSpPr>
                <p:nvPr/>
              </p:nvSpPr>
              <p:spPr bwMode="auto">
                <a:xfrm>
                  <a:off x="3604" y="206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31" name="Group 644"/>
            <p:cNvGrpSpPr>
              <a:grpSpLocks/>
            </p:cNvGrpSpPr>
            <p:nvPr/>
          </p:nvGrpSpPr>
          <p:grpSpPr bwMode="auto">
            <a:xfrm>
              <a:off x="3796" y="2036"/>
              <a:ext cx="415" cy="56"/>
              <a:chOff x="3796" y="2036"/>
              <a:chExt cx="415" cy="56"/>
            </a:xfrm>
          </p:grpSpPr>
          <p:sp>
            <p:nvSpPr>
              <p:cNvPr id="50904"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0905" name="Group 646"/>
              <p:cNvGrpSpPr>
                <a:grpSpLocks/>
              </p:cNvGrpSpPr>
              <p:nvPr/>
            </p:nvGrpSpPr>
            <p:grpSpPr bwMode="auto">
              <a:xfrm>
                <a:off x="3796" y="2068"/>
                <a:ext cx="295" cy="1"/>
                <a:chOff x="3796" y="2068"/>
                <a:chExt cx="295" cy="1"/>
              </a:xfrm>
            </p:grpSpPr>
            <p:sp>
              <p:nvSpPr>
                <p:cNvPr id="50906" name="Line 647"/>
                <p:cNvSpPr>
                  <a:spLocks noChangeShapeType="1"/>
                </p:cNvSpPr>
                <p:nvPr/>
              </p:nvSpPr>
              <p:spPr bwMode="auto">
                <a:xfrm>
                  <a:off x="3796"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07" name="Line 648"/>
                <p:cNvSpPr>
                  <a:spLocks noChangeShapeType="1"/>
                </p:cNvSpPr>
                <p:nvPr/>
              </p:nvSpPr>
              <p:spPr bwMode="auto">
                <a:xfrm>
                  <a:off x="3852"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08" name="Line 649"/>
                <p:cNvSpPr>
                  <a:spLocks noChangeShapeType="1"/>
                </p:cNvSpPr>
                <p:nvPr/>
              </p:nvSpPr>
              <p:spPr bwMode="auto">
                <a:xfrm>
                  <a:off x="3908"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09" name="Line 650"/>
                <p:cNvSpPr>
                  <a:spLocks noChangeShapeType="1"/>
                </p:cNvSpPr>
                <p:nvPr/>
              </p:nvSpPr>
              <p:spPr bwMode="auto">
                <a:xfrm>
                  <a:off x="3964"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10" name="Line 651"/>
                <p:cNvSpPr>
                  <a:spLocks noChangeShapeType="1"/>
                </p:cNvSpPr>
                <p:nvPr/>
              </p:nvSpPr>
              <p:spPr bwMode="auto">
                <a:xfrm>
                  <a:off x="4019"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11" name="Line 652"/>
                <p:cNvSpPr>
                  <a:spLocks noChangeShapeType="1"/>
                </p:cNvSpPr>
                <p:nvPr/>
              </p:nvSpPr>
              <p:spPr bwMode="auto">
                <a:xfrm>
                  <a:off x="4075" y="206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32" name="Group 653"/>
            <p:cNvGrpSpPr>
              <a:grpSpLocks/>
            </p:cNvGrpSpPr>
            <p:nvPr/>
          </p:nvGrpSpPr>
          <p:grpSpPr bwMode="auto">
            <a:xfrm>
              <a:off x="4267" y="2036"/>
              <a:ext cx="415" cy="56"/>
              <a:chOff x="4267" y="2036"/>
              <a:chExt cx="415" cy="56"/>
            </a:xfrm>
          </p:grpSpPr>
          <p:sp>
            <p:nvSpPr>
              <p:cNvPr id="50896"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0897" name="Group 655"/>
              <p:cNvGrpSpPr>
                <a:grpSpLocks/>
              </p:cNvGrpSpPr>
              <p:nvPr/>
            </p:nvGrpSpPr>
            <p:grpSpPr bwMode="auto">
              <a:xfrm>
                <a:off x="4267" y="2068"/>
                <a:ext cx="295" cy="1"/>
                <a:chOff x="4267" y="2068"/>
                <a:chExt cx="295" cy="1"/>
              </a:xfrm>
            </p:grpSpPr>
            <p:sp>
              <p:nvSpPr>
                <p:cNvPr id="50898" name="Line 656"/>
                <p:cNvSpPr>
                  <a:spLocks noChangeShapeType="1"/>
                </p:cNvSpPr>
                <p:nvPr/>
              </p:nvSpPr>
              <p:spPr bwMode="auto">
                <a:xfrm>
                  <a:off x="4267"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99" name="Line 657"/>
                <p:cNvSpPr>
                  <a:spLocks noChangeShapeType="1"/>
                </p:cNvSpPr>
                <p:nvPr/>
              </p:nvSpPr>
              <p:spPr bwMode="auto">
                <a:xfrm>
                  <a:off x="4323"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00" name="Line 658"/>
                <p:cNvSpPr>
                  <a:spLocks noChangeShapeType="1"/>
                </p:cNvSpPr>
                <p:nvPr/>
              </p:nvSpPr>
              <p:spPr bwMode="auto">
                <a:xfrm>
                  <a:off x="4379"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01" name="Line 659"/>
                <p:cNvSpPr>
                  <a:spLocks noChangeShapeType="1"/>
                </p:cNvSpPr>
                <p:nvPr/>
              </p:nvSpPr>
              <p:spPr bwMode="auto">
                <a:xfrm>
                  <a:off x="4435"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02" name="Line 660"/>
                <p:cNvSpPr>
                  <a:spLocks noChangeShapeType="1"/>
                </p:cNvSpPr>
                <p:nvPr/>
              </p:nvSpPr>
              <p:spPr bwMode="auto">
                <a:xfrm>
                  <a:off x="4491" y="206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903" name="Line 661"/>
                <p:cNvSpPr>
                  <a:spLocks noChangeShapeType="1"/>
                </p:cNvSpPr>
                <p:nvPr/>
              </p:nvSpPr>
              <p:spPr bwMode="auto">
                <a:xfrm>
                  <a:off x="4546" y="206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33" name="Group 662"/>
            <p:cNvGrpSpPr>
              <a:grpSpLocks/>
            </p:cNvGrpSpPr>
            <p:nvPr/>
          </p:nvGrpSpPr>
          <p:grpSpPr bwMode="auto">
            <a:xfrm>
              <a:off x="4259" y="2347"/>
              <a:ext cx="415" cy="56"/>
              <a:chOff x="4259" y="2347"/>
              <a:chExt cx="415" cy="56"/>
            </a:xfrm>
          </p:grpSpPr>
          <p:sp>
            <p:nvSpPr>
              <p:cNvPr id="50888"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0889" name="Group 664"/>
              <p:cNvGrpSpPr>
                <a:grpSpLocks/>
              </p:cNvGrpSpPr>
              <p:nvPr/>
            </p:nvGrpSpPr>
            <p:grpSpPr bwMode="auto">
              <a:xfrm>
                <a:off x="4259" y="2371"/>
                <a:ext cx="295" cy="1"/>
                <a:chOff x="4259" y="2371"/>
                <a:chExt cx="295" cy="1"/>
              </a:xfrm>
            </p:grpSpPr>
            <p:sp>
              <p:nvSpPr>
                <p:cNvPr id="50890" name="Line 665"/>
                <p:cNvSpPr>
                  <a:spLocks noChangeShapeType="1"/>
                </p:cNvSpPr>
                <p:nvPr/>
              </p:nvSpPr>
              <p:spPr bwMode="auto">
                <a:xfrm>
                  <a:off x="4259"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91" name="Line 666"/>
                <p:cNvSpPr>
                  <a:spLocks noChangeShapeType="1"/>
                </p:cNvSpPr>
                <p:nvPr/>
              </p:nvSpPr>
              <p:spPr bwMode="auto">
                <a:xfrm>
                  <a:off x="4315"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92" name="Line 667"/>
                <p:cNvSpPr>
                  <a:spLocks noChangeShapeType="1"/>
                </p:cNvSpPr>
                <p:nvPr/>
              </p:nvSpPr>
              <p:spPr bwMode="auto">
                <a:xfrm>
                  <a:off x="4371"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93" name="Line 668"/>
                <p:cNvSpPr>
                  <a:spLocks noChangeShapeType="1"/>
                </p:cNvSpPr>
                <p:nvPr/>
              </p:nvSpPr>
              <p:spPr bwMode="auto">
                <a:xfrm>
                  <a:off x="4427"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94" name="Line 669"/>
                <p:cNvSpPr>
                  <a:spLocks noChangeShapeType="1"/>
                </p:cNvSpPr>
                <p:nvPr/>
              </p:nvSpPr>
              <p:spPr bwMode="auto">
                <a:xfrm>
                  <a:off x="4483" y="2371"/>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95" name="Line 670"/>
                <p:cNvSpPr>
                  <a:spLocks noChangeShapeType="1"/>
                </p:cNvSpPr>
                <p:nvPr/>
              </p:nvSpPr>
              <p:spPr bwMode="auto">
                <a:xfrm>
                  <a:off x="4538"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34" name="Group 671"/>
            <p:cNvGrpSpPr>
              <a:grpSpLocks/>
            </p:cNvGrpSpPr>
            <p:nvPr/>
          </p:nvGrpSpPr>
          <p:grpSpPr bwMode="auto">
            <a:xfrm>
              <a:off x="3796" y="2347"/>
              <a:ext cx="415" cy="56"/>
              <a:chOff x="3796" y="2347"/>
              <a:chExt cx="415" cy="56"/>
            </a:xfrm>
          </p:grpSpPr>
          <p:sp>
            <p:nvSpPr>
              <p:cNvPr id="50880"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0881" name="Group 673"/>
              <p:cNvGrpSpPr>
                <a:grpSpLocks/>
              </p:cNvGrpSpPr>
              <p:nvPr/>
            </p:nvGrpSpPr>
            <p:grpSpPr bwMode="auto">
              <a:xfrm>
                <a:off x="3796" y="2371"/>
                <a:ext cx="295" cy="1"/>
                <a:chOff x="3796" y="2371"/>
                <a:chExt cx="295" cy="1"/>
              </a:xfrm>
            </p:grpSpPr>
            <p:sp>
              <p:nvSpPr>
                <p:cNvPr id="50882" name="Line 674"/>
                <p:cNvSpPr>
                  <a:spLocks noChangeShapeType="1"/>
                </p:cNvSpPr>
                <p:nvPr/>
              </p:nvSpPr>
              <p:spPr bwMode="auto">
                <a:xfrm>
                  <a:off x="3796"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83" name="Line 675"/>
                <p:cNvSpPr>
                  <a:spLocks noChangeShapeType="1"/>
                </p:cNvSpPr>
                <p:nvPr/>
              </p:nvSpPr>
              <p:spPr bwMode="auto">
                <a:xfrm>
                  <a:off x="3852"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84" name="Line 676"/>
                <p:cNvSpPr>
                  <a:spLocks noChangeShapeType="1"/>
                </p:cNvSpPr>
                <p:nvPr/>
              </p:nvSpPr>
              <p:spPr bwMode="auto">
                <a:xfrm>
                  <a:off x="3908"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85" name="Line 677"/>
                <p:cNvSpPr>
                  <a:spLocks noChangeShapeType="1"/>
                </p:cNvSpPr>
                <p:nvPr/>
              </p:nvSpPr>
              <p:spPr bwMode="auto">
                <a:xfrm>
                  <a:off x="3964"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86" name="Line 678"/>
                <p:cNvSpPr>
                  <a:spLocks noChangeShapeType="1"/>
                </p:cNvSpPr>
                <p:nvPr/>
              </p:nvSpPr>
              <p:spPr bwMode="auto">
                <a:xfrm>
                  <a:off x="4019"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87" name="Line 679"/>
                <p:cNvSpPr>
                  <a:spLocks noChangeShapeType="1"/>
                </p:cNvSpPr>
                <p:nvPr/>
              </p:nvSpPr>
              <p:spPr bwMode="auto">
                <a:xfrm>
                  <a:off x="4075"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35" name="Group 680"/>
            <p:cNvGrpSpPr>
              <a:grpSpLocks/>
            </p:cNvGrpSpPr>
            <p:nvPr/>
          </p:nvGrpSpPr>
          <p:grpSpPr bwMode="auto">
            <a:xfrm>
              <a:off x="3333" y="2339"/>
              <a:ext cx="415" cy="64"/>
              <a:chOff x="3333" y="2339"/>
              <a:chExt cx="415" cy="64"/>
            </a:xfrm>
          </p:grpSpPr>
          <p:sp>
            <p:nvSpPr>
              <p:cNvPr id="50872"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64">
                    <a:moveTo>
                      <a:pt x="112" y="32"/>
                    </a:moveTo>
                    <a:lnTo>
                      <a:pt x="0" y="64"/>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0873" name="Group 682"/>
              <p:cNvGrpSpPr>
                <a:grpSpLocks/>
              </p:cNvGrpSpPr>
              <p:nvPr/>
            </p:nvGrpSpPr>
            <p:grpSpPr bwMode="auto">
              <a:xfrm>
                <a:off x="3333" y="2371"/>
                <a:ext cx="295" cy="1"/>
                <a:chOff x="3333" y="2371"/>
                <a:chExt cx="295" cy="1"/>
              </a:xfrm>
            </p:grpSpPr>
            <p:sp>
              <p:nvSpPr>
                <p:cNvPr id="50874" name="Line 683"/>
                <p:cNvSpPr>
                  <a:spLocks noChangeShapeType="1"/>
                </p:cNvSpPr>
                <p:nvPr/>
              </p:nvSpPr>
              <p:spPr bwMode="auto">
                <a:xfrm>
                  <a:off x="3333"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75" name="Line 684"/>
                <p:cNvSpPr>
                  <a:spLocks noChangeShapeType="1"/>
                </p:cNvSpPr>
                <p:nvPr/>
              </p:nvSpPr>
              <p:spPr bwMode="auto">
                <a:xfrm>
                  <a:off x="3389"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76" name="Line 685"/>
                <p:cNvSpPr>
                  <a:spLocks noChangeShapeType="1"/>
                </p:cNvSpPr>
                <p:nvPr/>
              </p:nvSpPr>
              <p:spPr bwMode="auto">
                <a:xfrm>
                  <a:off x="3445"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77" name="Line 686"/>
                <p:cNvSpPr>
                  <a:spLocks noChangeShapeType="1"/>
                </p:cNvSpPr>
                <p:nvPr/>
              </p:nvSpPr>
              <p:spPr bwMode="auto">
                <a:xfrm>
                  <a:off x="3501" y="2371"/>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78" name="Line 687"/>
                <p:cNvSpPr>
                  <a:spLocks noChangeShapeType="1"/>
                </p:cNvSpPr>
                <p:nvPr/>
              </p:nvSpPr>
              <p:spPr bwMode="auto">
                <a:xfrm>
                  <a:off x="3556"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79" name="Line 688"/>
                <p:cNvSpPr>
                  <a:spLocks noChangeShapeType="1"/>
                </p:cNvSpPr>
                <p:nvPr/>
              </p:nvSpPr>
              <p:spPr bwMode="auto">
                <a:xfrm>
                  <a:off x="3612"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36" name="Group 689"/>
            <p:cNvGrpSpPr>
              <a:grpSpLocks/>
            </p:cNvGrpSpPr>
            <p:nvPr/>
          </p:nvGrpSpPr>
          <p:grpSpPr bwMode="auto">
            <a:xfrm>
              <a:off x="3325" y="2650"/>
              <a:ext cx="415" cy="56"/>
              <a:chOff x="3325" y="2650"/>
              <a:chExt cx="415" cy="56"/>
            </a:xfrm>
          </p:grpSpPr>
          <p:sp>
            <p:nvSpPr>
              <p:cNvPr id="50864"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0865" name="Group 691"/>
              <p:cNvGrpSpPr>
                <a:grpSpLocks/>
              </p:cNvGrpSpPr>
              <p:nvPr/>
            </p:nvGrpSpPr>
            <p:grpSpPr bwMode="auto">
              <a:xfrm>
                <a:off x="3325" y="2674"/>
                <a:ext cx="295" cy="1"/>
                <a:chOff x="3325" y="2674"/>
                <a:chExt cx="295" cy="1"/>
              </a:xfrm>
            </p:grpSpPr>
            <p:sp>
              <p:nvSpPr>
                <p:cNvPr id="50866" name="Line 692"/>
                <p:cNvSpPr>
                  <a:spLocks noChangeShapeType="1"/>
                </p:cNvSpPr>
                <p:nvPr/>
              </p:nvSpPr>
              <p:spPr bwMode="auto">
                <a:xfrm>
                  <a:off x="3325"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67" name="Line 693"/>
                <p:cNvSpPr>
                  <a:spLocks noChangeShapeType="1"/>
                </p:cNvSpPr>
                <p:nvPr/>
              </p:nvSpPr>
              <p:spPr bwMode="auto">
                <a:xfrm>
                  <a:off x="338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68" name="Line 694"/>
                <p:cNvSpPr>
                  <a:spLocks noChangeShapeType="1"/>
                </p:cNvSpPr>
                <p:nvPr/>
              </p:nvSpPr>
              <p:spPr bwMode="auto">
                <a:xfrm>
                  <a:off x="3437"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69" name="Line 695"/>
                <p:cNvSpPr>
                  <a:spLocks noChangeShapeType="1"/>
                </p:cNvSpPr>
                <p:nvPr/>
              </p:nvSpPr>
              <p:spPr bwMode="auto">
                <a:xfrm>
                  <a:off x="3493" y="2674"/>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70" name="Line 696"/>
                <p:cNvSpPr>
                  <a:spLocks noChangeShapeType="1"/>
                </p:cNvSpPr>
                <p:nvPr/>
              </p:nvSpPr>
              <p:spPr bwMode="auto">
                <a:xfrm>
                  <a:off x="3548"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71" name="Line 697"/>
                <p:cNvSpPr>
                  <a:spLocks noChangeShapeType="1"/>
                </p:cNvSpPr>
                <p:nvPr/>
              </p:nvSpPr>
              <p:spPr bwMode="auto">
                <a:xfrm>
                  <a:off x="3604"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37" name="Group 698"/>
            <p:cNvGrpSpPr>
              <a:grpSpLocks/>
            </p:cNvGrpSpPr>
            <p:nvPr/>
          </p:nvGrpSpPr>
          <p:grpSpPr bwMode="auto">
            <a:xfrm>
              <a:off x="3788" y="2650"/>
              <a:ext cx="415" cy="56"/>
              <a:chOff x="3788" y="2650"/>
              <a:chExt cx="415" cy="56"/>
            </a:xfrm>
          </p:grpSpPr>
          <p:sp>
            <p:nvSpPr>
              <p:cNvPr id="50856"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0857" name="Group 700"/>
              <p:cNvGrpSpPr>
                <a:grpSpLocks/>
              </p:cNvGrpSpPr>
              <p:nvPr/>
            </p:nvGrpSpPr>
            <p:grpSpPr bwMode="auto">
              <a:xfrm>
                <a:off x="3788" y="2674"/>
                <a:ext cx="295" cy="1"/>
                <a:chOff x="3788" y="2674"/>
                <a:chExt cx="295" cy="1"/>
              </a:xfrm>
            </p:grpSpPr>
            <p:sp>
              <p:nvSpPr>
                <p:cNvPr id="50858" name="Line 701"/>
                <p:cNvSpPr>
                  <a:spLocks noChangeShapeType="1"/>
                </p:cNvSpPr>
                <p:nvPr/>
              </p:nvSpPr>
              <p:spPr bwMode="auto">
                <a:xfrm>
                  <a:off x="3788"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59" name="Line 702"/>
                <p:cNvSpPr>
                  <a:spLocks noChangeShapeType="1"/>
                </p:cNvSpPr>
                <p:nvPr/>
              </p:nvSpPr>
              <p:spPr bwMode="auto">
                <a:xfrm>
                  <a:off x="3844"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60" name="Line 703"/>
                <p:cNvSpPr>
                  <a:spLocks noChangeShapeType="1"/>
                </p:cNvSpPr>
                <p:nvPr/>
              </p:nvSpPr>
              <p:spPr bwMode="auto">
                <a:xfrm>
                  <a:off x="3900"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61" name="Line 704"/>
                <p:cNvSpPr>
                  <a:spLocks noChangeShapeType="1"/>
                </p:cNvSpPr>
                <p:nvPr/>
              </p:nvSpPr>
              <p:spPr bwMode="auto">
                <a:xfrm>
                  <a:off x="3956"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62" name="Line 705"/>
                <p:cNvSpPr>
                  <a:spLocks noChangeShapeType="1"/>
                </p:cNvSpPr>
                <p:nvPr/>
              </p:nvSpPr>
              <p:spPr bwMode="auto">
                <a:xfrm>
                  <a:off x="401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63" name="Line 706"/>
                <p:cNvSpPr>
                  <a:spLocks noChangeShapeType="1"/>
                </p:cNvSpPr>
                <p:nvPr/>
              </p:nvSpPr>
              <p:spPr bwMode="auto">
                <a:xfrm>
                  <a:off x="4067"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38" name="Group 707"/>
            <p:cNvGrpSpPr>
              <a:grpSpLocks/>
            </p:cNvGrpSpPr>
            <p:nvPr/>
          </p:nvGrpSpPr>
          <p:grpSpPr bwMode="auto">
            <a:xfrm>
              <a:off x="3325" y="2953"/>
              <a:ext cx="415" cy="56"/>
              <a:chOff x="3325" y="2953"/>
              <a:chExt cx="415" cy="56"/>
            </a:xfrm>
          </p:grpSpPr>
          <p:sp>
            <p:nvSpPr>
              <p:cNvPr id="50848"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0849" name="Group 709"/>
              <p:cNvGrpSpPr>
                <a:grpSpLocks/>
              </p:cNvGrpSpPr>
              <p:nvPr/>
            </p:nvGrpSpPr>
            <p:grpSpPr bwMode="auto">
              <a:xfrm>
                <a:off x="3325" y="2985"/>
                <a:ext cx="295" cy="1"/>
                <a:chOff x="3325" y="2985"/>
                <a:chExt cx="295" cy="1"/>
              </a:xfrm>
            </p:grpSpPr>
            <p:sp>
              <p:nvSpPr>
                <p:cNvPr id="50850" name="Line 710"/>
                <p:cNvSpPr>
                  <a:spLocks noChangeShapeType="1"/>
                </p:cNvSpPr>
                <p:nvPr/>
              </p:nvSpPr>
              <p:spPr bwMode="auto">
                <a:xfrm>
                  <a:off x="3325"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51" name="Line 711"/>
                <p:cNvSpPr>
                  <a:spLocks noChangeShapeType="1"/>
                </p:cNvSpPr>
                <p:nvPr/>
              </p:nvSpPr>
              <p:spPr bwMode="auto">
                <a:xfrm>
                  <a:off x="3381"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52" name="Line 712"/>
                <p:cNvSpPr>
                  <a:spLocks noChangeShapeType="1"/>
                </p:cNvSpPr>
                <p:nvPr/>
              </p:nvSpPr>
              <p:spPr bwMode="auto">
                <a:xfrm>
                  <a:off x="3437"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53" name="Line 713"/>
                <p:cNvSpPr>
                  <a:spLocks noChangeShapeType="1"/>
                </p:cNvSpPr>
                <p:nvPr/>
              </p:nvSpPr>
              <p:spPr bwMode="auto">
                <a:xfrm>
                  <a:off x="3493" y="2985"/>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54" name="Line 714"/>
                <p:cNvSpPr>
                  <a:spLocks noChangeShapeType="1"/>
                </p:cNvSpPr>
                <p:nvPr/>
              </p:nvSpPr>
              <p:spPr bwMode="auto">
                <a:xfrm>
                  <a:off x="3548"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55" name="Line 715"/>
                <p:cNvSpPr>
                  <a:spLocks noChangeShapeType="1"/>
                </p:cNvSpPr>
                <p:nvPr/>
              </p:nvSpPr>
              <p:spPr bwMode="auto">
                <a:xfrm>
                  <a:off x="3604"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39" name="Group 716"/>
            <p:cNvGrpSpPr>
              <a:grpSpLocks/>
            </p:cNvGrpSpPr>
            <p:nvPr/>
          </p:nvGrpSpPr>
          <p:grpSpPr bwMode="auto">
            <a:xfrm>
              <a:off x="3788" y="2953"/>
              <a:ext cx="415" cy="56"/>
              <a:chOff x="3788" y="2953"/>
              <a:chExt cx="415" cy="56"/>
            </a:xfrm>
          </p:grpSpPr>
          <p:sp>
            <p:nvSpPr>
              <p:cNvPr id="50840"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0841" name="Group 718"/>
              <p:cNvGrpSpPr>
                <a:grpSpLocks/>
              </p:cNvGrpSpPr>
              <p:nvPr/>
            </p:nvGrpSpPr>
            <p:grpSpPr bwMode="auto">
              <a:xfrm>
                <a:off x="3788" y="2985"/>
                <a:ext cx="295" cy="1"/>
                <a:chOff x="3788" y="2985"/>
                <a:chExt cx="295" cy="1"/>
              </a:xfrm>
            </p:grpSpPr>
            <p:sp>
              <p:nvSpPr>
                <p:cNvPr id="50842" name="Line 719"/>
                <p:cNvSpPr>
                  <a:spLocks noChangeShapeType="1"/>
                </p:cNvSpPr>
                <p:nvPr/>
              </p:nvSpPr>
              <p:spPr bwMode="auto">
                <a:xfrm>
                  <a:off x="3788"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43" name="Line 720"/>
                <p:cNvSpPr>
                  <a:spLocks noChangeShapeType="1"/>
                </p:cNvSpPr>
                <p:nvPr/>
              </p:nvSpPr>
              <p:spPr bwMode="auto">
                <a:xfrm>
                  <a:off x="3844"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44" name="Line 721"/>
                <p:cNvSpPr>
                  <a:spLocks noChangeShapeType="1"/>
                </p:cNvSpPr>
                <p:nvPr/>
              </p:nvSpPr>
              <p:spPr bwMode="auto">
                <a:xfrm>
                  <a:off x="3900"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45" name="Line 722"/>
                <p:cNvSpPr>
                  <a:spLocks noChangeShapeType="1"/>
                </p:cNvSpPr>
                <p:nvPr/>
              </p:nvSpPr>
              <p:spPr bwMode="auto">
                <a:xfrm>
                  <a:off x="3956"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46" name="Line 723"/>
                <p:cNvSpPr>
                  <a:spLocks noChangeShapeType="1"/>
                </p:cNvSpPr>
                <p:nvPr/>
              </p:nvSpPr>
              <p:spPr bwMode="auto">
                <a:xfrm>
                  <a:off x="4011"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47" name="Line 724"/>
                <p:cNvSpPr>
                  <a:spLocks noChangeShapeType="1"/>
                </p:cNvSpPr>
                <p:nvPr/>
              </p:nvSpPr>
              <p:spPr bwMode="auto">
                <a:xfrm>
                  <a:off x="4067"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40" name="Group 725"/>
            <p:cNvGrpSpPr>
              <a:grpSpLocks/>
            </p:cNvGrpSpPr>
            <p:nvPr/>
          </p:nvGrpSpPr>
          <p:grpSpPr bwMode="auto">
            <a:xfrm>
              <a:off x="4251" y="2953"/>
              <a:ext cx="415" cy="56"/>
              <a:chOff x="4251" y="2953"/>
              <a:chExt cx="415" cy="56"/>
            </a:xfrm>
          </p:grpSpPr>
          <p:sp>
            <p:nvSpPr>
              <p:cNvPr id="50832"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0833" name="Group 727"/>
              <p:cNvGrpSpPr>
                <a:grpSpLocks/>
              </p:cNvGrpSpPr>
              <p:nvPr/>
            </p:nvGrpSpPr>
            <p:grpSpPr bwMode="auto">
              <a:xfrm>
                <a:off x="4251" y="2985"/>
                <a:ext cx="295" cy="1"/>
                <a:chOff x="4251" y="2985"/>
                <a:chExt cx="295" cy="1"/>
              </a:xfrm>
            </p:grpSpPr>
            <p:sp>
              <p:nvSpPr>
                <p:cNvPr id="50834" name="Line 728"/>
                <p:cNvSpPr>
                  <a:spLocks noChangeShapeType="1"/>
                </p:cNvSpPr>
                <p:nvPr/>
              </p:nvSpPr>
              <p:spPr bwMode="auto">
                <a:xfrm>
                  <a:off x="4251"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35" name="Line 729"/>
                <p:cNvSpPr>
                  <a:spLocks noChangeShapeType="1"/>
                </p:cNvSpPr>
                <p:nvPr/>
              </p:nvSpPr>
              <p:spPr bwMode="auto">
                <a:xfrm>
                  <a:off x="4307"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36" name="Line 730"/>
                <p:cNvSpPr>
                  <a:spLocks noChangeShapeType="1"/>
                </p:cNvSpPr>
                <p:nvPr/>
              </p:nvSpPr>
              <p:spPr bwMode="auto">
                <a:xfrm>
                  <a:off x="4363"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37" name="Line 731"/>
                <p:cNvSpPr>
                  <a:spLocks noChangeShapeType="1"/>
                </p:cNvSpPr>
                <p:nvPr/>
              </p:nvSpPr>
              <p:spPr bwMode="auto">
                <a:xfrm>
                  <a:off x="4419"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38" name="Line 732"/>
                <p:cNvSpPr>
                  <a:spLocks noChangeShapeType="1"/>
                </p:cNvSpPr>
                <p:nvPr/>
              </p:nvSpPr>
              <p:spPr bwMode="auto">
                <a:xfrm>
                  <a:off x="4475"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39" name="Line 733"/>
                <p:cNvSpPr>
                  <a:spLocks noChangeShapeType="1"/>
                </p:cNvSpPr>
                <p:nvPr/>
              </p:nvSpPr>
              <p:spPr bwMode="auto">
                <a:xfrm>
                  <a:off x="4530"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41" name="Group 734"/>
            <p:cNvGrpSpPr>
              <a:grpSpLocks/>
            </p:cNvGrpSpPr>
            <p:nvPr/>
          </p:nvGrpSpPr>
          <p:grpSpPr bwMode="auto">
            <a:xfrm>
              <a:off x="4674" y="1741"/>
              <a:ext cx="40" cy="1260"/>
              <a:chOff x="4674" y="1741"/>
              <a:chExt cx="40" cy="1260"/>
            </a:xfrm>
          </p:grpSpPr>
          <p:sp>
            <p:nvSpPr>
              <p:cNvPr id="50822" name="Oval 735"/>
              <p:cNvSpPr>
                <a:spLocks noChangeArrowheads="1"/>
              </p:cNvSpPr>
              <p:nvPr/>
            </p:nvSpPr>
            <p:spPr bwMode="auto">
              <a:xfrm>
                <a:off x="4674" y="1741"/>
                <a:ext cx="32" cy="40"/>
              </a:xfrm>
              <a:prstGeom prst="ellipse">
                <a:avLst/>
              </a:prstGeom>
              <a:solidFill>
                <a:schemeClr val="tx1"/>
              </a:solidFill>
              <a:ln w="9525">
                <a:solidFill>
                  <a:schemeClr val="tx1"/>
                </a:solidFill>
                <a:round/>
                <a:headEnd/>
                <a:tailEnd/>
              </a:ln>
            </p:spPr>
            <p:txBody>
              <a:bodyPr/>
              <a:lstStyle/>
              <a:p>
                <a:endParaRPr lang="en-US"/>
              </a:p>
            </p:txBody>
          </p:sp>
          <p:sp>
            <p:nvSpPr>
              <p:cNvPr id="50823" name="Oval 736"/>
              <p:cNvSpPr>
                <a:spLocks noChangeArrowheads="1"/>
              </p:cNvSpPr>
              <p:nvPr/>
            </p:nvSpPr>
            <p:spPr bwMode="auto">
              <a:xfrm>
                <a:off x="4674" y="1741"/>
                <a:ext cx="32" cy="40"/>
              </a:xfrm>
              <a:prstGeom prst="ellipse">
                <a:avLst/>
              </a:prstGeom>
              <a:solidFill>
                <a:schemeClr val="tx1"/>
              </a:solidFill>
              <a:ln w="25400">
                <a:solidFill>
                  <a:schemeClr val="tx1"/>
                </a:solidFill>
                <a:round/>
                <a:headEnd/>
                <a:tailEnd/>
              </a:ln>
            </p:spPr>
            <p:txBody>
              <a:bodyPr/>
              <a:lstStyle/>
              <a:p>
                <a:endParaRPr lang="en-US"/>
              </a:p>
            </p:txBody>
          </p:sp>
          <p:sp>
            <p:nvSpPr>
              <p:cNvPr id="50824" name="Oval 737"/>
              <p:cNvSpPr>
                <a:spLocks noChangeArrowheads="1"/>
              </p:cNvSpPr>
              <p:nvPr/>
            </p:nvSpPr>
            <p:spPr bwMode="auto">
              <a:xfrm>
                <a:off x="4682" y="2044"/>
                <a:ext cx="32" cy="40"/>
              </a:xfrm>
              <a:prstGeom prst="ellipse">
                <a:avLst/>
              </a:prstGeom>
              <a:solidFill>
                <a:schemeClr val="tx1"/>
              </a:solidFill>
              <a:ln w="9525">
                <a:solidFill>
                  <a:schemeClr val="tx1"/>
                </a:solidFill>
                <a:round/>
                <a:headEnd/>
                <a:tailEnd/>
              </a:ln>
            </p:spPr>
            <p:txBody>
              <a:bodyPr/>
              <a:lstStyle/>
              <a:p>
                <a:endParaRPr lang="en-US"/>
              </a:p>
            </p:txBody>
          </p:sp>
          <p:sp>
            <p:nvSpPr>
              <p:cNvPr id="50825" name="Oval 738"/>
              <p:cNvSpPr>
                <a:spLocks noChangeArrowheads="1"/>
              </p:cNvSpPr>
              <p:nvPr/>
            </p:nvSpPr>
            <p:spPr bwMode="auto">
              <a:xfrm>
                <a:off x="4682" y="2044"/>
                <a:ext cx="32" cy="40"/>
              </a:xfrm>
              <a:prstGeom prst="ellipse">
                <a:avLst/>
              </a:prstGeom>
              <a:solidFill>
                <a:schemeClr val="tx1"/>
              </a:solidFill>
              <a:ln w="25400">
                <a:solidFill>
                  <a:schemeClr val="tx1"/>
                </a:solidFill>
                <a:round/>
                <a:headEnd/>
                <a:tailEnd/>
              </a:ln>
            </p:spPr>
            <p:txBody>
              <a:bodyPr/>
              <a:lstStyle/>
              <a:p>
                <a:endParaRPr lang="en-US"/>
              </a:p>
            </p:txBody>
          </p:sp>
          <p:sp>
            <p:nvSpPr>
              <p:cNvPr id="50826" name="Oval 739"/>
              <p:cNvSpPr>
                <a:spLocks noChangeArrowheads="1"/>
              </p:cNvSpPr>
              <p:nvPr/>
            </p:nvSpPr>
            <p:spPr bwMode="auto">
              <a:xfrm>
                <a:off x="4682" y="2355"/>
                <a:ext cx="32" cy="32"/>
              </a:xfrm>
              <a:prstGeom prst="ellipse">
                <a:avLst/>
              </a:prstGeom>
              <a:solidFill>
                <a:schemeClr val="tx1"/>
              </a:solidFill>
              <a:ln w="9525">
                <a:solidFill>
                  <a:schemeClr val="tx1"/>
                </a:solidFill>
                <a:round/>
                <a:headEnd/>
                <a:tailEnd/>
              </a:ln>
            </p:spPr>
            <p:txBody>
              <a:bodyPr/>
              <a:lstStyle/>
              <a:p>
                <a:endParaRPr lang="en-US"/>
              </a:p>
            </p:txBody>
          </p:sp>
          <p:sp>
            <p:nvSpPr>
              <p:cNvPr id="50827" name="Oval 740"/>
              <p:cNvSpPr>
                <a:spLocks noChangeArrowheads="1"/>
              </p:cNvSpPr>
              <p:nvPr/>
            </p:nvSpPr>
            <p:spPr bwMode="auto">
              <a:xfrm>
                <a:off x="4682"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0828" name="Oval 741"/>
              <p:cNvSpPr>
                <a:spLocks noChangeArrowheads="1"/>
              </p:cNvSpPr>
              <p:nvPr/>
            </p:nvSpPr>
            <p:spPr bwMode="auto">
              <a:xfrm>
                <a:off x="4674" y="2658"/>
                <a:ext cx="32" cy="40"/>
              </a:xfrm>
              <a:prstGeom prst="ellipse">
                <a:avLst/>
              </a:prstGeom>
              <a:solidFill>
                <a:schemeClr val="tx1"/>
              </a:solidFill>
              <a:ln w="9525">
                <a:solidFill>
                  <a:schemeClr val="tx1"/>
                </a:solidFill>
                <a:round/>
                <a:headEnd/>
                <a:tailEnd/>
              </a:ln>
            </p:spPr>
            <p:txBody>
              <a:bodyPr/>
              <a:lstStyle/>
              <a:p>
                <a:endParaRPr lang="en-US"/>
              </a:p>
            </p:txBody>
          </p:sp>
          <p:sp>
            <p:nvSpPr>
              <p:cNvPr id="50829" name="Oval 742"/>
              <p:cNvSpPr>
                <a:spLocks noChangeArrowheads="1"/>
              </p:cNvSpPr>
              <p:nvPr/>
            </p:nvSpPr>
            <p:spPr bwMode="auto">
              <a:xfrm>
                <a:off x="4674" y="2658"/>
                <a:ext cx="32" cy="40"/>
              </a:xfrm>
              <a:prstGeom prst="ellipse">
                <a:avLst/>
              </a:prstGeom>
              <a:solidFill>
                <a:schemeClr val="tx1"/>
              </a:solidFill>
              <a:ln w="25400">
                <a:solidFill>
                  <a:schemeClr val="tx1"/>
                </a:solidFill>
                <a:round/>
                <a:headEnd/>
                <a:tailEnd/>
              </a:ln>
            </p:spPr>
            <p:txBody>
              <a:bodyPr/>
              <a:lstStyle/>
              <a:p>
                <a:endParaRPr lang="en-US"/>
              </a:p>
            </p:txBody>
          </p:sp>
          <p:sp>
            <p:nvSpPr>
              <p:cNvPr id="50830" name="Oval 743"/>
              <p:cNvSpPr>
                <a:spLocks noChangeArrowheads="1"/>
              </p:cNvSpPr>
              <p:nvPr/>
            </p:nvSpPr>
            <p:spPr bwMode="auto">
              <a:xfrm>
                <a:off x="4674" y="2969"/>
                <a:ext cx="32" cy="32"/>
              </a:xfrm>
              <a:prstGeom prst="ellipse">
                <a:avLst/>
              </a:prstGeom>
              <a:solidFill>
                <a:schemeClr val="tx1"/>
              </a:solidFill>
              <a:ln w="9525">
                <a:solidFill>
                  <a:schemeClr val="tx1"/>
                </a:solidFill>
                <a:round/>
                <a:headEnd/>
                <a:tailEnd/>
              </a:ln>
            </p:spPr>
            <p:txBody>
              <a:bodyPr/>
              <a:lstStyle/>
              <a:p>
                <a:endParaRPr lang="en-US"/>
              </a:p>
            </p:txBody>
          </p:sp>
          <p:sp>
            <p:nvSpPr>
              <p:cNvPr id="50831" name="Oval 744"/>
              <p:cNvSpPr>
                <a:spLocks noChangeArrowheads="1"/>
              </p:cNvSpPr>
              <p:nvPr/>
            </p:nvSpPr>
            <p:spPr bwMode="auto">
              <a:xfrm>
                <a:off x="4674" y="2969"/>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0342" name="Group 745"/>
            <p:cNvGrpSpPr>
              <a:grpSpLocks/>
            </p:cNvGrpSpPr>
            <p:nvPr/>
          </p:nvGrpSpPr>
          <p:grpSpPr bwMode="auto">
            <a:xfrm>
              <a:off x="3740" y="3272"/>
              <a:ext cx="40" cy="343"/>
              <a:chOff x="3740" y="3272"/>
              <a:chExt cx="40" cy="343"/>
            </a:xfrm>
          </p:grpSpPr>
          <p:sp>
            <p:nvSpPr>
              <p:cNvPr id="50818" name="Oval 746"/>
              <p:cNvSpPr>
                <a:spLocks noChangeArrowheads="1"/>
              </p:cNvSpPr>
              <p:nvPr/>
            </p:nvSpPr>
            <p:spPr bwMode="auto">
              <a:xfrm>
                <a:off x="3740" y="3272"/>
                <a:ext cx="40" cy="32"/>
              </a:xfrm>
              <a:prstGeom prst="ellipse">
                <a:avLst/>
              </a:prstGeom>
              <a:solidFill>
                <a:schemeClr val="tx1"/>
              </a:solidFill>
              <a:ln w="9525">
                <a:solidFill>
                  <a:schemeClr val="tx1"/>
                </a:solidFill>
                <a:round/>
                <a:headEnd/>
                <a:tailEnd/>
              </a:ln>
            </p:spPr>
            <p:txBody>
              <a:bodyPr/>
              <a:lstStyle/>
              <a:p>
                <a:endParaRPr lang="en-US"/>
              </a:p>
            </p:txBody>
          </p:sp>
          <p:sp>
            <p:nvSpPr>
              <p:cNvPr id="50819" name="Oval 747"/>
              <p:cNvSpPr>
                <a:spLocks noChangeArrowheads="1"/>
              </p:cNvSpPr>
              <p:nvPr/>
            </p:nvSpPr>
            <p:spPr bwMode="auto">
              <a:xfrm>
                <a:off x="3740" y="3272"/>
                <a:ext cx="40" cy="32"/>
              </a:xfrm>
              <a:prstGeom prst="ellipse">
                <a:avLst/>
              </a:prstGeom>
              <a:solidFill>
                <a:schemeClr val="tx1"/>
              </a:solidFill>
              <a:ln w="25400">
                <a:solidFill>
                  <a:schemeClr val="tx1"/>
                </a:solidFill>
                <a:round/>
                <a:headEnd/>
                <a:tailEnd/>
              </a:ln>
            </p:spPr>
            <p:txBody>
              <a:bodyPr/>
              <a:lstStyle/>
              <a:p>
                <a:endParaRPr lang="en-US"/>
              </a:p>
            </p:txBody>
          </p:sp>
          <p:sp>
            <p:nvSpPr>
              <p:cNvPr id="50820" name="Oval 748"/>
              <p:cNvSpPr>
                <a:spLocks noChangeArrowheads="1"/>
              </p:cNvSpPr>
              <p:nvPr/>
            </p:nvSpPr>
            <p:spPr bwMode="auto">
              <a:xfrm>
                <a:off x="3740" y="3575"/>
                <a:ext cx="40" cy="40"/>
              </a:xfrm>
              <a:prstGeom prst="ellipse">
                <a:avLst/>
              </a:prstGeom>
              <a:solidFill>
                <a:schemeClr val="tx1"/>
              </a:solidFill>
              <a:ln w="9525">
                <a:solidFill>
                  <a:schemeClr val="tx1"/>
                </a:solidFill>
                <a:round/>
                <a:headEnd/>
                <a:tailEnd/>
              </a:ln>
            </p:spPr>
            <p:txBody>
              <a:bodyPr/>
              <a:lstStyle/>
              <a:p>
                <a:endParaRPr lang="en-US"/>
              </a:p>
            </p:txBody>
          </p:sp>
          <p:sp>
            <p:nvSpPr>
              <p:cNvPr id="50821" name="Oval 749"/>
              <p:cNvSpPr>
                <a:spLocks noChangeArrowheads="1"/>
              </p:cNvSpPr>
              <p:nvPr/>
            </p:nvSpPr>
            <p:spPr bwMode="auto">
              <a:xfrm>
                <a:off x="3740" y="3575"/>
                <a:ext cx="40" cy="40"/>
              </a:xfrm>
              <a:prstGeom prst="ellipse">
                <a:avLst/>
              </a:prstGeom>
              <a:solidFill>
                <a:schemeClr val="tx1"/>
              </a:solidFill>
              <a:ln w="25400">
                <a:solidFill>
                  <a:schemeClr val="tx1"/>
                </a:solidFill>
                <a:round/>
                <a:headEnd/>
                <a:tailEnd/>
              </a:ln>
            </p:spPr>
            <p:txBody>
              <a:bodyPr/>
              <a:lstStyle/>
              <a:p>
                <a:endParaRPr lang="en-US"/>
              </a:p>
            </p:txBody>
          </p:sp>
        </p:grpSp>
        <p:grpSp>
          <p:nvGrpSpPr>
            <p:cNvPr id="50343" name="Group 750"/>
            <p:cNvGrpSpPr>
              <a:grpSpLocks/>
            </p:cNvGrpSpPr>
            <p:nvPr/>
          </p:nvGrpSpPr>
          <p:grpSpPr bwMode="auto">
            <a:xfrm>
              <a:off x="3285" y="3272"/>
              <a:ext cx="32" cy="343"/>
              <a:chOff x="3285" y="3272"/>
              <a:chExt cx="32" cy="343"/>
            </a:xfrm>
          </p:grpSpPr>
          <p:sp>
            <p:nvSpPr>
              <p:cNvPr id="50814" name="Oval 751"/>
              <p:cNvSpPr>
                <a:spLocks noChangeArrowheads="1"/>
              </p:cNvSpPr>
              <p:nvPr/>
            </p:nvSpPr>
            <p:spPr bwMode="auto">
              <a:xfrm>
                <a:off x="3285" y="3272"/>
                <a:ext cx="32" cy="32"/>
              </a:xfrm>
              <a:prstGeom prst="ellipse">
                <a:avLst/>
              </a:prstGeom>
              <a:solidFill>
                <a:schemeClr val="tx1"/>
              </a:solidFill>
              <a:ln w="9525">
                <a:solidFill>
                  <a:schemeClr val="tx1"/>
                </a:solidFill>
                <a:round/>
                <a:headEnd/>
                <a:tailEnd/>
              </a:ln>
            </p:spPr>
            <p:txBody>
              <a:bodyPr/>
              <a:lstStyle/>
              <a:p>
                <a:endParaRPr lang="en-US"/>
              </a:p>
            </p:txBody>
          </p:sp>
          <p:sp>
            <p:nvSpPr>
              <p:cNvPr id="50815" name="Oval 752"/>
              <p:cNvSpPr>
                <a:spLocks noChangeArrowheads="1"/>
              </p:cNvSpPr>
              <p:nvPr/>
            </p:nvSpPr>
            <p:spPr bwMode="auto">
              <a:xfrm>
                <a:off x="3285" y="3272"/>
                <a:ext cx="32" cy="32"/>
              </a:xfrm>
              <a:prstGeom prst="ellipse">
                <a:avLst/>
              </a:prstGeom>
              <a:solidFill>
                <a:schemeClr val="tx1"/>
              </a:solidFill>
              <a:ln w="25400">
                <a:solidFill>
                  <a:schemeClr val="tx1"/>
                </a:solidFill>
                <a:round/>
                <a:headEnd/>
                <a:tailEnd/>
              </a:ln>
            </p:spPr>
            <p:txBody>
              <a:bodyPr/>
              <a:lstStyle/>
              <a:p>
                <a:endParaRPr lang="en-US"/>
              </a:p>
            </p:txBody>
          </p:sp>
          <p:sp>
            <p:nvSpPr>
              <p:cNvPr id="50816" name="Oval 753"/>
              <p:cNvSpPr>
                <a:spLocks noChangeArrowheads="1"/>
              </p:cNvSpPr>
              <p:nvPr/>
            </p:nvSpPr>
            <p:spPr bwMode="auto">
              <a:xfrm>
                <a:off x="3285" y="3575"/>
                <a:ext cx="32" cy="40"/>
              </a:xfrm>
              <a:prstGeom prst="ellipse">
                <a:avLst/>
              </a:prstGeom>
              <a:solidFill>
                <a:schemeClr val="tx1"/>
              </a:solidFill>
              <a:ln w="9525">
                <a:solidFill>
                  <a:schemeClr val="tx1"/>
                </a:solidFill>
                <a:round/>
                <a:headEnd/>
                <a:tailEnd/>
              </a:ln>
            </p:spPr>
            <p:txBody>
              <a:bodyPr/>
              <a:lstStyle/>
              <a:p>
                <a:endParaRPr lang="en-US"/>
              </a:p>
            </p:txBody>
          </p:sp>
          <p:sp>
            <p:nvSpPr>
              <p:cNvPr id="50817" name="Oval 754"/>
              <p:cNvSpPr>
                <a:spLocks noChangeArrowheads="1"/>
              </p:cNvSpPr>
              <p:nvPr/>
            </p:nvSpPr>
            <p:spPr bwMode="auto">
              <a:xfrm>
                <a:off x="3285" y="3575"/>
                <a:ext cx="32" cy="40"/>
              </a:xfrm>
              <a:prstGeom prst="ellipse">
                <a:avLst/>
              </a:prstGeom>
              <a:solidFill>
                <a:schemeClr val="tx1"/>
              </a:solidFill>
              <a:ln w="25400">
                <a:solidFill>
                  <a:schemeClr val="tx1"/>
                </a:solidFill>
                <a:round/>
                <a:headEnd/>
                <a:tailEnd/>
              </a:ln>
            </p:spPr>
            <p:txBody>
              <a:bodyPr/>
              <a:lstStyle/>
              <a:p>
                <a:endParaRPr lang="en-US"/>
              </a:p>
            </p:txBody>
          </p:sp>
        </p:grpSp>
        <p:grpSp>
          <p:nvGrpSpPr>
            <p:cNvPr id="50344" name="Group 755"/>
            <p:cNvGrpSpPr>
              <a:grpSpLocks/>
            </p:cNvGrpSpPr>
            <p:nvPr/>
          </p:nvGrpSpPr>
          <p:grpSpPr bwMode="auto">
            <a:xfrm>
              <a:off x="4203" y="3272"/>
              <a:ext cx="32" cy="343"/>
              <a:chOff x="4203" y="3272"/>
              <a:chExt cx="32" cy="343"/>
            </a:xfrm>
          </p:grpSpPr>
          <p:sp>
            <p:nvSpPr>
              <p:cNvPr id="50810" name="Oval 756"/>
              <p:cNvSpPr>
                <a:spLocks noChangeArrowheads="1"/>
              </p:cNvSpPr>
              <p:nvPr/>
            </p:nvSpPr>
            <p:spPr bwMode="auto">
              <a:xfrm>
                <a:off x="4203" y="3272"/>
                <a:ext cx="32" cy="32"/>
              </a:xfrm>
              <a:prstGeom prst="ellipse">
                <a:avLst/>
              </a:prstGeom>
              <a:solidFill>
                <a:schemeClr val="tx1"/>
              </a:solidFill>
              <a:ln w="9525">
                <a:solidFill>
                  <a:schemeClr val="tx1"/>
                </a:solidFill>
                <a:round/>
                <a:headEnd/>
                <a:tailEnd/>
              </a:ln>
            </p:spPr>
            <p:txBody>
              <a:bodyPr/>
              <a:lstStyle/>
              <a:p>
                <a:endParaRPr lang="en-US"/>
              </a:p>
            </p:txBody>
          </p:sp>
          <p:sp>
            <p:nvSpPr>
              <p:cNvPr id="50811" name="Oval 757"/>
              <p:cNvSpPr>
                <a:spLocks noChangeArrowheads="1"/>
              </p:cNvSpPr>
              <p:nvPr/>
            </p:nvSpPr>
            <p:spPr bwMode="auto">
              <a:xfrm>
                <a:off x="4203" y="3272"/>
                <a:ext cx="32" cy="32"/>
              </a:xfrm>
              <a:prstGeom prst="ellipse">
                <a:avLst/>
              </a:prstGeom>
              <a:solidFill>
                <a:schemeClr val="tx1"/>
              </a:solidFill>
              <a:ln w="25400">
                <a:solidFill>
                  <a:schemeClr val="tx1"/>
                </a:solidFill>
                <a:round/>
                <a:headEnd/>
                <a:tailEnd/>
              </a:ln>
            </p:spPr>
            <p:txBody>
              <a:bodyPr/>
              <a:lstStyle/>
              <a:p>
                <a:endParaRPr lang="en-US"/>
              </a:p>
            </p:txBody>
          </p:sp>
          <p:sp>
            <p:nvSpPr>
              <p:cNvPr id="50812" name="Oval 758"/>
              <p:cNvSpPr>
                <a:spLocks noChangeArrowheads="1"/>
              </p:cNvSpPr>
              <p:nvPr/>
            </p:nvSpPr>
            <p:spPr bwMode="auto">
              <a:xfrm>
                <a:off x="4203" y="3575"/>
                <a:ext cx="32" cy="40"/>
              </a:xfrm>
              <a:prstGeom prst="ellipse">
                <a:avLst/>
              </a:prstGeom>
              <a:solidFill>
                <a:schemeClr val="tx1"/>
              </a:solidFill>
              <a:ln w="9525">
                <a:solidFill>
                  <a:schemeClr val="tx1"/>
                </a:solidFill>
                <a:round/>
                <a:headEnd/>
                <a:tailEnd/>
              </a:ln>
            </p:spPr>
            <p:txBody>
              <a:bodyPr/>
              <a:lstStyle/>
              <a:p>
                <a:endParaRPr lang="en-US"/>
              </a:p>
            </p:txBody>
          </p:sp>
          <p:sp>
            <p:nvSpPr>
              <p:cNvPr id="50813" name="Oval 759"/>
              <p:cNvSpPr>
                <a:spLocks noChangeArrowheads="1"/>
              </p:cNvSpPr>
              <p:nvPr/>
            </p:nvSpPr>
            <p:spPr bwMode="auto">
              <a:xfrm>
                <a:off x="4203" y="3575"/>
                <a:ext cx="32" cy="40"/>
              </a:xfrm>
              <a:prstGeom prst="ellipse">
                <a:avLst/>
              </a:prstGeom>
              <a:solidFill>
                <a:schemeClr val="tx1"/>
              </a:solidFill>
              <a:ln w="25400">
                <a:solidFill>
                  <a:schemeClr val="tx1"/>
                </a:solidFill>
                <a:round/>
                <a:headEnd/>
                <a:tailEnd/>
              </a:ln>
            </p:spPr>
            <p:txBody>
              <a:bodyPr/>
              <a:lstStyle/>
              <a:p>
                <a:endParaRPr lang="en-US"/>
              </a:p>
            </p:txBody>
          </p:sp>
        </p:grpSp>
        <p:grpSp>
          <p:nvGrpSpPr>
            <p:cNvPr id="50345" name="Group 760"/>
            <p:cNvGrpSpPr>
              <a:grpSpLocks/>
            </p:cNvGrpSpPr>
            <p:nvPr/>
          </p:nvGrpSpPr>
          <p:grpSpPr bwMode="auto">
            <a:xfrm>
              <a:off x="4658" y="3272"/>
              <a:ext cx="32" cy="343"/>
              <a:chOff x="4658" y="3272"/>
              <a:chExt cx="32" cy="343"/>
            </a:xfrm>
          </p:grpSpPr>
          <p:sp>
            <p:nvSpPr>
              <p:cNvPr id="50806" name="Oval 761"/>
              <p:cNvSpPr>
                <a:spLocks noChangeArrowheads="1"/>
              </p:cNvSpPr>
              <p:nvPr/>
            </p:nvSpPr>
            <p:spPr bwMode="auto">
              <a:xfrm>
                <a:off x="4658" y="3272"/>
                <a:ext cx="32" cy="32"/>
              </a:xfrm>
              <a:prstGeom prst="ellipse">
                <a:avLst/>
              </a:prstGeom>
              <a:solidFill>
                <a:schemeClr val="tx1"/>
              </a:solidFill>
              <a:ln w="9525">
                <a:solidFill>
                  <a:schemeClr val="tx1"/>
                </a:solidFill>
                <a:round/>
                <a:headEnd/>
                <a:tailEnd/>
              </a:ln>
            </p:spPr>
            <p:txBody>
              <a:bodyPr/>
              <a:lstStyle/>
              <a:p>
                <a:endParaRPr lang="en-US"/>
              </a:p>
            </p:txBody>
          </p:sp>
          <p:sp>
            <p:nvSpPr>
              <p:cNvPr id="50807" name="Oval 762"/>
              <p:cNvSpPr>
                <a:spLocks noChangeArrowheads="1"/>
              </p:cNvSpPr>
              <p:nvPr/>
            </p:nvSpPr>
            <p:spPr bwMode="auto">
              <a:xfrm>
                <a:off x="4658" y="3272"/>
                <a:ext cx="32" cy="32"/>
              </a:xfrm>
              <a:prstGeom prst="ellipse">
                <a:avLst/>
              </a:prstGeom>
              <a:solidFill>
                <a:schemeClr val="tx1"/>
              </a:solidFill>
              <a:ln w="25400">
                <a:solidFill>
                  <a:schemeClr val="tx1"/>
                </a:solidFill>
                <a:round/>
                <a:headEnd/>
                <a:tailEnd/>
              </a:ln>
            </p:spPr>
            <p:txBody>
              <a:bodyPr/>
              <a:lstStyle/>
              <a:p>
                <a:endParaRPr lang="en-US"/>
              </a:p>
            </p:txBody>
          </p:sp>
          <p:sp>
            <p:nvSpPr>
              <p:cNvPr id="50808" name="Oval 763"/>
              <p:cNvSpPr>
                <a:spLocks noChangeArrowheads="1"/>
              </p:cNvSpPr>
              <p:nvPr/>
            </p:nvSpPr>
            <p:spPr bwMode="auto">
              <a:xfrm>
                <a:off x="4658" y="3575"/>
                <a:ext cx="32" cy="40"/>
              </a:xfrm>
              <a:prstGeom prst="ellipse">
                <a:avLst/>
              </a:prstGeom>
              <a:solidFill>
                <a:schemeClr val="tx1"/>
              </a:solidFill>
              <a:ln w="9525">
                <a:solidFill>
                  <a:schemeClr val="tx1"/>
                </a:solidFill>
                <a:round/>
                <a:headEnd/>
                <a:tailEnd/>
              </a:ln>
            </p:spPr>
            <p:txBody>
              <a:bodyPr/>
              <a:lstStyle/>
              <a:p>
                <a:endParaRPr lang="en-US"/>
              </a:p>
            </p:txBody>
          </p:sp>
          <p:sp>
            <p:nvSpPr>
              <p:cNvPr id="50809" name="Oval 764"/>
              <p:cNvSpPr>
                <a:spLocks noChangeArrowheads="1"/>
              </p:cNvSpPr>
              <p:nvPr/>
            </p:nvSpPr>
            <p:spPr bwMode="auto">
              <a:xfrm>
                <a:off x="4658" y="3575"/>
                <a:ext cx="32" cy="40"/>
              </a:xfrm>
              <a:prstGeom prst="ellipse">
                <a:avLst/>
              </a:prstGeom>
              <a:solidFill>
                <a:schemeClr val="tx1"/>
              </a:solidFill>
              <a:ln w="25400">
                <a:solidFill>
                  <a:schemeClr val="tx1"/>
                </a:solidFill>
                <a:round/>
                <a:headEnd/>
                <a:tailEnd/>
              </a:ln>
            </p:spPr>
            <p:txBody>
              <a:bodyPr/>
              <a:lstStyle/>
              <a:p>
                <a:endParaRPr lang="en-US"/>
              </a:p>
            </p:txBody>
          </p:sp>
        </p:grpSp>
        <p:grpSp>
          <p:nvGrpSpPr>
            <p:cNvPr id="50346" name="Group 765"/>
            <p:cNvGrpSpPr>
              <a:grpSpLocks/>
            </p:cNvGrpSpPr>
            <p:nvPr/>
          </p:nvGrpSpPr>
          <p:grpSpPr bwMode="auto">
            <a:xfrm>
              <a:off x="4251" y="2650"/>
              <a:ext cx="415" cy="56"/>
              <a:chOff x="4251" y="2650"/>
              <a:chExt cx="415" cy="56"/>
            </a:xfrm>
          </p:grpSpPr>
          <p:sp>
            <p:nvSpPr>
              <p:cNvPr id="50798"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0799" name="Group 767"/>
              <p:cNvGrpSpPr>
                <a:grpSpLocks/>
              </p:cNvGrpSpPr>
              <p:nvPr/>
            </p:nvGrpSpPr>
            <p:grpSpPr bwMode="auto">
              <a:xfrm>
                <a:off x="4251" y="2674"/>
                <a:ext cx="295" cy="1"/>
                <a:chOff x="4251" y="2674"/>
                <a:chExt cx="295" cy="1"/>
              </a:xfrm>
            </p:grpSpPr>
            <p:sp>
              <p:nvSpPr>
                <p:cNvPr id="50800" name="Line 768"/>
                <p:cNvSpPr>
                  <a:spLocks noChangeShapeType="1"/>
                </p:cNvSpPr>
                <p:nvPr/>
              </p:nvSpPr>
              <p:spPr bwMode="auto">
                <a:xfrm>
                  <a:off x="425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01" name="Line 769"/>
                <p:cNvSpPr>
                  <a:spLocks noChangeShapeType="1"/>
                </p:cNvSpPr>
                <p:nvPr/>
              </p:nvSpPr>
              <p:spPr bwMode="auto">
                <a:xfrm>
                  <a:off x="4307"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02" name="Line 770"/>
                <p:cNvSpPr>
                  <a:spLocks noChangeShapeType="1"/>
                </p:cNvSpPr>
                <p:nvPr/>
              </p:nvSpPr>
              <p:spPr bwMode="auto">
                <a:xfrm>
                  <a:off x="4363"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03" name="Line 771"/>
                <p:cNvSpPr>
                  <a:spLocks noChangeShapeType="1"/>
                </p:cNvSpPr>
                <p:nvPr/>
              </p:nvSpPr>
              <p:spPr bwMode="auto">
                <a:xfrm>
                  <a:off x="4419"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04" name="Line 772"/>
                <p:cNvSpPr>
                  <a:spLocks noChangeShapeType="1"/>
                </p:cNvSpPr>
                <p:nvPr/>
              </p:nvSpPr>
              <p:spPr bwMode="auto">
                <a:xfrm>
                  <a:off x="4475"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805" name="Line 773"/>
                <p:cNvSpPr>
                  <a:spLocks noChangeShapeType="1"/>
                </p:cNvSpPr>
                <p:nvPr/>
              </p:nvSpPr>
              <p:spPr bwMode="auto">
                <a:xfrm>
                  <a:off x="4530"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47" name="Group 774"/>
            <p:cNvGrpSpPr>
              <a:grpSpLocks/>
            </p:cNvGrpSpPr>
            <p:nvPr/>
          </p:nvGrpSpPr>
          <p:grpSpPr bwMode="auto">
            <a:xfrm>
              <a:off x="4251" y="1733"/>
              <a:ext cx="415" cy="56"/>
              <a:chOff x="4251" y="1733"/>
              <a:chExt cx="415" cy="56"/>
            </a:xfrm>
          </p:grpSpPr>
          <p:sp>
            <p:nvSpPr>
              <p:cNvPr id="50790"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0791" name="Group 776"/>
              <p:cNvGrpSpPr>
                <a:grpSpLocks/>
              </p:cNvGrpSpPr>
              <p:nvPr/>
            </p:nvGrpSpPr>
            <p:grpSpPr bwMode="auto">
              <a:xfrm>
                <a:off x="4251" y="1757"/>
                <a:ext cx="295" cy="1"/>
                <a:chOff x="4251" y="1757"/>
                <a:chExt cx="295" cy="1"/>
              </a:xfrm>
            </p:grpSpPr>
            <p:sp>
              <p:nvSpPr>
                <p:cNvPr id="50792" name="Line 777"/>
                <p:cNvSpPr>
                  <a:spLocks noChangeShapeType="1"/>
                </p:cNvSpPr>
                <p:nvPr/>
              </p:nvSpPr>
              <p:spPr bwMode="auto">
                <a:xfrm>
                  <a:off x="4251"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93" name="Line 778"/>
                <p:cNvSpPr>
                  <a:spLocks noChangeShapeType="1"/>
                </p:cNvSpPr>
                <p:nvPr/>
              </p:nvSpPr>
              <p:spPr bwMode="auto">
                <a:xfrm>
                  <a:off x="4307"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94" name="Line 779"/>
                <p:cNvSpPr>
                  <a:spLocks noChangeShapeType="1"/>
                </p:cNvSpPr>
                <p:nvPr/>
              </p:nvSpPr>
              <p:spPr bwMode="auto">
                <a:xfrm>
                  <a:off x="4363"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95" name="Line 780"/>
                <p:cNvSpPr>
                  <a:spLocks noChangeShapeType="1"/>
                </p:cNvSpPr>
                <p:nvPr/>
              </p:nvSpPr>
              <p:spPr bwMode="auto">
                <a:xfrm>
                  <a:off x="4419"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96" name="Line 781"/>
                <p:cNvSpPr>
                  <a:spLocks noChangeShapeType="1"/>
                </p:cNvSpPr>
                <p:nvPr/>
              </p:nvSpPr>
              <p:spPr bwMode="auto">
                <a:xfrm>
                  <a:off x="4475"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97" name="Line 782"/>
                <p:cNvSpPr>
                  <a:spLocks noChangeShapeType="1"/>
                </p:cNvSpPr>
                <p:nvPr/>
              </p:nvSpPr>
              <p:spPr bwMode="auto">
                <a:xfrm>
                  <a:off x="4530"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48" name="Group 783"/>
            <p:cNvGrpSpPr>
              <a:grpSpLocks/>
            </p:cNvGrpSpPr>
            <p:nvPr/>
          </p:nvGrpSpPr>
          <p:grpSpPr bwMode="auto">
            <a:xfrm>
              <a:off x="3325" y="3264"/>
              <a:ext cx="415" cy="56"/>
              <a:chOff x="3325" y="3264"/>
              <a:chExt cx="415" cy="56"/>
            </a:xfrm>
          </p:grpSpPr>
          <p:sp>
            <p:nvSpPr>
              <p:cNvPr id="50782"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0783" name="Group 785"/>
              <p:cNvGrpSpPr>
                <a:grpSpLocks/>
              </p:cNvGrpSpPr>
              <p:nvPr/>
            </p:nvGrpSpPr>
            <p:grpSpPr bwMode="auto">
              <a:xfrm>
                <a:off x="3325" y="3288"/>
                <a:ext cx="295" cy="1"/>
                <a:chOff x="3325" y="3288"/>
                <a:chExt cx="295" cy="1"/>
              </a:xfrm>
            </p:grpSpPr>
            <p:sp>
              <p:nvSpPr>
                <p:cNvPr id="50784" name="Line 786"/>
                <p:cNvSpPr>
                  <a:spLocks noChangeShapeType="1"/>
                </p:cNvSpPr>
                <p:nvPr/>
              </p:nvSpPr>
              <p:spPr bwMode="auto">
                <a:xfrm>
                  <a:off x="3325"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85" name="Line 787"/>
                <p:cNvSpPr>
                  <a:spLocks noChangeShapeType="1"/>
                </p:cNvSpPr>
                <p:nvPr/>
              </p:nvSpPr>
              <p:spPr bwMode="auto">
                <a:xfrm>
                  <a:off x="3381"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86" name="Line 788"/>
                <p:cNvSpPr>
                  <a:spLocks noChangeShapeType="1"/>
                </p:cNvSpPr>
                <p:nvPr/>
              </p:nvSpPr>
              <p:spPr bwMode="auto">
                <a:xfrm>
                  <a:off x="3437"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87" name="Line 789"/>
                <p:cNvSpPr>
                  <a:spLocks noChangeShapeType="1"/>
                </p:cNvSpPr>
                <p:nvPr/>
              </p:nvSpPr>
              <p:spPr bwMode="auto">
                <a:xfrm>
                  <a:off x="3493" y="328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88" name="Line 790"/>
                <p:cNvSpPr>
                  <a:spLocks noChangeShapeType="1"/>
                </p:cNvSpPr>
                <p:nvPr/>
              </p:nvSpPr>
              <p:spPr bwMode="auto">
                <a:xfrm>
                  <a:off x="3548"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89" name="Line 791"/>
                <p:cNvSpPr>
                  <a:spLocks noChangeShapeType="1"/>
                </p:cNvSpPr>
                <p:nvPr/>
              </p:nvSpPr>
              <p:spPr bwMode="auto">
                <a:xfrm>
                  <a:off x="3604" y="328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49" name="Group 792"/>
            <p:cNvGrpSpPr>
              <a:grpSpLocks/>
            </p:cNvGrpSpPr>
            <p:nvPr/>
          </p:nvGrpSpPr>
          <p:grpSpPr bwMode="auto">
            <a:xfrm>
              <a:off x="3780" y="3256"/>
              <a:ext cx="415" cy="56"/>
              <a:chOff x="3780" y="3256"/>
              <a:chExt cx="415" cy="56"/>
            </a:xfrm>
          </p:grpSpPr>
          <p:sp>
            <p:nvSpPr>
              <p:cNvPr id="50774"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0775" name="Group 794"/>
              <p:cNvGrpSpPr>
                <a:grpSpLocks/>
              </p:cNvGrpSpPr>
              <p:nvPr/>
            </p:nvGrpSpPr>
            <p:grpSpPr bwMode="auto">
              <a:xfrm>
                <a:off x="3780" y="3288"/>
                <a:ext cx="295" cy="1"/>
                <a:chOff x="3780" y="3288"/>
                <a:chExt cx="295" cy="1"/>
              </a:xfrm>
            </p:grpSpPr>
            <p:sp>
              <p:nvSpPr>
                <p:cNvPr id="50776" name="Line 795"/>
                <p:cNvSpPr>
                  <a:spLocks noChangeShapeType="1"/>
                </p:cNvSpPr>
                <p:nvPr/>
              </p:nvSpPr>
              <p:spPr bwMode="auto">
                <a:xfrm>
                  <a:off x="3780"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77" name="Line 796"/>
                <p:cNvSpPr>
                  <a:spLocks noChangeShapeType="1"/>
                </p:cNvSpPr>
                <p:nvPr/>
              </p:nvSpPr>
              <p:spPr bwMode="auto">
                <a:xfrm>
                  <a:off x="3836"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78" name="Line 797"/>
                <p:cNvSpPr>
                  <a:spLocks noChangeShapeType="1"/>
                </p:cNvSpPr>
                <p:nvPr/>
              </p:nvSpPr>
              <p:spPr bwMode="auto">
                <a:xfrm>
                  <a:off x="3892"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79" name="Line 798"/>
                <p:cNvSpPr>
                  <a:spLocks noChangeShapeType="1"/>
                </p:cNvSpPr>
                <p:nvPr/>
              </p:nvSpPr>
              <p:spPr bwMode="auto">
                <a:xfrm>
                  <a:off x="3948"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80" name="Line 799"/>
                <p:cNvSpPr>
                  <a:spLocks noChangeShapeType="1"/>
                </p:cNvSpPr>
                <p:nvPr/>
              </p:nvSpPr>
              <p:spPr bwMode="auto">
                <a:xfrm>
                  <a:off x="4004" y="328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81" name="Line 800"/>
                <p:cNvSpPr>
                  <a:spLocks noChangeShapeType="1"/>
                </p:cNvSpPr>
                <p:nvPr/>
              </p:nvSpPr>
              <p:spPr bwMode="auto">
                <a:xfrm>
                  <a:off x="4059" y="328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50" name="Group 801"/>
            <p:cNvGrpSpPr>
              <a:grpSpLocks/>
            </p:cNvGrpSpPr>
            <p:nvPr/>
          </p:nvGrpSpPr>
          <p:grpSpPr bwMode="auto">
            <a:xfrm>
              <a:off x="4251" y="3256"/>
              <a:ext cx="415" cy="56"/>
              <a:chOff x="4251" y="3256"/>
              <a:chExt cx="415" cy="56"/>
            </a:xfrm>
          </p:grpSpPr>
          <p:sp>
            <p:nvSpPr>
              <p:cNvPr id="50766"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0767" name="Group 803"/>
              <p:cNvGrpSpPr>
                <a:grpSpLocks/>
              </p:cNvGrpSpPr>
              <p:nvPr/>
            </p:nvGrpSpPr>
            <p:grpSpPr bwMode="auto">
              <a:xfrm>
                <a:off x="4251" y="3288"/>
                <a:ext cx="295" cy="1"/>
                <a:chOff x="4251" y="3288"/>
                <a:chExt cx="295" cy="1"/>
              </a:xfrm>
            </p:grpSpPr>
            <p:sp>
              <p:nvSpPr>
                <p:cNvPr id="50768" name="Line 804"/>
                <p:cNvSpPr>
                  <a:spLocks noChangeShapeType="1"/>
                </p:cNvSpPr>
                <p:nvPr/>
              </p:nvSpPr>
              <p:spPr bwMode="auto">
                <a:xfrm>
                  <a:off x="4251"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69" name="Line 805"/>
                <p:cNvSpPr>
                  <a:spLocks noChangeShapeType="1"/>
                </p:cNvSpPr>
                <p:nvPr/>
              </p:nvSpPr>
              <p:spPr bwMode="auto">
                <a:xfrm>
                  <a:off x="4307"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70" name="Line 806"/>
                <p:cNvSpPr>
                  <a:spLocks noChangeShapeType="1"/>
                </p:cNvSpPr>
                <p:nvPr/>
              </p:nvSpPr>
              <p:spPr bwMode="auto">
                <a:xfrm>
                  <a:off x="4363"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71" name="Line 807"/>
                <p:cNvSpPr>
                  <a:spLocks noChangeShapeType="1"/>
                </p:cNvSpPr>
                <p:nvPr/>
              </p:nvSpPr>
              <p:spPr bwMode="auto">
                <a:xfrm>
                  <a:off x="4419"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72" name="Line 808"/>
                <p:cNvSpPr>
                  <a:spLocks noChangeShapeType="1"/>
                </p:cNvSpPr>
                <p:nvPr/>
              </p:nvSpPr>
              <p:spPr bwMode="auto">
                <a:xfrm>
                  <a:off x="4475"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73" name="Line 809"/>
                <p:cNvSpPr>
                  <a:spLocks noChangeShapeType="1"/>
                </p:cNvSpPr>
                <p:nvPr/>
              </p:nvSpPr>
              <p:spPr bwMode="auto">
                <a:xfrm>
                  <a:off x="4530" y="328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51" name="Group 810"/>
            <p:cNvGrpSpPr>
              <a:grpSpLocks/>
            </p:cNvGrpSpPr>
            <p:nvPr/>
          </p:nvGrpSpPr>
          <p:grpSpPr bwMode="auto">
            <a:xfrm>
              <a:off x="3325" y="3567"/>
              <a:ext cx="415" cy="56"/>
              <a:chOff x="3325" y="3567"/>
              <a:chExt cx="415" cy="56"/>
            </a:xfrm>
          </p:grpSpPr>
          <p:sp>
            <p:nvSpPr>
              <p:cNvPr id="50758"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0759" name="Group 812"/>
              <p:cNvGrpSpPr>
                <a:grpSpLocks/>
              </p:cNvGrpSpPr>
              <p:nvPr/>
            </p:nvGrpSpPr>
            <p:grpSpPr bwMode="auto">
              <a:xfrm>
                <a:off x="3325" y="3599"/>
                <a:ext cx="295" cy="1"/>
                <a:chOff x="3325" y="3599"/>
                <a:chExt cx="295" cy="1"/>
              </a:xfrm>
            </p:grpSpPr>
            <p:sp>
              <p:nvSpPr>
                <p:cNvPr id="50760" name="Line 813"/>
                <p:cNvSpPr>
                  <a:spLocks noChangeShapeType="1"/>
                </p:cNvSpPr>
                <p:nvPr/>
              </p:nvSpPr>
              <p:spPr bwMode="auto">
                <a:xfrm>
                  <a:off x="3325"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61" name="Line 814"/>
                <p:cNvSpPr>
                  <a:spLocks noChangeShapeType="1"/>
                </p:cNvSpPr>
                <p:nvPr/>
              </p:nvSpPr>
              <p:spPr bwMode="auto">
                <a:xfrm>
                  <a:off x="3381"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62" name="Line 815"/>
                <p:cNvSpPr>
                  <a:spLocks noChangeShapeType="1"/>
                </p:cNvSpPr>
                <p:nvPr/>
              </p:nvSpPr>
              <p:spPr bwMode="auto">
                <a:xfrm>
                  <a:off x="3437"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63" name="Line 816"/>
                <p:cNvSpPr>
                  <a:spLocks noChangeShapeType="1"/>
                </p:cNvSpPr>
                <p:nvPr/>
              </p:nvSpPr>
              <p:spPr bwMode="auto">
                <a:xfrm>
                  <a:off x="3493" y="3599"/>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64" name="Line 817"/>
                <p:cNvSpPr>
                  <a:spLocks noChangeShapeType="1"/>
                </p:cNvSpPr>
                <p:nvPr/>
              </p:nvSpPr>
              <p:spPr bwMode="auto">
                <a:xfrm>
                  <a:off x="3548"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65" name="Line 818"/>
                <p:cNvSpPr>
                  <a:spLocks noChangeShapeType="1"/>
                </p:cNvSpPr>
                <p:nvPr/>
              </p:nvSpPr>
              <p:spPr bwMode="auto">
                <a:xfrm>
                  <a:off x="3604" y="3599"/>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52" name="Group 819"/>
            <p:cNvGrpSpPr>
              <a:grpSpLocks/>
            </p:cNvGrpSpPr>
            <p:nvPr/>
          </p:nvGrpSpPr>
          <p:grpSpPr bwMode="auto">
            <a:xfrm>
              <a:off x="3788" y="3567"/>
              <a:ext cx="415" cy="56"/>
              <a:chOff x="3788" y="3567"/>
              <a:chExt cx="415" cy="56"/>
            </a:xfrm>
          </p:grpSpPr>
          <p:sp>
            <p:nvSpPr>
              <p:cNvPr id="50750"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0751" name="Group 821"/>
              <p:cNvGrpSpPr>
                <a:grpSpLocks/>
              </p:cNvGrpSpPr>
              <p:nvPr/>
            </p:nvGrpSpPr>
            <p:grpSpPr bwMode="auto">
              <a:xfrm>
                <a:off x="3788" y="3591"/>
                <a:ext cx="295" cy="1"/>
                <a:chOff x="3788" y="3591"/>
                <a:chExt cx="295" cy="1"/>
              </a:xfrm>
            </p:grpSpPr>
            <p:sp>
              <p:nvSpPr>
                <p:cNvPr id="50752" name="Line 822"/>
                <p:cNvSpPr>
                  <a:spLocks noChangeShapeType="1"/>
                </p:cNvSpPr>
                <p:nvPr/>
              </p:nvSpPr>
              <p:spPr bwMode="auto">
                <a:xfrm>
                  <a:off x="3788"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53" name="Line 823"/>
                <p:cNvSpPr>
                  <a:spLocks noChangeShapeType="1"/>
                </p:cNvSpPr>
                <p:nvPr/>
              </p:nvSpPr>
              <p:spPr bwMode="auto">
                <a:xfrm>
                  <a:off x="3844"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54" name="Line 824"/>
                <p:cNvSpPr>
                  <a:spLocks noChangeShapeType="1"/>
                </p:cNvSpPr>
                <p:nvPr/>
              </p:nvSpPr>
              <p:spPr bwMode="auto">
                <a:xfrm>
                  <a:off x="3900"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55" name="Line 825"/>
                <p:cNvSpPr>
                  <a:spLocks noChangeShapeType="1"/>
                </p:cNvSpPr>
                <p:nvPr/>
              </p:nvSpPr>
              <p:spPr bwMode="auto">
                <a:xfrm>
                  <a:off x="3956"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56" name="Line 826"/>
                <p:cNvSpPr>
                  <a:spLocks noChangeShapeType="1"/>
                </p:cNvSpPr>
                <p:nvPr/>
              </p:nvSpPr>
              <p:spPr bwMode="auto">
                <a:xfrm>
                  <a:off x="4011"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57" name="Line 827"/>
                <p:cNvSpPr>
                  <a:spLocks noChangeShapeType="1"/>
                </p:cNvSpPr>
                <p:nvPr/>
              </p:nvSpPr>
              <p:spPr bwMode="auto">
                <a:xfrm>
                  <a:off x="4067" y="359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53" name="Group 828"/>
            <p:cNvGrpSpPr>
              <a:grpSpLocks/>
            </p:cNvGrpSpPr>
            <p:nvPr/>
          </p:nvGrpSpPr>
          <p:grpSpPr bwMode="auto">
            <a:xfrm>
              <a:off x="4243" y="3567"/>
              <a:ext cx="415" cy="56"/>
              <a:chOff x="4243" y="3567"/>
              <a:chExt cx="415" cy="56"/>
            </a:xfrm>
          </p:grpSpPr>
          <p:sp>
            <p:nvSpPr>
              <p:cNvPr id="50742"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0743" name="Group 830"/>
              <p:cNvGrpSpPr>
                <a:grpSpLocks/>
              </p:cNvGrpSpPr>
              <p:nvPr/>
            </p:nvGrpSpPr>
            <p:grpSpPr bwMode="auto">
              <a:xfrm>
                <a:off x="4243" y="3599"/>
                <a:ext cx="295" cy="1"/>
                <a:chOff x="4243" y="3599"/>
                <a:chExt cx="295" cy="1"/>
              </a:xfrm>
            </p:grpSpPr>
            <p:sp>
              <p:nvSpPr>
                <p:cNvPr id="50744" name="Line 831"/>
                <p:cNvSpPr>
                  <a:spLocks noChangeShapeType="1"/>
                </p:cNvSpPr>
                <p:nvPr/>
              </p:nvSpPr>
              <p:spPr bwMode="auto">
                <a:xfrm>
                  <a:off x="4243"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45" name="Line 832"/>
                <p:cNvSpPr>
                  <a:spLocks noChangeShapeType="1"/>
                </p:cNvSpPr>
                <p:nvPr/>
              </p:nvSpPr>
              <p:spPr bwMode="auto">
                <a:xfrm>
                  <a:off x="4299"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46" name="Line 833"/>
                <p:cNvSpPr>
                  <a:spLocks noChangeShapeType="1"/>
                </p:cNvSpPr>
                <p:nvPr/>
              </p:nvSpPr>
              <p:spPr bwMode="auto">
                <a:xfrm>
                  <a:off x="4355"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47" name="Line 834"/>
                <p:cNvSpPr>
                  <a:spLocks noChangeShapeType="1"/>
                </p:cNvSpPr>
                <p:nvPr/>
              </p:nvSpPr>
              <p:spPr bwMode="auto">
                <a:xfrm>
                  <a:off x="4411"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48" name="Line 835"/>
                <p:cNvSpPr>
                  <a:spLocks noChangeShapeType="1"/>
                </p:cNvSpPr>
                <p:nvPr/>
              </p:nvSpPr>
              <p:spPr bwMode="auto">
                <a:xfrm>
                  <a:off x="4467"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49" name="Line 836"/>
                <p:cNvSpPr>
                  <a:spLocks noChangeShapeType="1"/>
                </p:cNvSpPr>
                <p:nvPr/>
              </p:nvSpPr>
              <p:spPr bwMode="auto">
                <a:xfrm>
                  <a:off x="4522" y="3599"/>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54" name="Group 837"/>
            <p:cNvGrpSpPr>
              <a:grpSpLocks/>
            </p:cNvGrpSpPr>
            <p:nvPr/>
          </p:nvGrpSpPr>
          <p:grpSpPr bwMode="auto">
            <a:xfrm>
              <a:off x="3788" y="2376"/>
              <a:ext cx="886" cy="290"/>
              <a:chOff x="3788" y="2376"/>
              <a:chExt cx="886" cy="290"/>
            </a:xfrm>
          </p:grpSpPr>
          <p:sp>
            <p:nvSpPr>
              <p:cNvPr id="50740"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tx1"/>
              </a:solidFill>
              <a:ln w="9525">
                <a:solidFill>
                  <a:schemeClr val="tx1"/>
                </a:solidFill>
                <a:round/>
                <a:headEnd/>
                <a:tailEnd/>
              </a:ln>
            </p:spPr>
            <p:txBody>
              <a:bodyPr/>
              <a:lstStyle/>
              <a:p>
                <a:endParaRPr lang="en-US"/>
              </a:p>
            </p:txBody>
          </p:sp>
          <p:sp>
            <p:nvSpPr>
              <p:cNvPr id="50741" name="Line 839"/>
              <p:cNvSpPr>
                <a:spLocks noChangeShapeType="1"/>
              </p:cNvSpPr>
              <p:nvPr/>
            </p:nvSpPr>
            <p:spPr bwMode="auto">
              <a:xfrm>
                <a:off x="3788" y="2376"/>
                <a:ext cx="766" cy="25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55" name="Group 840"/>
            <p:cNvGrpSpPr>
              <a:grpSpLocks/>
            </p:cNvGrpSpPr>
            <p:nvPr/>
          </p:nvGrpSpPr>
          <p:grpSpPr bwMode="auto">
            <a:xfrm>
              <a:off x="3309" y="2084"/>
              <a:ext cx="1381" cy="1507"/>
              <a:chOff x="3309" y="2084"/>
              <a:chExt cx="1381" cy="1507"/>
            </a:xfrm>
          </p:grpSpPr>
          <p:sp>
            <p:nvSpPr>
              <p:cNvPr id="50738"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0"/>
                    </a:moveTo>
                    <a:lnTo>
                      <a:pt x="56" y="119"/>
                    </a:lnTo>
                    <a:lnTo>
                      <a:pt x="24" y="96"/>
                    </a:lnTo>
                    <a:lnTo>
                      <a:pt x="0" y="72"/>
                    </a:lnTo>
                    <a:lnTo>
                      <a:pt x="120" y="0"/>
                    </a:lnTo>
                    <a:close/>
                  </a:path>
                </a:pathLst>
              </a:custGeom>
              <a:solidFill>
                <a:schemeClr val="tx1"/>
              </a:solidFill>
              <a:ln w="9525">
                <a:solidFill>
                  <a:schemeClr val="tx1"/>
                </a:solidFill>
                <a:round/>
                <a:headEnd/>
                <a:tailEnd/>
              </a:ln>
            </p:spPr>
            <p:txBody>
              <a:bodyPr/>
              <a:lstStyle/>
              <a:p>
                <a:endParaRPr lang="en-US"/>
              </a:p>
            </p:txBody>
          </p:sp>
          <p:sp>
            <p:nvSpPr>
              <p:cNvPr id="50739" name="Line 842"/>
              <p:cNvSpPr>
                <a:spLocks noChangeShapeType="1"/>
              </p:cNvSpPr>
              <p:nvPr/>
            </p:nvSpPr>
            <p:spPr bwMode="auto">
              <a:xfrm flipV="1">
                <a:off x="3309" y="2172"/>
                <a:ext cx="1291" cy="141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56" name="Group 843"/>
            <p:cNvGrpSpPr>
              <a:grpSpLocks/>
            </p:cNvGrpSpPr>
            <p:nvPr/>
          </p:nvGrpSpPr>
          <p:grpSpPr bwMode="auto">
            <a:xfrm>
              <a:off x="3773" y="2076"/>
              <a:ext cx="909" cy="893"/>
              <a:chOff x="3773" y="2076"/>
              <a:chExt cx="909" cy="893"/>
            </a:xfrm>
          </p:grpSpPr>
          <p:sp>
            <p:nvSpPr>
              <p:cNvPr id="50736"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7"/>
                    </a:lnTo>
                    <a:lnTo>
                      <a:pt x="24" y="23"/>
                    </a:lnTo>
                    <a:lnTo>
                      <a:pt x="48" y="0"/>
                    </a:lnTo>
                    <a:lnTo>
                      <a:pt x="120" y="119"/>
                    </a:lnTo>
                    <a:close/>
                  </a:path>
                </a:pathLst>
              </a:custGeom>
              <a:solidFill>
                <a:schemeClr val="tx1"/>
              </a:solidFill>
              <a:ln w="9525">
                <a:solidFill>
                  <a:schemeClr val="tx1"/>
                </a:solidFill>
                <a:round/>
                <a:headEnd/>
                <a:tailEnd/>
              </a:ln>
            </p:spPr>
            <p:txBody>
              <a:bodyPr/>
              <a:lstStyle/>
              <a:p>
                <a:endParaRPr lang="en-US"/>
              </a:p>
            </p:txBody>
          </p:sp>
          <p:sp>
            <p:nvSpPr>
              <p:cNvPr id="50737" name="Line 845"/>
              <p:cNvSpPr>
                <a:spLocks noChangeShapeType="1"/>
              </p:cNvSpPr>
              <p:nvPr/>
            </p:nvSpPr>
            <p:spPr bwMode="auto">
              <a:xfrm>
                <a:off x="3773" y="2076"/>
                <a:ext cx="821" cy="80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57" name="Group 846"/>
            <p:cNvGrpSpPr>
              <a:grpSpLocks/>
            </p:cNvGrpSpPr>
            <p:nvPr/>
          </p:nvGrpSpPr>
          <p:grpSpPr bwMode="auto">
            <a:xfrm>
              <a:off x="3317" y="2379"/>
              <a:ext cx="910" cy="893"/>
              <a:chOff x="3317" y="2379"/>
              <a:chExt cx="910" cy="893"/>
            </a:xfrm>
          </p:grpSpPr>
          <p:sp>
            <p:nvSpPr>
              <p:cNvPr id="50734"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tx1"/>
              </a:solidFill>
              <a:ln w="9525">
                <a:solidFill>
                  <a:schemeClr val="tx1"/>
                </a:solidFill>
                <a:round/>
                <a:headEnd/>
                <a:tailEnd/>
              </a:ln>
            </p:spPr>
            <p:txBody>
              <a:bodyPr/>
              <a:lstStyle/>
              <a:p>
                <a:endParaRPr lang="en-US"/>
              </a:p>
            </p:txBody>
          </p:sp>
          <p:sp>
            <p:nvSpPr>
              <p:cNvPr id="50735" name="Line 848"/>
              <p:cNvSpPr>
                <a:spLocks noChangeShapeType="1"/>
              </p:cNvSpPr>
              <p:nvPr/>
            </p:nvSpPr>
            <p:spPr bwMode="auto">
              <a:xfrm>
                <a:off x="3317" y="2379"/>
                <a:ext cx="822" cy="80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58" name="Group 849"/>
            <p:cNvGrpSpPr>
              <a:grpSpLocks/>
            </p:cNvGrpSpPr>
            <p:nvPr/>
          </p:nvGrpSpPr>
          <p:grpSpPr bwMode="auto">
            <a:xfrm>
              <a:off x="2878" y="1725"/>
              <a:ext cx="415" cy="56"/>
              <a:chOff x="2878" y="1725"/>
              <a:chExt cx="415" cy="56"/>
            </a:xfrm>
          </p:grpSpPr>
          <p:sp>
            <p:nvSpPr>
              <p:cNvPr id="50726"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0727" name="Group 851"/>
              <p:cNvGrpSpPr>
                <a:grpSpLocks/>
              </p:cNvGrpSpPr>
              <p:nvPr/>
            </p:nvGrpSpPr>
            <p:grpSpPr bwMode="auto">
              <a:xfrm>
                <a:off x="2878" y="1757"/>
                <a:ext cx="295" cy="1"/>
                <a:chOff x="2878" y="1757"/>
                <a:chExt cx="295" cy="1"/>
              </a:xfrm>
            </p:grpSpPr>
            <p:sp>
              <p:nvSpPr>
                <p:cNvPr id="50728" name="Line 852"/>
                <p:cNvSpPr>
                  <a:spLocks noChangeShapeType="1"/>
                </p:cNvSpPr>
                <p:nvPr/>
              </p:nvSpPr>
              <p:spPr bwMode="auto">
                <a:xfrm>
                  <a:off x="2878"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29" name="Line 853"/>
                <p:cNvSpPr>
                  <a:spLocks noChangeShapeType="1"/>
                </p:cNvSpPr>
                <p:nvPr/>
              </p:nvSpPr>
              <p:spPr bwMode="auto">
                <a:xfrm>
                  <a:off x="2934"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30" name="Line 854"/>
                <p:cNvSpPr>
                  <a:spLocks noChangeShapeType="1"/>
                </p:cNvSpPr>
                <p:nvPr/>
              </p:nvSpPr>
              <p:spPr bwMode="auto">
                <a:xfrm>
                  <a:off x="2990" y="1757"/>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31" name="Line 855"/>
                <p:cNvSpPr>
                  <a:spLocks noChangeShapeType="1"/>
                </p:cNvSpPr>
                <p:nvPr/>
              </p:nvSpPr>
              <p:spPr bwMode="auto">
                <a:xfrm>
                  <a:off x="3045"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32" name="Line 856"/>
                <p:cNvSpPr>
                  <a:spLocks noChangeShapeType="1"/>
                </p:cNvSpPr>
                <p:nvPr/>
              </p:nvSpPr>
              <p:spPr bwMode="auto">
                <a:xfrm>
                  <a:off x="3101"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33" name="Line 857"/>
                <p:cNvSpPr>
                  <a:spLocks noChangeShapeType="1"/>
                </p:cNvSpPr>
                <p:nvPr/>
              </p:nvSpPr>
              <p:spPr bwMode="auto">
                <a:xfrm>
                  <a:off x="3157"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59" name="Group 858"/>
            <p:cNvGrpSpPr>
              <a:grpSpLocks/>
            </p:cNvGrpSpPr>
            <p:nvPr/>
          </p:nvGrpSpPr>
          <p:grpSpPr bwMode="auto">
            <a:xfrm>
              <a:off x="2878" y="2036"/>
              <a:ext cx="415" cy="56"/>
              <a:chOff x="2878" y="2036"/>
              <a:chExt cx="415" cy="56"/>
            </a:xfrm>
          </p:grpSpPr>
          <p:sp>
            <p:nvSpPr>
              <p:cNvPr id="50718"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0719" name="Group 860"/>
              <p:cNvGrpSpPr>
                <a:grpSpLocks/>
              </p:cNvGrpSpPr>
              <p:nvPr/>
            </p:nvGrpSpPr>
            <p:grpSpPr bwMode="auto">
              <a:xfrm>
                <a:off x="2878" y="2060"/>
                <a:ext cx="295" cy="1"/>
                <a:chOff x="2878" y="2060"/>
                <a:chExt cx="295" cy="1"/>
              </a:xfrm>
            </p:grpSpPr>
            <p:sp>
              <p:nvSpPr>
                <p:cNvPr id="50720" name="Line 861"/>
                <p:cNvSpPr>
                  <a:spLocks noChangeShapeType="1"/>
                </p:cNvSpPr>
                <p:nvPr/>
              </p:nvSpPr>
              <p:spPr bwMode="auto">
                <a:xfrm>
                  <a:off x="2878" y="206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21" name="Line 862"/>
                <p:cNvSpPr>
                  <a:spLocks noChangeShapeType="1"/>
                </p:cNvSpPr>
                <p:nvPr/>
              </p:nvSpPr>
              <p:spPr bwMode="auto">
                <a:xfrm>
                  <a:off x="2934" y="206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22" name="Line 863"/>
                <p:cNvSpPr>
                  <a:spLocks noChangeShapeType="1"/>
                </p:cNvSpPr>
                <p:nvPr/>
              </p:nvSpPr>
              <p:spPr bwMode="auto">
                <a:xfrm>
                  <a:off x="2990" y="2060"/>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23" name="Line 864"/>
                <p:cNvSpPr>
                  <a:spLocks noChangeShapeType="1"/>
                </p:cNvSpPr>
                <p:nvPr/>
              </p:nvSpPr>
              <p:spPr bwMode="auto">
                <a:xfrm>
                  <a:off x="3045" y="206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24" name="Line 865"/>
                <p:cNvSpPr>
                  <a:spLocks noChangeShapeType="1"/>
                </p:cNvSpPr>
                <p:nvPr/>
              </p:nvSpPr>
              <p:spPr bwMode="auto">
                <a:xfrm>
                  <a:off x="3101" y="206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25" name="Line 866"/>
                <p:cNvSpPr>
                  <a:spLocks noChangeShapeType="1"/>
                </p:cNvSpPr>
                <p:nvPr/>
              </p:nvSpPr>
              <p:spPr bwMode="auto">
                <a:xfrm>
                  <a:off x="3157" y="2060"/>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60" name="Group 867"/>
            <p:cNvGrpSpPr>
              <a:grpSpLocks/>
            </p:cNvGrpSpPr>
            <p:nvPr/>
          </p:nvGrpSpPr>
          <p:grpSpPr bwMode="auto">
            <a:xfrm>
              <a:off x="2886" y="2339"/>
              <a:ext cx="415" cy="56"/>
              <a:chOff x="2886" y="2339"/>
              <a:chExt cx="415" cy="56"/>
            </a:xfrm>
          </p:grpSpPr>
          <p:sp>
            <p:nvSpPr>
              <p:cNvPr id="50710"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0711" name="Group 869"/>
              <p:cNvGrpSpPr>
                <a:grpSpLocks/>
              </p:cNvGrpSpPr>
              <p:nvPr/>
            </p:nvGrpSpPr>
            <p:grpSpPr bwMode="auto">
              <a:xfrm>
                <a:off x="2886" y="2371"/>
                <a:ext cx="295" cy="1"/>
                <a:chOff x="2886" y="2371"/>
                <a:chExt cx="295" cy="1"/>
              </a:xfrm>
            </p:grpSpPr>
            <p:sp>
              <p:nvSpPr>
                <p:cNvPr id="50712" name="Line 870"/>
                <p:cNvSpPr>
                  <a:spLocks noChangeShapeType="1"/>
                </p:cNvSpPr>
                <p:nvPr/>
              </p:nvSpPr>
              <p:spPr bwMode="auto">
                <a:xfrm>
                  <a:off x="2886"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13" name="Line 871"/>
                <p:cNvSpPr>
                  <a:spLocks noChangeShapeType="1"/>
                </p:cNvSpPr>
                <p:nvPr/>
              </p:nvSpPr>
              <p:spPr bwMode="auto">
                <a:xfrm>
                  <a:off x="2942"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14" name="Line 872"/>
                <p:cNvSpPr>
                  <a:spLocks noChangeShapeType="1"/>
                </p:cNvSpPr>
                <p:nvPr/>
              </p:nvSpPr>
              <p:spPr bwMode="auto">
                <a:xfrm>
                  <a:off x="2998" y="2371"/>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15" name="Line 873"/>
                <p:cNvSpPr>
                  <a:spLocks noChangeShapeType="1"/>
                </p:cNvSpPr>
                <p:nvPr/>
              </p:nvSpPr>
              <p:spPr bwMode="auto">
                <a:xfrm>
                  <a:off x="3053"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16" name="Line 874"/>
                <p:cNvSpPr>
                  <a:spLocks noChangeShapeType="1"/>
                </p:cNvSpPr>
                <p:nvPr/>
              </p:nvSpPr>
              <p:spPr bwMode="auto">
                <a:xfrm>
                  <a:off x="3109"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17" name="Line 875"/>
                <p:cNvSpPr>
                  <a:spLocks noChangeShapeType="1"/>
                </p:cNvSpPr>
                <p:nvPr/>
              </p:nvSpPr>
              <p:spPr bwMode="auto">
                <a:xfrm>
                  <a:off x="3165"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61" name="Group 876"/>
            <p:cNvGrpSpPr>
              <a:grpSpLocks/>
            </p:cNvGrpSpPr>
            <p:nvPr/>
          </p:nvGrpSpPr>
          <p:grpSpPr bwMode="auto">
            <a:xfrm>
              <a:off x="2878" y="2642"/>
              <a:ext cx="415" cy="56"/>
              <a:chOff x="2878" y="2642"/>
              <a:chExt cx="415" cy="56"/>
            </a:xfrm>
          </p:grpSpPr>
          <p:sp>
            <p:nvSpPr>
              <p:cNvPr id="50702"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0703" name="Group 878"/>
              <p:cNvGrpSpPr>
                <a:grpSpLocks/>
              </p:cNvGrpSpPr>
              <p:nvPr/>
            </p:nvGrpSpPr>
            <p:grpSpPr bwMode="auto">
              <a:xfrm>
                <a:off x="2878" y="2674"/>
                <a:ext cx="295" cy="1"/>
                <a:chOff x="2878" y="2674"/>
                <a:chExt cx="295" cy="1"/>
              </a:xfrm>
            </p:grpSpPr>
            <p:sp>
              <p:nvSpPr>
                <p:cNvPr id="50704" name="Line 879"/>
                <p:cNvSpPr>
                  <a:spLocks noChangeShapeType="1"/>
                </p:cNvSpPr>
                <p:nvPr/>
              </p:nvSpPr>
              <p:spPr bwMode="auto">
                <a:xfrm>
                  <a:off x="2878"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05" name="Line 880"/>
                <p:cNvSpPr>
                  <a:spLocks noChangeShapeType="1"/>
                </p:cNvSpPr>
                <p:nvPr/>
              </p:nvSpPr>
              <p:spPr bwMode="auto">
                <a:xfrm>
                  <a:off x="2934"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06" name="Line 881"/>
                <p:cNvSpPr>
                  <a:spLocks noChangeShapeType="1"/>
                </p:cNvSpPr>
                <p:nvPr/>
              </p:nvSpPr>
              <p:spPr bwMode="auto">
                <a:xfrm>
                  <a:off x="2990" y="2674"/>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07" name="Line 882"/>
                <p:cNvSpPr>
                  <a:spLocks noChangeShapeType="1"/>
                </p:cNvSpPr>
                <p:nvPr/>
              </p:nvSpPr>
              <p:spPr bwMode="auto">
                <a:xfrm>
                  <a:off x="3045"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08" name="Line 883"/>
                <p:cNvSpPr>
                  <a:spLocks noChangeShapeType="1"/>
                </p:cNvSpPr>
                <p:nvPr/>
              </p:nvSpPr>
              <p:spPr bwMode="auto">
                <a:xfrm>
                  <a:off x="310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09" name="Line 884"/>
                <p:cNvSpPr>
                  <a:spLocks noChangeShapeType="1"/>
                </p:cNvSpPr>
                <p:nvPr/>
              </p:nvSpPr>
              <p:spPr bwMode="auto">
                <a:xfrm>
                  <a:off x="3157"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62" name="Group 885"/>
            <p:cNvGrpSpPr>
              <a:grpSpLocks/>
            </p:cNvGrpSpPr>
            <p:nvPr/>
          </p:nvGrpSpPr>
          <p:grpSpPr bwMode="auto">
            <a:xfrm>
              <a:off x="2878" y="2953"/>
              <a:ext cx="415" cy="56"/>
              <a:chOff x="2878" y="2953"/>
              <a:chExt cx="415" cy="56"/>
            </a:xfrm>
          </p:grpSpPr>
          <p:sp>
            <p:nvSpPr>
              <p:cNvPr id="50694"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0695" name="Group 887"/>
              <p:cNvGrpSpPr>
                <a:grpSpLocks/>
              </p:cNvGrpSpPr>
              <p:nvPr/>
            </p:nvGrpSpPr>
            <p:grpSpPr bwMode="auto">
              <a:xfrm>
                <a:off x="2878" y="2985"/>
                <a:ext cx="295" cy="1"/>
                <a:chOff x="2878" y="2985"/>
                <a:chExt cx="295" cy="1"/>
              </a:xfrm>
            </p:grpSpPr>
            <p:sp>
              <p:nvSpPr>
                <p:cNvPr id="50696" name="Line 888"/>
                <p:cNvSpPr>
                  <a:spLocks noChangeShapeType="1"/>
                </p:cNvSpPr>
                <p:nvPr/>
              </p:nvSpPr>
              <p:spPr bwMode="auto">
                <a:xfrm>
                  <a:off x="2878"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97" name="Line 889"/>
                <p:cNvSpPr>
                  <a:spLocks noChangeShapeType="1"/>
                </p:cNvSpPr>
                <p:nvPr/>
              </p:nvSpPr>
              <p:spPr bwMode="auto">
                <a:xfrm>
                  <a:off x="2934"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98" name="Line 890"/>
                <p:cNvSpPr>
                  <a:spLocks noChangeShapeType="1"/>
                </p:cNvSpPr>
                <p:nvPr/>
              </p:nvSpPr>
              <p:spPr bwMode="auto">
                <a:xfrm>
                  <a:off x="2990" y="2985"/>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99" name="Line 891"/>
                <p:cNvSpPr>
                  <a:spLocks noChangeShapeType="1"/>
                </p:cNvSpPr>
                <p:nvPr/>
              </p:nvSpPr>
              <p:spPr bwMode="auto">
                <a:xfrm>
                  <a:off x="3045"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00" name="Line 892"/>
                <p:cNvSpPr>
                  <a:spLocks noChangeShapeType="1"/>
                </p:cNvSpPr>
                <p:nvPr/>
              </p:nvSpPr>
              <p:spPr bwMode="auto">
                <a:xfrm>
                  <a:off x="3101"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701" name="Line 893"/>
                <p:cNvSpPr>
                  <a:spLocks noChangeShapeType="1"/>
                </p:cNvSpPr>
                <p:nvPr/>
              </p:nvSpPr>
              <p:spPr bwMode="auto">
                <a:xfrm>
                  <a:off x="3157"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63" name="Group 894"/>
            <p:cNvGrpSpPr>
              <a:grpSpLocks/>
            </p:cNvGrpSpPr>
            <p:nvPr/>
          </p:nvGrpSpPr>
          <p:grpSpPr bwMode="auto">
            <a:xfrm>
              <a:off x="2870" y="3256"/>
              <a:ext cx="415" cy="56"/>
              <a:chOff x="2870" y="3256"/>
              <a:chExt cx="415" cy="56"/>
            </a:xfrm>
          </p:grpSpPr>
          <p:sp>
            <p:nvSpPr>
              <p:cNvPr id="50686"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0687" name="Group 896"/>
              <p:cNvGrpSpPr>
                <a:grpSpLocks/>
              </p:cNvGrpSpPr>
              <p:nvPr/>
            </p:nvGrpSpPr>
            <p:grpSpPr bwMode="auto">
              <a:xfrm>
                <a:off x="2870" y="3280"/>
                <a:ext cx="295" cy="1"/>
                <a:chOff x="2870" y="3280"/>
                <a:chExt cx="295" cy="1"/>
              </a:xfrm>
            </p:grpSpPr>
            <p:sp>
              <p:nvSpPr>
                <p:cNvPr id="50688" name="Line 897"/>
                <p:cNvSpPr>
                  <a:spLocks noChangeShapeType="1"/>
                </p:cNvSpPr>
                <p:nvPr/>
              </p:nvSpPr>
              <p:spPr bwMode="auto">
                <a:xfrm>
                  <a:off x="2870" y="328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89" name="Line 898"/>
                <p:cNvSpPr>
                  <a:spLocks noChangeShapeType="1"/>
                </p:cNvSpPr>
                <p:nvPr/>
              </p:nvSpPr>
              <p:spPr bwMode="auto">
                <a:xfrm>
                  <a:off x="2926" y="328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90" name="Line 899"/>
                <p:cNvSpPr>
                  <a:spLocks noChangeShapeType="1"/>
                </p:cNvSpPr>
                <p:nvPr/>
              </p:nvSpPr>
              <p:spPr bwMode="auto">
                <a:xfrm>
                  <a:off x="2982" y="328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91" name="Line 900"/>
                <p:cNvSpPr>
                  <a:spLocks noChangeShapeType="1"/>
                </p:cNvSpPr>
                <p:nvPr/>
              </p:nvSpPr>
              <p:spPr bwMode="auto">
                <a:xfrm>
                  <a:off x="3037" y="328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92" name="Line 901"/>
                <p:cNvSpPr>
                  <a:spLocks noChangeShapeType="1"/>
                </p:cNvSpPr>
                <p:nvPr/>
              </p:nvSpPr>
              <p:spPr bwMode="auto">
                <a:xfrm>
                  <a:off x="3093" y="328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93" name="Line 902"/>
                <p:cNvSpPr>
                  <a:spLocks noChangeShapeType="1"/>
                </p:cNvSpPr>
                <p:nvPr/>
              </p:nvSpPr>
              <p:spPr bwMode="auto">
                <a:xfrm>
                  <a:off x="3149" y="3280"/>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64" name="Group 903"/>
            <p:cNvGrpSpPr>
              <a:grpSpLocks/>
            </p:cNvGrpSpPr>
            <p:nvPr/>
          </p:nvGrpSpPr>
          <p:grpSpPr bwMode="auto">
            <a:xfrm>
              <a:off x="2870" y="3567"/>
              <a:ext cx="415" cy="56"/>
              <a:chOff x="2870" y="3567"/>
              <a:chExt cx="415" cy="56"/>
            </a:xfrm>
          </p:grpSpPr>
          <p:sp>
            <p:nvSpPr>
              <p:cNvPr id="50678"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0679" name="Group 905"/>
              <p:cNvGrpSpPr>
                <a:grpSpLocks/>
              </p:cNvGrpSpPr>
              <p:nvPr/>
            </p:nvGrpSpPr>
            <p:grpSpPr bwMode="auto">
              <a:xfrm>
                <a:off x="2870" y="3591"/>
                <a:ext cx="295" cy="1"/>
                <a:chOff x="2870" y="3591"/>
                <a:chExt cx="295" cy="1"/>
              </a:xfrm>
            </p:grpSpPr>
            <p:sp>
              <p:nvSpPr>
                <p:cNvPr id="50680" name="Line 906"/>
                <p:cNvSpPr>
                  <a:spLocks noChangeShapeType="1"/>
                </p:cNvSpPr>
                <p:nvPr/>
              </p:nvSpPr>
              <p:spPr bwMode="auto">
                <a:xfrm>
                  <a:off x="2870"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81" name="Line 907"/>
                <p:cNvSpPr>
                  <a:spLocks noChangeShapeType="1"/>
                </p:cNvSpPr>
                <p:nvPr/>
              </p:nvSpPr>
              <p:spPr bwMode="auto">
                <a:xfrm>
                  <a:off x="2926"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82" name="Line 908"/>
                <p:cNvSpPr>
                  <a:spLocks noChangeShapeType="1"/>
                </p:cNvSpPr>
                <p:nvPr/>
              </p:nvSpPr>
              <p:spPr bwMode="auto">
                <a:xfrm>
                  <a:off x="2982"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83" name="Line 909"/>
                <p:cNvSpPr>
                  <a:spLocks noChangeShapeType="1"/>
                </p:cNvSpPr>
                <p:nvPr/>
              </p:nvSpPr>
              <p:spPr bwMode="auto">
                <a:xfrm>
                  <a:off x="3037"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84" name="Line 910"/>
                <p:cNvSpPr>
                  <a:spLocks noChangeShapeType="1"/>
                </p:cNvSpPr>
                <p:nvPr/>
              </p:nvSpPr>
              <p:spPr bwMode="auto">
                <a:xfrm>
                  <a:off x="3093"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85" name="Line 911"/>
                <p:cNvSpPr>
                  <a:spLocks noChangeShapeType="1"/>
                </p:cNvSpPr>
                <p:nvPr/>
              </p:nvSpPr>
              <p:spPr bwMode="auto">
                <a:xfrm>
                  <a:off x="3149" y="359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0365" name="Group 912"/>
            <p:cNvGrpSpPr>
              <a:grpSpLocks/>
            </p:cNvGrpSpPr>
            <p:nvPr/>
          </p:nvGrpSpPr>
          <p:grpSpPr bwMode="auto">
            <a:xfrm>
              <a:off x="2399" y="1765"/>
              <a:ext cx="1357" cy="1196"/>
              <a:chOff x="2399" y="1765"/>
              <a:chExt cx="1357" cy="1196"/>
            </a:xfrm>
          </p:grpSpPr>
          <p:sp>
            <p:nvSpPr>
              <p:cNvPr id="50676"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16" y="23"/>
                    </a:lnTo>
                    <a:lnTo>
                      <a:pt x="40" y="0"/>
                    </a:lnTo>
                    <a:lnTo>
                      <a:pt x="120" y="111"/>
                    </a:lnTo>
                    <a:close/>
                  </a:path>
                </a:pathLst>
              </a:custGeom>
              <a:solidFill>
                <a:schemeClr val="tx1"/>
              </a:solidFill>
              <a:ln w="9525">
                <a:solidFill>
                  <a:schemeClr val="tx1"/>
                </a:solidFill>
                <a:round/>
                <a:headEnd/>
                <a:tailEnd/>
              </a:ln>
            </p:spPr>
            <p:txBody>
              <a:bodyPr/>
              <a:lstStyle/>
              <a:p>
                <a:endParaRPr lang="en-US"/>
              </a:p>
            </p:txBody>
          </p:sp>
          <p:sp>
            <p:nvSpPr>
              <p:cNvPr id="50677" name="Line 914"/>
              <p:cNvSpPr>
                <a:spLocks noChangeShapeType="1"/>
              </p:cNvSpPr>
              <p:nvPr/>
            </p:nvSpPr>
            <p:spPr bwMode="auto">
              <a:xfrm>
                <a:off x="2399" y="1765"/>
                <a:ext cx="1261" cy="111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66" name="Group 915"/>
            <p:cNvGrpSpPr>
              <a:grpSpLocks/>
            </p:cNvGrpSpPr>
            <p:nvPr/>
          </p:nvGrpSpPr>
          <p:grpSpPr bwMode="auto">
            <a:xfrm>
              <a:off x="2862" y="1765"/>
              <a:ext cx="1349" cy="1204"/>
              <a:chOff x="2862" y="1765"/>
              <a:chExt cx="1349" cy="1204"/>
            </a:xfrm>
          </p:grpSpPr>
          <p:sp>
            <p:nvSpPr>
              <p:cNvPr id="50674"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55"/>
                    </a:lnTo>
                    <a:lnTo>
                      <a:pt x="24" y="23"/>
                    </a:lnTo>
                    <a:lnTo>
                      <a:pt x="48" y="0"/>
                    </a:lnTo>
                    <a:lnTo>
                      <a:pt x="120" y="119"/>
                    </a:lnTo>
                    <a:close/>
                  </a:path>
                </a:pathLst>
              </a:custGeom>
              <a:solidFill>
                <a:schemeClr val="tx1"/>
              </a:solidFill>
              <a:ln w="9525">
                <a:solidFill>
                  <a:schemeClr val="tx1"/>
                </a:solidFill>
                <a:round/>
                <a:headEnd/>
                <a:tailEnd/>
              </a:ln>
            </p:spPr>
            <p:txBody>
              <a:bodyPr/>
              <a:lstStyle/>
              <a:p>
                <a:endParaRPr lang="en-US"/>
              </a:p>
            </p:txBody>
          </p:sp>
          <p:sp>
            <p:nvSpPr>
              <p:cNvPr id="50675" name="Line 917"/>
              <p:cNvSpPr>
                <a:spLocks noChangeShapeType="1"/>
              </p:cNvSpPr>
              <p:nvPr/>
            </p:nvSpPr>
            <p:spPr bwMode="auto">
              <a:xfrm>
                <a:off x="2862" y="1765"/>
                <a:ext cx="1261" cy="111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67" name="Group 918"/>
            <p:cNvGrpSpPr>
              <a:grpSpLocks/>
            </p:cNvGrpSpPr>
            <p:nvPr/>
          </p:nvGrpSpPr>
          <p:grpSpPr bwMode="auto">
            <a:xfrm>
              <a:off x="2870" y="2990"/>
              <a:ext cx="886" cy="290"/>
              <a:chOff x="2870" y="2990"/>
              <a:chExt cx="886" cy="290"/>
            </a:xfrm>
          </p:grpSpPr>
          <p:sp>
            <p:nvSpPr>
              <p:cNvPr id="50672"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tx1"/>
              </a:solidFill>
              <a:ln w="9525">
                <a:solidFill>
                  <a:schemeClr val="tx1"/>
                </a:solidFill>
                <a:round/>
                <a:headEnd/>
                <a:tailEnd/>
              </a:ln>
            </p:spPr>
            <p:txBody>
              <a:bodyPr/>
              <a:lstStyle/>
              <a:p>
                <a:endParaRPr lang="en-US"/>
              </a:p>
            </p:txBody>
          </p:sp>
          <p:sp>
            <p:nvSpPr>
              <p:cNvPr id="50673" name="Line 920"/>
              <p:cNvSpPr>
                <a:spLocks noChangeShapeType="1"/>
              </p:cNvSpPr>
              <p:nvPr/>
            </p:nvSpPr>
            <p:spPr bwMode="auto">
              <a:xfrm>
                <a:off x="2870" y="2990"/>
                <a:ext cx="766" cy="25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68" name="Group 921"/>
            <p:cNvGrpSpPr>
              <a:grpSpLocks/>
            </p:cNvGrpSpPr>
            <p:nvPr/>
          </p:nvGrpSpPr>
          <p:grpSpPr bwMode="auto">
            <a:xfrm>
              <a:off x="2393" y="2993"/>
              <a:ext cx="437" cy="598"/>
              <a:chOff x="2393" y="2993"/>
              <a:chExt cx="437" cy="598"/>
            </a:xfrm>
          </p:grpSpPr>
          <p:sp>
            <p:nvSpPr>
              <p:cNvPr id="50670"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12"/>
                    </a:lnTo>
                    <a:lnTo>
                      <a:pt x="0" y="88"/>
                    </a:lnTo>
                    <a:lnTo>
                      <a:pt x="104" y="0"/>
                    </a:lnTo>
                    <a:close/>
                  </a:path>
                </a:pathLst>
              </a:custGeom>
              <a:solidFill>
                <a:schemeClr val="tx1"/>
              </a:solidFill>
              <a:ln w="9525">
                <a:solidFill>
                  <a:schemeClr val="tx1"/>
                </a:solidFill>
                <a:round/>
                <a:headEnd/>
                <a:tailEnd/>
              </a:ln>
            </p:spPr>
            <p:txBody>
              <a:bodyPr/>
              <a:lstStyle/>
              <a:p>
                <a:endParaRPr lang="en-US"/>
              </a:p>
            </p:txBody>
          </p:sp>
          <p:sp>
            <p:nvSpPr>
              <p:cNvPr id="50671" name="Line 923"/>
              <p:cNvSpPr>
                <a:spLocks noChangeShapeType="1"/>
              </p:cNvSpPr>
              <p:nvPr/>
            </p:nvSpPr>
            <p:spPr bwMode="auto">
              <a:xfrm flipV="1">
                <a:off x="2393" y="3097"/>
                <a:ext cx="362" cy="49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69" name="Group 924"/>
            <p:cNvGrpSpPr>
              <a:grpSpLocks/>
            </p:cNvGrpSpPr>
            <p:nvPr/>
          </p:nvGrpSpPr>
          <p:grpSpPr bwMode="auto">
            <a:xfrm>
              <a:off x="2854" y="2690"/>
              <a:ext cx="902" cy="596"/>
              <a:chOff x="2854" y="2690"/>
              <a:chExt cx="902" cy="596"/>
            </a:xfrm>
          </p:grpSpPr>
          <p:sp>
            <p:nvSpPr>
              <p:cNvPr id="50668"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80"/>
                    </a:lnTo>
                    <a:lnTo>
                      <a:pt x="0" y="48"/>
                    </a:lnTo>
                    <a:lnTo>
                      <a:pt x="136" y="0"/>
                    </a:lnTo>
                    <a:close/>
                  </a:path>
                </a:pathLst>
              </a:custGeom>
              <a:solidFill>
                <a:schemeClr val="tx1"/>
              </a:solidFill>
              <a:ln w="9525">
                <a:solidFill>
                  <a:schemeClr val="tx1"/>
                </a:solidFill>
                <a:round/>
                <a:headEnd/>
                <a:tailEnd/>
              </a:ln>
            </p:spPr>
            <p:txBody>
              <a:bodyPr/>
              <a:lstStyle/>
              <a:p>
                <a:endParaRPr lang="en-US"/>
              </a:p>
            </p:txBody>
          </p:sp>
          <p:sp>
            <p:nvSpPr>
              <p:cNvPr id="50669" name="Line 926"/>
              <p:cNvSpPr>
                <a:spLocks noChangeShapeType="1"/>
              </p:cNvSpPr>
              <p:nvPr/>
            </p:nvSpPr>
            <p:spPr bwMode="auto">
              <a:xfrm flipV="1">
                <a:off x="2854" y="2766"/>
                <a:ext cx="798" cy="52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70" name="Group 927"/>
            <p:cNvGrpSpPr>
              <a:grpSpLocks/>
            </p:cNvGrpSpPr>
            <p:nvPr/>
          </p:nvGrpSpPr>
          <p:grpSpPr bwMode="auto">
            <a:xfrm>
              <a:off x="2862" y="1781"/>
              <a:ext cx="1349" cy="1188"/>
              <a:chOff x="2862" y="1781"/>
              <a:chExt cx="1349" cy="1188"/>
            </a:xfrm>
          </p:grpSpPr>
          <p:sp>
            <p:nvSpPr>
              <p:cNvPr id="50666"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0"/>
                    </a:moveTo>
                    <a:lnTo>
                      <a:pt x="40" y="111"/>
                    </a:lnTo>
                    <a:lnTo>
                      <a:pt x="16" y="87"/>
                    </a:lnTo>
                    <a:lnTo>
                      <a:pt x="0" y="64"/>
                    </a:lnTo>
                    <a:lnTo>
                      <a:pt x="120" y="0"/>
                    </a:lnTo>
                    <a:close/>
                  </a:path>
                </a:pathLst>
              </a:custGeom>
              <a:solidFill>
                <a:schemeClr val="tx1"/>
              </a:solidFill>
              <a:ln w="9525">
                <a:solidFill>
                  <a:schemeClr val="tx1"/>
                </a:solidFill>
                <a:round/>
                <a:headEnd/>
                <a:tailEnd/>
              </a:ln>
            </p:spPr>
            <p:txBody>
              <a:bodyPr/>
              <a:lstStyle/>
              <a:p>
                <a:endParaRPr lang="en-US"/>
              </a:p>
            </p:txBody>
          </p:sp>
          <p:sp>
            <p:nvSpPr>
              <p:cNvPr id="50667" name="Line 929"/>
              <p:cNvSpPr>
                <a:spLocks noChangeShapeType="1"/>
              </p:cNvSpPr>
              <p:nvPr/>
            </p:nvSpPr>
            <p:spPr bwMode="auto">
              <a:xfrm flipV="1">
                <a:off x="2862" y="1863"/>
                <a:ext cx="1253" cy="110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71" name="Group 930"/>
            <p:cNvGrpSpPr>
              <a:grpSpLocks/>
            </p:cNvGrpSpPr>
            <p:nvPr/>
          </p:nvGrpSpPr>
          <p:grpSpPr bwMode="auto">
            <a:xfrm>
              <a:off x="1944" y="2687"/>
              <a:ext cx="886" cy="282"/>
              <a:chOff x="1944" y="2687"/>
              <a:chExt cx="886" cy="282"/>
            </a:xfrm>
          </p:grpSpPr>
          <p:sp>
            <p:nvSpPr>
              <p:cNvPr id="50664"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chemeClr val="tx1"/>
              </a:solidFill>
              <a:ln w="9525">
                <a:solidFill>
                  <a:schemeClr val="tx1"/>
                </a:solidFill>
                <a:round/>
                <a:headEnd/>
                <a:tailEnd/>
              </a:ln>
            </p:spPr>
            <p:txBody>
              <a:bodyPr/>
              <a:lstStyle/>
              <a:p>
                <a:endParaRPr lang="en-US"/>
              </a:p>
            </p:txBody>
          </p:sp>
          <p:sp>
            <p:nvSpPr>
              <p:cNvPr id="50665" name="Line 932"/>
              <p:cNvSpPr>
                <a:spLocks noChangeShapeType="1"/>
              </p:cNvSpPr>
              <p:nvPr/>
            </p:nvSpPr>
            <p:spPr bwMode="auto">
              <a:xfrm>
                <a:off x="1944" y="2687"/>
                <a:ext cx="766"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72" name="Group 933"/>
            <p:cNvGrpSpPr>
              <a:grpSpLocks/>
            </p:cNvGrpSpPr>
            <p:nvPr/>
          </p:nvGrpSpPr>
          <p:grpSpPr bwMode="auto">
            <a:xfrm>
              <a:off x="1944" y="2395"/>
              <a:ext cx="1357" cy="1196"/>
              <a:chOff x="1944" y="2395"/>
              <a:chExt cx="1357" cy="1196"/>
            </a:xfrm>
          </p:grpSpPr>
          <p:sp>
            <p:nvSpPr>
              <p:cNvPr id="50662"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12">
                    <a:moveTo>
                      <a:pt x="128" y="0"/>
                    </a:moveTo>
                    <a:lnTo>
                      <a:pt x="48" y="112"/>
                    </a:lnTo>
                    <a:lnTo>
                      <a:pt x="24" y="88"/>
                    </a:lnTo>
                    <a:lnTo>
                      <a:pt x="0" y="64"/>
                    </a:lnTo>
                    <a:lnTo>
                      <a:pt x="128" y="0"/>
                    </a:lnTo>
                    <a:close/>
                  </a:path>
                </a:pathLst>
              </a:custGeom>
              <a:solidFill>
                <a:schemeClr val="tx1"/>
              </a:solidFill>
              <a:ln w="9525">
                <a:solidFill>
                  <a:schemeClr val="tx1"/>
                </a:solidFill>
                <a:round/>
                <a:headEnd/>
                <a:tailEnd/>
              </a:ln>
            </p:spPr>
            <p:txBody>
              <a:bodyPr/>
              <a:lstStyle/>
              <a:p>
                <a:endParaRPr lang="en-US"/>
              </a:p>
            </p:txBody>
          </p:sp>
          <p:sp>
            <p:nvSpPr>
              <p:cNvPr id="50663" name="Line 935"/>
              <p:cNvSpPr>
                <a:spLocks noChangeShapeType="1"/>
              </p:cNvSpPr>
              <p:nvPr/>
            </p:nvSpPr>
            <p:spPr bwMode="auto">
              <a:xfrm flipV="1">
                <a:off x="1944" y="2477"/>
                <a:ext cx="1261" cy="111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73" name="Group 936"/>
            <p:cNvGrpSpPr>
              <a:grpSpLocks/>
            </p:cNvGrpSpPr>
            <p:nvPr/>
          </p:nvGrpSpPr>
          <p:grpSpPr bwMode="auto">
            <a:xfrm>
              <a:off x="3317" y="3293"/>
              <a:ext cx="886" cy="282"/>
              <a:chOff x="3317" y="3293"/>
              <a:chExt cx="886" cy="282"/>
            </a:xfrm>
          </p:grpSpPr>
          <p:sp>
            <p:nvSpPr>
              <p:cNvPr id="50660"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1">
                    <a:moveTo>
                      <a:pt x="136" y="71"/>
                    </a:moveTo>
                    <a:lnTo>
                      <a:pt x="0" y="63"/>
                    </a:lnTo>
                    <a:lnTo>
                      <a:pt x="8" y="32"/>
                    </a:lnTo>
                    <a:lnTo>
                      <a:pt x="16" y="0"/>
                    </a:lnTo>
                    <a:lnTo>
                      <a:pt x="136" y="71"/>
                    </a:lnTo>
                    <a:close/>
                  </a:path>
                </a:pathLst>
              </a:custGeom>
              <a:solidFill>
                <a:schemeClr val="tx1"/>
              </a:solidFill>
              <a:ln w="9525">
                <a:solidFill>
                  <a:schemeClr val="tx1"/>
                </a:solidFill>
                <a:round/>
                <a:headEnd/>
                <a:tailEnd/>
              </a:ln>
            </p:spPr>
            <p:txBody>
              <a:bodyPr/>
              <a:lstStyle/>
              <a:p>
                <a:endParaRPr lang="en-US"/>
              </a:p>
            </p:txBody>
          </p:sp>
          <p:sp>
            <p:nvSpPr>
              <p:cNvPr id="50661" name="Line 938"/>
              <p:cNvSpPr>
                <a:spLocks noChangeShapeType="1"/>
              </p:cNvSpPr>
              <p:nvPr/>
            </p:nvSpPr>
            <p:spPr bwMode="auto">
              <a:xfrm>
                <a:off x="3317" y="3293"/>
                <a:ext cx="766"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74" name="Group 939"/>
            <p:cNvGrpSpPr>
              <a:grpSpLocks/>
            </p:cNvGrpSpPr>
            <p:nvPr/>
          </p:nvGrpSpPr>
          <p:grpSpPr bwMode="auto">
            <a:xfrm>
              <a:off x="3317" y="2682"/>
              <a:ext cx="1349" cy="619"/>
              <a:chOff x="3317" y="2682"/>
              <a:chExt cx="1349" cy="619"/>
            </a:xfrm>
          </p:grpSpPr>
          <p:sp>
            <p:nvSpPr>
              <p:cNvPr id="50658"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8">
                    <a:moveTo>
                      <a:pt x="136" y="0"/>
                    </a:moveTo>
                    <a:lnTo>
                      <a:pt x="32" y="88"/>
                    </a:lnTo>
                    <a:lnTo>
                      <a:pt x="16" y="56"/>
                    </a:lnTo>
                    <a:lnTo>
                      <a:pt x="0" y="32"/>
                    </a:lnTo>
                    <a:lnTo>
                      <a:pt x="136" y="0"/>
                    </a:lnTo>
                    <a:close/>
                  </a:path>
                </a:pathLst>
              </a:custGeom>
              <a:solidFill>
                <a:schemeClr val="tx1"/>
              </a:solidFill>
              <a:ln w="9525">
                <a:solidFill>
                  <a:schemeClr val="tx1"/>
                </a:solidFill>
                <a:round/>
                <a:headEnd/>
                <a:tailEnd/>
              </a:ln>
            </p:spPr>
            <p:txBody>
              <a:bodyPr/>
              <a:lstStyle/>
              <a:p>
                <a:endParaRPr lang="en-US"/>
              </a:p>
            </p:txBody>
          </p:sp>
          <p:sp>
            <p:nvSpPr>
              <p:cNvPr id="50659" name="Line 941"/>
              <p:cNvSpPr>
                <a:spLocks noChangeShapeType="1"/>
              </p:cNvSpPr>
              <p:nvPr/>
            </p:nvSpPr>
            <p:spPr bwMode="auto">
              <a:xfrm flipV="1">
                <a:off x="3317" y="2736"/>
                <a:ext cx="1237" cy="565"/>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75" name="Group 942"/>
            <p:cNvGrpSpPr>
              <a:grpSpLocks/>
            </p:cNvGrpSpPr>
            <p:nvPr/>
          </p:nvGrpSpPr>
          <p:grpSpPr bwMode="auto">
            <a:xfrm>
              <a:off x="3317" y="2387"/>
              <a:ext cx="886" cy="282"/>
              <a:chOff x="3317" y="2387"/>
              <a:chExt cx="886" cy="282"/>
            </a:xfrm>
          </p:grpSpPr>
          <p:sp>
            <p:nvSpPr>
              <p:cNvPr id="50656"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tx1"/>
              </a:solidFill>
              <a:ln w="9525">
                <a:solidFill>
                  <a:schemeClr val="tx1"/>
                </a:solidFill>
                <a:round/>
                <a:headEnd/>
                <a:tailEnd/>
              </a:ln>
            </p:spPr>
            <p:txBody>
              <a:bodyPr/>
              <a:lstStyle/>
              <a:p>
                <a:endParaRPr lang="en-US"/>
              </a:p>
            </p:txBody>
          </p:sp>
          <p:sp>
            <p:nvSpPr>
              <p:cNvPr id="50657" name="Line 944"/>
              <p:cNvSpPr>
                <a:spLocks noChangeShapeType="1"/>
              </p:cNvSpPr>
              <p:nvPr/>
            </p:nvSpPr>
            <p:spPr bwMode="auto">
              <a:xfrm flipV="1">
                <a:off x="3317" y="2426"/>
                <a:ext cx="766" cy="24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76" name="Group 945"/>
            <p:cNvGrpSpPr>
              <a:grpSpLocks/>
            </p:cNvGrpSpPr>
            <p:nvPr/>
          </p:nvGrpSpPr>
          <p:grpSpPr bwMode="auto">
            <a:xfrm>
              <a:off x="3780" y="2387"/>
              <a:ext cx="886" cy="282"/>
              <a:chOff x="3780" y="2387"/>
              <a:chExt cx="886" cy="282"/>
            </a:xfrm>
          </p:grpSpPr>
          <p:sp>
            <p:nvSpPr>
              <p:cNvPr id="50654"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0"/>
                    </a:moveTo>
                    <a:lnTo>
                      <a:pt x="24" y="72"/>
                    </a:lnTo>
                    <a:lnTo>
                      <a:pt x="16" y="40"/>
                    </a:lnTo>
                    <a:lnTo>
                      <a:pt x="0" y="8"/>
                    </a:lnTo>
                    <a:lnTo>
                      <a:pt x="144" y="0"/>
                    </a:lnTo>
                    <a:close/>
                  </a:path>
                </a:pathLst>
              </a:custGeom>
              <a:solidFill>
                <a:schemeClr val="tx1"/>
              </a:solidFill>
              <a:ln w="9525">
                <a:solidFill>
                  <a:schemeClr val="tx1"/>
                </a:solidFill>
                <a:round/>
                <a:headEnd/>
                <a:tailEnd/>
              </a:ln>
            </p:spPr>
            <p:txBody>
              <a:bodyPr/>
              <a:lstStyle/>
              <a:p>
                <a:endParaRPr lang="en-US"/>
              </a:p>
            </p:txBody>
          </p:sp>
          <p:sp>
            <p:nvSpPr>
              <p:cNvPr id="50655" name="Line 947"/>
              <p:cNvSpPr>
                <a:spLocks noChangeShapeType="1"/>
              </p:cNvSpPr>
              <p:nvPr/>
            </p:nvSpPr>
            <p:spPr bwMode="auto">
              <a:xfrm flipV="1">
                <a:off x="3780" y="2426"/>
                <a:ext cx="766" cy="24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77" name="Group 948"/>
            <p:cNvGrpSpPr>
              <a:grpSpLocks/>
            </p:cNvGrpSpPr>
            <p:nvPr/>
          </p:nvGrpSpPr>
          <p:grpSpPr bwMode="auto">
            <a:xfrm>
              <a:off x="1473" y="2993"/>
              <a:ext cx="886" cy="291"/>
              <a:chOff x="1473" y="2993"/>
              <a:chExt cx="886" cy="291"/>
            </a:xfrm>
          </p:grpSpPr>
          <p:sp>
            <p:nvSpPr>
              <p:cNvPr id="50652"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chemeClr val="tx1"/>
              </a:solidFill>
              <a:ln w="9525">
                <a:solidFill>
                  <a:schemeClr val="tx1"/>
                </a:solidFill>
                <a:round/>
                <a:headEnd/>
                <a:tailEnd/>
              </a:ln>
            </p:spPr>
            <p:txBody>
              <a:bodyPr/>
              <a:lstStyle/>
              <a:p>
                <a:endParaRPr lang="en-US"/>
              </a:p>
            </p:txBody>
          </p:sp>
          <p:sp>
            <p:nvSpPr>
              <p:cNvPr id="50653" name="Line 950"/>
              <p:cNvSpPr>
                <a:spLocks noChangeShapeType="1"/>
              </p:cNvSpPr>
              <p:nvPr/>
            </p:nvSpPr>
            <p:spPr bwMode="auto">
              <a:xfrm flipV="1">
                <a:off x="1473" y="3032"/>
                <a:ext cx="766" cy="25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78" name="Group 951"/>
            <p:cNvGrpSpPr>
              <a:grpSpLocks/>
            </p:cNvGrpSpPr>
            <p:nvPr/>
          </p:nvGrpSpPr>
          <p:grpSpPr bwMode="auto">
            <a:xfrm>
              <a:off x="1497" y="1765"/>
              <a:ext cx="878" cy="290"/>
              <a:chOff x="1497" y="1765"/>
              <a:chExt cx="878" cy="290"/>
            </a:xfrm>
          </p:grpSpPr>
          <p:sp>
            <p:nvSpPr>
              <p:cNvPr id="50650"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chemeClr val="tx1"/>
              </a:solidFill>
              <a:ln w="9525">
                <a:solidFill>
                  <a:schemeClr val="tx1"/>
                </a:solidFill>
                <a:round/>
                <a:headEnd/>
                <a:tailEnd/>
              </a:ln>
            </p:spPr>
            <p:txBody>
              <a:bodyPr/>
              <a:lstStyle/>
              <a:p>
                <a:endParaRPr lang="en-US"/>
              </a:p>
            </p:txBody>
          </p:sp>
          <p:sp>
            <p:nvSpPr>
              <p:cNvPr id="50651" name="Line 953"/>
              <p:cNvSpPr>
                <a:spLocks noChangeShapeType="1"/>
              </p:cNvSpPr>
              <p:nvPr/>
            </p:nvSpPr>
            <p:spPr bwMode="auto">
              <a:xfrm flipV="1">
                <a:off x="1497" y="1803"/>
                <a:ext cx="758" cy="25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79" name="Group 954"/>
            <p:cNvGrpSpPr>
              <a:grpSpLocks/>
            </p:cNvGrpSpPr>
            <p:nvPr/>
          </p:nvGrpSpPr>
          <p:grpSpPr bwMode="auto">
            <a:xfrm>
              <a:off x="1938" y="1765"/>
              <a:ext cx="892" cy="1507"/>
              <a:chOff x="1938" y="1765"/>
              <a:chExt cx="892" cy="1507"/>
            </a:xfrm>
          </p:grpSpPr>
          <p:sp>
            <p:nvSpPr>
              <p:cNvPr id="50648"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7">
                    <a:moveTo>
                      <a:pt x="104" y="127"/>
                    </a:moveTo>
                    <a:lnTo>
                      <a:pt x="0" y="32"/>
                    </a:lnTo>
                    <a:lnTo>
                      <a:pt x="32" y="16"/>
                    </a:lnTo>
                    <a:lnTo>
                      <a:pt x="64" y="0"/>
                    </a:lnTo>
                    <a:lnTo>
                      <a:pt x="104" y="127"/>
                    </a:lnTo>
                    <a:close/>
                  </a:path>
                </a:pathLst>
              </a:custGeom>
              <a:solidFill>
                <a:schemeClr val="tx1"/>
              </a:solidFill>
              <a:ln w="9525">
                <a:solidFill>
                  <a:schemeClr val="tx1"/>
                </a:solidFill>
                <a:round/>
                <a:headEnd/>
                <a:tailEnd/>
              </a:ln>
            </p:spPr>
            <p:txBody>
              <a:bodyPr/>
              <a:lstStyle/>
              <a:p>
                <a:endParaRPr lang="en-US"/>
              </a:p>
            </p:txBody>
          </p:sp>
          <p:sp>
            <p:nvSpPr>
              <p:cNvPr id="50649" name="Line 956"/>
              <p:cNvSpPr>
                <a:spLocks noChangeShapeType="1"/>
              </p:cNvSpPr>
              <p:nvPr/>
            </p:nvSpPr>
            <p:spPr bwMode="auto">
              <a:xfrm>
                <a:off x="1938" y="1765"/>
                <a:ext cx="823" cy="140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80" name="Group 957"/>
            <p:cNvGrpSpPr>
              <a:grpSpLocks/>
            </p:cNvGrpSpPr>
            <p:nvPr/>
          </p:nvGrpSpPr>
          <p:grpSpPr bwMode="auto">
            <a:xfrm>
              <a:off x="1482" y="1781"/>
              <a:ext cx="438" cy="263"/>
              <a:chOff x="1482" y="1781"/>
              <a:chExt cx="438" cy="263"/>
            </a:xfrm>
          </p:grpSpPr>
          <p:sp>
            <p:nvSpPr>
              <p:cNvPr id="50643"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0644" name="Line 959"/>
              <p:cNvSpPr>
                <a:spLocks noChangeShapeType="1"/>
              </p:cNvSpPr>
              <p:nvPr/>
            </p:nvSpPr>
            <p:spPr bwMode="auto">
              <a:xfrm>
                <a:off x="1482" y="1781"/>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45" name="Line 960"/>
              <p:cNvSpPr>
                <a:spLocks noChangeShapeType="1"/>
              </p:cNvSpPr>
              <p:nvPr/>
            </p:nvSpPr>
            <p:spPr bwMode="auto">
              <a:xfrm>
                <a:off x="1577" y="183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46" name="Line 961"/>
              <p:cNvSpPr>
                <a:spLocks noChangeShapeType="1"/>
              </p:cNvSpPr>
              <p:nvPr/>
            </p:nvSpPr>
            <p:spPr bwMode="auto">
              <a:xfrm>
                <a:off x="1672" y="1892"/>
                <a:ext cx="72"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47" name="Line 962"/>
              <p:cNvSpPr>
                <a:spLocks noChangeShapeType="1"/>
              </p:cNvSpPr>
              <p:nvPr/>
            </p:nvSpPr>
            <p:spPr bwMode="auto">
              <a:xfrm>
                <a:off x="1768" y="1956"/>
                <a:ext cx="56"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81" name="Group 963"/>
            <p:cNvGrpSpPr>
              <a:grpSpLocks/>
            </p:cNvGrpSpPr>
            <p:nvPr/>
          </p:nvGrpSpPr>
          <p:grpSpPr bwMode="auto">
            <a:xfrm>
              <a:off x="1481" y="1789"/>
              <a:ext cx="455" cy="550"/>
              <a:chOff x="1481" y="1789"/>
              <a:chExt cx="455" cy="550"/>
            </a:xfrm>
          </p:grpSpPr>
          <p:sp>
            <p:nvSpPr>
              <p:cNvPr id="50636"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104">
                    <a:moveTo>
                      <a:pt x="96" y="104"/>
                    </a:moveTo>
                    <a:lnTo>
                      <a:pt x="0" y="32"/>
                    </a:lnTo>
                    <a:lnTo>
                      <a:pt x="24" y="16"/>
                    </a:lnTo>
                    <a:lnTo>
                      <a:pt x="48" y="0"/>
                    </a:lnTo>
                    <a:lnTo>
                      <a:pt x="96" y="104"/>
                    </a:lnTo>
                    <a:close/>
                  </a:path>
                </a:pathLst>
              </a:custGeom>
              <a:solidFill>
                <a:schemeClr val="tx1"/>
              </a:solidFill>
              <a:ln w="9525">
                <a:solidFill>
                  <a:schemeClr val="tx1"/>
                </a:solidFill>
                <a:round/>
                <a:headEnd/>
                <a:tailEnd/>
              </a:ln>
            </p:spPr>
            <p:txBody>
              <a:bodyPr/>
              <a:lstStyle/>
              <a:p>
                <a:endParaRPr lang="en-US"/>
              </a:p>
            </p:txBody>
          </p:sp>
          <p:sp>
            <p:nvSpPr>
              <p:cNvPr id="50637" name="Line 965"/>
              <p:cNvSpPr>
                <a:spLocks noChangeShapeType="1"/>
              </p:cNvSpPr>
              <p:nvPr/>
            </p:nvSpPr>
            <p:spPr bwMode="auto">
              <a:xfrm>
                <a:off x="1481" y="1789"/>
                <a:ext cx="55" cy="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38" name="Line 966"/>
              <p:cNvSpPr>
                <a:spLocks noChangeShapeType="1"/>
              </p:cNvSpPr>
              <p:nvPr/>
            </p:nvSpPr>
            <p:spPr bwMode="auto">
              <a:xfrm>
                <a:off x="1552" y="1876"/>
                <a:ext cx="56" cy="6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39" name="Line 967"/>
              <p:cNvSpPr>
                <a:spLocks noChangeShapeType="1"/>
              </p:cNvSpPr>
              <p:nvPr/>
            </p:nvSpPr>
            <p:spPr bwMode="auto">
              <a:xfrm>
                <a:off x="1624" y="1964"/>
                <a:ext cx="56" cy="6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40" name="Line 968"/>
              <p:cNvSpPr>
                <a:spLocks noChangeShapeType="1"/>
              </p:cNvSpPr>
              <p:nvPr/>
            </p:nvSpPr>
            <p:spPr bwMode="auto">
              <a:xfrm>
                <a:off x="1696" y="2044"/>
                <a:ext cx="56" cy="7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41" name="Line 969"/>
              <p:cNvSpPr>
                <a:spLocks noChangeShapeType="1"/>
              </p:cNvSpPr>
              <p:nvPr/>
            </p:nvSpPr>
            <p:spPr bwMode="auto">
              <a:xfrm>
                <a:off x="1768" y="2132"/>
                <a:ext cx="56" cy="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42" name="Line 970"/>
              <p:cNvSpPr>
                <a:spLocks noChangeShapeType="1"/>
              </p:cNvSpPr>
              <p:nvPr/>
            </p:nvSpPr>
            <p:spPr bwMode="auto">
              <a:xfrm>
                <a:off x="1840" y="2219"/>
                <a:ext cx="24"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82" name="Group 971"/>
            <p:cNvGrpSpPr>
              <a:grpSpLocks/>
            </p:cNvGrpSpPr>
            <p:nvPr/>
          </p:nvGrpSpPr>
          <p:grpSpPr bwMode="auto">
            <a:xfrm>
              <a:off x="1489" y="2084"/>
              <a:ext cx="439" cy="574"/>
              <a:chOff x="1489" y="2084"/>
              <a:chExt cx="439" cy="574"/>
            </a:xfrm>
          </p:grpSpPr>
          <p:sp>
            <p:nvSpPr>
              <p:cNvPr id="50629"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104"/>
                    </a:moveTo>
                    <a:lnTo>
                      <a:pt x="0" y="32"/>
                    </a:lnTo>
                    <a:lnTo>
                      <a:pt x="16" y="16"/>
                    </a:lnTo>
                    <a:lnTo>
                      <a:pt x="40" y="0"/>
                    </a:lnTo>
                    <a:lnTo>
                      <a:pt x="88" y="104"/>
                    </a:lnTo>
                    <a:close/>
                  </a:path>
                </a:pathLst>
              </a:custGeom>
              <a:solidFill>
                <a:schemeClr val="tx1"/>
              </a:solidFill>
              <a:ln w="9525">
                <a:solidFill>
                  <a:schemeClr val="tx1"/>
                </a:solidFill>
                <a:round/>
                <a:headEnd/>
                <a:tailEnd/>
              </a:ln>
            </p:spPr>
            <p:txBody>
              <a:bodyPr/>
              <a:lstStyle/>
              <a:p>
                <a:endParaRPr lang="en-US"/>
              </a:p>
            </p:txBody>
          </p:sp>
          <p:sp>
            <p:nvSpPr>
              <p:cNvPr id="50630" name="Line 973"/>
              <p:cNvSpPr>
                <a:spLocks noChangeShapeType="1"/>
              </p:cNvSpPr>
              <p:nvPr/>
            </p:nvSpPr>
            <p:spPr bwMode="auto">
              <a:xfrm>
                <a:off x="1489" y="2084"/>
                <a:ext cx="55" cy="7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31" name="Line 974"/>
              <p:cNvSpPr>
                <a:spLocks noChangeShapeType="1"/>
              </p:cNvSpPr>
              <p:nvPr/>
            </p:nvSpPr>
            <p:spPr bwMode="auto">
              <a:xfrm>
                <a:off x="1553" y="2172"/>
                <a:ext cx="55" cy="7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32" name="Line 975"/>
              <p:cNvSpPr>
                <a:spLocks noChangeShapeType="1"/>
              </p:cNvSpPr>
              <p:nvPr/>
            </p:nvSpPr>
            <p:spPr bwMode="auto">
              <a:xfrm>
                <a:off x="1624" y="2259"/>
                <a:ext cx="56" cy="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33" name="Line 976"/>
              <p:cNvSpPr>
                <a:spLocks noChangeShapeType="1"/>
              </p:cNvSpPr>
              <p:nvPr/>
            </p:nvSpPr>
            <p:spPr bwMode="auto">
              <a:xfrm>
                <a:off x="1688" y="2347"/>
                <a:ext cx="56" cy="7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34" name="Line 977"/>
              <p:cNvSpPr>
                <a:spLocks noChangeShapeType="1"/>
              </p:cNvSpPr>
              <p:nvPr/>
            </p:nvSpPr>
            <p:spPr bwMode="auto">
              <a:xfrm>
                <a:off x="1760" y="2443"/>
                <a:ext cx="56" cy="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35" name="Line 978"/>
              <p:cNvSpPr>
                <a:spLocks noChangeShapeType="1"/>
              </p:cNvSpPr>
              <p:nvPr/>
            </p:nvSpPr>
            <p:spPr bwMode="auto">
              <a:xfrm>
                <a:off x="1824" y="2531"/>
                <a:ext cx="32"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83" name="Group 979"/>
            <p:cNvGrpSpPr>
              <a:grpSpLocks/>
            </p:cNvGrpSpPr>
            <p:nvPr/>
          </p:nvGrpSpPr>
          <p:grpSpPr bwMode="auto">
            <a:xfrm>
              <a:off x="1481" y="2084"/>
              <a:ext cx="447" cy="574"/>
              <a:chOff x="1481" y="2084"/>
              <a:chExt cx="447" cy="574"/>
            </a:xfrm>
          </p:grpSpPr>
          <p:sp>
            <p:nvSpPr>
              <p:cNvPr id="50622"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16" y="88"/>
                    </a:lnTo>
                    <a:lnTo>
                      <a:pt x="0" y="72"/>
                    </a:lnTo>
                    <a:lnTo>
                      <a:pt x="88" y="0"/>
                    </a:lnTo>
                    <a:close/>
                  </a:path>
                </a:pathLst>
              </a:custGeom>
              <a:solidFill>
                <a:schemeClr val="tx1"/>
              </a:solidFill>
              <a:ln w="9525">
                <a:solidFill>
                  <a:schemeClr val="tx1"/>
                </a:solidFill>
                <a:round/>
                <a:headEnd/>
                <a:tailEnd/>
              </a:ln>
            </p:spPr>
            <p:txBody>
              <a:bodyPr/>
              <a:lstStyle/>
              <a:p>
                <a:endParaRPr lang="en-US"/>
              </a:p>
            </p:txBody>
          </p:sp>
          <p:sp>
            <p:nvSpPr>
              <p:cNvPr id="50623" name="Line 981"/>
              <p:cNvSpPr>
                <a:spLocks noChangeShapeType="1"/>
              </p:cNvSpPr>
              <p:nvPr/>
            </p:nvSpPr>
            <p:spPr bwMode="auto">
              <a:xfrm flipV="1">
                <a:off x="1481" y="2588"/>
                <a:ext cx="55" cy="7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24" name="Line 982"/>
              <p:cNvSpPr>
                <a:spLocks noChangeShapeType="1"/>
              </p:cNvSpPr>
              <p:nvPr/>
            </p:nvSpPr>
            <p:spPr bwMode="auto">
              <a:xfrm flipV="1">
                <a:off x="1553" y="2500"/>
                <a:ext cx="47" cy="7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25" name="Line 983"/>
              <p:cNvSpPr>
                <a:spLocks noChangeShapeType="1"/>
              </p:cNvSpPr>
              <p:nvPr/>
            </p:nvSpPr>
            <p:spPr bwMode="auto">
              <a:xfrm flipV="1">
                <a:off x="1616" y="2412"/>
                <a:ext cx="56" cy="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26" name="Line 984"/>
              <p:cNvSpPr>
                <a:spLocks noChangeShapeType="1"/>
              </p:cNvSpPr>
              <p:nvPr/>
            </p:nvSpPr>
            <p:spPr bwMode="auto">
              <a:xfrm flipV="1">
                <a:off x="1688" y="2323"/>
                <a:ext cx="56" cy="7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27" name="Line 985"/>
              <p:cNvSpPr>
                <a:spLocks noChangeShapeType="1"/>
              </p:cNvSpPr>
              <p:nvPr/>
            </p:nvSpPr>
            <p:spPr bwMode="auto">
              <a:xfrm flipV="1">
                <a:off x="1752" y="2236"/>
                <a:ext cx="56" cy="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28" name="Line 986"/>
              <p:cNvSpPr>
                <a:spLocks noChangeShapeType="1"/>
              </p:cNvSpPr>
              <p:nvPr/>
            </p:nvSpPr>
            <p:spPr bwMode="auto">
              <a:xfrm flipV="1">
                <a:off x="1824" y="2172"/>
                <a:ext cx="32"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84" name="Group 987"/>
            <p:cNvGrpSpPr>
              <a:grpSpLocks/>
            </p:cNvGrpSpPr>
            <p:nvPr/>
          </p:nvGrpSpPr>
          <p:grpSpPr bwMode="auto">
            <a:xfrm>
              <a:off x="1944" y="2076"/>
              <a:ext cx="447" cy="263"/>
              <a:chOff x="1944" y="2076"/>
              <a:chExt cx="447" cy="263"/>
            </a:xfrm>
          </p:grpSpPr>
          <p:sp>
            <p:nvSpPr>
              <p:cNvPr id="50617"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chemeClr val="tx1"/>
              </a:solidFill>
              <a:ln w="9525">
                <a:solidFill>
                  <a:schemeClr val="tx1"/>
                </a:solidFill>
                <a:round/>
                <a:headEnd/>
                <a:tailEnd/>
              </a:ln>
            </p:spPr>
            <p:txBody>
              <a:bodyPr/>
              <a:lstStyle/>
              <a:p>
                <a:endParaRPr lang="en-US"/>
              </a:p>
            </p:txBody>
          </p:sp>
          <p:sp>
            <p:nvSpPr>
              <p:cNvPr id="50618" name="Line 989"/>
              <p:cNvSpPr>
                <a:spLocks noChangeShapeType="1"/>
              </p:cNvSpPr>
              <p:nvPr/>
            </p:nvSpPr>
            <p:spPr bwMode="auto">
              <a:xfrm flipV="1">
                <a:off x="1944" y="2292"/>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19" name="Line 990"/>
              <p:cNvSpPr>
                <a:spLocks noChangeShapeType="1"/>
              </p:cNvSpPr>
              <p:nvPr/>
            </p:nvSpPr>
            <p:spPr bwMode="auto">
              <a:xfrm flipV="1">
                <a:off x="2040" y="2236"/>
                <a:ext cx="79"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20" name="Line 991"/>
              <p:cNvSpPr>
                <a:spLocks noChangeShapeType="1"/>
              </p:cNvSpPr>
              <p:nvPr/>
            </p:nvSpPr>
            <p:spPr bwMode="auto">
              <a:xfrm flipV="1">
                <a:off x="2136" y="2180"/>
                <a:ext cx="79"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21" name="Line 992"/>
              <p:cNvSpPr>
                <a:spLocks noChangeShapeType="1"/>
              </p:cNvSpPr>
              <p:nvPr/>
            </p:nvSpPr>
            <p:spPr bwMode="auto">
              <a:xfrm flipV="1">
                <a:off x="2231" y="2133"/>
                <a:ext cx="64"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85" name="Group 993"/>
            <p:cNvGrpSpPr>
              <a:grpSpLocks/>
            </p:cNvGrpSpPr>
            <p:nvPr/>
          </p:nvGrpSpPr>
          <p:grpSpPr bwMode="auto">
            <a:xfrm>
              <a:off x="1944" y="1781"/>
              <a:ext cx="431" cy="263"/>
              <a:chOff x="1944" y="1781"/>
              <a:chExt cx="431" cy="263"/>
            </a:xfrm>
          </p:grpSpPr>
          <p:sp>
            <p:nvSpPr>
              <p:cNvPr id="50612"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chemeClr val="tx1"/>
              </a:solidFill>
              <a:ln w="9525">
                <a:solidFill>
                  <a:schemeClr val="tx1"/>
                </a:solidFill>
                <a:round/>
                <a:headEnd/>
                <a:tailEnd/>
              </a:ln>
            </p:spPr>
            <p:txBody>
              <a:bodyPr/>
              <a:lstStyle/>
              <a:p>
                <a:endParaRPr lang="en-US"/>
              </a:p>
            </p:txBody>
          </p:sp>
          <p:sp>
            <p:nvSpPr>
              <p:cNvPr id="50613" name="Line 995"/>
              <p:cNvSpPr>
                <a:spLocks noChangeShapeType="1"/>
              </p:cNvSpPr>
              <p:nvPr/>
            </p:nvSpPr>
            <p:spPr bwMode="auto">
              <a:xfrm flipV="1">
                <a:off x="1944" y="199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14" name="Line 996"/>
              <p:cNvSpPr>
                <a:spLocks noChangeShapeType="1"/>
              </p:cNvSpPr>
              <p:nvPr/>
            </p:nvSpPr>
            <p:spPr bwMode="auto">
              <a:xfrm flipV="1">
                <a:off x="2040" y="1941"/>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15" name="Line 997"/>
              <p:cNvSpPr>
                <a:spLocks noChangeShapeType="1"/>
              </p:cNvSpPr>
              <p:nvPr/>
            </p:nvSpPr>
            <p:spPr bwMode="auto">
              <a:xfrm flipV="1">
                <a:off x="2136" y="1885"/>
                <a:ext cx="71"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16" name="Line 998"/>
              <p:cNvSpPr>
                <a:spLocks noChangeShapeType="1"/>
              </p:cNvSpPr>
              <p:nvPr/>
            </p:nvSpPr>
            <p:spPr bwMode="auto">
              <a:xfrm flipV="1">
                <a:off x="2232" y="1837"/>
                <a:ext cx="47"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86" name="Group 999"/>
            <p:cNvGrpSpPr>
              <a:grpSpLocks/>
            </p:cNvGrpSpPr>
            <p:nvPr/>
          </p:nvGrpSpPr>
          <p:grpSpPr bwMode="auto">
            <a:xfrm>
              <a:off x="2415" y="1781"/>
              <a:ext cx="423" cy="271"/>
              <a:chOff x="2415" y="1781"/>
              <a:chExt cx="423" cy="271"/>
            </a:xfrm>
          </p:grpSpPr>
          <p:sp>
            <p:nvSpPr>
              <p:cNvPr id="50607"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0608" name="Line 1001"/>
              <p:cNvSpPr>
                <a:spLocks noChangeShapeType="1"/>
              </p:cNvSpPr>
              <p:nvPr/>
            </p:nvSpPr>
            <p:spPr bwMode="auto">
              <a:xfrm flipV="1">
                <a:off x="2415" y="2004"/>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09" name="Line 1002"/>
              <p:cNvSpPr>
                <a:spLocks noChangeShapeType="1"/>
              </p:cNvSpPr>
              <p:nvPr/>
            </p:nvSpPr>
            <p:spPr bwMode="auto">
              <a:xfrm flipV="1">
                <a:off x="2511" y="1949"/>
                <a:ext cx="71"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10" name="Line 1003"/>
              <p:cNvSpPr>
                <a:spLocks noChangeShapeType="1"/>
              </p:cNvSpPr>
              <p:nvPr/>
            </p:nvSpPr>
            <p:spPr bwMode="auto">
              <a:xfrm flipV="1">
                <a:off x="2607" y="1885"/>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11" name="Line 1004"/>
              <p:cNvSpPr>
                <a:spLocks noChangeShapeType="1"/>
              </p:cNvSpPr>
              <p:nvPr/>
            </p:nvSpPr>
            <p:spPr bwMode="auto">
              <a:xfrm flipV="1">
                <a:off x="2696" y="1846"/>
                <a:ext cx="46" cy="2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87" name="Group 1005"/>
            <p:cNvGrpSpPr>
              <a:grpSpLocks/>
            </p:cNvGrpSpPr>
            <p:nvPr/>
          </p:nvGrpSpPr>
          <p:grpSpPr bwMode="auto">
            <a:xfrm>
              <a:off x="2886" y="1773"/>
              <a:ext cx="415" cy="271"/>
              <a:chOff x="2886" y="1773"/>
              <a:chExt cx="415" cy="271"/>
            </a:xfrm>
          </p:grpSpPr>
          <p:sp>
            <p:nvSpPr>
              <p:cNvPr id="50602"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0603" name="Line 1007"/>
              <p:cNvSpPr>
                <a:spLocks noChangeShapeType="1"/>
              </p:cNvSpPr>
              <p:nvPr/>
            </p:nvSpPr>
            <p:spPr bwMode="auto">
              <a:xfrm flipV="1">
                <a:off x="2886" y="1996"/>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04" name="Line 1008"/>
              <p:cNvSpPr>
                <a:spLocks noChangeShapeType="1"/>
              </p:cNvSpPr>
              <p:nvPr/>
            </p:nvSpPr>
            <p:spPr bwMode="auto">
              <a:xfrm flipV="1">
                <a:off x="2982" y="1933"/>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05" name="Line 1009"/>
              <p:cNvSpPr>
                <a:spLocks noChangeShapeType="1"/>
              </p:cNvSpPr>
              <p:nvPr/>
            </p:nvSpPr>
            <p:spPr bwMode="auto">
              <a:xfrm flipV="1">
                <a:off x="3070" y="1877"/>
                <a:ext cx="79"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06" name="Line 1010"/>
              <p:cNvSpPr>
                <a:spLocks noChangeShapeType="1"/>
              </p:cNvSpPr>
              <p:nvPr/>
            </p:nvSpPr>
            <p:spPr bwMode="auto">
              <a:xfrm flipV="1">
                <a:off x="3165" y="1838"/>
                <a:ext cx="40" cy="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88" name="Group 1011"/>
            <p:cNvGrpSpPr>
              <a:grpSpLocks/>
            </p:cNvGrpSpPr>
            <p:nvPr/>
          </p:nvGrpSpPr>
          <p:grpSpPr bwMode="auto">
            <a:xfrm>
              <a:off x="3325" y="1773"/>
              <a:ext cx="423" cy="271"/>
              <a:chOff x="3325" y="1773"/>
              <a:chExt cx="423" cy="271"/>
            </a:xfrm>
          </p:grpSpPr>
          <p:sp>
            <p:nvSpPr>
              <p:cNvPr id="50597"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0598" name="Line 1013"/>
              <p:cNvSpPr>
                <a:spLocks noChangeShapeType="1"/>
              </p:cNvSpPr>
              <p:nvPr/>
            </p:nvSpPr>
            <p:spPr bwMode="auto">
              <a:xfrm flipV="1">
                <a:off x="3325" y="1996"/>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99" name="Line 1014"/>
              <p:cNvSpPr>
                <a:spLocks noChangeShapeType="1"/>
              </p:cNvSpPr>
              <p:nvPr/>
            </p:nvSpPr>
            <p:spPr bwMode="auto">
              <a:xfrm flipV="1">
                <a:off x="3421" y="1940"/>
                <a:ext cx="72" cy="4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00" name="Line 1015"/>
              <p:cNvSpPr>
                <a:spLocks noChangeShapeType="1"/>
              </p:cNvSpPr>
              <p:nvPr/>
            </p:nvSpPr>
            <p:spPr bwMode="auto">
              <a:xfrm flipV="1">
                <a:off x="3517" y="187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601" name="Line 1016"/>
              <p:cNvSpPr>
                <a:spLocks noChangeShapeType="1"/>
              </p:cNvSpPr>
              <p:nvPr/>
            </p:nvSpPr>
            <p:spPr bwMode="auto">
              <a:xfrm flipV="1">
                <a:off x="3604" y="1838"/>
                <a:ext cx="48" cy="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89" name="Group 1017"/>
            <p:cNvGrpSpPr>
              <a:grpSpLocks/>
            </p:cNvGrpSpPr>
            <p:nvPr/>
          </p:nvGrpSpPr>
          <p:grpSpPr bwMode="auto">
            <a:xfrm>
              <a:off x="2878" y="2379"/>
              <a:ext cx="407" cy="287"/>
              <a:chOff x="2878" y="2379"/>
              <a:chExt cx="407" cy="287"/>
            </a:xfrm>
          </p:grpSpPr>
          <p:sp>
            <p:nvSpPr>
              <p:cNvPr id="50592"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0593" name="Line 1019"/>
              <p:cNvSpPr>
                <a:spLocks noChangeShapeType="1"/>
              </p:cNvSpPr>
              <p:nvPr/>
            </p:nvSpPr>
            <p:spPr bwMode="auto">
              <a:xfrm flipV="1">
                <a:off x="2878" y="2618"/>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94" name="Line 1020"/>
              <p:cNvSpPr>
                <a:spLocks noChangeShapeType="1"/>
              </p:cNvSpPr>
              <p:nvPr/>
            </p:nvSpPr>
            <p:spPr bwMode="auto">
              <a:xfrm flipV="1">
                <a:off x="2967" y="2556"/>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95" name="Line 1021"/>
              <p:cNvSpPr>
                <a:spLocks noChangeShapeType="1"/>
              </p:cNvSpPr>
              <p:nvPr/>
            </p:nvSpPr>
            <p:spPr bwMode="auto">
              <a:xfrm flipV="1">
                <a:off x="3062" y="2491"/>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96" name="Line 1022"/>
              <p:cNvSpPr>
                <a:spLocks noChangeShapeType="1"/>
              </p:cNvSpPr>
              <p:nvPr/>
            </p:nvSpPr>
            <p:spPr bwMode="auto">
              <a:xfrm flipV="1">
                <a:off x="3149" y="2443"/>
                <a:ext cx="40"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90" name="Group 1023"/>
            <p:cNvGrpSpPr>
              <a:grpSpLocks/>
            </p:cNvGrpSpPr>
            <p:nvPr/>
          </p:nvGrpSpPr>
          <p:grpSpPr bwMode="auto">
            <a:xfrm>
              <a:off x="2878" y="2076"/>
              <a:ext cx="415" cy="279"/>
              <a:chOff x="2878" y="2076"/>
              <a:chExt cx="415" cy="279"/>
            </a:xfrm>
          </p:grpSpPr>
          <p:sp>
            <p:nvSpPr>
              <p:cNvPr id="50587"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0588" name="Line 1025"/>
              <p:cNvSpPr>
                <a:spLocks noChangeShapeType="1"/>
              </p:cNvSpPr>
              <p:nvPr/>
            </p:nvSpPr>
            <p:spPr bwMode="auto">
              <a:xfrm flipV="1">
                <a:off x="2878" y="2307"/>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89" name="Line 1026"/>
              <p:cNvSpPr>
                <a:spLocks noChangeShapeType="1"/>
              </p:cNvSpPr>
              <p:nvPr/>
            </p:nvSpPr>
            <p:spPr bwMode="auto">
              <a:xfrm flipV="1">
                <a:off x="2975" y="2245"/>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90" name="Line 1027"/>
              <p:cNvSpPr>
                <a:spLocks noChangeShapeType="1"/>
              </p:cNvSpPr>
              <p:nvPr/>
            </p:nvSpPr>
            <p:spPr bwMode="auto">
              <a:xfrm flipV="1">
                <a:off x="3062" y="2180"/>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91" name="Line 1028"/>
              <p:cNvSpPr>
                <a:spLocks noChangeShapeType="1"/>
              </p:cNvSpPr>
              <p:nvPr/>
            </p:nvSpPr>
            <p:spPr bwMode="auto">
              <a:xfrm flipV="1">
                <a:off x="3157" y="2141"/>
                <a:ext cx="40"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91" name="Group 1029"/>
            <p:cNvGrpSpPr>
              <a:grpSpLocks/>
            </p:cNvGrpSpPr>
            <p:nvPr/>
          </p:nvGrpSpPr>
          <p:grpSpPr bwMode="auto">
            <a:xfrm>
              <a:off x="2415" y="2068"/>
              <a:ext cx="431" cy="279"/>
              <a:chOff x="2415" y="2068"/>
              <a:chExt cx="431" cy="279"/>
            </a:xfrm>
          </p:grpSpPr>
          <p:sp>
            <p:nvSpPr>
              <p:cNvPr id="50582"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0583" name="Line 1031"/>
              <p:cNvSpPr>
                <a:spLocks noChangeShapeType="1"/>
              </p:cNvSpPr>
              <p:nvPr/>
            </p:nvSpPr>
            <p:spPr bwMode="auto">
              <a:xfrm flipV="1">
                <a:off x="2415" y="2299"/>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84" name="Line 1032"/>
              <p:cNvSpPr>
                <a:spLocks noChangeShapeType="1"/>
              </p:cNvSpPr>
              <p:nvPr/>
            </p:nvSpPr>
            <p:spPr bwMode="auto">
              <a:xfrm flipV="1">
                <a:off x="2512" y="2237"/>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85" name="Line 1033"/>
              <p:cNvSpPr>
                <a:spLocks noChangeShapeType="1"/>
              </p:cNvSpPr>
              <p:nvPr/>
            </p:nvSpPr>
            <p:spPr bwMode="auto">
              <a:xfrm flipV="1">
                <a:off x="2599" y="2180"/>
                <a:ext cx="79"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86" name="Line 1034"/>
              <p:cNvSpPr>
                <a:spLocks noChangeShapeType="1"/>
              </p:cNvSpPr>
              <p:nvPr/>
            </p:nvSpPr>
            <p:spPr bwMode="auto">
              <a:xfrm flipV="1">
                <a:off x="2694" y="2132"/>
                <a:ext cx="56"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92" name="Group 1035"/>
            <p:cNvGrpSpPr>
              <a:grpSpLocks/>
            </p:cNvGrpSpPr>
            <p:nvPr/>
          </p:nvGrpSpPr>
          <p:grpSpPr bwMode="auto">
            <a:xfrm>
              <a:off x="2399" y="2387"/>
              <a:ext cx="439" cy="582"/>
              <a:chOff x="2399" y="2387"/>
              <a:chExt cx="439" cy="582"/>
            </a:xfrm>
          </p:grpSpPr>
          <p:sp>
            <p:nvSpPr>
              <p:cNvPr id="50575"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24" y="88"/>
                    </a:lnTo>
                    <a:lnTo>
                      <a:pt x="0" y="72"/>
                    </a:lnTo>
                    <a:lnTo>
                      <a:pt x="88" y="0"/>
                    </a:lnTo>
                    <a:close/>
                  </a:path>
                </a:pathLst>
              </a:custGeom>
              <a:solidFill>
                <a:schemeClr val="tx1"/>
              </a:solidFill>
              <a:ln w="9525">
                <a:solidFill>
                  <a:schemeClr val="tx1"/>
                </a:solidFill>
                <a:round/>
                <a:headEnd/>
                <a:tailEnd/>
              </a:ln>
            </p:spPr>
            <p:txBody>
              <a:bodyPr/>
              <a:lstStyle/>
              <a:p>
                <a:endParaRPr lang="en-US"/>
              </a:p>
            </p:txBody>
          </p:sp>
          <p:sp>
            <p:nvSpPr>
              <p:cNvPr id="50576" name="Line 1037"/>
              <p:cNvSpPr>
                <a:spLocks noChangeShapeType="1"/>
              </p:cNvSpPr>
              <p:nvPr/>
            </p:nvSpPr>
            <p:spPr bwMode="auto">
              <a:xfrm flipV="1">
                <a:off x="2399" y="2898"/>
                <a:ext cx="56" cy="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77" name="Line 1038"/>
              <p:cNvSpPr>
                <a:spLocks noChangeShapeType="1"/>
              </p:cNvSpPr>
              <p:nvPr/>
            </p:nvSpPr>
            <p:spPr bwMode="auto">
              <a:xfrm flipV="1">
                <a:off x="2463" y="2811"/>
                <a:ext cx="55" cy="7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78" name="Line 1039"/>
              <p:cNvSpPr>
                <a:spLocks noChangeShapeType="1"/>
              </p:cNvSpPr>
              <p:nvPr/>
            </p:nvSpPr>
            <p:spPr bwMode="auto">
              <a:xfrm flipV="1">
                <a:off x="2535" y="2724"/>
                <a:ext cx="47" cy="7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79" name="Line 1040"/>
              <p:cNvSpPr>
                <a:spLocks noChangeShapeType="1"/>
              </p:cNvSpPr>
              <p:nvPr/>
            </p:nvSpPr>
            <p:spPr bwMode="auto">
              <a:xfrm flipV="1">
                <a:off x="2598" y="2634"/>
                <a:ext cx="56" cy="6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80" name="Line 1041"/>
              <p:cNvSpPr>
                <a:spLocks noChangeShapeType="1"/>
              </p:cNvSpPr>
              <p:nvPr/>
            </p:nvSpPr>
            <p:spPr bwMode="auto">
              <a:xfrm flipV="1">
                <a:off x="2670" y="2539"/>
                <a:ext cx="48" cy="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81" name="Line 1042"/>
              <p:cNvSpPr>
                <a:spLocks noChangeShapeType="1"/>
              </p:cNvSpPr>
              <p:nvPr/>
            </p:nvSpPr>
            <p:spPr bwMode="auto">
              <a:xfrm flipV="1">
                <a:off x="2734" y="2476"/>
                <a:ext cx="40"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93" name="Group 1043"/>
            <p:cNvGrpSpPr>
              <a:grpSpLocks/>
            </p:cNvGrpSpPr>
            <p:nvPr/>
          </p:nvGrpSpPr>
          <p:grpSpPr bwMode="auto">
            <a:xfrm>
              <a:off x="1498" y="3296"/>
              <a:ext cx="406" cy="287"/>
              <a:chOff x="1498" y="3296"/>
              <a:chExt cx="406" cy="287"/>
            </a:xfrm>
          </p:grpSpPr>
          <p:sp>
            <p:nvSpPr>
              <p:cNvPr id="50570"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0571" name="Line 1045"/>
              <p:cNvSpPr>
                <a:spLocks noChangeShapeType="1"/>
              </p:cNvSpPr>
              <p:nvPr/>
            </p:nvSpPr>
            <p:spPr bwMode="auto">
              <a:xfrm flipV="1">
                <a:off x="1498" y="3537"/>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72" name="Line 1046"/>
              <p:cNvSpPr>
                <a:spLocks noChangeShapeType="1"/>
              </p:cNvSpPr>
              <p:nvPr/>
            </p:nvSpPr>
            <p:spPr bwMode="auto">
              <a:xfrm flipV="1">
                <a:off x="1584" y="3473"/>
                <a:ext cx="72"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73" name="Line 1047"/>
              <p:cNvSpPr>
                <a:spLocks noChangeShapeType="1"/>
              </p:cNvSpPr>
              <p:nvPr/>
            </p:nvSpPr>
            <p:spPr bwMode="auto">
              <a:xfrm flipV="1">
                <a:off x="1680" y="3408"/>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74" name="Line 1048"/>
              <p:cNvSpPr>
                <a:spLocks noChangeShapeType="1"/>
              </p:cNvSpPr>
              <p:nvPr/>
            </p:nvSpPr>
            <p:spPr bwMode="auto">
              <a:xfrm flipV="1">
                <a:off x="1768" y="3360"/>
                <a:ext cx="40"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94" name="Group 1049"/>
            <p:cNvGrpSpPr>
              <a:grpSpLocks/>
            </p:cNvGrpSpPr>
            <p:nvPr/>
          </p:nvGrpSpPr>
          <p:grpSpPr bwMode="auto">
            <a:xfrm>
              <a:off x="1489" y="2690"/>
              <a:ext cx="423" cy="279"/>
              <a:chOff x="1489" y="2690"/>
              <a:chExt cx="423" cy="279"/>
            </a:xfrm>
          </p:grpSpPr>
          <p:sp>
            <p:nvSpPr>
              <p:cNvPr id="50565"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0566" name="Line 1051"/>
              <p:cNvSpPr>
                <a:spLocks noChangeShapeType="1"/>
              </p:cNvSpPr>
              <p:nvPr/>
            </p:nvSpPr>
            <p:spPr bwMode="auto">
              <a:xfrm flipV="1">
                <a:off x="1489" y="2922"/>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67" name="Line 1052"/>
              <p:cNvSpPr>
                <a:spLocks noChangeShapeType="1"/>
              </p:cNvSpPr>
              <p:nvPr/>
            </p:nvSpPr>
            <p:spPr bwMode="auto">
              <a:xfrm flipV="1">
                <a:off x="1585" y="2858"/>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68" name="Line 1053"/>
              <p:cNvSpPr>
                <a:spLocks noChangeShapeType="1"/>
              </p:cNvSpPr>
              <p:nvPr/>
            </p:nvSpPr>
            <p:spPr bwMode="auto">
              <a:xfrm flipV="1">
                <a:off x="1672" y="2803"/>
                <a:ext cx="80"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69" name="Line 1054"/>
              <p:cNvSpPr>
                <a:spLocks noChangeShapeType="1"/>
              </p:cNvSpPr>
              <p:nvPr/>
            </p:nvSpPr>
            <p:spPr bwMode="auto">
              <a:xfrm flipV="1">
                <a:off x="1768" y="2754"/>
                <a:ext cx="48"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95" name="Group 1055"/>
            <p:cNvGrpSpPr>
              <a:grpSpLocks/>
            </p:cNvGrpSpPr>
            <p:nvPr/>
          </p:nvGrpSpPr>
          <p:grpSpPr bwMode="auto">
            <a:xfrm>
              <a:off x="1490" y="2993"/>
              <a:ext cx="414" cy="271"/>
              <a:chOff x="1490" y="2993"/>
              <a:chExt cx="414" cy="271"/>
            </a:xfrm>
          </p:grpSpPr>
          <p:sp>
            <p:nvSpPr>
              <p:cNvPr id="50560"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0561" name="Line 1057"/>
              <p:cNvSpPr>
                <a:spLocks noChangeShapeType="1"/>
              </p:cNvSpPr>
              <p:nvPr/>
            </p:nvSpPr>
            <p:spPr bwMode="auto">
              <a:xfrm flipV="1">
                <a:off x="1490" y="3218"/>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62" name="Line 1058"/>
              <p:cNvSpPr>
                <a:spLocks noChangeShapeType="1"/>
              </p:cNvSpPr>
              <p:nvPr/>
            </p:nvSpPr>
            <p:spPr bwMode="auto">
              <a:xfrm flipV="1">
                <a:off x="1584" y="3154"/>
                <a:ext cx="72"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63" name="Line 1059"/>
              <p:cNvSpPr>
                <a:spLocks noChangeShapeType="1"/>
              </p:cNvSpPr>
              <p:nvPr/>
            </p:nvSpPr>
            <p:spPr bwMode="auto">
              <a:xfrm flipV="1">
                <a:off x="1672" y="3097"/>
                <a:ext cx="80"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64" name="Line 1060"/>
              <p:cNvSpPr>
                <a:spLocks noChangeShapeType="1"/>
              </p:cNvSpPr>
              <p:nvPr/>
            </p:nvSpPr>
            <p:spPr bwMode="auto">
              <a:xfrm flipV="1">
                <a:off x="1768" y="3057"/>
                <a:ext cx="40" cy="2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96" name="Group 1061"/>
            <p:cNvGrpSpPr>
              <a:grpSpLocks/>
            </p:cNvGrpSpPr>
            <p:nvPr/>
          </p:nvGrpSpPr>
          <p:grpSpPr bwMode="auto">
            <a:xfrm>
              <a:off x="1936" y="2993"/>
              <a:ext cx="439" cy="582"/>
              <a:chOff x="1936" y="2993"/>
              <a:chExt cx="439" cy="582"/>
            </a:xfrm>
          </p:grpSpPr>
          <p:sp>
            <p:nvSpPr>
              <p:cNvPr id="50553"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3">
                    <a:moveTo>
                      <a:pt x="88" y="103"/>
                    </a:moveTo>
                    <a:lnTo>
                      <a:pt x="0" y="32"/>
                    </a:lnTo>
                    <a:lnTo>
                      <a:pt x="24" y="16"/>
                    </a:lnTo>
                    <a:lnTo>
                      <a:pt x="40" y="0"/>
                    </a:lnTo>
                    <a:lnTo>
                      <a:pt x="88" y="103"/>
                    </a:lnTo>
                    <a:close/>
                  </a:path>
                </a:pathLst>
              </a:custGeom>
              <a:solidFill>
                <a:schemeClr val="tx1"/>
              </a:solidFill>
              <a:ln w="9525">
                <a:solidFill>
                  <a:schemeClr val="tx1"/>
                </a:solidFill>
                <a:round/>
                <a:headEnd/>
                <a:tailEnd/>
              </a:ln>
            </p:spPr>
            <p:txBody>
              <a:bodyPr/>
              <a:lstStyle/>
              <a:p>
                <a:endParaRPr lang="en-US"/>
              </a:p>
            </p:txBody>
          </p:sp>
          <p:sp>
            <p:nvSpPr>
              <p:cNvPr id="50554" name="Line 1063"/>
              <p:cNvSpPr>
                <a:spLocks noChangeShapeType="1"/>
              </p:cNvSpPr>
              <p:nvPr/>
            </p:nvSpPr>
            <p:spPr bwMode="auto">
              <a:xfrm>
                <a:off x="1936" y="2993"/>
                <a:ext cx="56" cy="7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55" name="Line 1064"/>
              <p:cNvSpPr>
                <a:spLocks noChangeShapeType="1"/>
              </p:cNvSpPr>
              <p:nvPr/>
            </p:nvSpPr>
            <p:spPr bwMode="auto">
              <a:xfrm>
                <a:off x="2000" y="3081"/>
                <a:ext cx="55" cy="7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56" name="Line 1065"/>
              <p:cNvSpPr>
                <a:spLocks noChangeShapeType="1"/>
              </p:cNvSpPr>
              <p:nvPr/>
            </p:nvSpPr>
            <p:spPr bwMode="auto">
              <a:xfrm>
                <a:off x="2071" y="3169"/>
                <a:ext cx="48" cy="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57" name="Line 1066"/>
              <p:cNvSpPr>
                <a:spLocks noChangeShapeType="1"/>
              </p:cNvSpPr>
              <p:nvPr/>
            </p:nvSpPr>
            <p:spPr bwMode="auto">
              <a:xfrm>
                <a:off x="2135" y="3264"/>
                <a:ext cx="56" cy="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58" name="Line 1067"/>
              <p:cNvSpPr>
                <a:spLocks noChangeShapeType="1"/>
              </p:cNvSpPr>
              <p:nvPr/>
            </p:nvSpPr>
            <p:spPr bwMode="auto">
              <a:xfrm>
                <a:off x="2207" y="3352"/>
                <a:ext cx="48" cy="7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59" name="Line 1068"/>
              <p:cNvSpPr>
                <a:spLocks noChangeShapeType="1"/>
              </p:cNvSpPr>
              <p:nvPr/>
            </p:nvSpPr>
            <p:spPr bwMode="auto">
              <a:xfrm>
                <a:off x="2271" y="3440"/>
                <a:ext cx="40"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97" name="Group 1069"/>
            <p:cNvGrpSpPr>
              <a:grpSpLocks/>
            </p:cNvGrpSpPr>
            <p:nvPr/>
          </p:nvGrpSpPr>
          <p:grpSpPr bwMode="auto">
            <a:xfrm>
              <a:off x="1944" y="2690"/>
              <a:ext cx="447" cy="279"/>
              <a:chOff x="1944" y="2690"/>
              <a:chExt cx="447" cy="279"/>
            </a:xfrm>
          </p:grpSpPr>
          <p:sp>
            <p:nvSpPr>
              <p:cNvPr id="50548"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0549" name="Line 1071"/>
              <p:cNvSpPr>
                <a:spLocks noChangeShapeType="1"/>
              </p:cNvSpPr>
              <p:nvPr/>
            </p:nvSpPr>
            <p:spPr bwMode="auto">
              <a:xfrm>
                <a:off x="1944" y="2690"/>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50" name="Line 1072"/>
              <p:cNvSpPr>
                <a:spLocks noChangeShapeType="1"/>
              </p:cNvSpPr>
              <p:nvPr/>
            </p:nvSpPr>
            <p:spPr bwMode="auto">
              <a:xfrm>
                <a:off x="2040" y="2746"/>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51" name="Line 1073"/>
              <p:cNvSpPr>
                <a:spLocks noChangeShapeType="1"/>
              </p:cNvSpPr>
              <p:nvPr/>
            </p:nvSpPr>
            <p:spPr bwMode="auto">
              <a:xfrm>
                <a:off x="2136" y="2810"/>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52" name="Line 1074"/>
              <p:cNvSpPr>
                <a:spLocks noChangeShapeType="1"/>
              </p:cNvSpPr>
              <p:nvPr/>
            </p:nvSpPr>
            <p:spPr bwMode="auto">
              <a:xfrm>
                <a:off x="2232" y="2866"/>
                <a:ext cx="63"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98" name="Group 1075"/>
            <p:cNvGrpSpPr>
              <a:grpSpLocks/>
            </p:cNvGrpSpPr>
            <p:nvPr/>
          </p:nvGrpSpPr>
          <p:grpSpPr bwMode="auto">
            <a:xfrm>
              <a:off x="2407" y="3001"/>
              <a:ext cx="423" cy="271"/>
              <a:chOff x="2407" y="3001"/>
              <a:chExt cx="423" cy="271"/>
            </a:xfrm>
          </p:grpSpPr>
          <p:sp>
            <p:nvSpPr>
              <p:cNvPr id="50543"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7"/>
                    </a:lnTo>
                    <a:lnTo>
                      <a:pt x="16" y="23"/>
                    </a:lnTo>
                    <a:lnTo>
                      <a:pt x="32" y="0"/>
                    </a:lnTo>
                    <a:lnTo>
                      <a:pt x="112" y="87"/>
                    </a:lnTo>
                    <a:close/>
                  </a:path>
                </a:pathLst>
              </a:custGeom>
              <a:solidFill>
                <a:schemeClr val="tx1"/>
              </a:solidFill>
              <a:ln w="9525">
                <a:solidFill>
                  <a:schemeClr val="tx1"/>
                </a:solidFill>
                <a:round/>
                <a:headEnd/>
                <a:tailEnd/>
              </a:ln>
            </p:spPr>
            <p:txBody>
              <a:bodyPr/>
              <a:lstStyle/>
              <a:p>
                <a:endParaRPr lang="en-US"/>
              </a:p>
            </p:txBody>
          </p:sp>
          <p:sp>
            <p:nvSpPr>
              <p:cNvPr id="50544" name="Line 1077"/>
              <p:cNvSpPr>
                <a:spLocks noChangeShapeType="1"/>
              </p:cNvSpPr>
              <p:nvPr/>
            </p:nvSpPr>
            <p:spPr bwMode="auto">
              <a:xfrm>
                <a:off x="2407" y="3001"/>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45" name="Line 1078"/>
              <p:cNvSpPr>
                <a:spLocks noChangeShapeType="1"/>
              </p:cNvSpPr>
              <p:nvPr/>
            </p:nvSpPr>
            <p:spPr bwMode="auto">
              <a:xfrm>
                <a:off x="2503" y="3065"/>
                <a:ext cx="71"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46" name="Line 1079"/>
              <p:cNvSpPr>
                <a:spLocks noChangeShapeType="1"/>
              </p:cNvSpPr>
              <p:nvPr/>
            </p:nvSpPr>
            <p:spPr bwMode="auto">
              <a:xfrm>
                <a:off x="2599" y="3121"/>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47" name="Line 1080"/>
              <p:cNvSpPr>
                <a:spLocks noChangeShapeType="1"/>
              </p:cNvSpPr>
              <p:nvPr/>
            </p:nvSpPr>
            <p:spPr bwMode="auto">
              <a:xfrm>
                <a:off x="2688" y="3185"/>
                <a:ext cx="46" cy="2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399" name="Group 1081"/>
            <p:cNvGrpSpPr>
              <a:grpSpLocks/>
            </p:cNvGrpSpPr>
            <p:nvPr/>
          </p:nvGrpSpPr>
          <p:grpSpPr bwMode="auto">
            <a:xfrm>
              <a:off x="2854" y="3296"/>
              <a:ext cx="439" cy="279"/>
              <a:chOff x="2854" y="3296"/>
              <a:chExt cx="439" cy="279"/>
            </a:xfrm>
          </p:grpSpPr>
          <p:sp>
            <p:nvSpPr>
              <p:cNvPr id="50538"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8"/>
                    </a:lnTo>
                    <a:lnTo>
                      <a:pt x="16" y="24"/>
                    </a:lnTo>
                    <a:lnTo>
                      <a:pt x="32" y="0"/>
                    </a:lnTo>
                    <a:lnTo>
                      <a:pt x="112" y="87"/>
                    </a:lnTo>
                    <a:close/>
                  </a:path>
                </a:pathLst>
              </a:custGeom>
              <a:solidFill>
                <a:schemeClr val="tx1"/>
              </a:solidFill>
              <a:ln w="9525">
                <a:solidFill>
                  <a:schemeClr val="tx1"/>
                </a:solidFill>
                <a:round/>
                <a:headEnd/>
                <a:tailEnd/>
              </a:ln>
            </p:spPr>
            <p:txBody>
              <a:bodyPr/>
              <a:lstStyle/>
              <a:p>
                <a:endParaRPr lang="en-US"/>
              </a:p>
            </p:txBody>
          </p:sp>
          <p:sp>
            <p:nvSpPr>
              <p:cNvPr id="50539" name="Line 1083"/>
              <p:cNvSpPr>
                <a:spLocks noChangeShapeType="1"/>
              </p:cNvSpPr>
              <p:nvPr/>
            </p:nvSpPr>
            <p:spPr bwMode="auto">
              <a:xfrm>
                <a:off x="2854" y="3296"/>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40" name="Line 1084"/>
              <p:cNvSpPr>
                <a:spLocks noChangeShapeType="1"/>
              </p:cNvSpPr>
              <p:nvPr/>
            </p:nvSpPr>
            <p:spPr bwMode="auto">
              <a:xfrm>
                <a:off x="2950" y="3360"/>
                <a:ext cx="71"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41" name="Line 1085"/>
              <p:cNvSpPr>
                <a:spLocks noChangeShapeType="1"/>
              </p:cNvSpPr>
              <p:nvPr/>
            </p:nvSpPr>
            <p:spPr bwMode="auto">
              <a:xfrm>
                <a:off x="3046" y="3416"/>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42" name="Line 1086"/>
              <p:cNvSpPr>
                <a:spLocks noChangeShapeType="1"/>
              </p:cNvSpPr>
              <p:nvPr/>
            </p:nvSpPr>
            <p:spPr bwMode="auto">
              <a:xfrm>
                <a:off x="3135" y="3480"/>
                <a:ext cx="62" cy="3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00" name="Group 1087"/>
            <p:cNvGrpSpPr>
              <a:grpSpLocks/>
            </p:cNvGrpSpPr>
            <p:nvPr/>
          </p:nvGrpSpPr>
          <p:grpSpPr bwMode="auto">
            <a:xfrm>
              <a:off x="2863" y="3304"/>
              <a:ext cx="422" cy="279"/>
              <a:chOff x="2863" y="3304"/>
              <a:chExt cx="422" cy="279"/>
            </a:xfrm>
          </p:grpSpPr>
          <p:sp>
            <p:nvSpPr>
              <p:cNvPr id="50533"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0534" name="Line 1089"/>
              <p:cNvSpPr>
                <a:spLocks noChangeShapeType="1"/>
              </p:cNvSpPr>
              <p:nvPr/>
            </p:nvSpPr>
            <p:spPr bwMode="auto">
              <a:xfrm flipV="1">
                <a:off x="2863" y="3536"/>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35" name="Line 1090"/>
              <p:cNvSpPr>
                <a:spLocks noChangeShapeType="1"/>
              </p:cNvSpPr>
              <p:nvPr/>
            </p:nvSpPr>
            <p:spPr bwMode="auto">
              <a:xfrm flipV="1">
                <a:off x="2958" y="3473"/>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36" name="Line 1091"/>
              <p:cNvSpPr>
                <a:spLocks noChangeShapeType="1"/>
              </p:cNvSpPr>
              <p:nvPr/>
            </p:nvSpPr>
            <p:spPr bwMode="auto">
              <a:xfrm flipV="1">
                <a:off x="3046" y="3417"/>
                <a:ext cx="79"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37" name="Line 1092"/>
              <p:cNvSpPr>
                <a:spLocks noChangeShapeType="1"/>
              </p:cNvSpPr>
              <p:nvPr/>
            </p:nvSpPr>
            <p:spPr bwMode="auto">
              <a:xfrm flipV="1">
                <a:off x="3141" y="3368"/>
                <a:ext cx="48"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01" name="Group 1093"/>
            <p:cNvGrpSpPr>
              <a:grpSpLocks/>
            </p:cNvGrpSpPr>
            <p:nvPr/>
          </p:nvGrpSpPr>
          <p:grpSpPr bwMode="auto">
            <a:xfrm>
              <a:off x="2870" y="2690"/>
              <a:ext cx="415" cy="287"/>
              <a:chOff x="2870" y="2690"/>
              <a:chExt cx="415" cy="287"/>
            </a:xfrm>
          </p:grpSpPr>
          <p:sp>
            <p:nvSpPr>
              <p:cNvPr id="50528"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0529" name="Line 1095"/>
              <p:cNvSpPr>
                <a:spLocks noChangeShapeType="1"/>
              </p:cNvSpPr>
              <p:nvPr/>
            </p:nvSpPr>
            <p:spPr bwMode="auto">
              <a:xfrm flipV="1">
                <a:off x="2870" y="2929"/>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30" name="Line 1096"/>
              <p:cNvSpPr>
                <a:spLocks noChangeShapeType="1"/>
              </p:cNvSpPr>
              <p:nvPr/>
            </p:nvSpPr>
            <p:spPr bwMode="auto">
              <a:xfrm flipV="1">
                <a:off x="2967" y="2867"/>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31" name="Line 1097"/>
              <p:cNvSpPr>
                <a:spLocks noChangeShapeType="1"/>
              </p:cNvSpPr>
              <p:nvPr/>
            </p:nvSpPr>
            <p:spPr bwMode="auto">
              <a:xfrm flipV="1">
                <a:off x="3053" y="2803"/>
                <a:ext cx="72"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32" name="Line 1098"/>
              <p:cNvSpPr>
                <a:spLocks noChangeShapeType="1"/>
              </p:cNvSpPr>
              <p:nvPr/>
            </p:nvSpPr>
            <p:spPr bwMode="auto">
              <a:xfrm flipV="1">
                <a:off x="3149" y="2754"/>
                <a:ext cx="40"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02" name="Group 1099"/>
            <p:cNvGrpSpPr>
              <a:grpSpLocks/>
            </p:cNvGrpSpPr>
            <p:nvPr/>
          </p:nvGrpSpPr>
          <p:grpSpPr bwMode="auto">
            <a:xfrm>
              <a:off x="2878" y="2068"/>
              <a:ext cx="431" cy="287"/>
              <a:chOff x="2878" y="2068"/>
              <a:chExt cx="431" cy="287"/>
            </a:xfrm>
          </p:grpSpPr>
          <p:sp>
            <p:nvSpPr>
              <p:cNvPr id="50523"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tx1"/>
              </a:solidFill>
              <a:ln w="9525">
                <a:solidFill>
                  <a:schemeClr val="tx1"/>
                </a:solidFill>
                <a:round/>
                <a:headEnd/>
                <a:tailEnd/>
              </a:ln>
            </p:spPr>
            <p:txBody>
              <a:bodyPr/>
              <a:lstStyle/>
              <a:p>
                <a:endParaRPr lang="en-US"/>
              </a:p>
            </p:txBody>
          </p:sp>
          <p:sp>
            <p:nvSpPr>
              <p:cNvPr id="50524" name="Line 1101"/>
              <p:cNvSpPr>
                <a:spLocks noChangeShapeType="1"/>
              </p:cNvSpPr>
              <p:nvPr/>
            </p:nvSpPr>
            <p:spPr bwMode="auto">
              <a:xfrm>
                <a:off x="2878" y="2068"/>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25" name="Line 1102"/>
              <p:cNvSpPr>
                <a:spLocks noChangeShapeType="1"/>
              </p:cNvSpPr>
              <p:nvPr/>
            </p:nvSpPr>
            <p:spPr bwMode="auto">
              <a:xfrm>
                <a:off x="2975" y="2132"/>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26" name="Line 1103"/>
              <p:cNvSpPr>
                <a:spLocks noChangeShapeType="1"/>
              </p:cNvSpPr>
              <p:nvPr/>
            </p:nvSpPr>
            <p:spPr bwMode="auto">
              <a:xfrm>
                <a:off x="3062" y="2196"/>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27" name="Line 1104"/>
              <p:cNvSpPr>
                <a:spLocks noChangeShapeType="1"/>
              </p:cNvSpPr>
              <p:nvPr/>
            </p:nvSpPr>
            <p:spPr bwMode="auto">
              <a:xfrm>
                <a:off x="3157" y="2251"/>
                <a:ext cx="56" cy="4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03" name="Group 1105"/>
            <p:cNvGrpSpPr>
              <a:grpSpLocks/>
            </p:cNvGrpSpPr>
            <p:nvPr/>
          </p:nvGrpSpPr>
          <p:grpSpPr bwMode="auto">
            <a:xfrm>
              <a:off x="2415" y="2387"/>
              <a:ext cx="439" cy="271"/>
              <a:chOff x="2415" y="2387"/>
              <a:chExt cx="439" cy="271"/>
            </a:xfrm>
          </p:grpSpPr>
          <p:sp>
            <p:nvSpPr>
              <p:cNvPr id="50518"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0519" name="Line 1107"/>
              <p:cNvSpPr>
                <a:spLocks noChangeShapeType="1"/>
              </p:cNvSpPr>
              <p:nvPr/>
            </p:nvSpPr>
            <p:spPr bwMode="auto">
              <a:xfrm>
                <a:off x="2415" y="2387"/>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20" name="Line 1108"/>
              <p:cNvSpPr>
                <a:spLocks noChangeShapeType="1"/>
              </p:cNvSpPr>
              <p:nvPr/>
            </p:nvSpPr>
            <p:spPr bwMode="auto">
              <a:xfrm>
                <a:off x="2512" y="2443"/>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21" name="Line 1109"/>
              <p:cNvSpPr>
                <a:spLocks noChangeShapeType="1"/>
              </p:cNvSpPr>
              <p:nvPr/>
            </p:nvSpPr>
            <p:spPr bwMode="auto">
              <a:xfrm>
                <a:off x="2607" y="250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22" name="Line 1110"/>
              <p:cNvSpPr>
                <a:spLocks noChangeShapeType="1"/>
              </p:cNvSpPr>
              <p:nvPr/>
            </p:nvSpPr>
            <p:spPr bwMode="auto">
              <a:xfrm>
                <a:off x="2702" y="2562"/>
                <a:ext cx="56"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04" name="Group 1111"/>
            <p:cNvGrpSpPr>
              <a:grpSpLocks/>
            </p:cNvGrpSpPr>
            <p:nvPr/>
          </p:nvGrpSpPr>
          <p:grpSpPr bwMode="auto">
            <a:xfrm>
              <a:off x="1944" y="2387"/>
              <a:ext cx="439" cy="271"/>
              <a:chOff x="1944" y="2387"/>
              <a:chExt cx="439" cy="271"/>
            </a:xfrm>
          </p:grpSpPr>
          <p:sp>
            <p:nvSpPr>
              <p:cNvPr id="50513"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0514" name="Line 1113"/>
              <p:cNvSpPr>
                <a:spLocks noChangeShapeType="1"/>
              </p:cNvSpPr>
              <p:nvPr/>
            </p:nvSpPr>
            <p:spPr bwMode="auto">
              <a:xfrm>
                <a:off x="1944" y="238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15" name="Line 1114"/>
              <p:cNvSpPr>
                <a:spLocks noChangeShapeType="1"/>
              </p:cNvSpPr>
              <p:nvPr/>
            </p:nvSpPr>
            <p:spPr bwMode="auto">
              <a:xfrm>
                <a:off x="2040" y="2443"/>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16" name="Line 1115"/>
              <p:cNvSpPr>
                <a:spLocks noChangeShapeType="1"/>
              </p:cNvSpPr>
              <p:nvPr/>
            </p:nvSpPr>
            <p:spPr bwMode="auto">
              <a:xfrm>
                <a:off x="2136" y="250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17" name="Line 1116"/>
              <p:cNvSpPr>
                <a:spLocks noChangeShapeType="1"/>
              </p:cNvSpPr>
              <p:nvPr/>
            </p:nvSpPr>
            <p:spPr bwMode="auto">
              <a:xfrm>
                <a:off x="2231" y="2562"/>
                <a:ext cx="56"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05" name="Group 1117"/>
            <p:cNvGrpSpPr>
              <a:grpSpLocks/>
            </p:cNvGrpSpPr>
            <p:nvPr/>
          </p:nvGrpSpPr>
          <p:grpSpPr bwMode="auto">
            <a:xfrm>
              <a:off x="2399" y="3304"/>
              <a:ext cx="447" cy="279"/>
              <a:chOff x="2399" y="3304"/>
              <a:chExt cx="447" cy="279"/>
            </a:xfrm>
          </p:grpSpPr>
          <p:sp>
            <p:nvSpPr>
              <p:cNvPr id="50508"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4"/>
                    </a:lnTo>
                    <a:lnTo>
                      <a:pt x="32" y="0"/>
                    </a:lnTo>
                    <a:lnTo>
                      <a:pt x="112" y="79"/>
                    </a:lnTo>
                    <a:close/>
                  </a:path>
                </a:pathLst>
              </a:custGeom>
              <a:solidFill>
                <a:schemeClr val="tx1"/>
              </a:solidFill>
              <a:ln w="9525">
                <a:solidFill>
                  <a:schemeClr val="tx1"/>
                </a:solidFill>
                <a:round/>
                <a:headEnd/>
                <a:tailEnd/>
              </a:ln>
            </p:spPr>
            <p:txBody>
              <a:bodyPr/>
              <a:lstStyle/>
              <a:p>
                <a:endParaRPr lang="en-US"/>
              </a:p>
            </p:txBody>
          </p:sp>
          <p:sp>
            <p:nvSpPr>
              <p:cNvPr id="50509" name="Line 1119"/>
              <p:cNvSpPr>
                <a:spLocks noChangeShapeType="1"/>
              </p:cNvSpPr>
              <p:nvPr/>
            </p:nvSpPr>
            <p:spPr bwMode="auto">
              <a:xfrm>
                <a:off x="2399" y="3304"/>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10" name="Line 1120"/>
              <p:cNvSpPr>
                <a:spLocks noChangeShapeType="1"/>
              </p:cNvSpPr>
              <p:nvPr/>
            </p:nvSpPr>
            <p:spPr bwMode="auto">
              <a:xfrm>
                <a:off x="2495" y="3360"/>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11" name="Line 1121"/>
              <p:cNvSpPr>
                <a:spLocks noChangeShapeType="1"/>
              </p:cNvSpPr>
              <p:nvPr/>
            </p:nvSpPr>
            <p:spPr bwMode="auto">
              <a:xfrm>
                <a:off x="2590" y="3424"/>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12" name="Line 1122"/>
              <p:cNvSpPr>
                <a:spLocks noChangeShapeType="1"/>
              </p:cNvSpPr>
              <p:nvPr/>
            </p:nvSpPr>
            <p:spPr bwMode="auto">
              <a:xfrm>
                <a:off x="2687" y="3480"/>
                <a:ext cx="63"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06" name="Group 1123"/>
            <p:cNvGrpSpPr>
              <a:grpSpLocks/>
            </p:cNvGrpSpPr>
            <p:nvPr/>
          </p:nvGrpSpPr>
          <p:grpSpPr bwMode="auto">
            <a:xfrm>
              <a:off x="1936" y="3304"/>
              <a:ext cx="431" cy="271"/>
              <a:chOff x="1936" y="3304"/>
              <a:chExt cx="431" cy="271"/>
            </a:xfrm>
          </p:grpSpPr>
          <p:sp>
            <p:nvSpPr>
              <p:cNvPr id="50503"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0"/>
                    </a:lnTo>
                    <a:lnTo>
                      <a:pt x="16" y="16"/>
                    </a:lnTo>
                    <a:lnTo>
                      <a:pt x="32" y="0"/>
                    </a:lnTo>
                    <a:lnTo>
                      <a:pt x="112" y="79"/>
                    </a:lnTo>
                    <a:close/>
                  </a:path>
                </a:pathLst>
              </a:custGeom>
              <a:solidFill>
                <a:schemeClr val="tx1"/>
              </a:solidFill>
              <a:ln w="9525">
                <a:solidFill>
                  <a:schemeClr val="tx1"/>
                </a:solidFill>
                <a:round/>
                <a:headEnd/>
                <a:tailEnd/>
              </a:ln>
            </p:spPr>
            <p:txBody>
              <a:bodyPr/>
              <a:lstStyle/>
              <a:p>
                <a:endParaRPr lang="en-US"/>
              </a:p>
            </p:txBody>
          </p:sp>
          <p:sp>
            <p:nvSpPr>
              <p:cNvPr id="50504" name="Line 1125"/>
              <p:cNvSpPr>
                <a:spLocks noChangeShapeType="1"/>
              </p:cNvSpPr>
              <p:nvPr/>
            </p:nvSpPr>
            <p:spPr bwMode="auto">
              <a:xfrm>
                <a:off x="1936" y="3304"/>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05" name="Line 1126"/>
              <p:cNvSpPr>
                <a:spLocks noChangeShapeType="1"/>
              </p:cNvSpPr>
              <p:nvPr/>
            </p:nvSpPr>
            <p:spPr bwMode="auto">
              <a:xfrm>
                <a:off x="2032" y="3360"/>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06" name="Line 1127"/>
              <p:cNvSpPr>
                <a:spLocks noChangeShapeType="1"/>
              </p:cNvSpPr>
              <p:nvPr/>
            </p:nvSpPr>
            <p:spPr bwMode="auto">
              <a:xfrm>
                <a:off x="2127" y="3424"/>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07" name="Line 1128"/>
              <p:cNvSpPr>
                <a:spLocks noChangeShapeType="1"/>
              </p:cNvSpPr>
              <p:nvPr/>
            </p:nvSpPr>
            <p:spPr bwMode="auto">
              <a:xfrm>
                <a:off x="2224" y="3480"/>
                <a:ext cx="47"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07" name="Group 1129"/>
            <p:cNvGrpSpPr>
              <a:grpSpLocks/>
            </p:cNvGrpSpPr>
            <p:nvPr/>
          </p:nvGrpSpPr>
          <p:grpSpPr bwMode="auto">
            <a:xfrm>
              <a:off x="2400" y="3304"/>
              <a:ext cx="414" cy="279"/>
              <a:chOff x="2400" y="3304"/>
              <a:chExt cx="414" cy="279"/>
            </a:xfrm>
          </p:grpSpPr>
          <p:sp>
            <p:nvSpPr>
              <p:cNvPr id="50498"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0499" name="Line 1131"/>
              <p:cNvSpPr>
                <a:spLocks noChangeShapeType="1"/>
              </p:cNvSpPr>
              <p:nvPr/>
            </p:nvSpPr>
            <p:spPr bwMode="auto">
              <a:xfrm flipV="1">
                <a:off x="2400" y="3536"/>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00" name="Line 1132"/>
              <p:cNvSpPr>
                <a:spLocks noChangeShapeType="1"/>
              </p:cNvSpPr>
              <p:nvPr/>
            </p:nvSpPr>
            <p:spPr bwMode="auto">
              <a:xfrm flipV="1">
                <a:off x="2495" y="3473"/>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01" name="Line 1133"/>
              <p:cNvSpPr>
                <a:spLocks noChangeShapeType="1"/>
              </p:cNvSpPr>
              <p:nvPr/>
            </p:nvSpPr>
            <p:spPr bwMode="auto">
              <a:xfrm flipV="1">
                <a:off x="2583" y="3409"/>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502" name="Line 1134"/>
              <p:cNvSpPr>
                <a:spLocks noChangeShapeType="1"/>
              </p:cNvSpPr>
              <p:nvPr/>
            </p:nvSpPr>
            <p:spPr bwMode="auto">
              <a:xfrm flipV="1">
                <a:off x="2678" y="3368"/>
                <a:ext cx="40"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08" name="Group 1135"/>
            <p:cNvGrpSpPr>
              <a:grpSpLocks/>
            </p:cNvGrpSpPr>
            <p:nvPr/>
          </p:nvGrpSpPr>
          <p:grpSpPr bwMode="auto">
            <a:xfrm>
              <a:off x="2400" y="3001"/>
              <a:ext cx="422" cy="271"/>
              <a:chOff x="2400" y="3001"/>
              <a:chExt cx="422" cy="271"/>
            </a:xfrm>
          </p:grpSpPr>
          <p:sp>
            <p:nvSpPr>
              <p:cNvPr id="50493"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0494" name="Line 1137"/>
              <p:cNvSpPr>
                <a:spLocks noChangeShapeType="1"/>
              </p:cNvSpPr>
              <p:nvPr/>
            </p:nvSpPr>
            <p:spPr bwMode="auto">
              <a:xfrm flipV="1">
                <a:off x="2400" y="3225"/>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95" name="Line 1138"/>
              <p:cNvSpPr>
                <a:spLocks noChangeShapeType="1"/>
              </p:cNvSpPr>
              <p:nvPr/>
            </p:nvSpPr>
            <p:spPr bwMode="auto">
              <a:xfrm flipV="1">
                <a:off x="2496" y="3170"/>
                <a:ext cx="70" cy="3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96" name="Line 1139"/>
              <p:cNvSpPr>
                <a:spLocks noChangeShapeType="1"/>
              </p:cNvSpPr>
              <p:nvPr/>
            </p:nvSpPr>
            <p:spPr bwMode="auto">
              <a:xfrm flipV="1">
                <a:off x="2590" y="3105"/>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97" name="Line 1140"/>
              <p:cNvSpPr>
                <a:spLocks noChangeShapeType="1"/>
              </p:cNvSpPr>
              <p:nvPr/>
            </p:nvSpPr>
            <p:spPr bwMode="auto">
              <a:xfrm flipV="1">
                <a:off x="2678" y="3065"/>
                <a:ext cx="48" cy="2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09" name="Group 1141"/>
            <p:cNvGrpSpPr>
              <a:grpSpLocks/>
            </p:cNvGrpSpPr>
            <p:nvPr/>
          </p:nvGrpSpPr>
          <p:grpSpPr bwMode="auto">
            <a:xfrm>
              <a:off x="3318" y="3001"/>
              <a:ext cx="422" cy="271"/>
              <a:chOff x="3318" y="3001"/>
              <a:chExt cx="422" cy="271"/>
            </a:xfrm>
          </p:grpSpPr>
          <p:sp>
            <p:nvSpPr>
              <p:cNvPr id="50488"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0489" name="Line 1143"/>
              <p:cNvSpPr>
                <a:spLocks noChangeShapeType="1"/>
              </p:cNvSpPr>
              <p:nvPr/>
            </p:nvSpPr>
            <p:spPr bwMode="auto">
              <a:xfrm flipV="1">
                <a:off x="3318" y="3225"/>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90" name="Line 1144"/>
              <p:cNvSpPr>
                <a:spLocks noChangeShapeType="1"/>
              </p:cNvSpPr>
              <p:nvPr/>
            </p:nvSpPr>
            <p:spPr bwMode="auto">
              <a:xfrm flipV="1">
                <a:off x="3414" y="3169"/>
                <a:ext cx="71"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91" name="Line 1145"/>
              <p:cNvSpPr>
                <a:spLocks noChangeShapeType="1"/>
              </p:cNvSpPr>
              <p:nvPr/>
            </p:nvSpPr>
            <p:spPr bwMode="auto">
              <a:xfrm flipV="1">
                <a:off x="3509" y="3106"/>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92" name="Line 1146"/>
              <p:cNvSpPr>
                <a:spLocks noChangeShapeType="1"/>
              </p:cNvSpPr>
              <p:nvPr/>
            </p:nvSpPr>
            <p:spPr bwMode="auto">
              <a:xfrm flipV="1">
                <a:off x="3596" y="3065"/>
                <a:ext cx="48" cy="2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10" name="Group 1147"/>
            <p:cNvGrpSpPr>
              <a:grpSpLocks/>
            </p:cNvGrpSpPr>
            <p:nvPr/>
          </p:nvGrpSpPr>
          <p:grpSpPr bwMode="auto">
            <a:xfrm>
              <a:off x="3325" y="2076"/>
              <a:ext cx="439" cy="271"/>
              <a:chOff x="3325" y="2076"/>
              <a:chExt cx="439" cy="271"/>
            </a:xfrm>
          </p:grpSpPr>
          <p:sp>
            <p:nvSpPr>
              <p:cNvPr id="50483"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0484" name="Line 1149"/>
              <p:cNvSpPr>
                <a:spLocks noChangeShapeType="1"/>
              </p:cNvSpPr>
              <p:nvPr/>
            </p:nvSpPr>
            <p:spPr bwMode="auto">
              <a:xfrm>
                <a:off x="3325" y="2076"/>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85" name="Line 1150"/>
              <p:cNvSpPr>
                <a:spLocks noChangeShapeType="1"/>
              </p:cNvSpPr>
              <p:nvPr/>
            </p:nvSpPr>
            <p:spPr bwMode="auto">
              <a:xfrm>
                <a:off x="3422" y="2132"/>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86" name="Line 1151"/>
              <p:cNvSpPr>
                <a:spLocks noChangeShapeType="1"/>
              </p:cNvSpPr>
              <p:nvPr/>
            </p:nvSpPr>
            <p:spPr bwMode="auto">
              <a:xfrm>
                <a:off x="3517" y="2196"/>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87" name="Line 1152"/>
              <p:cNvSpPr>
                <a:spLocks noChangeShapeType="1"/>
              </p:cNvSpPr>
              <p:nvPr/>
            </p:nvSpPr>
            <p:spPr bwMode="auto">
              <a:xfrm>
                <a:off x="3612" y="2251"/>
                <a:ext cx="56" cy="4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11" name="Group 1153"/>
            <p:cNvGrpSpPr>
              <a:grpSpLocks/>
            </p:cNvGrpSpPr>
            <p:nvPr/>
          </p:nvGrpSpPr>
          <p:grpSpPr bwMode="auto">
            <a:xfrm>
              <a:off x="3788" y="2068"/>
              <a:ext cx="431" cy="287"/>
              <a:chOff x="3788" y="2068"/>
              <a:chExt cx="431" cy="287"/>
            </a:xfrm>
          </p:grpSpPr>
          <p:sp>
            <p:nvSpPr>
              <p:cNvPr id="50478"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tx1"/>
              </a:solidFill>
              <a:ln w="9525">
                <a:solidFill>
                  <a:schemeClr val="tx1"/>
                </a:solidFill>
                <a:round/>
                <a:headEnd/>
                <a:tailEnd/>
              </a:ln>
            </p:spPr>
            <p:txBody>
              <a:bodyPr/>
              <a:lstStyle/>
              <a:p>
                <a:endParaRPr lang="en-US"/>
              </a:p>
            </p:txBody>
          </p:sp>
          <p:sp>
            <p:nvSpPr>
              <p:cNvPr id="50479" name="Line 1155"/>
              <p:cNvSpPr>
                <a:spLocks noChangeShapeType="1"/>
              </p:cNvSpPr>
              <p:nvPr/>
            </p:nvSpPr>
            <p:spPr bwMode="auto">
              <a:xfrm>
                <a:off x="3788" y="2068"/>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80" name="Line 1156"/>
              <p:cNvSpPr>
                <a:spLocks noChangeShapeType="1"/>
              </p:cNvSpPr>
              <p:nvPr/>
            </p:nvSpPr>
            <p:spPr bwMode="auto">
              <a:xfrm>
                <a:off x="3885" y="2132"/>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81" name="Line 1157"/>
              <p:cNvSpPr>
                <a:spLocks noChangeShapeType="1"/>
              </p:cNvSpPr>
              <p:nvPr/>
            </p:nvSpPr>
            <p:spPr bwMode="auto">
              <a:xfrm>
                <a:off x="3973" y="2196"/>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82" name="Line 1158"/>
              <p:cNvSpPr>
                <a:spLocks noChangeShapeType="1"/>
              </p:cNvSpPr>
              <p:nvPr/>
            </p:nvSpPr>
            <p:spPr bwMode="auto">
              <a:xfrm>
                <a:off x="4067" y="2251"/>
                <a:ext cx="56" cy="4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12" name="Group 1159"/>
            <p:cNvGrpSpPr>
              <a:grpSpLocks/>
            </p:cNvGrpSpPr>
            <p:nvPr/>
          </p:nvGrpSpPr>
          <p:grpSpPr bwMode="auto">
            <a:xfrm>
              <a:off x="4251" y="2084"/>
              <a:ext cx="431" cy="263"/>
              <a:chOff x="4251" y="2084"/>
              <a:chExt cx="431" cy="263"/>
            </a:xfrm>
          </p:grpSpPr>
          <p:sp>
            <p:nvSpPr>
              <p:cNvPr id="50473"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0474" name="Line 1161"/>
              <p:cNvSpPr>
                <a:spLocks noChangeShapeType="1"/>
              </p:cNvSpPr>
              <p:nvPr/>
            </p:nvSpPr>
            <p:spPr bwMode="auto">
              <a:xfrm>
                <a:off x="4251" y="2084"/>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75" name="Line 1162"/>
              <p:cNvSpPr>
                <a:spLocks noChangeShapeType="1"/>
              </p:cNvSpPr>
              <p:nvPr/>
            </p:nvSpPr>
            <p:spPr bwMode="auto">
              <a:xfrm>
                <a:off x="4348" y="2140"/>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76" name="Line 1163"/>
              <p:cNvSpPr>
                <a:spLocks noChangeShapeType="1"/>
              </p:cNvSpPr>
              <p:nvPr/>
            </p:nvSpPr>
            <p:spPr bwMode="auto">
              <a:xfrm>
                <a:off x="4443" y="2203"/>
                <a:ext cx="71"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77" name="Line 1164"/>
              <p:cNvSpPr>
                <a:spLocks noChangeShapeType="1"/>
              </p:cNvSpPr>
              <p:nvPr/>
            </p:nvSpPr>
            <p:spPr bwMode="auto">
              <a:xfrm>
                <a:off x="4539" y="2259"/>
                <a:ext cx="47"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13" name="Group 1165"/>
            <p:cNvGrpSpPr>
              <a:grpSpLocks/>
            </p:cNvGrpSpPr>
            <p:nvPr/>
          </p:nvGrpSpPr>
          <p:grpSpPr bwMode="auto">
            <a:xfrm>
              <a:off x="4236" y="3001"/>
              <a:ext cx="430" cy="279"/>
              <a:chOff x="4236" y="3001"/>
              <a:chExt cx="430" cy="279"/>
            </a:xfrm>
          </p:grpSpPr>
          <p:sp>
            <p:nvSpPr>
              <p:cNvPr id="50468"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0469" name="Line 1167"/>
              <p:cNvSpPr>
                <a:spLocks noChangeShapeType="1"/>
              </p:cNvSpPr>
              <p:nvPr/>
            </p:nvSpPr>
            <p:spPr bwMode="auto">
              <a:xfrm flipV="1">
                <a:off x="4236" y="3233"/>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70" name="Line 1168"/>
              <p:cNvSpPr>
                <a:spLocks noChangeShapeType="1"/>
              </p:cNvSpPr>
              <p:nvPr/>
            </p:nvSpPr>
            <p:spPr bwMode="auto">
              <a:xfrm flipV="1">
                <a:off x="4332" y="3169"/>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71" name="Line 1169"/>
              <p:cNvSpPr>
                <a:spLocks noChangeShapeType="1"/>
              </p:cNvSpPr>
              <p:nvPr/>
            </p:nvSpPr>
            <p:spPr bwMode="auto">
              <a:xfrm flipV="1">
                <a:off x="4419" y="3114"/>
                <a:ext cx="80"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72" name="Line 1170"/>
              <p:cNvSpPr>
                <a:spLocks noChangeShapeType="1"/>
              </p:cNvSpPr>
              <p:nvPr/>
            </p:nvSpPr>
            <p:spPr bwMode="auto">
              <a:xfrm flipV="1">
                <a:off x="4515" y="3066"/>
                <a:ext cx="55"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14" name="Group 1171"/>
            <p:cNvGrpSpPr>
              <a:grpSpLocks/>
            </p:cNvGrpSpPr>
            <p:nvPr/>
          </p:nvGrpSpPr>
          <p:grpSpPr bwMode="auto">
            <a:xfrm>
              <a:off x="3772" y="2682"/>
              <a:ext cx="423" cy="287"/>
              <a:chOff x="3772" y="2682"/>
              <a:chExt cx="423" cy="287"/>
            </a:xfrm>
          </p:grpSpPr>
          <p:sp>
            <p:nvSpPr>
              <p:cNvPr id="50463"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tx1"/>
              </a:solidFill>
              <a:ln w="9525">
                <a:solidFill>
                  <a:schemeClr val="tx1"/>
                </a:solidFill>
                <a:round/>
                <a:headEnd/>
                <a:tailEnd/>
              </a:ln>
            </p:spPr>
            <p:txBody>
              <a:bodyPr/>
              <a:lstStyle/>
              <a:p>
                <a:endParaRPr lang="en-US"/>
              </a:p>
            </p:txBody>
          </p:sp>
          <p:sp>
            <p:nvSpPr>
              <p:cNvPr id="50464" name="Line 1173"/>
              <p:cNvSpPr>
                <a:spLocks noChangeShapeType="1"/>
              </p:cNvSpPr>
              <p:nvPr/>
            </p:nvSpPr>
            <p:spPr bwMode="auto">
              <a:xfrm>
                <a:off x="3772" y="2682"/>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65" name="Line 1174"/>
              <p:cNvSpPr>
                <a:spLocks noChangeShapeType="1"/>
              </p:cNvSpPr>
              <p:nvPr/>
            </p:nvSpPr>
            <p:spPr bwMode="auto">
              <a:xfrm>
                <a:off x="3868" y="2746"/>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66" name="Line 1175"/>
              <p:cNvSpPr>
                <a:spLocks noChangeShapeType="1"/>
              </p:cNvSpPr>
              <p:nvPr/>
            </p:nvSpPr>
            <p:spPr bwMode="auto">
              <a:xfrm>
                <a:off x="3957" y="2810"/>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67" name="Line 1176"/>
              <p:cNvSpPr>
                <a:spLocks noChangeShapeType="1"/>
              </p:cNvSpPr>
              <p:nvPr/>
            </p:nvSpPr>
            <p:spPr bwMode="auto">
              <a:xfrm>
                <a:off x="4051" y="2873"/>
                <a:ext cx="48"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15" name="Group 1177"/>
            <p:cNvGrpSpPr>
              <a:grpSpLocks/>
            </p:cNvGrpSpPr>
            <p:nvPr/>
          </p:nvGrpSpPr>
          <p:grpSpPr bwMode="auto">
            <a:xfrm>
              <a:off x="3780" y="2387"/>
              <a:ext cx="431" cy="279"/>
              <a:chOff x="3780" y="2387"/>
              <a:chExt cx="431" cy="279"/>
            </a:xfrm>
          </p:grpSpPr>
          <p:sp>
            <p:nvSpPr>
              <p:cNvPr id="50458"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tx1"/>
              </a:solidFill>
              <a:ln w="9525">
                <a:solidFill>
                  <a:schemeClr val="tx1"/>
                </a:solidFill>
                <a:round/>
                <a:headEnd/>
                <a:tailEnd/>
              </a:ln>
            </p:spPr>
            <p:txBody>
              <a:bodyPr/>
              <a:lstStyle/>
              <a:p>
                <a:endParaRPr lang="en-US"/>
              </a:p>
            </p:txBody>
          </p:sp>
          <p:sp>
            <p:nvSpPr>
              <p:cNvPr id="50459" name="Line 1179"/>
              <p:cNvSpPr>
                <a:spLocks noChangeShapeType="1"/>
              </p:cNvSpPr>
              <p:nvPr/>
            </p:nvSpPr>
            <p:spPr bwMode="auto">
              <a:xfrm>
                <a:off x="3780" y="2387"/>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60" name="Line 1180"/>
              <p:cNvSpPr>
                <a:spLocks noChangeShapeType="1"/>
              </p:cNvSpPr>
              <p:nvPr/>
            </p:nvSpPr>
            <p:spPr bwMode="auto">
              <a:xfrm>
                <a:off x="3877" y="2451"/>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61" name="Line 1181"/>
              <p:cNvSpPr>
                <a:spLocks noChangeShapeType="1"/>
              </p:cNvSpPr>
              <p:nvPr/>
            </p:nvSpPr>
            <p:spPr bwMode="auto">
              <a:xfrm>
                <a:off x="3965" y="2507"/>
                <a:ext cx="78"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62" name="Line 1182"/>
              <p:cNvSpPr>
                <a:spLocks noChangeShapeType="1"/>
              </p:cNvSpPr>
              <p:nvPr/>
            </p:nvSpPr>
            <p:spPr bwMode="auto">
              <a:xfrm>
                <a:off x="4060" y="2570"/>
                <a:ext cx="55"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16" name="Group 1183"/>
            <p:cNvGrpSpPr>
              <a:grpSpLocks/>
            </p:cNvGrpSpPr>
            <p:nvPr/>
          </p:nvGrpSpPr>
          <p:grpSpPr bwMode="auto">
            <a:xfrm>
              <a:off x="3780" y="1781"/>
              <a:ext cx="415" cy="263"/>
              <a:chOff x="3780" y="1781"/>
              <a:chExt cx="415" cy="263"/>
            </a:xfrm>
          </p:grpSpPr>
          <p:sp>
            <p:nvSpPr>
              <p:cNvPr id="50453"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0454" name="Line 1185"/>
              <p:cNvSpPr>
                <a:spLocks noChangeShapeType="1"/>
              </p:cNvSpPr>
              <p:nvPr/>
            </p:nvSpPr>
            <p:spPr bwMode="auto">
              <a:xfrm flipV="1">
                <a:off x="3780" y="1996"/>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55" name="Line 1186"/>
              <p:cNvSpPr>
                <a:spLocks noChangeShapeType="1"/>
              </p:cNvSpPr>
              <p:nvPr/>
            </p:nvSpPr>
            <p:spPr bwMode="auto">
              <a:xfrm flipV="1">
                <a:off x="3876" y="1940"/>
                <a:ext cx="72" cy="4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56" name="Line 1187"/>
              <p:cNvSpPr>
                <a:spLocks noChangeShapeType="1"/>
              </p:cNvSpPr>
              <p:nvPr/>
            </p:nvSpPr>
            <p:spPr bwMode="auto">
              <a:xfrm flipV="1">
                <a:off x="3973" y="1878"/>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57" name="Line 1188"/>
              <p:cNvSpPr>
                <a:spLocks noChangeShapeType="1"/>
              </p:cNvSpPr>
              <p:nvPr/>
            </p:nvSpPr>
            <p:spPr bwMode="auto">
              <a:xfrm flipV="1">
                <a:off x="4059" y="1846"/>
                <a:ext cx="40" cy="1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17" name="Group 1189"/>
            <p:cNvGrpSpPr>
              <a:grpSpLocks/>
            </p:cNvGrpSpPr>
            <p:nvPr/>
          </p:nvGrpSpPr>
          <p:grpSpPr bwMode="auto">
            <a:xfrm>
              <a:off x="3780" y="1765"/>
              <a:ext cx="447" cy="279"/>
              <a:chOff x="3780" y="1765"/>
              <a:chExt cx="447" cy="279"/>
            </a:xfrm>
          </p:grpSpPr>
          <p:sp>
            <p:nvSpPr>
              <p:cNvPr id="50448"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0449" name="Line 1191"/>
              <p:cNvSpPr>
                <a:spLocks noChangeShapeType="1"/>
              </p:cNvSpPr>
              <p:nvPr/>
            </p:nvSpPr>
            <p:spPr bwMode="auto">
              <a:xfrm>
                <a:off x="3780" y="1765"/>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50" name="Line 1192"/>
              <p:cNvSpPr>
                <a:spLocks noChangeShapeType="1"/>
              </p:cNvSpPr>
              <p:nvPr/>
            </p:nvSpPr>
            <p:spPr bwMode="auto">
              <a:xfrm>
                <a:off x="3877" y="1821"/>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51" name="Line 1193"/>
              <p:cNvSpPr>
                <a:spLocks noChangeShapeType="1"/>
              </p:cNvSpPr>
              <p:nvPr/>
            </p:nvSpPr>
            <p:spPr bwMode="auto">
              <a:xfrm>
                <a:off x="3972" y="1884"/>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52" name="Line 1194"/>
              <p:cNvSpPr>
                <a:spLocks noChangeShapeType="1"/>
              </p:cNvSpPr>
              <p:nvPr/>
            </p:nvSpPr>
            <p:spPr bwMode="auto">
              <a:xfrm>
                <a:off x="4068" y="1940"/>
                <a:ext cx="63"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18" name="Group 1195"/>
            <p:cNvGrpSpPr>
              <a:grpSpLocks/>
            </p:cNvGrpSpPr>
            <p:nvPr/>
          </p:nvGrpSpPr>
          <p:grpSpPr bwMode="auto">
            <a:xfrm>
              <a:off x="3326" y="1781"/>
              <a:ext cx="430" cy="255"/>
              <a:chOff x="3326" y="1781"/>
              <a:chExt cx="430" cy="255"/>
            </a:xfrm>
          </p:grpSpPr>
          <p:sp>
            <p:nvSpPr>
              <p:cNvPr id="50443"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0444" name="Line 1197"/>
              <p:cNvSpPr>
                <a:spLocks noChangeShapeType="1"/>
              </p:cNvSpPr>
              <p:nvPr/>
            </p:nvSpPr>
            <p:spPr bwMode="auto">
              <a:xfrm>
                <a:off x="3326" y="1781"/>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45" name="Line 1198"/>
              <p:cNvSpPr>
                <a:spLocks noChangeShapeType="1"/>
              </p:cNvSpPr>
              <p:nvPr/>
            </p:nvSpPr>
            <p:spPr bwMode="auto">
              <a:xfrm>
                <a:off x="3422" y="1837"/>
                <a:ext cx="79"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46" name="Line 1199"/>
              <p:cNvSpPr>
                <a:spLocks noChangeShapeType="1"/>
              </p:cNvSpPr>
              <p:nvPr/>
            </p:nvSpPr>
            <p:spPr bwMode="auto">
              <a:xfrm>
                <a:off x="3516" y="1892"/>
                <a:ext cx="80"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47" name="Line 1200"/>
              <p:cNvSpPr>
                <a:spLocks noChangeShapeType="1"/>
              </p:cNvSpPr>
              <p:nvPr/>
            </p:nvSpPr>
            <p:spPr bwMode="auto">
              <a:xfrm>
                <a:off x="3612" y="1948"/>
                <a:ext cx="48"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19" name="Group 1201"/>
            <p:cNvGrpSpPr>
              <a:grpSpLocks/>
            </p:cNvGrpSpPr>
            <p:nvPr/>
          </p:nvGrpSpPr>
          <p:grpSpPr bwMode="auto">
            <a:xfrm>
              <a:off x="3325" y="2698"/>
              <a:ext cx="415" cy="279"/>
              <a:chOff x="3325" y="2698"/>
              <a:chExt cx="415" cy="279"/>
            </a:xfrm>
          </p:grpSpPr>
          <p:sp>
            <p:nvSpPr>
              <p:cNvPr id="50438"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tx1"/>
              </a:solidFill>
              <a:ln w="9525">
                <a:solidFill>
                  <a:schemeClr val="tx1"/>
                </a:solidFill>
                <a:round/>
                <a:headEnd/>
                <a:tailEnd/>
              </a:ln>
            </p:spPr>
            <p:txBody>
              <a:bodyPr/>
              <a:lstStyle/>
              <a:p>
                <a:endParaRPr lang="en-US"/>
              </a:p>
            </p:txBody>
          </p:sp>
          <p:sp>
            <p:nvSpPr>
              <p:cNvPr id="50439" name="Line 1203"/>
              <p:cNvSpPr>
                <a:spLocks noChangeShapeType="1"/>
              </p:cNvSpPr>
              <p:nvPr/>
            </p:nvSpPr>
            <p:spPr bwMode="auto">
              <a:xfrm>
                <a:off x="3325" y="2698"/>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40" name="Line 1204"/>
              <p:cNvSpPr>
                <a:spLocks noChangeShapeType="1"/>
              </p:cNvSpPr>
              <p:nvPr/>
            </p:nvSpPr>
            <p:spPr bwMode="auto">
              <a:xfrm>
                <a:off x="3421" y="2762"/>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41" name="Line 1205"/>
              <p:cNvSpPr>
                <a:spLocks noChangeShapeType="1"/>
              </p:cNvSpPr>
              <p:nvPr/>
            </p:nvSpPr>
            <p:spPr bwMode="auto">
              <a:xfrm>
                <a:off x="3510" y="2826"/>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42" name="Line 1206"/>
              <p:cNvSpPr>
                <a:spLocks noChangeShapeType="1"/>
              </p:cNvSpPr>
              <p:nvPr/>
            </p:nvSpPr>
            <p:spPr bwMode="auto">
              <a:xfrm>
                <a:off x="3604" y="2881"/>
                <a:ext cx="40"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20" name="Group 1207"/>
            <p:cNvGrpSpPr>
              <a:grpSpLocks/>
            </p:cNvGrpSpPr>
            <p:nvPr/>
          </p:nvGrpSpPr>
          <p:grpSpPr bwMode="auto">
            <a:xfrm>
              <a:off x="2878" y="2395"/>
              <a:ext cx="423" cy="271"/>
              <a:chOff x="2878" y="2395"/>
              <a:chExt cx="423" cy="271"/>
            </a:xfrm>
          </p:grpSpPr>
          <p:sp>
            <p:nvSpPr>
              <p:cNvPr id="50433"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tx1"/>
              </a:solidFill>
              <a:ln w="9525">
                <a:solidFill>
                  <a:schemeClr val="tx1"/>
                </a:solidFill>
                <a:round/>
                <a:headEnd/>
                <a:tailEnd/>
              </a:ln>
            </p:spPr>
            <p:txBody>
              <a:bodyPr/>
              <a:lstStyle/>
              <a:p>
                <a:endParaRPr lang="en-US"/>
              </a:p>
            </p:txBody>
          </p:sp>
          <p:sp>
            <p:nvSpPr>
              <p:cNvPr id="50434" name="Line 1209"/>
              <p:cNvSpPr>
                <a:spLocks noChangeShapeType="1"/>
              </p:cNvSpPr>
              <p:nvPr/>
            </p:nvSpPr>
            <p:spPr bwMode="auto">
              <a:xfrm>
                <a:off x="2878" y="2395"/>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35" name="Line 1210"/>
              <p:cNvSpPr>
                <a:spLocks noChangeShapeType="1"/>
              </p:cNvSpPr>
              <p:nvPr/>
            </p:nvSpPr>
            <p:spPr bwMode="auto">
              <a:xfrm>
                <a:off x="2975" y="2459"/>
                <a:ext cx="70" cy="3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36" name="Line 1211"/>
              <p:cNvSpPr>
                <a:spLocks noChangeShapeType="1"/>
              </p:cNvSpPr>
              <p:nvPr/>
            </p:nvSpPr>
            <p:spPr bwMode="auto">
              <a:xfrm>
                <a:off x="3070" y="2515"/>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37" name="Line 1212"/>
              <p:cNvSpPr>
                <a:spLocks noChangeShapeType="1"/>
              </p:cNvSpPr>
              <p:nvPr/>
            </p:nvSpPr>
            <p:spPr bwMode="auto">
              <a:xfrm>
                <a:off x="3157" y="2578"/>
                <a:ext cx="48" cy="2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21" name="Group 1213"/>
            <p:cNvGrpSpPr>
              <a:grpSpLocks/>
            </p:cNvGrpSpPr>
            <p:nvPr/>
          </p:nvGrpSpPr>
          <p:grpSpPr bwMode="auto">
            <a:xfrm>
              <a:off x="2862" y="3001"/>
              <a:ext cx="423" cy="263"/>
              <a:chOff x="2862" y="3001"/>
              <a:chExt cx="423" cy="263"/>
            </a:xfrm>
          </p:grpSpPr>
          <p:sp>
            <p:nvSpPr>
              <p:cNvPr id="50428"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3"/>
                    </a:lnTo>
                    <a:lnTo>
                      <a:pt x="32" y="0"/>
                    </a:lnTo>
                    <a:lnTo>
                      <a:pt x="112" y="79"/>
                    </a:lnTo>
                    <a:close/>
                  </a:path>
                </a:pathLst>
              </a:custGeom>
              <a:solidFill>
                <a:schemeClr val="tx1"/>
              </a:solidFill>
              <a:ln w="9525">
                <a:solidFill>
                  <a:schemeClr val="tx1"/>
                </a:solidFill>
                <a:round/>
                <a:headEnd/>
                <a:tailEnd/>
              </a:ln>
            </p:spPr>
            <p:txBody>
              <a:bodyPr/>
              <a:lstStyle/>
              <a:p>
                <a:endParaRPr lang="en-US"/>
              </a:p>
            </p:txBody>
          </p:sp>
          <p:sp>
            <p:nvSpPr>
              <p:cNvPr id="50429" name="Line 1215"/>
              <p:cNvSpPr>
                <a:spLocks noChangeShapeType="1"/>
              </p:cNvSpPr>
              <p:nvPr/>
            </p:nvSpPr>
            <p:spPr bwMode="auto">
              <a:xfrm>
                <a:off x="2862" y="3001"/>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30" name="Line 1216"/>
              <p:cNvSpPr>
                <a:spLocks noChangeShapeType="1"/>
              </p:cNvSpPr>
              <p:nvPr/>
            </p:nvSpPr>
            <p:spPr bwMode="auto">
              <a:xfrm>
                <a:off x="2958" y="305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31" name="Line 1217"/>
              <p:cNvSpPr>
                <a:spLocks noChangeShapeType="1"/>
              </p:cNvSpPr>
              <p:nvPr/>
            </p:nvSpPr>
            <p:spPr bwMode="auto">
              <a:xfrm>
                <a:off x="3054" y="3121"/>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32" name="Line 1218"/>
              <p:cNvSpPr>
                <a:spLocks noChangeShapeType="1"/>
              </p:cNvSpPr>
              <p:nvPr/>
            </p:nvSpPr>
            <p:spPr bwMode="auto">
              <a:xfrm>
                <a:off x="3150" y="3177"/>
                <a:ext cx="39" cy="3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0422" name="Group 1219"/>
            <p:cNvGrpSpPr>
              <a:grpSpLocks/>
            </p:cNvGrpSpPr>
            <p:nvPr/>
          </p:nvGrpSpPr>
          <p:grpSpPr bwMode="auto">
            <a:xfrm>
              <a:off x="3318" y="3304"/>
              <a:ext cx="422" cy="287"/>
              <a:chOff x="3318" y="3304"/>
              <a:chExt cx="422" cy="287"/>
            </a:xfrm>
          </p:grpSpPr>
          <p:sp>
            <p:nvSpPr>
              <p:cNvPr id="50423"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0424" name="Line 1221"/>
              <p:cNvSpPr>
                <a:spLocks noChangeShapeType="1"/>
              </p:cNvSpPr>
              <p:nvPr/>
            </p:nvSpPr>
            <p:spPr bwMode="auto">
              <a:xfrm flipV="1">
                <a:off x="3318" y="3544"/>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25" name="Line 1222"/>
              <p:cNvSpPr>
                <a:spLocks noChangeShapeType="1"/>
              </p:cNvSpPr>
              <p:nvPr/>
            </p:nvSpPr>
            <p:spPr bwMode="auto">
              <a:xfrm flipV="1">
                <a:off x="3413" y="3481"/>
                <a:ext cx="72"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26" name="Line 1223"/>
              <p:cNvSpPr>
                <a:spLocks noChangeShapeType="1"/>
              </p:cNvSpPr>
              <p:nvPr/>
            </p:nvSpPr>
            <p:spPr bwMode="auto">
              <a:xfrm flipV="1">
                <a:off x="3501" y="341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427" name="Line 1224"/>
              <p:cNvSpPr>
                <a:spLocks noChangeShapeType="1"/>
              </p:cNvSpPr>
              <p:nvPr/>
            </p:nvSpPr>
            <p:spPr bwMode="auto">
              <a:xfrm flipV="1">
                <a:off x="3596" y="3368"/>
                <a:ext cx="48"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50179" name="Rectangle 1225"/>
          <p:cNvSpPr>
            <a:spLocks noGrp="1" noChangeArrowheads="1"/>
          </p:cNvSpPr>
          <p:nvPr>
            <p:ph type="title"/>
          </p:nvPr>
        </p:nvSpPr>
        <p:spPr/>
        <p:txBody>
          <a:bodyPr/>
          <a:lstStyle/>
          <a:p>
            <a:pPr eaLnBrk="1" hangingPunct="1"/>
            <a:r>
              <a:rPr lang="en-US" smtClean="0"/>
              <a:t>Strategic planning</a:t>
            </a:r>
          </a:p>
        </p:txBody>
      </p:sp>
      <p:sp>
        <p:nvSpPr>
          <p:cNvPr id="50180" name="Rectangle 1226" descr="Dark upward diagonal"/>
          <p:cNvSpPr>
            <a:spLocks noChangeArrowheads="1"/>
          </p:cNvSpPr>
          <p:nvPr/>
        </p:nvSpPr>
        <p:spPr bwMode="auto">
          <a:xfrm>
            <a:off x="838200" y="3403600"/>
            <a:ext cx="673100" cy="228600"/>
          </a:xfrm>
          <a:prstGeom prst="rect">
            <a:avLst/>
          </a:prstGeom>
          <a:pattFill prst="dkUpDiag">
            <a:fgClr>
              <a:srgbClr val="0000FF"/>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1" name="Rectangle 1227" descr="Dark downward diagonal"/>
          <p:cNvSpPr>
            <a:spLocks noChangeArrowheads="1"/>
          </p:cNvSpPr>
          <p:nvPr/>
        </p:nvSpPr>
        <p:spPr bwMode="auto">
          <a:xfrm>
            <a:off x="838200" y="3848100"/>
            <a:ext cx="673100" cy="228600"/>
          </a:xfrm>
          <a:prstGeom prst="rect">
            <a:avLst/>
          </a:prstGeom>
          <a:pattFill prst="dkDnDiag">
            <a:fgClr>
              <a:srgbClr val="0000FF"/>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2" name="Rectangle 1228" descr="Light horizontal"/>
          <p:cNvSpPr>
            <a:spLocks noChangeArrowheads="1"/>
          </p:cNvSpPr>
          <p:nvPr/>
        </p:nvSpPr>
        <p:spPr bwMode="auto">
          <a:xfrm>
            <a:off x="825500" y="4279900"/>
            <a:ext cx="673100" cy="228600"/>
          </a:xfrm>
          <a:prstGeom prst="rect">
            <a:avLst/>
          </a:prstGeom>
          <a:pattFill prst="ltHorz">
            <a:fgClr>
              <a:srgbClr val="0000FF"/>
            </a:fgClr>
            <a:bgClr>
              <a:schemeClr val="bg1"/>
            </a:bgClr>
          </a:patt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3" name="Oval 1229"/>
          <p:cNvSpPr>
            <a:spLocks noChangeArrowheads="1"/>
          </p:cNvSpPr>
          <p:nvPr/>
        </p:nvSpPr>
        <p:spPr bwMode="auto">
          <a:xfrm>
            <a:off x="8013700" y="3860800"/>
            <a:ext cx="177800" cy="177800"/>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84" name="Text Box 1230"/>
          <p:cNvSpPr txBox="1">
            <a:spLocks noChangeArrowheads="1"/>
          </p:cNvSpPr>
          <p:nvPr/>
        </p:nvSpPr>
        <p:spPr bwMode="auto">
          <a:xfrm>
            <a:off x="587375" y="1360488"/>
            <a:ext cx="2986088"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2000" i="0">
                <a:latin typeface="Times New Roman" pitchFamily="18" charset="0"/>
              </a:rPr>
              <a:t>One supersource node </a:t>
            </a:r>
          </a:p>
          <a:p>
            <a:r>
              <a:rPr lang="en-US" sz="2000" i="0">
                <a:latin typeface="Times New Roman" pitchFamily="18" charset="0"/>
              </a:rPr>
              <a:t>for each type of locomotive</a:t>
            </a:r>
          </a:p>
        </p:txBody>
      </p:sp>
      <p:sp>
        <p:nvSpPr>
          <p:cNvPr id="50185" name="Line 1231"/>
          <p:cNvSpPr>
            <a:spLocks noChangeShapeType="1"/>
          </p:cNvSpPr>
          <p:nvPr/>
        </p:nvSpPr>
        <p:spPr bwMode="auto">
          <a:xfrm flipV="1">
            <a:off x="1511300" y="2705100"/>
            <a:ext cx="774700" cy="800100"/>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6" name="Line 1232"/>
          <p:cNvSpPr>
            <a:spLocks noChangeShapeType="1"/>
          </p:cNvSpPr>
          <p:nvPr/>
        </p:nvSpPr>
        <p:spPr bwMode="auto">
          <a:xfrm flipV="1">
            <a:off x="1511300" y="3149600"/>
            <a:ext cx="787400" cy="374650"/>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7" name="Line 1233"/>
          <p:cNvSpPr>
            <a:spLocks noChangeShapeType="1"/>
          </p:cNvSpPr>
          <p:nvPr/>
        </p:nvSpPr>
        <p:spPr bwMode="auto">
          <a:xfrm>
            <a:off x="1511300" y="3530600"/>
            <a:ext cx="762000" cy="50800"/>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8" name="Line 1234"/>
          <p:cNvSpPr>
            <a:spLocks noChangeShapeType="1"/>
          </p:cNvSpPr>
          <p:nvPr/>
        </p:nvSpPr>
        <p:spPr bwMode="auto">
          <a:xfrm>
            <a:off x="1536700" y="3543300"/>
            <a:ext cx="762000" cy="482600"/>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89" name="Line 1235"/>
          <p:cNvSpPr>
            <a:spLocks noChangeShapeType="1"/>
          </p:cNvSpPr>
          <p:nvPr/>
        </p:nvSpPr>
        <p:spPr bwMode="auto">
          <a:xfrm>
            <a:off x="1524000" y="3530600"/>
            <a:ext cx="736600" cy="927100"/>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0" name="Line 1236"/>
          <p:cNvSpPr>
            <a:spLocks noChangeShapeType="1"/>
          </p:cNvSpPr>
          <p:nvPr/>
        </p:nvSpPr>
        <p:spPr bwMode="auto">
          <a:xfrm>
            <a:off x="1524000" y="3530600"/>
            <a:ext cx="736600" cy="1371600"/>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1" name="Line 1237"/>
          <p:cNvSpPr>
            <a:spLocks noChangeShapeType="1"/>
          </p:cNvSpPr>
          <p:nvPr/>
        </p:nvSpPr>
        <p:spPr bwMode="auto">
          <a:xfrm flipV="1">
            <a:off x="1511300" y="3155950"/>
            <a:ext cx="774700" cy="800100"/>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2" name="Line 1238"/>
          <p:cNvSpPr>
            <a:spLocks noChangeShapeType="1"/>
          </p:cNvSpPr>
          <p:nvPr/>
        </p:nvSpPr>
        <p:spPr bwMode="auto">
          <a:xfrm flipV="1">
            <a:off x="1511300" y="3587750"/>
            <a:ext cx="768350" cy="387350"/>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3" name="Line 1239"/>
          <p:cNvSpPr>
            <a:spLocks noChangeShapeType="1"/>
          </p:cNvSpPr>
          <p:nvPr/>
        </p:nvSpPr>
        <p:spPr bwMode="auto">
          <a:xfrm>
            <a:off x="1511300" y="3981450"/>
            <a:ext cx="762000" cy="50800"/>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4" name="Line 1240"/>
          <p:cNvSpPr>
            <a:spLocks noChangeShapeType="1"/>
          </p:cNvSpPr>
          <p:nvPr/>
        </p:nvSpPr>
        <p:spPr bwMode="auto">
          <a:xfrm>
            <a:off x="1536700" y="3994150"/>
            <a:ext cx="762000" cy="482600"/>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5" name="Line 1241"/>
          <p:cNvSpPr>
            <a:spLocks noChangeShapeType="1"/>
          </p:cNvSpPr>
          <p:nvPr/>
        </p:nvSpPr>
        <p:spPr bwMode="auto">
          <a:xfrm>
            <a:off x="1524000" y="3981450"/>
            <a:ext cx="736600" cy="927100"/>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6" name="Line 1242"/>
          <p:cNvSpPr>
            <a:spLocks noChangeShapeType="1"/>
          </p:cNvSpPr>
          <p:nvPr/>
        </p:nvSpPr>
        <p:spPr bwMode="auto">
          <a:xfrm>
            <a:off x="1524000" y="3981450"/>
            <a:ext cx="736600" cy="1371600"/>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7" name="Line 1243"/>
          <p:cNvSpPr>
            <a:spLocks noChangeShapeType="1"/>
          </p:cNvSpPr>
          <p:nvPr/>
        </p:nvSpPr>
        <p:spPr bwMode="auto">
          <a:xfrm flipV="1">
            <a:off x="1524000" y="2724150"/>
            <a:ext cx="755650" cy="1244600"/>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8" name="Line 1244"/>
          <p:cNvSpPr>
            <a:spLocks noChangeShapeType="1"/>
          </p:cNvSpPr>
          <p:nvPr/>
        </p:nvSpPr>
        <p:spPr bwMode="auto">
          <a:xfrm flipV="1">
            <a:off x="1511300" y="3581400"/>
            <a:ext cx="774700" cy="800100"/>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199" name="Line 1245"/>
          <p:cNvSpPr>
            <a:spLocks noChangeShapeType="1"/>
          </p:cNvSpPr>
          <p:nvPr/>
        </p:nvSpPr>
        <p:spPr bwMode="auto">
          <a:xfrm flipV="1">
            <a:off x="1511300" y="4013200"/>
            <a:ext cx="768350" cy="387350"/>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0" name="Line 1246"/>
          <p:cNvSpPr>
            <a:spLocks noChangeShapeType="1"/>
          </p:cNvSpPr>
          <p:nvPr/>
        </p:nvSpPr>
        <p:spPr bwMode="auto">
          <a:xfrm>
            <a:off x="1511300" y="4406900"/>
            <a:ext cx="762000" cy="50800"/>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1" name="Line 1247"/>
          <p:cNvSpPr>
            <a:spLocks noChangeShapeType="1"/>
          </p:cNvSpPr>
          <p:nvPr/>
        </p:nvSpPr>
        <p:spPr bwMode="auto">
          <a:xfrm>
            <a:off x="1536700" y="4419600"/>
            <a:ext cx="762000" cy="482600"/>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2" name="Line 1248"/>
          <p:cNvSpPr>
            <a:spLocks noChangeShapeType="1"/>
          </p:cNvSpPr>
          <p:nvPr/>
        </p:nvSpPr>
        <p:spPr bwMode="auto">
          <a:xfrm>
            <a:off x="1524000" y="4406900"/>
            <a:ext cx="736600" cy="927100"/>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3" name="Line 1249"/>
          <p:cNvSpPr>
            <a:spLocks noChangeShapeType="1"/>
          </p:cNvSpPr>
          <p:nvPr/>
        </p:nvSpPr>
        <p:spPr bwMode="auto">
          <a:xfrm flipV="1">
            <a:off x="1524000" y="3149600"/>
            <a:ext cx="755650" cy="1244600"/>
          </a:xfrm>
          <a:prstGeom prst="line">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4" name="Line 1250"/>
          <p:cNvSpPr>
            <a:spLocks noChangeShapeType="1"/>
          </p:cNvSpPr>
          <p:nvPr/>
        </p:nvSpPr>
        <p:spPr bwMode="auto">
          <a:xfrm flipH="1" flipV="1">
            <a:off x="7248525" y="3133725"/>
            <a:ext cx="774700" cy="800100"/>
          </a:xfrm>
          <a:prstGeom prst="line">
            <a:avLst/>
          </a:prstGeom>
          <a:noFill/>
          <a:ln w="28575">
            <a:solidFill>
              <a:schemeClr val="tx1"/>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5" name="Line 1251"/>
          <p:cNvSpPr>
            <a:spLocks noChangeShapeType="1"/>
          </p:cNvSpPr>
          <p:nvPr/>
        </p:nvSpPr>
        <p:spPr bwMode="auto">
          <a:xfrm flipH="1" flipV="1">
            <a:off x="7254875" y="3565525"/>
            <a:ext cx="768350" cy="387350"/>
          </a:xfrm>
          <a:prstGeom prst="line">
            <a:avLst/>
          </a:prstGeom>
          <a:noFill/>
          <a:ln w="28575">
            <a:solidFill>
              <a:schemeClr val="tx1"/>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6" name="Line 1252"/>
          <p:cNvSpPr>
            <a:spLocks noChangeShapeType="1"/>
          </p:cNvSpPr>
          <p:nvPr/>
        </p:nvSpPr>
        <p:spPr bwMode="auto">
          <a:xfrm flipH="1">
            <a:off x="7261225" y="3959225"/>
            <a:ext cx="762000" cy="50800"/>
          </a:xfrm>
          <a:prstGeom prst="line">
            <a:avLst/>
          </a:prstGeom>
          <a:noFill/>
          <a:ln w="28575">
            <a:solidFill>
              <a:schemeClr val="tx1"/>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7" name="Line 1253"/>
          <p:cNvSpPr>
            <a:spLocks noChangeShapeType="1"/>
          </p:cNvSpPr>
          <p:nvPr/>
        </p:nvSpPr>
        <p:spPr bwMode="auto">
          <a:xfrm flipH="1">
            <a:off x="7235825" y="3971925"/>
            <a:ext cx="762000" cy="482600"/>
          </a:xfrm>
          <a:prstGeom prst="line">
            <a:avLst/>
          </a:prstGeom>
          <a:noFill/>
          <a:ln w="28575">
            <a:solidFill>
              <a:schemeClr val="tx1"/>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8" name="Line 1254"/>
          <p:cNvSpPr>
            <a:spLocks noChangeShapeType="1"/>
          </p:cNvSpPr>
          <p:nvPr/>
        </p:nvSpPr>
        <p:spPr bwMode="auto">
          <a:xfrm flipH="1">
            <a:off x="7207250" y="3959225"/>
            <a:ext cx="803275" cy="936625"/>
          </a:xfrm>
          <a:prstGeom prst="line">
            <a:avLst/>
          </a:prstGeom>
          <a:noFill/>
          <a:ln w="28575">
            <a:solidFill>
              <a:schemeClr val="tx1"/>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09" name="Line 1255"/>
          <p:cNvSpPr>
            <a:spLocks noChangeShapeType="1"/>
          </p:cNvSpPr>
          <p:nvPr/>
        </p:nvSpPr>
        <p:spPr bwMode="auto">
          <a:xfrm flipH="1" flipV="1">
            <a:off x="7254875" y="2701925"/>
            <a:ext cx="755650" cy="1244600"/>
          </a:xfrm>
          <a:prstGeom prst="line">
            <a:avLst/>
          </a:prstGeom>
          <a:noFill/>
          <a:ln w="28575">
            <a:solidFill>
              <a:schemeClr val="tx1"/>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210" name="Line 1256"/>
          <p:cNvSpPr>
            <a:spLocks noChangeShapeType="1"/>
          </p:cNvSpPr>
          <p:nvPr/>
        </p:nvSpPr>
        <p:spPr bwMode="auto">
          <a:xfrm flipH="1">
            <a:off x="7197725" y="3978275"/>
            <a:ext cx="822325" cy="1365250"/>
          </a:xfrm>
          <a:prstGeom prst="line">
            <a:avLst/>
          </a:prstGeom>
          <a:noFill/>
          <a:ln w="28575">
            <a:solidFill>
              <a:schemeClr val="tx1"/>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aphicFrame>
        <p:nvGraphicFramePr>
          <p:cNvPr id="50211" name="Object 1257"/>
          <p:cNvGraphicFramePr>
            <a:graphicFrameLocks noChangeAspect="1"/>
          </p:cNvGraphicFramePr>
          <p:nvPr/>
        </p:nvGraphicFramePr>
        <p:xfrm>
          <a:off x="647700" y="2055813"/>
          <a:ext cx="1130300" cy="781050"/>
        </p:xfrm>
        <a:graphic>
          <a:graphicData uri="http://schemas.openxmlformats.org/presentationml/2006/ole">
            <mc:AlternateContent xmlns:mc="http://schemas.openxmlformats.org/markup-compatibility/2006">
              <mc:Choice xmlns:v="urn:schemas-microsoft-com:vml" Requires="v">
                <p:oleObj spid="_x0000_s51440" name="Equation" r:id="rId4" imgW="533169" imgH="368140" progId="Equation.DSMT4">
                  <p:embed/>
                </p:oleObj>
              </mc:Choice>
              <mc:Fallback>
                <p:oleObj name="Equation" r:id="rId4" imgW="533169" imgH="368140" progId="Equation.DSMT4">
                  <p:embed/>
                  <p:pic>
                    <p:nvPicPr>
                      <p:cNvPr id="0" name="Object 125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7700" y="2055813"/>
                        <a:ext cx="1130300" cy="781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918762" name="Picture 125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68538" y="2493963"/>
            <a:ext cx="4960937" cy="301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18763" name="Picture 125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55838" y="2493963"/>
            <a:ext cx="4960937" cy="301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18762"/>
                                        </p:tgtEl>
                                        <p:attrNameLst>
                                          <p:attrName>style.visibility</p:attrName>
                                        </p:attrNameLst>
                                      </p:cBhvr>
                                      <p:to>
                                        <p:strVal val="visible"/>
                                      </p:to>
                                    </p:set>
                                    <p:animEffect transition="in" filter="wipe(left)">
                                      <p:cBhvr>
                                        <p:cTn id="7" dur="500"/>
                                        <p:tgtEl>
                                          <p:spTgt spid="918762"/>
                                        </p:tgtEl>
                                      </p:cBhvr>
                                    </p:animEffect>
                                  </p:childTnLst>
                                  <p:subTnLst>
                                    <p:set>
                                      <p:cBhvr override="childStyle">
                                        <p:cTn dur="1" fill="hold" display="0" masterRel="nextClick" afterEffect="1"/>
                                        <p:tgtEl>
                                          <p:spTgt spid="918762"/>
                                        </p:tgtEl>
                                        <p:attrNameLst>
                                          <p:attrName>style.visibility</p:attrName>
                                        </p:attrNameLst>
                                      </p:cBhvr>
                                      <p:to>
                                        <p:strVal val="hidden"/>
                                      </p:to>
                                    </p:set>
                                  </p:sub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918763"/>
                                        </p:tgtEl>
                                        <p:attrNameLst>
                                          <p:attrName>style.visibility</p:attrName>
                                        </p:attrNameLst>
                                      </p:cBhvr>
                                      <p:to>
                                        <p:strVal val="visible"/>
                                      </p:to>
                                    </p:set>
                                    <p:animEffect transition="in" filter="wipe(left)">
                                      <p:cBhvr>
                                        <p:cTn id="12" dur="500"/>
                                        <p:tgtEl>
                                          <p:spTgt spid="9187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226" name="Group 2"/>
          <p:cNvGrpSpPr>
            <a:grpSpLocks/>
          </p:cNvGrpSpPr>
          <p:nvPr/>
        </p:nvGrpSpPr>
        <p:grpSpPr bwMode="auto">
          <a:xfrm>
            <a:off x="2262188" y="2651125"/>
            <a:ext cx="4989512" cy="2733675"/>
            <a:chOff x="1449" y="1725"/>
            <a:chExt cx="3265" cy="1898"/>
          </a:xfrm>
        </p:grpSpPr>
        <p:grpSp>
          <p:nvGrpSpPr>
            <p:cNvPr id="53491" name="Group 3"/>
            <p:cNvGrpSpPr>
              <a:grpSpLocks/>
            </p:cNvGrpSpPr>
            <p:nvPr/>
          </p:nvGrpSpPr>
          <p:grpSpPr bwMode="auto">
            <a:xfrm>
              <a:off x="3772" y="2690"/>
              <a:ext cx="894" cy="596"/>
              <a:chOff x="3772" y="2690"/>
              <a:chExt cx="894" cy="596"/>
            </a:xfrm>
          </p:grpSpPr>
          <p:sp>
            <p:nvSpPr>
              <p:cNvPr id="54711"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rgbClr val="808080"/>
              </a:solidFill>
              <a:ln w="9525">
                <a:solidFill>
                  <a:srgbClr val="808080"/>
                </a:solidFill>
                <a:round/>
                <a:headEnd/>
                <a:tailEnd/>
              </a:ln>
            </p:spPr>
            <p:txBody>
              <a:bodyPr/>
              <a:lstStyle/>
              <a:p>
                <a:endParaRPr lang="en-US"/>
              </a:p>
            </p:txBody>
          </p:sp>
          <p:sp>
            <p:nvSpPr>
              <p:cNvPr id="54712" name="Line 5"/>
              <p:cNvSpPr>
                <a:spLocks noChangeShapeType="1"/>
              </p:cNvSpPr>
              <p:nvPr/>
            </p:nvSpPr>
            <p:spPr bwMode="auto">
              <a:xfrm flipV="1">
                <a:off x="3772" y="2757"/>
                <a:ext cx="790" cy="529"/>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492" name="Group 6"/>
            <p:cNvGrpSpPr>
              <a:grpSpLocks/>
            </p:cNvGrpSpPr>
            <p:nvPr/>
          </p:nvGrpSpPr>
          <p:grpSpPr bwMode="auto">
            <a:xfrm>
              <a:off x="1944" y="2690"/>
              <a:ext cx="894" cy="596"/>
              <a:chOff x="1944" y="2690"/>
              <a:chExt cx="894" cy="596"/>
            </a:xfrm>
          </p:grpSpPr>
          <p:sp>
            <p:nvSpPr>
              <p:cNvPr id="54709"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rgbClr val="808080"/>
              </a:solidFill>
              <a:ln w="9525">
                <a:solidFill>
                  <a:srgbClr val="808080"/>
                </a:solidFill>
                <a:round/>
                <a:headEnd/>
                <a:tailEnd/>
              </a:ln>
            </p:spPr>
            <p:txBody>
              <a:bodyPr/>
              <a:lstStyle/>
              <a:p>
                <a:endParaRPr lang="en-US"/>
              </a:p>
            </p:txBody>
          </p:sp>
          <p:sp>
            <p:nvSpPr>
              <p:cNvPr id="54710" name="Line 8"/>
              <p:cNvSpPr>
                <a:spLocks noChangeShapeType="1"/>
              </p:cNvSpPr>
              <p:nvPr/>
            </p:nvSpPr>
            <p:spPr bwMode="auto">
              <a:xfrm flipV="1">
                <a:off x="1944" y="2758"/>
                <a:ext cx="790" cy="52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493" name="Group 9"/>
            <p:cNvGrpSpPr>
              <a:grpSpLocks/>
            </p:cNvGrpSpPr>
            <p:nvPr/>
          </p:nvGrpSpPr>
          <p:grpSpPr bwMode="auto">
            <a:xfrm>
              <a:off x="1483" y="2379"/>
              <a:ext cx="429" cy="598"/>
              <a:chOff x="1483" y="2379"/>
              <a:chExt cx="429" cy="598"/>
            </a:xfrm>
          </p:grpSpPr>
          <p:sp>
            <p:nvSpPr>
              <p:cNvPr id="54707"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rgbClr val="808080"/>
              </a:solidFill>
              <a:ln w="9525">
                <a:solidFill>
                  <a:srgbClr val="808080"/>
                </a:solidFill>
                <a:round/>
                <a:headEnd/>
                <a:tailEnd/>
              </a:ln>
            </p:spPr>
            <p:txBody>
              <a:bodyPr/>
              <a:lstStyle/>
              <a:p>
                <a:endParaRPr lang="en-US"/>
              </a:p>
            </p:txBody>
          </p:sp>
          <p:sp>
            <p:nvSpPr>
              <p:cNvPr id="54708" name="Line 11"/>
              <p:cNvSpPr>
                <a:spLocks noChangeShapeType="1"/>
              </p:cNvSpPr>
              <p:nvPr/>
            </p:nvSpPr>
            <p:spPr bwMode="auto">
              <a:xfrm flipV="1">
                <a:off x="1483" y="2483"/>
                <a:ext cx="362" cy="49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494" name="Group 12"/>
            <p:cNvGrpSpPr>
              <a:grpSpLocks/>
            </p:cNvGrpSpPr>
            <p:nvPr/>
          </p:nvGrpSpPr>
          <p:grpSpPr bwMode="auto">
            <a:xfrm>
              <a:off x="1936" y="2379"/>
              <a:ext cx="894" cy="604"/>
              <a:chOff x="1936" y="2379"/>
              <a:chExt cx="894" cy="604"/>
            </a:xfrm>
          </p:grpSpPr>
          <p:sp>
            <p:nvSpPr>
              <p:cNvPr id="54705"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rgbClr val="808080"/>
              </a:solidFill>
              <a:ln w="9525">
                <a:solidFill>
                  <a:srgbClr val="808080"/>
                </a:solidFill>
                <a:round/>
                <a:headEnd/>
                <a:tailEnd/>
              </a:ln>
            </p:spPr>
            <p:txBody>
              <a:bodyPr/>
              <a:lstStyle/>
              <a:p>
                <a:endParaRPr lang="en-US"/>
              </a:p>
            </p:txBody>
          </p:sp>
          <p:sp>
            <p:nvSpPr>
              <p:cNvPr id="54706" name="Line 14"/>
              <p:cNvSpPr>
                <a:spLocks noChangeShapeType="1"/>
              </p:cNvSpPr>
              <p:nvPr/>
            </p:nvSpPr>
            <p:spPr bwMode="auto">
              <a:xfrm flipV="1">
                <a:off x="1936" y="2455"/>
                <a:ext cx="790" cy="52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495" name="Group 15"/>
            <p:cNvGrpSpPr>
              <a:grpSpLocks/>
            </p:cNvGrpSpPr>
            <p:nvPr/>
          </p:nvGrpSpPr>
          <p:grpSpPr bwMode="auto">
            <a:xfrm>
              <a:off x="1952" y="2076"/>
              <a:ext cx="886" cy="290"/>
              <a:chOff x="1952" y="2076"/>
              <a:chExt cx="886" cy="290"/>
            </a:xfrm>
          </p:grpSpPr>
          <p:sp>
            <p:nvSpPr>
              <p:cNvPr id="54703"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rgbClr val="808080"/>
              </a:solidFill>
              <a:ln w="9525">
                <a:solidFill>
                  <a:srgbClr val="808080"/>
                </a:solidFill>
                <a:round/>
                <a:headEnd/>
                <a:tailEnd/>
              </a:ln>
            </p:spPr>
            <p:txBody>
              <a:bodyPr/>
              <a:lstStyle/>
              <a:p>
                <a:endParaRPr lang="en-US"/>
              </a:p>
            </p:txBody>
          </p:sp>
          <p:sp>
            <p:nvSpPr>
              <p:cNvPr id="54704" name="Line 17"/>
              <p:cNvSpPr>
                <a:spLocks noChangeShapeType="1"/>
              </p:cNvSpPr>
              <p:nvPr/>
            </p:nvSpPr>
            <p:spPr bwMode="auto">
              <a:xfrm flipV="1">
                <a:off x="1952" y="2114"/>
                <a:ext cx="766" cy="252"/>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496" name="Group 18"/>
            <p:cNvGrpSpPr>
              <a:grpSpLocks/>
            </p:cNvGrpSpPr>
            <p:nvPr/>
          </p:nvGrpSpPr>
          <p:grpSpPr bwMode="auto">
            <a:xfrm>
              <a:off x="1481" y="1769"/>
              <a:ext cx="894" cy="283"/>
              <a:chOff x="1481" y="1769"/>
              <a:chExt cx="894" cy="283"/>
            </a:xfrm>
          </p:grpSpPr>
          <p:sp>
            <p:nvSpPr>
              <p:cNvPr id="54701"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rgbClr val="808080"/>
              </a:solidFill>
              <a:ln w="9525">
                <a:solidFill>
                  <a:srgbClr val="808080"/>
                </a:solidFill>
                <a:round/>
                <a:headEnd/>
                <a:tailEnd/>
              </a:ln>
            </p:spPr>
            <p:txBody>
              <a:bodyPr/>
              <a:lstStyle/>
              <a:p>
                <a:endParaRPr lang="en-US"/>
              </a:p>
            </p:txBody>
          </p:sp>
          <p:sp>
            <p:nvSpPr>
              <p:cNvPr id="54702" name="Line 20"/>
              <p:cNvSpPr>
                <a:spLocks noChangeShapeType="1"/>
              </p:cNvSpPr>
              <p:nvPr/>
            </p:nvSpPr>
            <p:spPr bwMode="auto">
              <a:xfrm>
                <a:off x="1481" y="1769"/>
                <a:ext cx="774"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3497" name="Oval 21"/>
            <p:cNvSpPr>
              <a:spLocks noChangeArrowheads="1"/>
            </p:cNvSpPr>
            <p:nvPr/>
          </p:nvSpPr>
          <p:spPr bwMode="auto">
            <a:xfrm>
              <a:off x="1457" y="1741"/>
              <a:ext cx="32" cy="40"/>
            </a:xfrm>
            <a:prstGeom prst="ellipse">
              <a:avLst/>
            </a:prstGeom>
            <a:solidFill>
              <a:srgbClr val="808080"/>
            </a:solidFill>
            <a:ln w="9525">
              <a:solidFill>
                <a:srgbClr val="808080"/>
              </a:solidFill>
              <a:round/>
              <a:headEnd/>
              <a:tailEnd/>
            </a:ln>
          </p:spPr>
          <p:txBody>
            <a:bodyPr/>
            <a:lstStyle/>
            <a:p>
              <a:endParaRPr lang="en-US"/>
            </a:p>
          </p:txBody>
        </p:sp>
        <p:sp>
          <p:nvSpPr>
            <p:cNvPr id="53498" name="Oval 22"/>
            <p:cNvSpPr>
              <a:spLocks noChangeArrowheads="1"/>
            </p:cNvSpPr>
            <p:nvPr/>
          </p:nvSpPr>
          <p:spPr bwMode="auto">
            <a:xfrm>
              <a:off x="1457" y="1741"/>
              <a:ext cx="32" cy="40"/>
            </a:xfrm>
            <a:prstGeom prst="ellipse">
              <a:avLst/>
            </a:prstGeom>
            <a:solidFill>
              <a:srgbClr val="808080"/>
            </a:solidFill>
            <a:ln w="25400">
              <a:solidFill>
                <a:srgbClr val="808080"/>
              </a:solidFill>
              <a:round/>
              <a:headEnd/>
              <a:tailEnd/>
            </a:ln>
          </p:spPr>
          <p:txBody>
            <a:bodyPr/>
            <a:lstStyle/>
            <a:p>
              <a:endParaRPr lang="en-US"/>
            </a:p>
          </p:txBody>
        </p:sp>
        <p:sp>
          <p:nvSpPr>
            <p:cNvPr id="53499" name="Oval 23"/>
            <p:cNvSpPr>
              <a:spLocks noChangeArrowheads="1"/>
            </p:cNvSpPr>
            <p:nvPr/>
          </p:nvSpPr>
          <p:spPr bwMode="auto">
            <a:xfrm>
              <a:off x="1457" y="2044"/>
              <a:ext cx="40" cy="40"/>
            </a:xfrm>
            <a:prstGeom prst="ellipse">
              <a:avLst/>
            </a:prstGeom>
            <a:solidFill>
              <a:srgbClr val="808080"/>
            </a:solidFill>
            <a:ln w="9525">
              <a:solidFill>
                <a:srgbClr val="808080"/>
              </a:solidFill>
              <a:round/>
              <a:headEnd/>
              <a:tailEnd/>
            </a:ln>
          </p:spPr>
          <p:txBody>
            <a:bodyPr/>
            <a:lstStyle/>
            <a:p>
              <a:endParaRPr lang="en-US"/>
            </a:p>
          </p:txBody>
        </p:sp>
        <p:sp>
          <p:nvSpPr>
            <p:cNvPr id="53500" name="Oval 24"/>
            <p:cNvSpPr>
              <a:spLocks noChangeArrowheads="1"/>
            </p:cNvSpPr>
            <p:nvPr/>
          </p:nvSpPr>
          <p:spPr bwMode="auto">
            <a:xfrm>
              <a:off x="1457" y="2044"/>
              <a:ext cx="40" cy="40"/>
            </a:xfrm>
            <a:prstGeom prst="ellipse">
              <a:avLst/>
            </a:prstGeom>
            <a:solidFill>
              <a:srgbClr val="808080"/>
            </a:solidFill>
            <a:ln w="25400">
              <a:solidFill>
                <a:srgbClr val="808080"/>
              </a:solidFill>
              <a:round/>
              <a:headEnd/>
              <a:tailEnd/>
            </a:ln>
          </p:spPr>
          <p:txBody>
            <a:bodyPr/>
            <a:lstStyle/>
            <a:p>
              <a:endParaRPr lang="en-US"/>
            </a:p>
          </p:txBody>
        </p:sp>
        <p:sp>
          <p:nvSpPr>
            <p:cNvPr id="53501" name="Oval 25"/>
            <p:cNvSpPr>
              <a:spLocks noChangeArrowheads="1"/>
            </p:cNvSpPr>
            <p:nvPr/>
          </p:nvSpPr>
          <p:spPr bwMode="auto">
            <a:xfrm>
              <a:off x="1457" y="2355"/>
              <a:ext cx="40" cy="32"/>
            </a:xfrm>
            <a:prstGeom prst="ellipse">
              <a:avLst/>
            </a:prstGeom>
            <a:solidFill>
              <a:srgbClr val="808080"/>
            </a:solidFill>
            <a:ln w="9525">
              <a:solidFill>
                <a:srgbClr val="808080"/>
              </a:solidFill>
              <a:round/>
              <a:headEnd/>
              <a:tailEnd/>
            </a:ln>
          </p:spPr>
          <p:txBody>
            <a:bodyPr/>
            <a:lstStyle/>
            <a:p>
              <a:endParaRPr lang="en-US"/>
            </a:p>
          </p:txBody>
        </p:sp>
        <p:sp>
          <p:nvSpPr>
            <p:cNvPr id="53502" name="Oval 26"/>
            <p:cNvSpPr>
              <a:spLocks noChangeArrowheads="1"/>
            </p:cNvSpPr>
            <p:nvPr/>
          </p:nvSpPr>
          <p:spPr bwMode="auto">
            <a:xfrm>
              <a:off x="1457" y="2355"/>
              <a:ext cx="40" cy="32"/>
            </a:xfrm>
            <a:prstGeom prst="ellipse">
              <a:avLst/>
            </a:prstGeom>
            <a:solidFill>
              <a:srgbClr val="808080"/>
            </a:solidFill>
            <a:ln w="25400">
              <a:solidFill>
                <a:srgbClr val="808080"/>
              </a:solidFill>
              <a:round/>
              <a:headEnd/>
              <a:tailEnd/>
            </a:ln>
          </p:spPr>
          <p:txBody>
            <a:bodyPr/>
            <a:lstStyle/>
            <a:p>
              <a:endParaRPr lang="en-US"/>
            </a:p>
          </p:txBody>
        </p:sp>
        <p:sp>
          <p:nvSpPr>
            <p:cNvPr id="53503" name="Oval 27"/>
            <p:cNvSpPr>
              <a:spLocks noChangeArrowheads="1"/>
            </p:cNvSpPr>
            <p:nvPr/>
          </p:nvSpPr>
          <p:spPr bwMode="auto">
            <a:xfrm>
              <a:off x="1457" y="2658"/>
              <a:ext cx="32" cy="32"/>
            </a:xfrm>
            <a:prstGeom prst="ellipse">
              <a:avLst/>
            </a:prstGeom>
            <a:solidFill>
              <a:srgbClr val="808080"/>
            </a:solidFill>
            <a:ln w="9525">
              <a:solidFill>
                <a:srgbClr val="808080"/>
              </a:solidFill>
              <a:round/>
              <a:headEnd/>
              <a:tailEnd/>
            </a:ln>
          </p:spPr>
          <p:txBody>
            <a:bodyPr/>
            <a:lstStyle/>
            <a:p>
              <a:endParaRPr lang="en-US"/>
            </a:p>
          </p:txBody>
        </p:sp>
        <p:sp>
          <p:nvSpPr>
            <p:cNvPr id="53504" name="Oval 28"/>
            <p:cNvSpPr>
              <a:spLocks noChangeArrowheads="1"/>
            </p:cNvSpPr>
            <p:nvPr/>
          </p:nvSpPr>
          <p:spPr bwMode="auto">
            <a:xfrm>
              <a:off x="1457" y="2658"/>
              <a:ext cx="32" cy="32"/>
            </a:xfrm>
            <a:prstGeom prst="ellipse">
              <a:avLst/>
            </a:prstGeom>
            <a:solidFill>
              <a:srgbClr val="808080"/>
            </a:solidFill>
            <a:ln w="25400">
              <a:solidFill>
                <a:srgbClr val="808080"/>
              </a:solidFill>
              <a:round/>
              <a:headEnd/>
              <a:tailEnd/>
            </a:ln>
          </p:spPr>
          <p:txBody>
            <a:bodyPr/>
            <a:lstStyle/>
            <a:p>
              <a:endParaRPr lang="en-US"/>
            </a:p>
          </p:txBody>
        </p:sp>
        <p:sp>
          <p:nvSpPr>
            <p:cNvPr id="53505" name="Oval 29"/>
            <p:cNvSpPr>
              <a:spLocks noChangeArrowheads="1"/>
            </p:cNvSpPr>
            <p:nvPr/>
          </p:nvSpPr>
          <p:spPr bwMode="auto">
            <a:xfrm>
              <a:off x="1449" y="2969"/>
              <a:ext cx="40" cy="32"/>
            </a:xfrm>
            <a:prstGeom prst="ellipse">
              <a:avLst/>
            </a:prstGeom>
            <a:solidFill>
              <a:srgbClr val="808080"/>
            </a:solidFill>
            <a:ln w="9525">
              <a:solidFill>
                <a:srgbClr val="808080"/>
              </a:solidFill>
              <a:round/>
              <a:headEnd/>
              <a:tailEnd/>
            </a:ln>
          </p:spPr>
          <p:txBody>
            <a:bodyPr/>
            <a:lstStyle/>
            <a:p>
              <a:endParaRPr lang="en-US"/>
            </a:p>
          </p:txBody>
        </p:sp>
        <p:sp>
          <p:nvSpPr>
            <p:cNvPr id="53506" name="Oval 30"/>
            <p:cNvSpPr>
              <a:spLocks noChangeArrowheads="1"/>
            </p:cNvSpPr>
            <p:nvPr/>
          </p:nvSpPr>
          <p:spPr bwMode="auto">
            <a:xfrm>
              <a:off x="1449" y="2969"/>
              <a:ext cx="40" cy="32"/>
            </a:xfrm>
            <a:prstGeom prst="ellipse">
              <a:avLst/>
            </a:prstGeom>
            <a:solidFill>
              <a:srgbClr val="808080"/>
            </a:solidFill>
            <a:ln w="25400">
              <a:solidFill>
                <a:srgbClr val="808080"/>
              </a:solidFill>
              <a:round/>
              <a:headEnd/>
              <a:tailEnd/>
            </a:ln>
          </p:spPr>
          <p:txBody>
            <a:bodyPr/>
            <a:lstStyle/>
            <a:p>
              <a:endParaRPr lang="en-US"/>
            </a:p>
          </p:txBody>
        </p:sp>
        <p:grpSp>
          <p:nvGrpSpPr>
            <p:cNvPr id="53507" name="Group 31"/>
            <p:cNvGrpSpPr>
              <a:grpSpLocks/>
            </p:cNvGrpSpPr>
            <p:nvPr/>
          </p:nvGrpSpPr>
          <p:grpSpPr bwMode="auto">
            <a:xfrm>
              <a:off x="1912" y="1741"/>
              <a:ext cx="40" cy="1260"/>
              <a:chOff x="1912" y="1741"/>
              <a:chExt cx="40" cy="1260"/>
            </a:xfrm>
          </p:grpSpPr>
          <p:sp>
            <p:nvSpPr>
              <p:cNvPr id="54691" name="Oval 32"/>
              <p:cNvSpPr>
                <a:spLocks noChangeArrowheads="1"/>
              </p:cNvSpPr>
              <p:nvPr/>
            </p:nvSpPr>
            <p:spPr bwMode="auto">
              <a:xfrm>
                <a:off x="1920" y="1741"/>
                <a:ext cx="32" cy="32"/>
              </a:xfrm>
              <a:prstGeom prst="ellipse">
                <a:avLst/>
              </a:prstGeom>
              <a:solidFill>
                <a:srgbClr val="808080"/>
              </a:solidFill>
              <a:ln w="9525">
                <a:solidFill>
                  <a:srgbClr val="808080"/>
                </a:solidFill>
                <a:round/>
                <a:headEnd/>
                <a:tailEnd/>
              </a:ln>
            </p:spPr>
            <p:txBody>
              <a:bodyPr/>
              <a:lstStyle/>
              <a:p>
                <a:endParaRPr lang="en-US"/>
              </a:p>
            </p:txBody>
          </p:sp>
          <p:sp>
            <p:nvSpPr>
              <p:cNvPr id="54692" name="Oval 33"/>
              <p:cNvSpPr>
                <a:spLocks noChangeArrowheads="1"/>
              </p:cNvSpPr>
              <p:nvPr/>
            </p:nvSpPr>
            <p:spPr bwMode="auto">
              <a:xfrm>
                <a:off x="1920" y="1741"/>
                <a:ext cx="32" cy="32"/>
              </a:xfrm>
              <a:prstGeom prst="ellipse">
                <a:avLst/>
              </a:prstGeom>
              <a:solidFill>
                <a:srgbClr val="808080"/>
              </a:solidFill>
              <a:ln w="25400">
                <a:solidFill>
                  <a:srgbClr val="808080"/>
                </a:solidFill>
                <a:round/>
                <a:headEnd/>
                <a:tailEnd/>
              </a:ln>
            </p:spPr>
            <p:txBody>
              <a:bodyPr/>
              <a:lstStyle/>
              <a:p>
                <a:endParaRPr lang="en-US"/>
              </a:p>
            </p:txBody>
          </p:sp>
          <p:sp>
            <p:nvSpPr>
              <p:cNvPr id="54693" name="Oval 34"/>
              <p:cNvSpPr>
                <a:spLocks noChangeArrowheads="1"/>
              </p:cNvSpPr>
              <p:nvPr/>
            </p:nvSpPr>
            <p:spPr bwMode="auto">
              <a:xfrm>
                <a:off x="1920" y="2044"/>
                <a:ext cx="32" cy="32"/>
              </a:xfrm>
              <a:prstGeom prst="ellipse">
                <a:avLst/>
              </a:prstGeom>
              <a:solidFill>
                <a:srgbClr val="808080"/>
              </a:solidFill>
              <a:ln w="9525">
                <a:solidFill>
                  <a:srgbClr val="808080"/>
                </a:solidFill>
                <a:round/>
                <a:headEnd/>
                <a:tailEnd/>
              </a:ln>
            </p:spPr>
            <p:txBody>
              <a:bodyPr/>
              <a:lstStyle/>
              <a:p>
                <a:endParaRPr lang="en-US"/>
              </a:p>
            </p:txBody>
          </p:sp>
          <p:sp>
            <p:nvSpPr>
              <p:cNvPr id="54694" name="Oval 35"/>
              <p:cNvSpPr>
                <a:spLocks noChangeArrowheads="1"/>
              </p:cNvSpPr>
              <p:nvPr/>
            </p:nvSpPr>
            <p:spPr bwMode="auto">
              <a:xfrm>
                <a:off x="1920" y="2044"/>
                <a:ext cx="32" cy="32"/>
              </a:xfrm>
              <a:prstGeom prst="ellipse">
                <a:avLst/>
              </a:prstGeom>
              <a:solidFill>
                <a:srgbClr val="808080"/>
              </a:solidFill>
              <a:ln w="25400">
                <a:solidFill>
                  <a:srgbClr val="808080"/>
                </a:solidFill>
                <a:round/>
                <a:headEnd/>
                <a:tailEnd/>
              </a:ln>
            </p:spPr>
            <p:txBody>
              <a:bodyPr/>
              <a:lstStyle/>
              <a:p>
                <a:endParaRPr lang="en-US"/>
              </a:p>
            </p:txBody>
          </p:sp>
          <p:sp>
            <p:nvSpPr>
              <p:cNvPr id="54695" name="Oval 36"/>
              <p:cNvSpPr>
                <a:spLocks noChangeArrowheads="1"/>
              </p:cNvSpPr>
              <p:nvPr/>
            </p:nvSpPr>
            <p:spPr bwMode="auto">
              <a:xfrm>
                <a:off x="1920" y="2347"/>
                <a:ext cx="32" cy="40"/>
              </a:xfrm>
              <a:prstGeom prst="ellipse">
                <a:avLst/>
              </a:prstGeom>
              <a:solidFill>
                <a:srgbClr val="808080"/>
              </a:solidFill>
              <a:ln w="9525">
                <a:solidFill>
                  <a:srgbClr val="808080"/>
                </a:solidFill>
                <a:round/>
                <a:headEnd/>
                <a:tailEnd/>
              </a:ln>
            </p:spPr>
            <p:txBody>
              <a:bodyPr/>
              <a:lstStyle/>
              <a:p>
                <a:endParaRPr lang="en-US"/>
              </a:p>
            </p:txBody>
          </p:sp>
          <p:sp>
            <p:nvSpPr>
              <p:cNvPr id="54696" name="Oval 37"/>
              <p:cNvSpPr>
                <a:spLocks noChangeArrowheads="1"/>
              </p:cNvSpPr>
              <p:nvPr/>
            </p:nvSpPr>
            <p:spPr bwMode="auto">
              <a:xfrm>
                <a:off x="1920" y="2347"/>
                <a:ext cx="32" cy="40"/>
              </a:xfrm>
              <a:prstGeom prst="ellipse">
                <a:avLst/>
              </a:prstGeom>
              <a:solidFill>
                <a:srgbClr val="808080"/>
              </a:solidFill>
              <a:ln w="25400">
                <a:solidFill>
                  <a:srgbClr val="808080"/>
                </a:solidFill>
                <a:round/>
                <a:headEnd/>
                <a:tailEnd/>
              </a:ln>
            </p:spPr>
            <p:txBody>
              <a:bodyPr/>
              <a:lstStyle/>
              <a:p>
                <a:endParaRPr lang="en-US"/>
              </a:p>
            </p:txBody>
          </p:sp>
          <p:sp>
            <p:nvSpPr>
              <p:cNvPr id="54697" name="Oval 38"/>
              <p:cNvSpPr>
                <a:spLocks noChangeArrowheads="1"/>
              </p:cNvSpPr>
              <p:nvPr/>
            </p:nvSpPr>
            <p:spPr bwMode="auto">
              <a:xfrm>
                <a:off x="1920" y="2658"/>
                <a:ext cx="32" cy="32"/>
              </a:xfrm>
              <a:prstGeom prst="ellipse">
                <a:avLst/>
              </a:prstGeom>
              <a:solidFill>
                <a:srgbClr val="808080"/>
              </a:solidFill>
              <a:ln w="9525">
                <a:solidFill>
                  <a:srgbClr val="808080"/>
                </a:solidFill>
                <a:round/>
                <a:headEnd/>
                <a:tailEnd/>
              </a:ln>
            </p:spPr>
            <p:txBody>
              <a:bodyPr/>
              <a:lstStyle/>
              <a:p>
                <a:endParaRPr lang="en-US"/>
              </a:p>
            </p:txBody>
          </p:sp>
          <p:sp>
            <p:nvSpPr>
              <p:cNvPr id="54698" name="Oval 39"/>
              <p:cNvSpPr>
                <a:spLocks noChangeArrowheads="1"/>
              </p:cNvSpPr>
              <p:nvPr/>
            </p:nvSpPr>
            <p:spPr bwMode="auto">
              <a:xfrm>
                <a:off x="1920" y="2658"/>
                <a:ext cx="32" cy="32"/>
              </a:xfrm>
              <a:prstGeom prst="ellipse">
                <a:avLst/>
              </a:prstGeom>
              <a:solidFill>
                <a:srgbClr val="808080"/>
              </a:solidFill>
              <a:ln w="25400">
                <a:solidFill>
                  <a:srgbClr val="808080"/>
                </a:solidFill>
                <a:round/>
                <a:headEnd/>
                <a:tailEnd/>
              </a:ln>
            </p:spPr>
            <p:txBody>
              <a:bodyPr/>
              <a:lstStyle/>
              <a:p>
                <a:endParaRPr lang="en-US"/>
              </a:p>
            </p:txBody>
          </p:sp>
          <p:sp>
            <p:nvSpPr>
              <p:cNvPr id="54699" name="Oval 40"/>
              <p:cNvSpPr>
                <a:spLocks noChangeArrowheads="1"/>
              </p:cNvSpPr>
              <p:nvPr/>
            </p:nvSpPr>
            <p:spPr bwMode="auto">
              <a:xfrm>
                <a:off x="1912" y="2961"/>
                <a:ext cx="32" cy="40"/>
              </a:xfrm>
              <a:prstGeom prst="ellipse">
                <a:avLst/>
              </a:prstGeom>
              <a:solidFill>
                <a:srgbClr val="808080"/>
              </a:solidFill>
              <a:ln w="9525">
                <a:solidFill>
                  <a:srgbClr val="808080"/>
                </a:solidFill>
                <a:round/>
                <a:headEnd/>
                <a:tailEnd/>
              </a:ln>
            </p:spPr>
            <p:txBody>
              <a:bodyPr/>
              <a:lstStyle/>
              <a:p>
                <a:endParaRPr lang="en-US"/>
              </a:p>
            </p:txBody>
          </p:sp>
          <p:sp>
            <p:nvSpPr>
              <p:cNvPr id="54700" name="Oval 41"/>
              <p:cNvSpPr>
                <a:spLocks noChangeArrowheads="1"/>
              </p:cNvSpPr>
              <p:nvPr/>
            </p:nvSpPr>
            <p:spPr bwMode="auto">
              <a:xfrm>
                <a:off x="1912" y="2961"/>
                <a:ext cx="32" cy="40"/>
              </a:xfrm>
              <a:prstGeom prst="ellipse">
                <a:avLst/>
              </a:prstGeom>
              <a:solidFill>
                <a:srgbClr val="808080"/>
              </a:solidFill>
              <a:ln w="25400">
                <a:solidFill>
                  <a:srgbClr val="808080"/>
                </a:solidFill>
                <a:round/>
                <a:headEnd/>
                <a:tailEnd/>
              </a:ln>
            </p:spPr>
            <p:txBody>
              <a:bodyPr/>
              <a:lstStyle/>
              <a:p>
                <a:endParaRPr lang="en-US"/>
              </a:p>
            </p:txBody>
          </p:sp>
        </p:grpSp>
        <p:grpSp>
          <p:nvGrpSpPr>
            <p:cNvPr id="53508" name="Group 42"/>
            <p:cNvGrpSpPr>
              <a:grpSpLocks/>
            </p:cNvGrpSpPr>
            <p:nvPr/>
          </p:nvGrpSpPr>
          <p:grpSpPr bwMode="auto">
            <a:xfrm>
              <a:off x="2375" y="1749"/>
              <a:ext cx="40" cy="1252"/>
              <a:chOff x="2375" y="1749"/>
              <a:chExt cx="40" cy="1252"/>
            </a:xfrm>
          </p:grpSpPr>
          <p:sp>
            <p:nvSpPr>
              <p:cNvPr id="54681" name="Oval 43"/>
              <p:cNvSpPr>
                <a:spLocks noChangeArrowheads="1"/>
              </p:cNvSpPr>
              <p:nvPr/>
            </p:nvSpPr>
            <p:spPr bwMode="auto">
              <a:xfrm>
                <a:off x="2375" y="1749"/>
                <a:ext cx="32" cy="32"/>
              </a:xfrm>
              <a:prstGeom prst="ellipse">
                <a:avLst/>
              </a:prstGeom>
              <a:solidFill>
                <a:srgbClr val="808080"/>
              </a:solidFill>
              <a:ln w="9525">
                <a:solidFill>
                  <a:srgbClr val="808080"/>
                </a:solidFill>
                <a:round/>
                <a:headEnd/>
                <a:tailEnd/>
              </a:ln>
            </p:spPr>
            <p:txBody>
              <a:bodyPr/>
              <a:lstStyle/>
              <a:p>
                <a:endParaRPr lang="en-US"/>
              </a:p>
            </p:txBody>
          </p:sp>
          <p:sp>
            <p:nvSpPr>
              <p:cNvPr id="54682" name="Oval 44"/>
              <p:cNvSpPr>
                <a:spLocks noChangeArrowheads="1"/>
              </p:cNvSpPr>
              <p:nvPr/>
            </p:nvSpPr>
            <p:spPr bwMode="auto">
              <a:xfrm>
                <a:off x="2375" y="1749"/>
                <a:ext cx="32" cy="32"/>
              </a:xfrm>
              <a:prstGeom prst="ellipse">
                <a:avLst/>
              </a:prstGeom>
              <a:solidFill>
                <a:srgbClr val="808080"/>
              </a:solidFill>
              <a:ln w="25400">
                <a:solidFill>
                  <a:srgbClr val="808080"/>
                </a:solidFill>
                <a:round/>
                <a:headEnd/>
                <a:tailEnd/>
              </a:ln>
            </p:spPr>
            <p:txBody>
              <a:bodyPr/>
              <a:lstStyle/>
              <a:p>
                <a:endParaRPr lang="en-US"/>
              </a:p>
            </p:txBody>
          </p:sp>
          <p:sp>
            <p:nvSpPr>
              <p:cNvPr id="54683" name="Oval 45"/>
              <p:cNvSpPr>
                <a:spLocks noChangeArrowheads="1"/>
              </p:cNvSpPr>
              <p:nvPr/>
            </p:nvSpPr>
            <p:spPr bwMode="auto">
              <a:xfrm>
                <a:off x="2383" y="2052"/>
                <a:ext cx="32" cy="32"/>
              </a:xfrm>
              <a:prstGeom prst="ellipse">
                <a:avLst/>
              </a:prstGeom>
              <a:solidFill>
                <a:srgbClr val="808080"/>
              </a:solidFill>
              <a:ln w="9525">
                <a:solidFill>
                  <a:srgbClr val="808080"/>
                </a:solidFill>
                <a:round/>
                <a:headEnd/>
                <a:tailEnd/>
              </a:ln>
            </p:spPr>
            <p:txBody>
              <a:bodyPr/>
              <a:lstStyle/>
              <a:p>
                <a:endParaRPr lang="en-US"/>
              </a:p>
            </p:txBody>
          </p:sp>
          <p:sp>
            <p:nvSpPr>
              <p:cNvPr id="54684" name="Oval 46"/>
              <p:cNvSpPr>
                <a:spLocks noChangeArrowheads="1"/>
              </p:cNvSpPr>
              <p:nvPr/>
            </p:nvSpPr>
            <p:spPr bwMode="auto">
              <a:xfrm>
                <a:off x="2383" y="2052"/>
                <a:ext cx="32" cy="32"/>
              </a:xfrm>
              <a:prstGeom prst="ellipse">
                <a:avLst/>
              </a:prstGeom>
              <a:solidFill>
                <a:srgbClr val="808080"/>
              </a:solidFill>
              <a:ln w="25400">
                <a:solidFill>
                  <a:srgbClr val="808080"/>
                </a:solidFill>
                <a:round/>
                <a:headEnd/>
                <a:tailEnd/>
              </a:ln>
            </p:spPr>
            <p:txBody>
              <a:bodyPr/>
              <a:lstStyle/>
              <a:p>
                <a:endParaRPr lang="en-US"/>
              </a:p>
            </p:txBody>
          </p:sp>
          <p:sp>
            <p:nvSpPr>
              <p:cNvPr id="54685" name="Oval 47"/>
              <p:cNvSpPr>
                <a:spLocks noChangeArrowheads="1"/>
              </p:cNvSpPr>
              <p:nvPr/>
            </p:nvSpPr>
            <p:spPr bwMode="auto">
              <a:xfrm>
                <a:off x="2383"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54686" name="Oval 48"/>
              <p:cNvSpPr>
                <a:spLocks noChangeArrowheads="1"/>
              </p:cNvSpPr>
              <p:nvPr/>
            </p:nvSpPr>
            <p:spPr bwMode="auto">
              <a:xfrm>
                <a:off x="2383"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54687" name="Oval 49"/>
              <p:cNvSpPr>
                <a:spLocks noChangeArrowheads="1"/>
              </p:cNvSpPr>
              <p:nvPr/>
            </p:nvSpPr>
            <p:spPr bwMode="auto">
              <a:xfrm>
                <a:off x="2375" y="2658"/>
                <a:ext cx="32" cy="40"/>
              </a:xfrm>
              <a:prstGeom prst="ellipse">
                <a:avLst/>
              </a:prstGeom>
              <a:solidFill>
                <a:srgbClr val="808080"/>
              </a:solidFill>
              <a:ln w="9525">
                <a:solidFill>
                  <a:srgbClr val="808080"/>
                </a:solidFill>
                <a:round/>
                <a:headEnd/>
                <a:tailEnd/>
              </a:ln>
            </p:spPr>
            <p:txBody>
              <a:bodyPr/>
              <a:lstStyle/>
              <a:p>
                <a:endParaRPr lang="en-US"/>
              </a:p>
            </p:txBody>
          </p:sp>
          <p:sp>
            <p:nvSpPr>
              <p:cNvPr id="54688" name="Oval 50"/>
              <p:cNvSpPr>
                <a:spLocks noChangeArrowheads="1"/>
              </p:cNvSpPr>
              <p:nvPr/>
            </p:nvSpPr>
            <p:spPr bwMode="auto">
              <a:xfrm>
                <a:off x="2375" y="2658"/>
                <a:ext cx="32" cy="40"/>
              </a:xfrm>
              <a:prstGeom prst="ellipse">
                <a:avLst/>
              </a:prstGeom>
              <a:solidFill>
                <a:srgbClr val="808080"/>
              </a:solidFill>
              <a:ln w="25400">
                <a:solidFill>
                  <a:srgbClr val="808080"/>
                </a:solidFill>
                <a:round/>
                <a:headEnd/>
                <a:tailEnd/>
              </a:ln>
            </p:spPr>
            <p:txBody>
              <a:bodyPr/>
              <a:lstStyle/>
              <a:p>
                <a:endParaRPr lang="en-US"/>
              </a:p>
            </p:txBody>
          </p:sp>
          <p:sp>
            <p:nvSpPr>
              <p:cNvPr id="54689" name="Oval 51"/>
              <p:cNvSpPr>
                <a:spLocks noChangeArrowheads="1"/>
              </p:cNvSpPr>
              <p:nvPr/>
            </p:nvSpPr>
            <p:spPr bwMode="auto">
              <a:xfrm>
                <a:off x="2375" y="2969"/>
                <a:ext cx="32" cy="32"/>
              </a:xfrm>
              <a:prstGeom prst="ellipse">
                <a:avLst/>
              </a:prstGeom>
              <a:solidFill>
                <a:srgbClr val="808080"/>
              </a:solidFill>
              <a:ln w="9525">
                <a:solidFill>
                  <a:srgbClr val="808080"/>
                </a:solidFill>
                <a:round/>
                <a:headEnd/>
                <a:tailEnd/>
              </a:ln>
            </p:spPr>
            <p:txBody>
              <a:bodyPr/>
              <a:lstStyle/>
              <a:p>
                <a:endParaRPr lang="en-US"/>
              </a:p>
            </p:txBody>
          </p:sp>
          <p:sp>
            <p:nvSpPr>
              <p:cNvPr id="54690" name="Oval 52"/>
              <p:cNvSpPr>
                <a:spLocks noChangeArrowheads="1"/>
              </p:cNvSpPr>
              <p:nvPr/>
            </p:nvSpPr>
            <p:spPr bwMode="auto">
              <a:xfrm>
                <a:off x="2375" y="2969"/>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3509" name="Group 53"/>
            <p:cNvGrpSpPr>
              <a:grpSpLocks/>
            </p:cNvGrpSpPr>
            <p:nvPr/>
          </p:nvGrpSpPr>
          <p:grpSpPr bwMode="auto">
            <a:xfrm>
              <a:off x="1489" y="2076"/>
              <a:ext cx="431" cy="284"/>
              <a:chOff x="1489" y="2076"/>
              <a:chExt cx="431" cy="284"/>
            </a:xfrm>
          </p:grpSpPr>
          <p:sp>
            <p:nvSpPr>
              <p:cNvPr id="54679"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rgbClr val="808080"/>
              </a:solidFill>
              <a:ln w="9525">
                <a:solidFill>
                  <a:srgbClr val="808080"/>
                </a:solidFill>
                <a:round/>
                <a:headEnd/>
                <a:tailEnd/>
              </a:ln>
            </p:spPr>
            <p:txBody>
              <a:bodyPr/>
              <a:lstStyle/>
              <a:p>
                <a:endParaRPr lang="en-US"/>
              </a:p>
            </p:txBody>
          </p:sp>
          <p:sp>
            <p:nvSpPr>
              <p:cNvPr id="54680" name="Line 55"/>
              <p:cNvSpPr>
                <a:spLocks noChangeShapeType="1"/>
              </p:cNvSpPr>
              <p:nvPr/>
            </p:nvSpPr>
            <p:spPr bwMode="auto">
              <a:xfrm flipV="1">
                <a:off x="1489" y="2143"/>
                <a:ext cx="327" cy="217"/>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510" name="Group 56"/>
            <p:cNvGrpSpPr>
              <a:grpSpLocks/>
            </p:cNvGrpSpPr>
            <p:nvPr/>
          </p:nvGrpSpPr>
          <p:grpSpPr bwMode="auto">
            <a:xfrm>
              <a:off x="1489" y="1733"/>
              <a:ext cx="423" cy="56"/>
              <a:chOff x="1489" y="1733"/>
              <a:chExt cx="423" cy="56"/>
            </a:xfrm>
          </p:grpSpPr>
          <p:sp>
            <p:nvSpPr>
              <p:cNvPr id="54671"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808080"/>
              </a:solidFill>
              <a:ln w="9525">
                <a:solidFill>
                  <a:srgbClr val="808080"/>
                </a:solidFill>
                <a:round/>
                <a:headEnd/>
                <a:tailEnd/>
              </a:ln>
            </p:spPr>
            <p:txBody>
              <a:bodyPr/>
              <a:lstStyle/>
              <a:p>
                <a:endParaRPr lang="en-US"/>
              </a:p>
            </p:txBody>
          </p:sp>
          <p:grpSp>
            <p:nvGrpSpPr>
              <p:cNvPr id="54672" name="Group 58"/>
              <p:cNvGrpSpPr>
                <a:grpSpLocks/>
              </p:cNvGrpSpPr>
              <p:nvPr/>
            </p:nvGrpSpPr>
            <p:grpSpPr bwMode="auto">
              <a:xfrm>
                <a:off x="1489" y="1757"/>
                <a:ext cx="295" cy="1"/>
                <a:chOff x="1489" y="1757"/>
                <a:chExt cx="295" cy="1"/>
              </a:xfrm>
            </p:grpSpPr>
            <p:sp>
              <p:nvSpPr>
                <p:cNvPr id="54673" name="Line 59"/>
                <p:cNvSpPr>
                  <a:spLocks noChangeShapeType="1"/>
                </p:cNvSpPr>
                <p:nvPr/>
              </p:nvSpPr>
              <p:spPr bwMode="auto">
                <a:xfrm>
                  <a:off x="1489"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74" name="Line 60"/>
                <p:cNvSpPr>
                  <a:spLocks noChangeShapeType="1"/>
                </p:cNvSpPr>
                <p:nvPr/>
              </p:nvSpPr>
              <p:spPr bwMode="auto">
                <a:xfrm>
                  <a:off x="1544"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75" name="Line 61"/>
                <p:cNvSpPr>
                  <a:spLocks noChangeShapeType="1"/>
                </p:cNvSpPr>
                <p:nvPr/>
              </p:nvSpPr>
              <p:spPr bwMode="auto">
                <a:xfrm>
                  <a:off x="1600"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76" name="Line 62"/>
                <p:cNvSpPr>
                  <a:spLocks noChangeShapeType="1"/>
                </p:cNvSpPr>
                <p:nvPr/>
              </p:nvSpPr>
              <p:spPr bwMode="auto">
                <a:xfrm>
                  <a:off x="1656"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77" name="Line 63"/>
                <p:cNvSpPr>
                  <a:spLocks noChangeShapeType="1"/>
                </p:cNvSpPr>
                <p:nvPr/>
              </p:nvSpPr>
              <p:spPr bwMode="auto">
                <a:xfrm>
                  <a:off x="1712"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78" name="Line 64"/>
                <p:cNvSpPr>
                  <a:spLocks noChangeShapeType="1"/>
                </p:cNvSpPr>
                <p:nvPr/>
              </p:nvSpPr>
              <p:spPr bwMode="auto">
                <a:xfrm>
                  <a:off x="1768"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11" name="Group 65"/>
            <p:cNvGrpSpPr>
              <a:grpSpLocks/>
            </p:cNvGrpSpPr>
            <p:nvPr/>
          </p:nvGrpSpPr>
          <p:grpSpPr bwMode="auto">
            <a:xfrm>
              <a:off x="1952" y="1725"/>
              <a:ext cx="415" cy="56"/>
              <a:chOff x="1952" y="1725"/>
              <a:chExt cx="415" cy="56"/>
            </a:xfrm>
          </p:grpSpPr>
          <p:sp>
            <p:nvSpPr>
              <p:cNvPr id="54663"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664" name="Group 67"/>
              <p:cNvGrpSpPr>
                <a:grpSpLocks/>
              </p:cNvGrpSpPr>
              <p:nvPr/>
            </p:nvGrpSpPr>
            <p:grpSpPr bwMode="auto">
              <a:xfrm>
                <a:off x="1952" y="1757"/>
                <a:ext cx="295" cy="1"/>
                <a:chOff x="1952" y="1757"/>
                <a:chExt cx="295" cy="1"/>
              </a:xfrm>
            </p:grpSpPr>
            <p:sp>
              <p:nvSpPr>
                <p:cNvPr id="54665" name="Line 68"/>
                <p:cNvSpPr>
                  <a:spLocks noChangeShapeType="1"/>
                </p:cNvSpPr>
                <p:nvPr/>
              </p:nvSpPr>
              <p:spPr bwMode="auto">
                <a:xfrm>
                  <a:off x="1952"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66" name="Line 69"/>
                <p:cNvSpPr>
                  <a:spLocks noChangeShapeType="1"/>
                </p:cNvSpPr>
                <p:nvPr/>
              </p:nvSpPr>
              <p:spPr bwMode="auto">
                <a:xfrm>
                  <a:off x="2008" y="1757"/>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67" name="Line 70"/>
                <p:cNvSpPr>
                  <a:spLocks noChangeShapeType="1"/>
                </p:cNvSpPr>
                <p:nvPr/>
              </p:nvSpPr>
              <p:spPr bwMode="auto">
                <a:xfrm>
                  <a:off x="2063"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68" name="Line 71"/>
                <p:cNvSpPr>
                  <a:spLocks noChangeShapeType="1"/>
                </p:cNvSpPr>
                <p:nvPr/>
              </p:nvSpPr>
              <p:spPr bwMode="auto">
                <a:xfrm>
                  <a:off x="2119"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69" name="Line 72"/>
                <p:cNvSpPr>
                  <a:spLocks noChangeShapeType="1"/>
                </p:cNvSpPr>
                <p:nvPr/>
              </p:nvSpPr>
              <p:spPr bwMode="auto">
                <a:xfrm>
                  <a:off x="2175"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70" name="Line 73"/>
                <p:cNvSpPr>
                  <a:spLocks noChangeShapeType="1"/>
                </p:cNvSpPr>
                <p:nvPr/>
              </p:nvSpPr>
              <p:spPr bwMode="auto">
                <a:xfrm>
                  <a:off x="2231"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12" name="Group 74"/>
            <p:cNvGrpSpPr>
              <a:grpSpLocks/>
            </p:cNvGrpSpPr>
            <p:nvPr/>
          </p:nvGrpSpPr>
          <p:grpSpPr bwMode="auto">
            <a:xfrm>
              <a:off x="1497" y="2036"/>
              <a:ext cx="415" cy="56"/>
              <a:chOff x="1497" y="2036"/>
              <a:chExt cx="415" cy="56"/>
            </a:xfrm>
          </p:grpSpPr>
          <p:sp>
            <p:nvSpPr>
              <p:cNvPr id="54655"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656" name="Group 76"/>
              <p:cNvGrpSpPr>
                <a:grpSpLocks/>
              </p:cNvGrpSpPr>
              <p:nvPr/>
            </p:nvGrpSpPr>
            <p:grpSpPr bwMode="auto">
              <a:xfrm>
                <a:off x="1497" y="2068"/>
                <a:ext cx="295" cy="1"/>
                <a:chOff x="1497" y="2068"/>
                <a:chExt cx="295" cy="1"/>
              </a:xfrm>
            </p:grpSpPr>
            <p:sp>
              <p:nvSpPr>
                <p:cNvPr id="54657" name="Line 77"/>
                <p:cNvSpPr>
                  <a:spLocks noChangeShapeType="1"/>
                </p:cNvSpPr>
                <p:nvPr/>
              </p:nvSpPr>
              <p:spPr bwMode="auto">
                <a:xfrm>
                  <a:off x="1497" y="206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58" name="Line 78"/>
                <p:cNvSpPr>
                  <a:spLocks noChangeShapeType="1"/>
                </p:cNvSpPr>
                <p:nvPr/>
              </p:nvSpPr>
              <p:spPr bwMode="auto">
                <a:xfrm>
                  <a:off x="1552"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59" name="Line 79"/>
                <p:cNvSpPr>
                  <a:spLocks noChangeShapeType="1"/>
                </p:cNvSpPr>
                <p:nvPr/>
              </p:nvSpPr>
              <p:spPr bwMode="auto">
                <a:xfrm>
                  <a:off x="1608"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60" name="Line 80"/>
                <p:cNvSpPr>
                  <a:spLocks noChangeShapeType="1"/>
                </p:cNvSpPr>
                <p:nvPr/>
              </p:nvSpPr>
              <p:spPr bwMode="auto">
                <a:xfrm>
                  <a:off x="1664"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61" name="Line 81"/>
                <p:cNvSpPr>
                  <a:spLocks noChangeShapeType="1"/>
                </p:cNvSpPr>
                <p:nvPr/>
              </p:nvSpPr>
              <p:spPr bwMode="auto">
                <a:xfrm>
                  <a:off x="1720"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62" name="Line 82"/>
                <p:cNvSpPr>
                  <a:spLocks noChangeShapeType="1"/>
                </p:cNvSpPr>
                <p:nvPr/>
              </p:nvSpPr>
              <p:spPr bwMode="auto">
                <a:xfrm>
                  <a:off x="1776" y="206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13" name="Group 83"/>
            <p:cNvGrpSpPr>
              <a:grpSpLocks/>
            </p:cNvGrpSpPr>
            <p:nvPr/>
          </p:nvGrpSpPr>
          <p:grpSpPr bwMode="auto">
            <a:xfrm>
              <a:off x="1960" y="2036"/>
              <a:ext cx="423" cy="56"/>
              <a:chOff x="1960" y="2036"/>
              <a:chExt cx="423" cy="56"/>
            </a:xfrm>
          </p:grpSpPr>
          <p:sp>
            <p:nvSpPr>
              <p:cNvPr id="54647"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648" name="Group 85"/>
              <p:cNvGrpSpPr>
                <a:grpSpLocks/>
              </p:cNvGrpSpPr>
              <p:nvPr/>
            </p:nvGrpSpPr>
            <p:grpSpPr bwMode="auto">
              <a:xfrm>
                <a:off x="1960" y="2068"/>
                <a:ext cx="303" cy="1"/>
                <a:chOff x="1960" y="2068"/>
                <a:chExt cx="303" cy="1"/>
              </a:xfrm>
            </p:grpSpPr>
            <p:sp>
              <p:nvSpPr>
                <p:cNvPr id="54649" name="Line 86"/>
                <p:cNvSpPr>
                  <a:spLocks noChangeShapeType="1"/>
                </p:cNvSpPr>
                <p:nvPr/>
              </p:nvSpPr>
              <p:spPr bwMode="auto">
                <a:xfrm>
                  <a:off x="1960"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50" name="Line 87"/>
                <p:cNvSpPr>
                  <a:spLocks noChangeShapeType="1"/>
                </p:cNvSpPr>
                <p:nvPr/>
              </p:nvSpPr>
              <p:spPr bwMode="auto">
                <a:xfrm>
                  <a:off x="2015"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51" name="Line 88"/>
                <p:cNvSpPr>
                  <a:spLocks noChangeShapeType="1"/>
                </p:cNvSpPr>
                <p:nvPr/>
              </p:nvSpPr>
              <p:spPr bwMode="auto">
                <a:xfrm>
                  <a:off x="2071"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52" name="Line 89"/>
                <p:cNvSpPr>
                  <a:spLocks noChangeShapeType="1"/>
                </p:cNvSpPr>
                <p:nvPr/>
              </p:nvSpPr>
              <p:spPr bwMode="auto">
                <a:xfrm>
                  <a:off x="2127"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53" name="Line 90"/>
                <p:cNvSpPr>
                  <a:spLocks noChangeShapeType="1"/>
                </p:cNvSpPr>
                <p:nvPr/>
              </p:nvSpPr>
              <p:spPr bwMode="auto">
                <a:xfrm>
                  <a:off x="2183"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54" name="Line 91"/>
                <p:cNvSpPr>
                  <a:spLocks noChangeShapeType="1"/>
                </p:cNvSpPr>
                <p:nvPr/>
              </p:nvSpPr>
              <p:spPr bwMode="auto">
                <a:xfrm>
                  <a:off x="2239"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14" name="Group 92"/>
            <p:cNvGrpSpPr>
              <a:grpSpLocks/>
            </p:cNvGrpSpPr>
            <p:nvPr/>
          </p:nvGrpSpPr>
          <p:grpSpPr bwMode="auto">
            <a:xfrm>
              <a:off x="2431" y="2036"/>
              <a:ext cx="415" cy="56"/>
              <a:chOff x="2431" y="2036"/>
              <a:chExt cx="415" cy="56"/>
            </a:xfrm>
          </p:grpSpPr>
          <p:sp>
            <p:nvSpPr>
              <p:cNvPr id="54639"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640" name="Group 94"/>
              <p:cNvGrpSpPr>
                <a:grpSpLocks/>
              </p:cNvGrpSpPr>
              <p:nvPr/>
            </p:nvGrpSpPr>
            <p:grpSpPr bwMode="auto">
              <a:xfrm>
                <a:off x="2431" y="2068"/>
                <a:ext cx="295" cy="1"/>
                <a:chOff x="2431" y="2068"/>
                <a:chExt cx="295" cy="1"/>
              </a:xfrm>
            </p:grpSpPr>
            <p:sp>
              <p:nvSpPr>
                <p:cNvPr id="54641" name="Line 95"/>
                <p:cNvSpPr>
                  <a:spLocks noChangeShapeType="1"/>
                </p:cNvSpPr>
                <p:nvPr/>
              </p:nvSpPr>
              <p:spPr bwMode="auto">
                <a:xfrm>
                  <a:off x="2431"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42" name="Line 96"/>
                <p:cNvSpPr>
                  <a:spLocks noChangeShapeType="1"/>
                </p:cNvSpPr>
                <p:nvPr/>
              </p:nvSpPr>
              <p:spPr bwMode="auto">
                <a:xfrm>
                  <a:off x="2487"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43" name="Line 97"/>
                <p:cNvSpPr>
                  <a:spLocks noChangeShapeType="1"/>
                </p:cNvSpPr>
                <p:nvPr/>
              </p:nvSpPr>
              <p:spPr bwMode="auto">
                <a:xfrm>
                  <a:off x="2542"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44" name="Line 98"/>
                <p:cNvSpPr>
                  <a:spLocks noChangeShapeType="1"/>
                </p:cNvSpPr>
                <p:nvPr/>
              </p:nvSpPr>
              <p:spPr bwMode="auto">
                <a:xfrm>
                  <a:off x="2598"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45" name="Line 99"/>
                <p:cNvSpPr>
                  <a:spLocks noChangeShapeType="1"/>
                </p:cNvSpPr>
                <p:nvPr/>
              </p:nvSpPr>
              <p:spPr bwMode="auto">
                <a:xfrm>
                  <a:off x="2654"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46" name="Line 100"/>
                <p:cNvSpPr>
                  <a:spLocks noChangeShapeType="1"/>
                </p:cNvSpPr>
                <p:nvPr/>
              </p:nvSpPr>
              <p:spPr bwMode="auto">
                <a:xfrm>
                  <a:off x="2710" y="206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15" name="Group 101"/>
            <p:cNvGrpSpPr>
              <a:grpSpLocks/>
            </p:cNvGrpSpPr>
            <p:nvPr/>
          </p:nvGrpSpPr>
          <p:grpSpPr bwMode="auto">
            <a:xfrm>
              <a:off x="2423" y="2347"/>
              <a:ext cx="415" cy="56"/>
              <a:chOff x="2423" y="2347"/>
              <a:chExt cx="415" cy="56"/>
            </a:xfrm>
          </p:grpSpPr>
          <p:sp>
            <p:nvSpPr>
              <p:cNvPr id="54631"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632" name="Group 103"/>
              <p:cNvGrpSpPr>
                <a:grpSpLocks/>
              </p:cNvGrpSpPr>
              <p:nvPr/>
            </p:nvGrpSpPr>
            <p:grpSpPr bwMode="auto">
              <a:xfrm>
                <a:off x="2423" y="2371"/>
                <a:ext cx="295" cy="1"/>
                <a:chOff x="2423" y="2371"/>
                <a:chExt cx="295" cy="1"/>
              </a:xfrm>
            </p:grpSpPr>
            <p:sp>
              <p:nvSpPr>
                <p:cNvPr id="54633" name="Line 104"/>
                <p:cNvSpPr>
                  <a:spLocks noChangeShapeType="1"/>
                </p:cNvSpPr>
                <p:nvPr/>
              </p:nvSpPr>
              <p:spPr bwMode="auto">
                <a:xfrm>
                  <a:off x="2423"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34" name="Line 105"/>
                <p:cNvSpPr>
                  <a:spLocks noChangeShapeType="1"/>
                </p:cNvSpPr>
                <p:nvPr/>
              </p:nvSpPr>
              <p:spPr bwMode="auto">
                <a:xfrm>
                  <a:off x="2479"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35" name="Line 106"/>
                <p:cNvSpPr>
                  <a:spLocks noChangeShapeType="1"/>
                </p:cNvSpPr>
                <p:nvPr/>
              </p:nvSpPr>
              <p:spPr bwMode="auto">
                <a:xfrm>
                  <a:off x="2534"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36" name="Line 107"/>
                <p:cNvSpPr>
                  <a:spLocks noChangeShapeType="1"/>
                </p:cNvSpPr>
                <p:nvPr/>
              </p:nvSpPr>
              <p:spPr bwMode="auto">
                <a:xfrm>
                  <a:off x="2590"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37" name="Line 108"/>
                <p:cNvSpPr>
                  <a:spLocks noChangeShapeType="1"/>
                </p:cNvSpPr>
                <p:nvPr/>
              </p:nvSpPr>
              <p:spPr bwMode="auto">
                <a:xfrm>
                  <a:off x="2646"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38" name="Line 109"/>
                <p:cNvSpPr>
                  <a:spLocks noChangeShapeType="1"/>
                </p:cNvSpPr>
                <p:nvPr/>
              </p:nvSpPr>
              <p:spPr bwMode="auto">
                <a:xfrm>
                  <a:off x="2702"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16" name="Group 110"/>
            <p:cNvGrpSpPr>
              <a:grpSpLocks/>
            </p:cNvGrpSpPr>
            <p:nvPr/>
          </p:nvGrpSpPr>
          <p:grpSpPr bwMode="auto">
            <a:xfrm>
              <a:off x="1960" y="2347"/>
              <a:ext cx="415" cy="56"/>
              <a:chOff x="1960" y="2347"/>
              <a:chExt cx="415" cy="56"/>
            </a:xfrm>
          </p:grpSpPr>
          <p:sp>
            <p:nvSpPr>
              <p:cNvPr id="54623"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624" name="Group 112"/>
              <p:cNvGrpSpPr>
                <a:grpSpLocks/>
              </p:cNvGrpSpPr>
              <p:nvPr/>
            </p:nvGrpSpPr>
            <p:grpSpPr bwMode="auto">
              <a:xfrm>
                <a:off x="1960" y="2371"/>
                <a:ext cx="295" cy="1"/>
                <a:chOff x="1960" y="2371"/>
                <a:chExt cx="295" cy="1"/>
              </a:xfrm>
            </p:grpSpPr>
            <p:sp>
              <p:nvSpPr>
                <p:cNvPr id="54625" name="Line 113"/>
                <p:cNvSpPr>
                  <a:spLocks noChangeShapeType="1"/>
                </p:cNvSpPr>
                <p:nvPr/>
              </p:nvSpPr>
              <p:spPr bwMode="auto">
                <a:xfrm>
                  <a:off x="1960"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26" name="Line 114"/>
                <p:cNvSpPr>
                  <a:spLocks noChangeShapeType="1"/>
                </p:cNvSpPr>
                <p:nvPr/>
              </p:nvSpPr>
              <p:spPr bwMode="auto">
                <a:xfrm>
                  <a:off x="2015"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27" name="Line 115"/>
                <p:cNvSpPr>
                  <a:spLocks noChangeShapeType="1"/>
                </p:cNvSpPr>
                <p:nvPr/>
              </p:nvSpPr>
              <p:spPr bwMode="auto">
                <a:xfrm>
                  <a:off x="2071"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28" name="Line 116"/>
                <p:cNvSpPr>
                  <a:spLocks noChangeShapeType="1"/>
                </p:cNvSpPr>
                <p:nvPr/>
              </p:nvSpPr>
              <p:spPr bwMode="auto">
                <a:xfrm>
                  <a:off x="2127"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29" name="Line 117"/>
                <p:cNvSpPr>
                  <a:spLocks noChangeShapeType="1"/>
                </p:cNvSpPr>
                <p:nvPr/>
              </p:nvSpPr>
              <p:spPr bwMode="auto">
                <a:xfrm>
                  <a:off x="2183"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30" name="Line 118"/>
                <p:cNvSpPr>
                  <a:spLocks noChangeShapeType="1"/>
                </p:cNvSpPr>
                <p:nvPr/>
              </p:nvSpPr>
              <p:spPr bwMode="auto">
                <a:xfrm>
                  <a:off x="2239"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17" name="Group 119"/>
            <p:cNvGrpSpPr>
              <a:grpSpLocks/>
            </p:cNvGrpSpPr>
            <p:nvPr/>
          </p:nvGrpSpPr>
          <p:grpSpPr bwMode="auto">
            <a:xfrm>
              <a:off x="1497" y="2339"/>
              <a:ext cx="415" cy="56"/>
              <a:chOff x="1497" y="2339"/>
              <a:chExt cx="415" cy="56"/>
            </a:xfrm>
          </p:grpSpPr>
          <p:sp>
            <p:nvSpPr>
              <p:cNvPr id="54615"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616" name="Group 121"/>
              <p:cNvGrpSpPr>
                <a:grpSpLocks/>
              </p:cNvGrpSpPr>
              <p:nvPr/>
            </p:nvGrpSpPr>
            <p:grpSpPr bwMode="auto">
              <a:xfrm>
                <a:off x="1497" y="2371"/>
                <a:ext cx="295" cy="1"/>
                <a:chOff x="1497" y="2371"/>
                <a:chExt cx="295" cy="1"/>
              </a:xfrm>
            </p:grpSpPr>
            <p:sp>
              <p:nvSpPr>
                <p:cNvPr id="54617" name="Line 122"/>
                <p:cNvSpPr>
                  <a:spLocks noChangeShapeType="1"/>
                </p:cNvSpPr>
                <p:nvPr/>
              </p:nvSpPr>
              <p:spPr bwMode="auto">
                <a:xfrm>
                  <a:off x="1497" y="2371"/>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18" name="Line 123"/>
                <p:cNvSpPr>
                  <a:spLocks noChangeShapeType="1"/>
                </p:cNvSpPr>
                <p:nvPr/>
              </p:nvSpPr>
              <p:spPr bwMode="auto">
                <a:xfrm>
                  <a:off x="1552"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19" name="Line 124"/>
                <p:cNvSpPr>
                  <a:spLocks noChangeShapeType="1"/>
                </p:cNvSpPr>
                <p:nvPr/>
              </p:nvSpPr>
              <p:spPr bwMode="auto">
                <a:xfrm>
                  <a:off x="1608"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20" name="Line 125"/>
                <p:cNvSpPr>
                  <a:spLocks noChangeShapeType="1"/>
                </p:cNvSpPr>
                <p:nvPr/>
              </p:nvSpPr>
              <p:spPr bwMode="auto">
                <a:xfrm>
                  <a:off x="1664"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21" name="Line 126"/>
                <p:cNvSpPr>
                  <a:spLocks noChangeShapeType="1"/>
                </p:cNvSpPr>
                <p:nvPr/>
              </p:nvSpPr>
              <p:spPr bwMode="auto">
                <a:xfrm>
                  <a:off x="1720"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22" name="Line 127"/>
                <p:cNvSpPr>
                  <a:spLocks noChangeShapeType="1"/>
                </p:cNvSpPr>
                <p:nvPr/>
              </p:nvSpPr>
              <p:spPr bwMode="auto">
                <a:xfrm>
                  <a:off x="1776"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18" name="Group 128"/>
            <p:cNvGrpSpPr>
              <a:grpSpLocks/>
            </p:cNvGrpSpPr>
            <p:nvPr/>
          </p:nvGrpSpPr>
          <p:grpSpPr bwMode="auto">
            <a:xfrm>
              <a:off x="1489" y="2650"/>
              <a:ext cx="423" cy="56"/>
              <a:chOff x="1489" y="2650"/>
              <a:chExt cx="423" cy="56"/>
            </a:xfrm>
          </p:grpSpPr>
          <p:sp>
            <p:nvSpPr>
              <p:cNvPr id="54607"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808080"/>
              </a:solidFill>
              <a:ln w="9525">
                <a:solidFill>
                  <a:srgbClr val="808080"/>
                </a:solidFill>
                <a:round/>
                <a:headEnd/>
                <a:tailEnd/>
              </a:ln>
            </p:spPr>
            <p:txBody>
              <a:bodyPr/>
              <a:lstStyle/>
              <a:p>
                <a:endParaRPr lang="en-US"/>
              </a:p>
            </p:txBody>
          </p:sp>
          <p:grpSp>
            <p:nvGrpSpPr>
              <p:cNvPr id="54608" name="Group 130"/>
              <p:cNvGrpSpPr>
                <a:grpSpLocks/>
              </p:cNvGrpSpPr>
              <p:nvPr/>
            </p:nvGrpSpPr>
            <p:grpSpPr bwMode="auto">
              <a:xfrm>
                <a:off x="1489" y="2674"/>
                <a:ext cx="295" cy="1"/>
                <a:chOff x="1489" y="2674"/>
                <a:chExt cx="295" cy="1"/>
              </a:xfrm>
            </p:grpSpPr>
            <p:sp>
              <p:nvSpPr>
                <p:cNvPr id="54609" name="Line 131"/>
                <p:cNvSpPr>
                  <a:spLocks noChangeShapeType="1"/>
                </p:cNvSpPr>
                <p:nvPr/>
              </p:nvSpPr>
              <p:spPr bwMode="auto">
                <a:xfrm>
                  <a:off x="1489"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10" name="Line 132"/>
                <p:cNvSpPr>
                  <a:spLocks noChangeShapeType="1"/>
                </p:cNvSpPr>
                <p:nvPr/>
              </p:nvSpPr>
              <p:spPr bwMode="auto">
                <a:xfrm>
                  <a:off x="1544"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11" name="Line 133"/>
                <p:cNvSpPr>
                  <a:spLocks noChangeShapeType="1"/>
                </p:cNvSpPr>
                <p:nvPr/>
              </p:nvSpPr>
              <p:spPr bwMode="auto">
                <a:xfrm>
                  <a:off x="1600"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12" name="Line 134"/>
                <p:cNvSpPr>
                  <a:spLocks noChangeShapeType="1"/>
                </p:cNvSpPr>
                <p:nvPr/>
              </p:nvSpPr>
              <p:spPr bwMode="auto">
                <a:xfrm>
                  <a:off x="1656"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13" name="Line 135"/>
                <p:cNvSpPr>
                  <a:spLocks noChangeShapeType="1"/>
                </p:cNvSpPr>
                <p:nvPr/>
              </p:nvSpPr>
              <p:spPr bwMode="auto">
                <a:xfrm>
                  <a:off x="1712"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14" name="Line 136"/>
                <p:cNvSpPr>
                  <a:spLocks noChangeShapeType="1"/>
                </p:cNvSpPr>
                <p:nvPr/>
              </p:nvSpPr>
              <p:spPr bwMode="auto">
                <a:xfrm>
                  <a:off x="1768"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19" name="Group 137"/>
            <p:cNvGrpSpPr>
              <a:grpSpLocks/>
            </p:cNvGrpSpPr>
            <p:nvPr/>
          </p:nvGrpSpPr>
          <p:grpSpPr bwMode="auto">
            <a:xfrm>
              <a:off x="1968" y="2650"/>
              <a:ext cx="415" cy="56"/>
              <a:chOff x="1968" y="2650"/>
              <a:chExt cx="415" cy="56"/>
            </a:xfrm>
          </p:grpSpPr>
          <p:sp>
            <p:nvSpPr>
              <p:cNvPr id="54599"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600" name="Group 139"/>
              <p:cNvGrpSpPr>
                <a:grpSpLocks/>
              </p:cNvGrpSpPr>
              <p:nvPr/>
            </p:nvGrpSpPr>
            <p:grpSpPr bwMode="auto">
              <a:xfrm>
                <a:off x="1968" y="2674"/>
                <a:ext cx="295" cy="1"/>
                <a:chOff x="1968" y="2674"/>
                <a:chExt cx="295" cy="1"/>
              </a:xfrm>
            </p:grpSpPr>
            <p:sp>
              <p:nvSpPr>
                <p:cNvPr id="54601" name="Line 140"/>
                <p:cNvSpPr>
                  <a:spLocks noChangeShapeType="1"/>
                </p:cNvSpPr>
                <p:nvPr/>
              </p:nvSpPr>
              <p:spPr bwMode="auto">
                <a:xfrm>
                  <a:off x="1968"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02" name="Line 141"/>
                <p:cNvSpPr>
                  <a:spLocks noChangeShapeType="1"/>
                </p:cNvSpPr>
                <p:nvPr/>
              </p:nvSpPr>
              <p:spPr bwMode="auto">
                <a:xfrm>
                  <a:off x="2023"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03" name="Line 142"/>
                <p:cNvSpPr>
                  <a:spLocks noChangeShapeType="1"/>
                </p:cNvSpPr>
                <p:nvPr/>
              </p:nvSpPr>
              <p:spPr bwMode="auto">
                <a:xfrm>
                  <a:off x="2079"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04" name="Line 143"/>
                <p:cNvSpPr>
                  <a:spLocks noChangeShapeType="1"/>
                </p:cNvSpPr>
                <p:nvPr/>
              </p:nvSpPr>
              <p:spPr bwMode="auto">
                <a:xfrm>
                  <a:off x="2135"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05" name="Line 144"/>
                <p:cNvSpPr>
                  <a:spLocks noChangeShapeType="1"/>
                </p:cNvSpPr>
                <p:nvPr/>
              </p:nvSpPr>
              <p:spPr bwMode="auto">
                <a:xfrm>
                  <a:off x="219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06" name="Line 145"/>
                <p:cNvSpPr>
                  <a:spLocks noChangeShapeType="1"/>
                </p:cNvSpPr>
                <p:nvPr/>
              </p:nvSpPr>
              <p:spPr bwMode="auto">
                <a:xfrm>
                  <a:off x="2247"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20" name="Group 146"/>
            <p:cNvGrpSpPr>
              <a:grpSpLocks/>
            </p:cNvGrpSpPr>
            <p:nvPr/>
          </p:nvGrpSpPr>
          <p:grpSpPr bwMode="auto">
            <a:xfrm>
              <a:off x="1489" y="2953"/>
              <a:ext cx="423" cy="56"/>
              <a:chOff x="1489" y="2953"/>
              <a:chExt cx="423" cy="56"/>
            </a:xfrm>
          </p:grpSpPr>
          <p:sp>
            <p:nvSpPr>
              <p:cNvPr id="54591"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rgbClr val="808080"/>
              </a:solidFill>
              <a:ln w="9525">
                <a:solidFill>
                  <a:srgbClr val="808080"/>
                </a:solidFill>
                <a:round/>
                <a:headEnd/>
                <a:tailEnd/>
              </a:ln>
            </p:spPr>
            <p:txBody>
              <a:bodyPr/>
              <a:lstStyle/>
              <a:p>
                <a:endParaRPr lang="en-US"/>
              </a:p>
            </p:txBody>
          </p:sp>
          <p:grpSp>
            <p:nvGrpSpPr>
              <p:cNvPr id="54592" name="Group 148"/>
              <p:cNvGrpSpPr>
                <a:grpSpLocks/>
              </p:cNvGrpSpPr>
              <p:nvPr/>
            </p:nvGrpSpPr>
            <p:grpSpPr bwMode="auto">
              <a:xfrm>
                <a:off x="1489" y="2985"/>
                <a:ext cx="295" cy="1"/>
                <a:chOff x="1489" y="2985"/>
                <a:chExt cx="295" cy="1"/>
              </a:xfrm>
            </p:grpSpPr>
            <p:sp>
              <p:nvSpPr>
                <p:cNvPr id="54593" name="Line 149"/>
                <p:cNvSpPr>
                  <a:spLocks noChangeShapeType="1"/>
                </p:cNvSpPr>
                <p:nvPr/>
              </p:nvSpPr>
              <p:spPr bwMode="auto">
                <a:xfrm>
                  <a:off x="1489"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94" name="Line 150"/>
                <p:cNvSpPr>
                  <a:spLocks noChangeShapeType="1"/>
                </p:cNvSpPr>
                <p:nvPr/>
              </p:nvSpPr>
              <p:spPr bwMode="auto">
                <a:xfrm>
                  <a:off x="1544"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95" name="Line 151"/>
                <p:cNvSpPr>
                  <a:spLocks noChangeShapeType="1"/>
                </p:cNvSpPr>
                <p:nvPr/>
              </p:nvSpPr>
              <p:spPr bwMode="auto">
                <a:xfrm>
                  <a:off x="1600"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96" name="Line 152"/>
                <p:cNvSpPr>
                  <a:spLocks noChangeShapeType="1"/>
                </p:cNvSpPr>
                <p:nvPr/>
              </p:nvSpPr>
              <p:spPr bwMode="auto">
                <a:xfrm>
                  <a:off x="1656"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97" name="Line 153"/>
                <p:cNvSpPr>
                  <a:spLocks noChangeShapeType="1"/>
                </p:cNvSpPr>
                <p:nvPr/>
              </p:nvSpPr>
              <p:spPr bwMode="auto">
                <a:xfrm>
                  <a:off x="1712"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98" name="Line 154"/>
                <p:cNvSpPr>
                  <a:spLocks noChangeShapeType="1"/>
                </p:cNvSpPr>
                <p:nvPr/>
              </p:nvSpPr>
              <p:spPr bwMode="auto">
                <a:xfrm>
                  <a:off x="1768"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21" name="Group 155"/>
            <p:cNvGrpSpPr>
              <a:grpSpLocks/>
            </p:cNvGrpSpPr>
            <p:nvPr/>
          </p:nvGrpSpPr>
          <p:grpSpPr bwMode="auto">
            <a:xfrm>
              <a:off x="1952" y="2953"/>
              <a:ext cx="415" cy="56"/>
              <a:chOff x="1952" y="2953"/>
              <a:chExt cx="415" cy="56"/>
            </a:xfrm>
          </p:grpSpPr>
          <p:sp>
            <p:nvSpPr>
              <p:cNvPr id="54583"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584" name="Group 157"/>
              <p:cNvGrpSpPr>
                <a:grpSpLocks/>
              </p:cNvGrpSpPr>
              <p:nvPr/>
            </p:nvGrpSpPr>
            <p:grpSpPr bwMode="auto">
              <a:xfrm>
                <a:off x="1952" y="2985"/>
                <a:ext cx="295" cy="1"/>
                <a:chOff x="1952" y="2985"/>
                <a:chExt cx="295" cy="1"/>
              </a:xfrm>
            </p:grpSpPr>
            <p:sp>
              <p:nvSpPr>
                <p:cNvPr id="54585" name="Line 158"/>
                <p:cNvSpPr>
                  <a:spLocks noChangeShapeType="1"/>
                </p:cNvSpPr>
                <p:nvPr/>
              </p:nvSpPr>
              <p:spPr bwMode="auto">
                <a:xfrm>
                  <a:off x="1952"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86" name="Line 159"/>
                <p:cNvSpPr>
                  <a:spLocks noChangeShapeType="1"/>
                </p:cNvSpPr>
                <p:nvPr/>
              </p:nvSpPr>
              <p:spPr bwMode="auto">
                <a:xfrm>
                  <a:off x="2008" y="2985"/>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87" name="Line 160"/>
                <p:cNvSpPr>
                  <a:spLocks noChangeShapeType="1"/>
                </p:cNvSpPr>
                <p:nvPr/>
              </p:nvSpPr>
              <p:spPr bwMode="auto">
                <a:xfrm>
                  <a:off x="2063"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88" name="Line 161"/>
                <p:cNvSpPr>
                  <a:spLocks noChangeShapeType="1"/>
                </p:cNvSpPr>
                <p:nvPr/>
              </p:nvSpPr>
              <p:spPr bwMode="auto">
                <a:xfrm>
                  <a:off x="2119"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89" name="Line 162"/>
                <p:cNvSpPr>
                  <a:spLocks noChangeShapeType="1"/>
                </p:cNvSpPr>
                <p:nvPr/>
              </p:nvSpPr>
              <p:spPr bwMode="auto">
                <a:xfrm>
                  <a:off x="2175"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90" name="Line 163"/>
                <p:cNvSpPr>
                  <a:spLocks noChangeShapeType="1"/>
                </p:cNvSpPr>
                <p:nvPr/>
              </p:nvSpPr>
              <p:spPr bwMode="auto">
                <a:xfrm>
                  <a:off x="2231"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22" name="Group 164"/>
            <p:cNvGrpSpPr>
              <a:grpSpLocks/>
            </p:cNvGrpSpPr>
            <p:nvPr/>
          </p:nvGrpSpPr>
          <p:grpSpPr bwMode="auto">
            <a:xfrm>
              <a:off x="2415" y="2953"/>
              <a:ext cx="415" cy="56"/>
              <a:chOff x="2415" y="2953"/>
              <a:chExt cx="415" cy="56"/>
            </a:xfrm>
          </p:grpSpPr>
          <p:sp>
            <p:nvSpPr>
              <p:cNvPr id="54575"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576" name="Group 166"/>
              <p:cNvGrpSpPr>
                <a:grpSpLocks/>
              </p:cNvGrpSpPr>
              <p:nvPr/>
            </p:nvGrpSpPr>
            <p:grpSpPr bwMode="auto">
              <a:xfrm>
                <a:off x="2415" y="2985"/>
                <a:ext cx="295" cy="1"/>
                <a:chOff x="2415" y="2985"/>
                <a:chExt cx="295" cy="1"/>
              </a:xfrm>
            </p:grpSpPr>
            <p:sp>
              <p:nvSpPr>
                <p:cNvPr id="54577" name="Line 167"/>
                <p:cNvSpPr>
                  <a:spLocks noChangeShapeType="1"/>
                </p:cNvSpPr>
                <p:nvPr/>
              </p:nvSpPr>
              <p:spPr bwMode="auto">
                <a:xfrm>
                  <a:off x="2415"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78" name="Line 168"/>
                <p:cNvSpPr>
                  <a:spLocks noChangeShapeType="1"/>
                </p:cNvSpPr>
                <p:nvPr/>
              </p:nvSpPr>
              <p:spPr bwMode="auto">
                <a:xfrm>
                  <a:off x="2471"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79" name="Line 169"/>
                <p:cNvSpPr>
                  <a:spLocks noChangeShapeType="1"/>
                </p:cNvSpPr>
                <p:nvPr/>
              </p:nvSpPr>
              <p:spPr bwMode="auto">
                <a:xfrm>
                  <a:off x="2526"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80" name="Line 170"/>
                <p:cNvSpPr>
                  <a:spLocks noChangeShapeType="1"/>
                </p:cNvSpPr>
                <p:nvPr/>
              </p:nvSpPr>
              <p:spPr bwMode="auto">
                <a:xfrm>
                  <a:off x="2582"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81" name="Line 171"/>
                <p:cNvSpPr>
                  <a:spLocks noChangeShapeType="1"/>
                </p:cNvSpPr>
                <p:nvPr/>
              </p:nvSpPr>
              <p:spPr bwMode="auto">
                <a:xfrm>
                  <a:off x="2638"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82" name="Line 172"/>
                <p:cNvSpPr>
                  <a:spLocks noChangeShapeType="1"/>
                </p:cNvSpPr>
                <p:nvPr/>
              </p:nvSpPr>
              <p:spPr bwMode="auto">
                <a:xfrm>
                  <a:off x="2694"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23" name="Group 173"/>
            <p:cNvGrpSpPr>
              <a:grpSpLocks/>
            </p:cNvGrpSpPr>
            <p:nvPr/>
          </p:nvGrpSpPr>
          <p:grpSpPr bwMode="auto">
            <a:xfrm>
              <a:off x="2838" y="1741"/>
              <a:ext cx="40" cy="1260"/>
              <a:chOff x="2838" y="1741"/>
              <a:chExt cx="40" cy="1260"/>
            </a:xfrm>
          </p:grpSpPr>
          <p:sp>
            <p:nvSpPr>
              <p:cNvPr id="54565" name="Oval 174"/>
              <p:cNvSpPr>
                <a:spLocks noChangeArrowheads="1"/>
              </p:cNvSpPr>
              <p:nvPr/>
            </p:nvSpPr>
            <p:spPr bwMode="auto">
              <a:xfrm>
                <a:off x="2838" y="1741"/>
                <a:ext cx="40" cy="40"/>
              </a:xfrm>
              <a:prstGeom prst="ellipse">
                <a:avLst/>
              </a:prstGeom>
              <a:solidFill>
                <a:srgbClr val="808080"/>
              </a:solidFill>
              <a:ln w="9525">
                <a:solidFill>
                  <a:srgbClr val="808080"/>
                </a:solidFill>
                <a:round/>
                <a:headEnd/>
                <a:tailEnd/>
              </a:ln>
            </p:spPr>
            <p:txBody>
              <a:bodyPr/>
              <a:lstStyle/>
              <a:p>
                <a:endParaRPr lang="en-US"/>
              </a:p>
            </p:txBody>
          </p:sp>
          <p:sp>
            <p:nvSpPr>
              <p:cNvPr id="54566" name="Oval 175"/>
              <p:cNvSpPr>
                <a:spLocks noChangeArrowheads="1"/>
              </p:cNvSpPr>
              <p:nvPr/>
            </p:nvSpPr>
            <p:spPr bwMode="auto">
              <a:xfrm>
                <a:off x="2838" y="1741"/>
                <a:ext cx="40" cy="40"/>
              </a:xfrm>
              <a:prstGeom prst="ellipse">
                <a:avLst/>
              </a:prstGeom>
              <a:solidFill>
                <a:srgbClr val="808080"/>
              </a:solidFill>
              <a:ln w="25400">
                <a:solidFill>
                  <a:srgbClr val="808080"/>
                </a:solidFill>
                <a:round/>
                <a:headEnd/>
                <a:tailEnd/>
              </a:ln>
            </p:spPr>
            <p:txBody>
              <a:bodyPr/>
              <a:lstStyle/>
              <a:p>
                <a:endParaRPr lang="en-US"/>
              </a:p>
            </p:txBody>
          </p:sp>
          <p:sp>
            <p:nvSpPr>
              <p:cNvPr id="54567" name="Oval 176"/>
              <p:cNvSpPr>
                <a:spLocks noChangeArrowheads="1"/>
              </p:cNvSpPr>
              <p:nvPr/>
            </p:nvSpPr>
            <p:spPr bwMode="auto">
              <a:xfrm>
                <a:off x="2846" y="2044"/>
                <a:ext cx="32" cy="32"/>
              </a:xfrm>
              <a:prstGeom prst="ellipse">
                <a:avLst/>
              </a:prstGeom>
              <a:solidFill>
                <a:srgbClr val="808080"/>
              </a:solidFill>
              <a:ln w="9525">
                <a:solidFill>
                  <a:srgbClr val="808080"/>
                </a:solidFill>
                <a:round/>
                <a:headEnd/>
                <a:tailEnd/>
              </a:ln>
            </p:spPr>
            <p:txBody>
              <a:bodyPr/>
              <a:lstStyle/>
              <a:p>
                <a:endParaRPr lang="en-US"/>
              </a:p>
            </p:txBody>
          </p:sp>
          <p:sp>
            <p:nvSpPr>
              <p:cNvPr id="54568" name="Oval 177"/>
              <p:cNvSpPr>
                <a:spLocks noChangeArrowheads="1"/>
              </p:cNvSpPr>
              <p:nvPr/>
            </p:nvSpPr>
            <p:spPr bwMode="auto">
              <a:xfrm>
                <a:off x="2846" y="2044"/>
                <a:ext cx="32" cy="32"/>
              </a:xfrm>
              <a:prstGeom prst="ellipse">
                <a:avLst/>
              </a:prstGeom>
              <a:solidFill>
                <a:srgbClr val="808080"/>
              </a:solidFill>
              <a:ln w="25400">
                <a:solidFill>
                  <a:srgbClr val="808080"/>
                </a:solidFill>
                <a:round/>
                <a:headEnd/>
                <a:tailEnd/>
              </a:ln>
            </p:spPr>
            <p:txBody>
              <a:bodyPr/>
              <a:lstStyle/>
              <a:p>
                <a:endParaRPr lang="en-US"/>
              </a:p>
            </p:txBody>
          </p:sp>
          <p:sp>
            <p:nvSpPr>
              <p:cNvPr id="54569" name="Oval 178"/>
              <p:cNvSpPr>
                <a:spLocks noChangeArrowheads="1"/>
              </p:cNvSpPr>
              <p:nvPr/>
            </p:nvSpPr>
            <p:spPr bwMode="auto">
              <a:xfrm>
                <a:off x="2846"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54570" name="Oval 179"/>
              <p:cNvSpPr>
                <a:spLocks noChangeArrowheads="1"/>
              </p:cNvSpPr>
              <p:nvPr/>
            </p:nvSpPr>
            <p:spPr bwMode="auto">
              <a:xfrm>
                <a:off x="2846"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54571" name="Oval 180"/>
              <p:cNvSpPr>
                <a:spLocks noChangeArrowheads="1"/>
              </p:cNvSpPr>
              <p:nvPr/>
            </p:nvSpPr>
            <p:spPr bwMode="auto">
              <a:xfrm>
                <a:off x="2838" y="2658"/>
                <a:ext cx="40" cy="32"/>
              </a:xfrm>
              <a:prstGeom prst="ellipse">
                <a:avLst/>
              </a:prstGeom>
              <a:solidFill>
                <a:srgbClr val="808080"/>
              </a:solidFill>
              <a:ln w="9525">
                <a:solidFill>
                  <a:srgbClr val="808080"/>
                </a:solidFill>
                <a:round/>
                <a:headEnd/>
                <a:tailEnd/>
              </a:ln>
            </p:spPr>
            <p:txBody>
              <a:bodyPr/>
              <a:lstStyle/>
              <a:p>
                <a:endParaRPr lang="en-US"/>
              </a:p>
            </p:txBody>
          </p:sp>
          <p:sp>
            <p:nvSpPr>
              <p:cNvPr id="54572" name="Oval 181"/>
              <p:cNvSpPr>
                <a:spLocks noChangeArrowheads="1"/>
              </p:cNvSpPr>
              <p:nvPr/>
            </p:nvSpPr>
            <p:spPr bwMode="auto">
              <a:xfrm>
                <a:off x="2838" y="2658"/>
                <a:ext cx="40" cy="32"/>
              </a:xfrm>
              <a:prstGeom prst="ellipse">
                <a:avLst/>
              </a:prstGeom>
              <a:solidFill>
                <a:srgbClr val="808080"/>
              </a:solidFill>
              <a:ln w="25400">
                <a:solidFill>
                  <a:srgbClr val="808080"/>
                </a:solidFill>
                <a:round/>
                <a:headEnd/>
                <a:tailEnd/>
              </a:ln>
            </p:spPr>
            <p:txBody>
              <a:bodyPr/>
              <a:lstStyle/>
              <a:p>
                <a:endParaRPr lang="en-US"/>
              </a:p>
            </p:txBody>
          </p:sp>
          <p:sp>
            <p:nvSpPr>
              <p:cNvPr id="54573" name="Oval 182"/>
              <p:cNvSpPr>
                <a:spLocks noChangeArrowheads="1"/>
              </p:cNvSpPr>
              <p:nvPr/>
            </p:nvSpPr>
            <p:spPr bwMode="auto">
              <a:xfrm>
                <a:off x="2838" y="2969"/>
                <a:ext cx="32" cy="32"/>
              </a:xfrm>
              <a:prstGeom prst="ellipse">
                <a:avLst/>
              </a:prstGeom>
              <a:solidFill>
                <a:srgbClr val="808080"/>
              </a:solidFill>
              <a:ln w="9525">
                <a:solidFill>
                  <a:srgbClr val="808080"/>
                </a:solidFill>
                <a:round/>
                <a:headEnd/>
                <a:tailEnd/>
              </a:ln>
            </p:spPr>
            <p:txBody>
              <a:bodyPr/>
              <a:lstStyle/>
              <a:p>
                <a:endParaRPr lang="en-US"/>
              </a:p>
            </p:txBody>
          </p:sp>
          <p:sp>
            <p:nvSpPr>
              <p:cNvPr id="54574" name="Oval 183"/>
              <p:cNvSpPr>
                <a:spLocks noChangeArrowheads="1"/>
              </p:cNvSpPr>
              <p:nvPr/>
            </p:nvSpPr>
            <p:spPr bwMode="auto">
              <a:xfrm>
                <a:off x="2838" y="2969"/>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3524" name="Group 184"/>
            <p:cNvGrpSpPr>
              <a:grpSpLocks/>
            </p:cNvGrpSpPr>
            <p:nvPr/>
          </p:nvGrpSpPr>
          <p:grpSpPr bwMode="auto">
            <a:xfrm>
              <a:off x="1912" y="3272"/>
              <a:ext cx="32" cy="335"/>
              <a:chOff x="1912" y="3272"/>
              <a:chExt cx="32" cy="335"/>
            </a:xfrm>
          </p:grpSpPr>
          <p:sp>
            <p:nvSpPr>
              <p:cNvPr id="54561" name="Oval 185"/>
              <p:cNvSpPr>
                <a:spLocks noChangeArrowheads="1"/>
              </p:cNvSpPr>
              <p:nvPr/>
            </p:nvSpPr>
            <p:spPr bwMode="auto">
              <a:xfrm>
                <a:off x="1912" y="3272"/>
                <a:ext cx="32" cy="32"/>
              </a:xfrm>
              <a:prstGeom prst="ellipse">
                <a:avLst/>
              </a:prstGeom>
              <a:solidFill>
                <a:srgbClr val="808080"/>
              </a:solidFill>
              <a:ln w="9525">
                <a:solidFill>
                  <a:srgbClr val="808080"/>
                </a:solidFill>
                <a:round/>
                <a:headEnd/>
                <a:tailEnd/>
              </a:ln>
            </p:spPr>
            <p:txBody>
              <a:bodyPr/>
              <a:lstStyle/>
              <a:p>
                <a:endParaRPr lang="en-US"/>
              </a:p>
            </p:txBody>
          </p:sp>
          <p:sp>
            <p:nvSpPr>
              <p:cNvPr id="54562" name="Oval 186"/>
              <p:cNvSpPr>
                <a:spLocks noChangeArrowheads="1"/>
              </p:cNvSpPr>
              <p:nvPr/>
            </p:nvSpPr>
            <p:spPr bwMode="auto">
              <a:xfrm>
                <a:off x="1912" y="3272"/>
                <a:ext cx="32" cy="32"/>
              </a:xfrm>
              <a:prstGeom prst="ellipse">
                <a:avLst/>
              </a:prstGeom>
              <a:solidFill>
                <a:srgbClr val="808080"/>
              </a:solidFill>
              <a:ln w="25400">
                <a:solidFill>
                  <a:srgbClr val="808080"/>
                </a:solidFill>
                <a:round/>
                <a:headEnd/>
                <a:tailEnd/>
              </a:ln>
            </p:spPr>
            <p:txBody>
              <a:bodyPr/>
              <a:lstStyle/>
              <a:p>
                <a:endParaRPr lang="en-US"/>
              </a:p>
            </p:txBody>
          </p:sp>
          <p:sp>
            <p:nvSpPr>
              <p:cNvPr id="54563" name="Oval 187"/>
              <p:cNvSpPr>
                <a:spLocks noChangeArrowheads="1"/>
              </p:cNvSpPr>
              <p:nvPr/>
            </p:nvSpPr>
            <p:spPr bwMode="auto">
              <a:xfrm>
                <a:off x="1912" y="3575"/>
                <a:ext cx="32" cy="32"/>
              </a:xfrm>
              <a:prstGeom prst="ellipse">
                <a:avLst/>
              </a:prstGeom>
              <a:solidFill>
                <a:srgbClr val="808080"/>
              </a:solidFill>
              <a:ln w="9525">
                <a:solidFill>
                  <a:srgbClr val="808080"/>
                </a:solidFill>
                <a:round/>
                <a:headEnd/>
                <a:tailEnd/>
              </a:ln>
            </p:spPr>
            <p:txBody>
              <a:bodyPr/>
              <a:lstStyle/>
              <a:p>
                <a:endParaRPr lang="en-US"/>
              </a:p>
            </p:txBody>
          </p:sp>
          <p:sp>
            <p:nvSpPr>
              <p:cNvPr id="54564" name="Oval 188"/>
              <p:cNvSpPr>
                <a:spLocks noChangeArrowheads="1"/>
              </p:cNvSpPr>
              <p:nvPr/>
            </p:nvSpPr>
            <p:spPr bwMode="auto">
              <a:xfrm>
                <a:off x="1912" y="3575"/>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3525" name="Group 189"/>
            <p:cNvGrpSpPr>
              <a:grpSpLocks/>
            </p:cNvGrpSpPr>
            <p:nvPr/>
          </p:nvGrpSpPr>
          <p:grpSpPr bwMode="auto">
            <a:xfrm>
              <a:off x="1449" y="3272"/>
              <a:ext cx="40" cy="335"/>
              <a:chOff x="1449" y="3272"/>
              <a:chExt cx="40" cy="335"/>
            </a:xfrm>
          </p:grpSpPr>
          <p:sp>
            <p:nvSpPr>
              <p:cNvPr id="54557" name="Oval 190"/>
              <p:cNvSpPr>
                <a:spLocks noChangeArrowheads="1"/>
              </p:cNvSpPr>
              <p:nvPr/>
            </p:nvSpPr>
            <p:spPr bwMode="auto">
              <a:xfrm>
                <a:off x="1449" y="3272"/>
                <a:ext cx="40" cy="32"/>
              </a:xfrm>
              <a:prstGeom prst="ellipse">
                <a:avLst/>
              </a:prstGeom>
              <a:solidFill>
                <a:srgbClr val="808080"/>
              </a:solidFill>
              <a:ln w="9525">
                <a:solidFill>
                  <a:srgbClr val="808080"/>
                </a:solidFill>
                <a:round/>
                <a:headEnd/>
                <a:tailEnd/>
              </a:ln>
            </p:spPr>
            <p:txBody>
              <a:bodyPr/>
              <a:lstStyle/>
              <a:p>
                <a:endParaRPr lang="en-US"/>
              </a:p>
            </p:txBody>
          </p:sp>
          <p:sp>
            <p:nvSpPr>
              <p:cNvPr id="54558" name="Oval 191"/>
              <p:cNvSpPr>
                <a:spLocks noChangeArrowheads="1"/>
              </p:cNvSpPr>
              <p:nvPr/>
            </p:nvSpPr>
            <p:spPr bwMode="auto">
              <a:xfrm>
                <a:off x="1449" y="3272"/>
                <a:ext cx="40" cy="32"/>
              </a:xfrm>
              <a:prstGeom prst="ellipse">
                <a:avLst/>
              </a:prstGeom>
              <a:solidFill>
                <a:srgbClr val="808080"/>
              </a:solidFill>
              <a:ln w="25400">
                <a:solidFill>
                  <a:srgbClr val="808080"/>
                </a:solidFill>
                <a:round/>
                <a:headEnd/>
                <a:tailEnd/>
              </a:ln>
            </p:spPr>
            <p:txBody>
              <a:bodyPr/>
              <a:lstStyle/>
              <a:p>
                <a:endParaRPr lang="en-US"/>
              </a:p>
            </p:txBody>
          </p:sp>
          <p:sp>
            <p:nvSpPr>
              <p:cNvPr id="54559" name="Oval 192"/>
              <p:cNvSpPr>
                <a:spLocks noChangeArrowheads="1"/>
              </p:cNvSpPr>
              <p:nvPr/>
            </p:nvSpPr>
            <p:spPr bwMode="auto">
              <a:xfrm>
                <a:off x="1449" y="3575"/>
                <a:ext cx="40" cy="32"/>
              </a:xfrm>
              <a:prstGeom prst="ellipse">
                <a:avLst/>
              </a:prstGeom>
              <a:solidFill>
                <a:srgbClr val="808080"/>
              </a:solidFill>
              <a:ln w="9525">
                <a:solidFill>
                  <a:srgbClr val="808080"/>
                </a:solidFill>
                <a:round/>
                <a:headEnd/>
                <a:tailEnd/>
              </a:ln>
            </p:spPr>
            <p:txBody>
              <a:bodyPr/>
              <a:lstStyle/>
              <a:p>
                <a:endParaRPr lang="en-US"/>
              </a:p>
            </p:txBody>
          </p:sp>
          <p:sp>
            <p:nvSpPr>
              <p:cNvPr id="54560" name="Oval 193"/>
              <p:cNvSpPr>
                <a:spLocks noChangeArrowheads="1"/>
              </p:cNvSpPr>
              <p:nvPr/>
            </p:nvSpPr>
            <p:spPr bwMode="auto">
              <a:xfrm>
                <a:off x="1449" y="3575"/>
                <a:ext cx="40" cy="32"/>
              </a:xfrm>
              <a:prstGeom prst="ellipse">
                <a:avLst/>
              </a:prstGeom>
              <a:solidFill>
                <a:srgbClr val="808080"/>
              </a:solidFill>
              <a:ln w="25400">
                <a:solidFill>
                  <a:srgbClr val="808080"/>
                </a:solidFill>
                <a:round/>
                <a:headEnd/>
                <a:tailEnd/>
              </a:ln>
            </p:spPr>
            <p:txBody>
              <a:bodyPr/>
              <a:lstStyle/>
              <a:p>
                <a:endParaRPr lang="en-US"/>
              </a:p>
            </p:txBody>
          </p:sp>
        </p:grpSp>
        <p:grpSp>
          <p:nvGrpSpPr>
            <p:cNvPr id="53526" name="Group 194"/>
            <p:cNvGrpSpPr>
              <a:grpSpLocks/>
            </p:cNvGrpSpPr>
            <p:nvPr/>
          </p:nvGrpSpPr>
          <p:grpSpPr bwMode="auto">
            <a:xfrm>
              <a:off x="2367" y="3272"/>
              <a:ext cx="32" cy="335"/>
              <a:chOff x="2367" y="3272"/>
              <a:chExt cx="32" cy="335"/>
            </a:xfrm>
          </p:grpSpPr>
          <p:sp>
            <p:nvSpPr>
              <p:cNvPr id="54553" name="Oval 195"/>
              <p:cNvSpPr>
                <a:spLocks noChangeArrowheads="1"/>
              </p:cNvSpPr>
              <p:nvPr/>
            </p:nvSpPr>
            <p:spPr bwMode="auto">
              <a:xfrm>
                <a:off x="2367" y="3272"/>
                <a:ext cx="32" cy="32"/>
              </a:xfrm>
              <a:prstGeom prst="ellipse">
                <a:avLst/>
              </a:prstGeom>
              <a:solidFill>
                <a:srgbClr val="808080"/>
              </a:solidFill>
              <a:ln w="9525">
                <a:solidFill>
                  <a:srgbClr val="808080"/>
                </a:solidFill>
                <a:round/>
                <a:headEnd/>
                <a:tailEnd/>
              </a:ln>
            </p:spPr>
            <p:txBody>
              <a:bodyPr/>
              <a:lstStyle/>
              <a:p>
                <a:endParaRPr lang="en-US"/>
              </a:p>
            </p:txBody>
          </p:sp>
          <p:sp>
            <p:nvSpPr>
              <p:cNvPr id="54554" name="Oval 196"/>
              <p:cNvSpPr>
                <a:spLocks noChangeArrowheads="1"/>
              </p:cNvSpPr>
              <p:nvPr/>
            </p:nvSpPr>
            <p:spPr bwMode="auto">
              <a:xfrm>
                <a:off x="2367" y="3272"/>
                <a:ext cx="32" cy="32"/>
              </a:xfrm>
              <a:prstGeom prst="ellipse">
                <a:avLst/>
              </a:prstGeom>
              <a:solidFill>
                <a:srgbClr val="808080"/>
              </a:solidFill>
              <a:ln w="25400">
                <a:solidFill>
                  <a:srgbClr val="808080"/>
                </a:solidFill>
                <a:round/>
                <a:headEnd/>
                <a:tailEnd/>
              </a:ln>
            </p:spPr>
            <p:txBody>
              <a:bodyPr/>
              <a:lstStyle/>
              <a:p>
                <a:endParaRPr lang="en-US"/>
              </a:p>
            </p:txBody>
          </p:sp>
          <p:sp>
            <p:nvSpPr>
              <p:cNvPr id="54555" name="Oval 197"/>
              <p:cNvSpPr>
                <a:spLocks noChangeArrowheads="1"/>
              </p:cNvSpPr>
              <p:nvPr/>
            </p:nvSpPr>
            <p:spPr bwMode="auto">
              <a:xfrm>
                <a:off x="2367" y="3575"/>
                <a:ext cx="32" cy="32"/>
              </a:xfrm>
              <a:prstGeom prst="ellipse">
                <a:avLst/>
              </a:prstGeom>
              <a:solidFill>
                <a:srgbClr val="808080"/>
              </a:solidFill>
              <a:ln w="9525">
                <a:solidFill>
                  <a:srgbClr val="808080"/>
                </a:solidFill>
                <a:round/>
                <a:headEnd/>
                <a:tailEnd/>
              </a:ln>
            </p:spPr>
            <p:txBody>
              <a:bodyPr/>
              <a:lstStyle/>
              <a:p>
                <a:endParaRPr lang="en-US"/>
              </a:p>
            </p:txBody>
          </p:sp>
          <p:sp>
            <p:nvSpPr>
              <p:cNvPr id="54556" name="Oval 198"/>
              <p:cNvSpPr>
                <a:spLocks noChangeArrowheads="1"/>
              </p:cNvSpPr>
              <p:nvPr/>
            </p:nvSpPr>
            <p:spPr bwMode="auto">
              <a:xfrm>
                <a:off x="2367" y="3575"/>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3527" name="Group 199"/>
            <p:cNvGrpSpPr>
              <a:grpSpLocks/>
            </p:cNvGrpSpPr>
            <p:nvPr/>
          </p:nvGrpSpPr>
          <p:grpSpPr bwMode="auto">
            <a:xfrm>
              <a:off x="2822" y="3272"/>
              <a:ext cx="40" cy="335"/>
              <a:chOff x="2822" y="3272"/>
              <a:chExt cx="40" cy="335"/>
            </a:xfrm>
          </p:grpSpPr>
          <p:sp>
            <p:nvSpPr>
              <p:cNvPr id="54549" name="Oval 200"/>
              <p:cNvSpPr>
                <a:spLocks noChangeArrowheads="1"/>
              </p:cNvSpPr>
              <p:nvPr/>
            </p:nvSpPr>
            <p:spPr bwMode="auto">
              <a:xfrm>
                <a:off x="2822" y="3272"/>
                <a:ext cx="40" cy="32"/>
              </a:xfrm>
              <a:prstGeom prst="ellipse">
                <a:avLst/>
              </a:prstGeom>
              <a:solidFill>
                <a:srgbClr val="808080"/>
              </a:solidFill>
              <a:ln w="9525">
                <a:solidFill>
                  <a:srgbClr val="808080"/>
                </a:solidFill>
                <a:round/>
                <a:headEnd/>
                <a:tailEnd/>
              </a:ln>
            </p:spPr>
            <p:txBody>
              <a:bodyPr/>
              <a:lstStyle/>
              <a:p>
                <a:endParaRPr lang="en-US"/>
              </a:p>
            </p:txBody>
          </p:sp>
          <p:sp>
            <p:nvSpPr>
              <p:cNvPr id="54550" name="Oval 201"/>
              <p:cNvSpPr>
                <a:spLocks noChangeArrowheads="1"/>
              </p:cNvSpPr>
              <p:nvPr/>
            </p:nvSpPr>
            <p:spPr bwMode="auto">
              <a:xfrm>
                <a:off x="2822" y="3272"/>
                <a:ext cx="40" cy="32"/>
              </a:xfrm>
              <a:prstGeom prst="ellipse">
                <a:avLst/>
              </a:prstGeom>
              <a:solidFill>
                <a:srgbClr val="808080"/>
              </a:solidFill>
              <a:ln w="25400">
                <a:solidFill>
                  <a:srgbClr val="808080"/>
                </a:solidFill>
                <a:round/>
                <a:headEnd/>
                <a:tailEnd/>
              </a:ln>
            </p:spPr>
            <p:txBody>
              <a:bodyPr/>
              <a:lstStyle/>
              <a:p>
                <a:endParaRPr lang="en-US"/>
              </a:p>
            </p:txBody>
          </p:sp>
          <p:sp>
            <p:nvSpPr>
              <p:cNvPr id="54551" name="Oval 202"/>
              <p:cNvSpPr>
                <a:spLocks noChangeArrowheads="1"/>
              </p:cNvSpPr>
              <p:nvPr/>
            </p:nvSpPr>
            <p:spPr bwMode="auto">
              <a:xfrm>
                <a:off x="2822" y="3575"/>
                <a:ext cx="40" cy="32"/>
              </a:xfrm>
              <a:prstGeom prst="ellipse">
                <a:avLst/>
              </a:prstGeom>
              <a:solidFill>
                <a:srgbClr val="808080"/>
              </a:solidFill>
              <a:ln w="9525">
                <a:solidFill>
                  <a:srgbClr val="808080"/>
                </a:solidFill>
                <a:round/>
                <a:headEnd/>
                <a:tailEnd/>
              </a:ln>
            </p:spPr>
            <p:txBody>
              <a:bodyPr/>
              <a:lstStyle/>
              <a:p>
                <a:endParaRPr lang="en-US"/>
              </a:p>
            </p:txBody>
          </p:sp>
          <p:sp>
            <p:nvSpPr>
              <p:cNvPr id="54552" name="Oval 203"/>
              <p:cNvSpPr>
                <a:spLocks noChangeArrowheads="1"/>
              </p:cNvSpPr>
              <p:nvPr/>
            </p:nvSpPr>
            <p:spPr bwMode="auto">
              <a:xfrm>
                <a:off x="2822" y="3575"/>
                <a:ext cx="40" cy="32"/>
              </a:xfrm>
              <a:prstGeom prst="ellipse">
                <a:avLst/>
              </a:prstGeom>
              <a:solidFill>
                <a:srgbClr val="808080"/>
              </a:solidFill>
              <a:ln w="25400">
                <a:solidFill>
                  <a:srgbClr val="808080"/>
                </a:solidFill>
                <a:round/>
                <a:headEnd/>
                <a:tailEnd/>
              </a:ln>
            </p:spPr>
            <p:txBody>
              <a:bodyPr/>
              <a:lstStyle/>
              <a:p>
                <a:endParaRPr lang="en-US"/>
              </a:p>
            </p:txBody>
          </p:sp>
        </p:grpSp>
        <p:grpSp>
          <p:nvGrpSpPr>
            <p:cNvPr id="53528" name="Group 204"/>
            <p:cNvGrpSpPr>
              <a:grpSpLocks/>
            </p:cNvGrpSpPr>
            <p:nvPr/>
          </p:nvGrpSpPr>
          <p:grpSpPr bwMode="auto">
            <a:xfrm>
              <a:off x="2415" y="2650"/>
              <a:ext cx="415" cy="56"/>
              <a:chOff x="2415" y="2650"/>
              <a:chExt cx="415" cy="56"/>
            </a:xfrm>
          </p:grpSpPr>
          <p:sp>
            <p:nvSpPr>
              <p:cNvPr id="54541"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542" name="Group 206"/>
              <p:cNvGrpSpPr>
                <a:grpSpLocks/>
              </p:cNvGrpSpPr>
              <p:nvPr/>
            </p:nvGrpSpPr>
            <p:grpSpPr bwMode="auto">
              <a:xfrm>
                <a:off x="2415" y="2674"/>
                <a:ext cx="295" cy="1"/>
                <a:chOff x="2415" y="2674"/>
                <a:chExt cx="295" cy="1"/>
              </a:xfrm>
            </p:grpSpPr>
            <p:sp>
              <p:nvSpPr>
                <p:cNvPr id="54543" name="Line 207"/>
                <p:cNvSpPr>
                  <a:spLocks noChangeShapeType="1"/>
                </p:cNvSpPr>
                <p:nvPr/>
              </p:nvSpPr>
              <p:spPr bwMode="auto">
                <a:xfrm>
                  <a:off x="2415"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44" name="Line 208"/>
                <p:cNvSpPr>
                  <a:spLocks noChangeShapeType="1"/>
                </p:cNvSpPr>
                <p:nvPr/>
              </p:nvSpPr>
              <p:spPr bwMode="auto">
                <a:xfrm>
                  <a:off x="247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45" name="Line 209"/>
                <p:cNvSpPr>
                  <a:spLocks noChangeShapeType="1"/>
                </p:cNvSpPr>
                <p:nvPr/>
              </p:nvSpPr>
              <p:spPr bwMode="auto">
                <a:xfrm>
                  <a:off x="2526"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46" name="Line 210"/>
                <p:cNvSpPr>
                  <a:spLocks noChangeShapeType="1"/>
                </p:cNvSpPr>
                <p:nvPr/>
              </p:nvSpPr>
              <p:spPr bwMode="auto">
                <a:xfrm>
                  <a:off x="2582"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47" name="Line 211"/>
                <p:cNvSpPr>
                  <a:spLocks noChangeShapeType="1"/>
                </p:cNvSpPr>
                <p:nvPr/>
              </p:nvSpPr>
              <p:spPr bwMode="auto">
                <a:xfrm>
                  <a:off x="2638"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48" name="Line 212"/>
                <p:cNvSpPr>
                  <a:spLocks noChangeShapeType="1"/>
                </p:cNvSpPr>
                <p:nvPr/>
              </p:nvSpPr>
              <p:spPr bwMode="auto">
                <a:xfrm>
                  <a:off x="2694"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29" name="Group 213"/>
            <p:cNvGrpSpPr>
              <a:grpSpLocks/>
            </p:cNvGrpSpPr>
            <p:nvPr/>
          </p:nvGrpSpPr>
          <p:grpSpPr bwMode="auto">
            <a:xfrm>
              <a:off x="2415" y="1733"/>
              <a:ext cx="415" cy="56"/>
              <a:chOff x="2415" y="1733"/>
              <a:chExt cx="415" cy="56"/>
            </a:xfrm>
          </p:grpSpPr>
          <p:sp>
            <p:nvSpPr>
              <p:cNvPr id="54533"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534" name="Group 215"/>
              <p:cNvGrpSpPr>
                <a:grpSpLocks/>
              </p:cNvGrpSpPr>
              <p:nvPr/>
            </p:nvGrpSpPr>
            <p:grpSpPr bwMode="auto">
              <a:xfrm>
                <a:off x="2415" y="1757"/>
                <a:ext cx="295" cy="1"/>
                <a:chOff x="2415" y="1757"/>
                <a:chExt cx="295" cy="1"/>
              </a:xfrm>
            </p:grpSpPr>
            <p:sp>
              <p:nvSpPr>
                <p:cNvPr id="54535" name="Line 216"/>
                <p:cNvSpPr>
                  <a:spLocks noChangeShapeType="1"/>
                </p:cNvSpPr>
                <p:nvPr/>
              </p:nvSpPr>
              <p:spPr bwMode="auto">
                <a:xfrm>
                  <a:off x="2415"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36" name="Line 217"/>
                <p:cNvSpPr>
                  <a:spLocks noChangeShapeType="1"/>
                </p:cNvSpPr>
                <p:nvPr/>
              </p:nvSpPr>
              <p:spPr bwMode="auto">
                <a:xfrm>
                  <a:off x="2471"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37" name="Line 218"/>
                <p:cNvSpPr>
                  <a:spLocks noChangeShapeType="1"/>
                </p:cNvSpPr>
                <p:nvPr/>
              </p:nvSpPr>
              <p:spPr bwMode="auto">
                <a:xfrm>
                  <a:off x="2526"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38" name="Line 219"/>
                <p:cNvSpPr>
                  <a:spLocks noChangeShapeType="1"/>
                </p:cNvSpPr>
                <p:nvPr/>
              </p:nvSpPr>
              <p:spPr bwMode="auto">
                <a:xfrm>
                  <a:off x="2582"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39" name="Line 220"/>
                <p:cNvSpPr>
                  <a:spLocks noChangeShapeType="1"/>
                </p:cNvSpPr>
                <p:nvPr/>
              </p:nvSpPr>
              <p:spPr bwMode="auto">
                <a:xfrm>
                  <a:off x="2638"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40" name="Line 221"/>
                <p:cNvSpPr>
                  <a:spLocks noChangeShapeType="1"/>
                </p:cNvSpPr>
                <p:nvPr/>
              </p:nvSpPr>
              <p:spPr bwMode="auto">
                <a:xfrm>
                  <a:off x="2694"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30" name="Group 222"/>
            <p:cNvGrpSpPr>
              <a:grpSpLocks/>
            </p:cNvGrpSpPr>
            <p:nvPr/>
          </p:nvGrpSpPr>
          <p:grpSpPr bwMode="auto">
            <a:xfrm>
              <a:off x="1489" y="3264"/>
              <a:ext cx="423" cy="56"/>
              <a:chOff x="1489" y="3264"/>
              <a:chExt cx="423" cy="56"/>
            </a:xfrm>
          </p:grpSpPr>
          <p:sp>
            <p:nvSpPr>
              <p:cNvPr id="54525"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808080"/>
              </a:solidFill>
              <a:ln w="9525">
                <a:solidFill>
                  <a:srgbClr val="808080"/>
                </a:solidFill>
                <a:round/>
                <a:headEnd/>
                <a:tailEnd/>
              </a:ln>
            </p:spPr>
            <p:txBody>
              <a:bodyPr/>
              <a:lstStyle/>
              <a:p>
                <a:endParaRPr lang="en-US"/>
              </a:p>
            </p:txBody>
          </p:sp>
          <p:grpSp>
            <p:nvGrpSpPr>
              <p:cNvPr id="54526" name="Group 224"/>
              <p:cNvGrpSpPr>
                <a:grpSpLocks/>
              </p:cNvGrpSpPr>
              <p:nvPr/>
            </p:nvGrpSpPr>
            <p:grpSpPr bwMode="auto">
              <a:xfrm>
                <a:off x="1489" y="3288"/>
                <a:ext cx="295" cy="1"/>
                <a:chOff x="1489" y="3288"/>
                <a:chExt cx="295" cy="1"/>
              </a:xfrm>
            </p:grpSpPr>
            <p:sp>
              <p:nvSpPr>
                <p:cNvPr id="54527" name="Line 225"/>
                <p:cNvSpPr>
                  <a:spLocks noChangeShapeType="1"/>
                </p:cNvSpPr>
                <p:nvPr/>
              </p:nvSpPr>
              <p:spPr bwMode="auto">
                <a:xfrm>
                  <a:off x="1489"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28" name="Line 226"/>
                <p:cNvSpPr>
                  <a:spLocks noChangeShapeType="1"/>
                </p:cNvSpPr>
                <p:nvPr/>
              </p:nvSpPr>
              <p:spPr bwMode="auto">
                <a:xfrm>
                  <a:off x="1544"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29" name="Line 227"/>
                <p:cNvSpPr>
                  <a:spLocks noChangeShapeType="1"/>
                </p:cNvSpPr>
                <p:nvPr/>
              </p:nvSpPr>
              <p:spPr bwMode="auto">
                <a:xfrm>
                  <a:off x="1600"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30" name="Line 228"/>
                <p:cNvSpPr>
                  <a:spLocks noChangeShapeType="1"/>
                </p:cNvSpPr>
                <p:nvPr/>
              </p:nvSpPr>
              <p:spPr bwMode="auto">
                <a:xfrm>
                  <a:off x="1656"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31" name="Line 229"/>
                <p:cNvSpPr>
                  <a:spLocks noChangeShapeType="1"/>
                </p:cNvSpPr>
                <p:nvPr/>
              </p:nvSpPr>
              <p:spPr bwMode="auto">
                <a:xfrm>
                  <a:off x="1712"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32" name="Line 230"/>
                <p:cNvSpPr>
                  <a:spLocks noChangeShapeType="1"/>
                </p:cNvSpPr>
                <p:nvPr/>
              </p:nvSpPr>
              <p:spPr bwMode="auto">
                <a:xfrm>
                  <a:off x="1768" y="328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31" name="Group 231"/>
            <p:cNvGrpSpPr>
              <a:grpSpLocks/>
            </p:cNvGrpSpPr>
            <p:nvPr/>
          </p:nvGrpSpPr>
          <p:grpSpPr bwMode="auto">
            <a:xfrm>
              <a:off x="1944" y="3256"/>
              <a:ext cx="423" cy="56"/>
              <a:chOff x="1944" y="3256"/>
              <a:chExt cx="423" cy="56"/>
            </a:xfrm>
          </p:grpSpPr>
          <p:sp>
            <p:nvSpPr>
              <p:cNvPr id="54517"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518" name="Group 233"/>
              <p:cNvGrpSpPr>
                <a:grpSpLocks/>
              </p:cNvGrpSpPr>
              <p:nvPr/>
            </p:nvGrpSpPr>
            <p:grpSpPr bwMode="auto">
              <a:xfrm>
                <a:off x="1944" y="3288"/>
                <a:ext cx="303" cy="1"/>
                <a:chOff x="1944" y="3288"/>
                <a:chExt cx="303" cy="1"/>
              </a:xfrm>
            </p:grpSpPr>
            <p:sp>
              <p:nvSpPr>
                <p:cNvPr id="54519" name="Line 234"/>
                <p:cNvSpPr>
                  <a:spLocks noChangeShapeType="1"/>
                </p:cNvSpPr>
                <p:nvPr/>
              </p:nvSpPr>
              <p:spPr bwMode="auto">
                <a:xfrm>
                  <a:off x="1944"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20" name="Line 235"/>
                <p:cNvSpPr>
                  <a:spLocks noChangeShapeType="1"/>
                </p:cNvSpPr>
                <p:nvPr/>
              </p:nvSpPr>
              <p:spPr bwMode="auto">
                <a:xfrm>
                  <a:off x="2000" y="328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21" name="Line 236"/>
                <p:cNvSpPr>
                  <a:spLocks noChangeShapeType="1"/>
                </p:cNvSpPr>
                <p:nvPr/>
              </p:nvSpPr>
              <p:spPr bwMode="auto">
                <a:xfrm>
                  <a:off x="2055"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22" name="Line 237"/>
                <p:cNvSpPr>
                  <a:spLocks noChangeShapeType="1"/>
                </p:cNvSpPr>
                <p:nvPr/>
              </p:nvSpPr>
              <p:spPr bwMode="auto">
                <a:xfrm>
                  <a:off x="2111"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23" name="Line 238"/>
                <p:cNvSpPr>
                  <a:spLocks noChangeShapeType="1"/>
                </p:cNvSpPr>
                <p:nvPr/>
              </p:nvSpPr>
              <p:spPr bwMode="auto">
                <a:xfrm>
                  <a:off x="2167"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24" name="Line 239"/>
                <p:cNvSpPr>
                  <a:spLocks noChangeShapeType="1"/>
                </p:cNvSpPr>
                <p:nvPr/>
              </p:nvSpPr>
              <p:spPr bwMode="auto">
                <a:xfrm>
                  <a:off x="2223"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32" name="Group 240"/>
            <p:cNvGrpSpPr>
              <a:grpSpLocks/>
            </p:cNvGrpSpPr>
            <p:nvPr/>
          </p:nvGrpSpPr>
          <p:grpSpPr bwMode="auto">
            <a:xfrm>
              <a:off x="2415" y="3256"/>
              <a:ext cx="415" cy="56"/>
              <a:chOff x="2415" y="3256"/>
              <a:chExt cx="415" cy="56"/>
            </a:xfrm>
          </p:grpSpPr>
          <p:sp>
            <p:nvSpPr>
              <p:cNvPr id="54509"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510" name="Group 242"/>
              <p:cNvGrpSpPr>
                <a:grpSpLocks/>
              </p:cNvGrpSpPr>
              <p:nvPr/>
            </p:nvGrpSpPr>
            <p:grpSpPr bwMode="auto">
              <a:xfrm>
                <a:off x="2415" y="3288"/>
                <a:ext cx="295" cy="1"/>
                <a:chOff x="2415" y="3288"/>
                <a:chExt cx="295" cy="1"/>
              </a:xfrm>
            </p:grpSpPr>
            <p:sp>
              <p:nvSpPr>
                <p:cNvPr id="54511" name="Line 243"/>
                <p:cNvSpPr>
                  <a:spLocks noChangeShapeType="1"/>
                </p:cNvSpPr>
                <p:nvPr/>
              </p:nvSpPr>
              <p:spPr bwMode="auto">
                <a:xfrm>
                  <a:off x="2415"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12" name="Line 244"/>
                <p:cNvSpPr>
                  <a:spLocks noChangeShapeType="1"/>
                </p:cNvSpPr>
                <p:nvPr/>
              </p:nvSpPr>
              <p:spPr bwMode="auto">
                <a:xfrm>
                  <a:off x="2471"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13" name="Line 245"/>
                <p:cNvSpPr>
                  <a:spLocks noChangeShapeType="1"/>
                </p:cNvSpPr>
                <p:nvPr/>
              </p:nvSpPr>
              <p:spPr bwMode="auto">
                <a:xfrm>
                  <a:off x="2526"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14" name="Line 246"/>
                <p:cNvSpPr>
                  <a:spLocks noChangeShapeType="1"/>
                </p:cNvSpPr>
                <p:nvPr/>
              </p:nvSpPr>
              <p:spPr bwMode="auto">
                <a:xfrm>
                  <a:off x="2582"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15" name="Line 247"/>
                <p:cNvSpPr>
                  <a:spLocks noChangeShapeType="1"/>
                </p:cNvSpPr>
                <p:nvPr/>
              </p:nvSpPr>
              <p:spPr bwMode="auto">
                <a:xfrm>
                  <a:off x="2638"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16" name="Line 248"/>
                <p:cNvSpPr>
                  <a:spLocks noChangeShapeType="1"/>
                </p:cNvSpPr>
                <p:nvPr/>
              </p:nvSpPr>
              <p:spPr bwMode="auto">
                <a:xfrm>
                  <a:off x="2694" y="328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33" name="Group 249"/>
            <p:cNvGrpSpPr>
              <a:grpSpLocks/>
            </p:cNvGrpSpPr>
            <p:nvPr/>
          </p:nvGrpSpPr>
          <p:grpSpPr bwMode="auto">
            <a:xfrm>
              <a:off x="1489" y="3567"/>
              <a:ext cx="423" cy="56"/>
              <a:chOff x="1489" y="3567"/>
              <a:chExt cx="423" cy="56"/>
            </a:xfrm>
          </p:grpSpPr>
          <p:sp>
            <p:nvSpPr>
              <p:cNvPr id="54501"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502" name="Group 251"/>
              <p:cNvGrpSpPr>
                <a:grpSpLocks/>
              </p:cNvGrpSpPr>
              <p:nvPr/>
            </p:nvGrpSpPr>
            <p:grpSpPr bwMode="auto">
              <a:xfrm>
                <a:off x="1489" y="3591"/>
                <a:ext cx="303" cy="1"/>
                <a:chOff x="1489" y="3591"/>
                <a:chExt cx="303" cy="1"/>
              </a:xfrm>
            </p:grpSpPr>
            <p:sp>
              <p:nvSpPr>
                <p:cNvPr id="54503" name="Line 252"/>
                <p:cNvSpPr>
                  <a:spLocks noChangeShapeType="1"/>
                </p:cNvSpPr>
                <p:nvPr/>
              </p:nvSpPr>
              <p:spPr bwMode="auto">
                <a:xfrm>
                  <a:off x="1489"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04" name="Line 253"/>
                <p:cNvSpPr>
                  <a:spLocks noChangeShapeType="1"/>
                </p:cNvSpPr>
                <p:nvPr/>
              </p:nvSpPr>
              <p:spPr bwMode="auto">
                <a:xfrm>
                  <a:off x="1544"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05" name="Line 254"/>
                <p:cNvSpPr>
                  <a:spLocks noChangeShapeType="1"/>
                </p:cNvSpPr>
                <p:nvPr/>
              </p:nvSpPr>
              <p:spPr bwMode="auto">
                <a:xfrm>
                  <a:off x="1600"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06" name="Line 255"/>
                <p:cNvSpPr>
                  <a:spLocks noChangeShapeType="1"/>
                </p:cNvSpPr>
                <p:nvPr/>
              </p:nvSpPr>
              <p:spPr bwMode="auto">
                <a:xfrm>
                  <a:off x="1656"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07" name="Line 256"/>
                <p:cNvSpPr>
                  <a:spLocks noChangeShapeType="1"/>
                </p:cNvSpPr>
                <p:nvPr/>
              </p:nvSpPr>
              <p:spPr bwMode="auto">
                <a:xfrm>
                  <a:off x="1712"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08" name="Line 257"/>
                <p:cNvSpPr>
                  <a:spLocks noChangeShapeType="1"/>
                </p:cNvSpPr>
                <p:nvPr/>
              </p:nvSpPr>
              <p:spPr bwMode="auto">
                <a:xfrm>
                  <a:off x="1768"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34" name="Group 258"/>
            <p:cNvGrpSpPr>
              <a:grpSpLocks/>
            </p:cNvGrpSpPr>
            <p:nvPr/>
          </p:nvGrpSpPr>
          <p:grpSpPr bwMode="auto">
            <a:xfrm>
              <a:off x="1952" y="3567"/>
              <a:ext cx="415" cy="56"/>
              <a:chOff x="1952" y="3567"/>
              <a:chExt cx="415" cy="56"/>
            </a:xfrm>
          </p:grpSpPr>
          <p:sp>
            <p:nvSpPr>
              <p:cNvPr id="54493"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494" name="Group 260"/>
              <p:cNvGrpSpPr>
                <a:grpSpLocks/>
              </p:cNvGrpSpPr>
              <p:nvPr/>
            </p:nvGrpSpPr>
            <p:grpSpPr bwMode="auto">
              <a:xfrm>
                <a:off x="1952" y="3591"/>
                <a:ext cx="295" cy="1"/>
                <a:chOff x="1952" y="3591"/>
                <a:chExt cx="295" cy="1"/>
              </a:xfrm>
            </p:grpSpPr>
            <p:sp>
              <p:nvSpPr>
                <p:cNvPr id="54495" name="Line 261"/>
                <p:cNvSpPr>
                  <a:spLocks noChangeShapeType="1"/>
                </p:cNvSpPr>
                <p:nvPr/>
              </p:nvSpPr>
              <p:spPr bwMode="auto">
                <a:xfrm>
                  <a:off x="1952"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96" name="Line 262"/>
                <p:cNvSpPr>
                  <a:spLocks noChangeShapeType="1"/>
                </p:cNvSpPr>
                <p:nvPr/>
              </p:nvSpPr>
              <p:spPr bwMode="auto">
                <a:xfrm>
                  <a:off x="2008" y="3591"/>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97" name="Line 263"/>
                <p:cNvSpPr>
                  <a:spLocks noChangeShapeType="1"/>
                </p:cNvSpPr>
                <p:nvPr/>
              </p:nvSpPr>
              <p:spPr bwMode="auto">
                <a:xfrm>
                  <a:off x="2063"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98" name="Line 264"/>
                <p:cNvSpPr>
                  <a:spLocks noChangeShapeType="1"/>
                </p:cNvSpPr>
                <p:nvPr/>
              </p:nvSpPr>
              <p:spPr bwMode="auto">
                <a:xfrm>
                  <a:off x="2119"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99" name="Line 265"/>
                <p:cNvSpPr>
                  <a:spLocks noChangeShapeType="1"/>
                </p:cNvSpPr>
                <p:nvPr/>
              </p:nvSpPr>
              <p:spPr bwMode="auto">
                <a:xfrm>
                  <a:off x="2175"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500" name="Line 266"/>
                <p:cNvSpPr>
                  <a:spLocks noChangeShapeType="1"/>
                </p:cNvSpPr>
                <p:nvPr/>
              </p:nvSpPr>
              <p:spPr bwMode="auto">
                <a:xfrm>
                  <a:off x="2231" y="359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35" name="Group 267"/>
            <p:cNvGrpSpPr>
              <a:grpSpLocks/>
            </p:cNvGrpSpPr>
            <p:nvPr/>
          </p:nvGrpSpPr>
          <p:grpSpPr bwMode="auto">
            <a:xfrm>
              <a:off x="2407" y="3567"/>
              <a:ext cx="415" cy="56"/>
              <a:chOff x="2407" y="3567"/>
              <a:chExt cx="415" cy="56"/>
            </a:xfrm>
          </p:grpSpPr>
          <p:sp>
            <p:nvSpPr>
              <p:cNvPr id="54485"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486" name="Group 269"/>
              <p:cNvGrpSpPr>
                <a:grpSpLocks/>
              </p:cNvGrpSpPr>
              <p:nvPr/>
            </p:nvGrpSpPr>
            <p:grpSpPr bwMode="auto">
              <a:xfrm>
                <a:off x="2407" y="3591"/>
                <a:ext cx="295" cy="1"/>
                <a:chOff x="2407" y="3591"/>
                <a:chExt cx="295" cy="1"/>
              </a:xfrm>
            </p:grpSpPr>
            <p:sp>
              <p:nvSpPr>
                <p:cNvPr id="54487" name="Line 270"/>
                <p:cNvSpPr>
                  <a:spLocks noChangeShapeType="1"/>
                </p:cNvSpPr>
                <p:nvPr/>
              </p:nvSpPr>
              <p:spPr bwMode="auto">
                <a:xfrm>
                  <a:off x="2407"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88" name="Line 271"/>
                <p:cNvSpPr>
                  <a:spLocks noChangeShapeType="1"/>
                </p:cNvSpPr>
                <p:nvPr/>
              </p:nvSpPr>
              <p:spPr bwMode="auto">
                <a:xfrm>
                  <a:off x="2463"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89" name="Line 272"/>
                <p:cNvSpPr>
                  <a:spLocks noChangeShapeType="1"/>
                </p:cNvSpPr>
                <p:nvPr/>
              </p:nvSpPr>
              <p:spPr bwMode="auto">
                <a:xfrm>
                  <a:off x="2518"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90" name="Line 273"/>
                <p:cNvSpPr>
                  <a:spLocks noChangeShapeType="1"/>
                </p:cNvSpPr>
                <p:nvPr/>
              </p:nvSpPr>
              <p:spPr bwMode="auto">
                <a:xfrm>
                  <a:off x="2574"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91" name="Line 274"/>
                <p:cNvSpPr>
                  <a:spLocks noChangeShapeType="1"/>
                </p:cNvSpPr>
                <p:nvPr/>
              </p:nvSpPr>
              <p:spPr bwMode="auto">
                <a:xfrm>
                  <a:off x="2630"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92" name="Line 275"/>
                <p:cNvSpPr>
                  <a:spLocks noChangeShapeType="1"/>
                </p:cNvSpPr>
                <p:nvPr/>
              </p:nvSpPr>
              <p:spPr bwMode="auto">
                <a:xfrm>
                  <a:off x="2686" y="359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36" name="Group 276"/>
            <p:cNvGrpSpPr>
              <a:grpSpLocks/>
            </p:cNvGrpSpPr>
            <p:nvPr/>
          </p:nvGrpSpPr>
          <p:grpSpPr bwMode="auto">
            <a:xfrm>
              <a:off x="1944" y="2690"/>
              <a:ext cx="894" cy="596"/>
              <a:chOff x="1944" y="2690"/>
              <a:chExt cx="894" cy="596"/>
            </a:xfrm>
          </p:grpSpPr>
          <p:sp>
            <p:nvSpPr>
              <p:cNvPr id="54483"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rgbClr val="808080"/>
              </a:solidFill>
              <a:ln w="9525">
                <a:solidFill>
                  <a:srgbClr val="808080"/>
                </a:solidFill>
                <a:round/>
                <a:headEnd/>
                <a:tailEnd/>
              </a:ln>
            </p:spPr>
            <p:txBody>
              <a:bodyPr/>
              <a:lstStyle/>
              <a:p>
                <a:endParaRPr lang="en-US"/>
              </a:p>
            </p:txBody>
          </p:sp>
          <p:sp>
            <p:nvSpPr>
              <p:cNvPr id="54484" name="Line 278"/>
              <p:cNvSpPr>
                <a:spLocks noChangeShapeType="1"/>
              </p:cNvSpPr>
              <p:nvPr/>
            </p:nvSpPr>
            <p:spPr bwMode="auto">
              <a:xfrm flipV="1">
                <a:off x="1944" y="2758"/>
                <a:ext cx="790" cy="52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537" name="Group 279"/>
            <p:cNvGrpSpPr>
              <a:grpSpLocks/>
            </p:cNvGrpSpPr>
            <p:nvPr/>
          </p:nvGrpSpPr>
          <p:grpSpPr bwMode="auto">
            <a:xfrm>
              <a:off x="1952" y="2376"/>
              <a:ext cx="886" cy="290"/>
              <a:chOff x="1952" y="2376"/>
              <a:chExt cx="886" cy="290"/>
            </a:xfrm>
          </p:grpSpPr>
          <p:sp>
            <p:nvSpPr>
              <p:cNvPr id="54481"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rgbClr val="808080"/>
              </a:solidFill>
              <a:ln w="9525">
                <a:solidFill>
                  <a:srgbClr val="808080"/>
                </a:solidFill>
                <a:round/>
                <a:headEnd/>
                <a:tailEnd/>
              </a:ln>
            </p:spPr>
            <p:txBody>
              <a:bodyPr/>
              <a:lstStyle/>
              <a:p>
                <a:endParaRPr lang="en-US"/>
              </a:p>
            </p:txBody>
          </p:sp>
          <p:sp>
            <p:nvSpPr>
              <p:cNvPr id="54482" name="Line 281"/>
              <p:cNvSpPr>
                <a:spLocks noChangeShapeType="1"/>
              </p:cNvSpPr>
              <p:nvPr/>
            </p:nvSpPr>
            <p:spPr bwMode="auto">
              <a:xfrm>
                <a:off x="1952" y="2376"/>
                <a:ext cx="766"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538" name="Group 282"/>
            <p:cNvGrpSpPr>
              <a:grpSpLocks/>
            </p:cNvGrpSpPr>
            <p:nvPr/>
          </p:nvGrpSpPr>
          <p:grpSpPr bwMode="auto">
            <a:xfrm>
              <a:off x="1481" y="2084"/>
              <a:ext cx="1373" cy="1507"/>
              <a:chOff x="1481" y="2084"/>
              <a:chExt cx="1373" cy="1507"/>
            </a:xfrm>
          </p:grpSpPr>
          <p:sp>
            <p:nvSpPr>
              <p:cNvPr id="54479"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rgbClr val="808080"/>
              </a:solidFill>
              <a:ln w="9525">
                <a:solidFill>
                  <a:srgbClr val="808080"/>
                </a:solidFill>
                <a:round/>
                <a:headEnd/>
                <a:tailEnd/>
              </a:ln>
            </p:spPr>
            <p:txBody>
              <a:bodyPr/>
              <a:lstStyle/>
              <a:p>
                <a:endParaRPr lang="en-US"/>
              </a:p>
            </p:txBody>
          </p:sp>
          <p:sp>
            <p:nvSpPr>
              <p:cNvPr id="54480" name="Line 284"/>
              <p:cNvSpPr>
                <a:spLocks noChangeShapeType="1"/>
              </p:cNvSpPr>
              <p:nvPr/>
            </p:nvSpPr>
            <p:spPr bwMode="auto">
              <a:xfrm flipV="1">
                <a:off x="1481" y="2172"/>
                <a:ext cx="1291" cy="1419"/>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539" name="Group 285"/>
            <p:cNvGrpSpPr>
              <a:grpSpLocks/>
            </p:cNvGrpSpPr>
            <p:nvPr/>
          </p:nvGrpSpPr>
          <p:grpSpPr bwMode="auto">
            <a:xfrm>
              <a:off x="1944" y="2076"/>
              <a:ext cx="902" cy="885"/>
              <a:chOff x="1944" y="2076"/>
              <a:chExt cx="902" cy="885"/>
            </a:xfrm>
          </p:grpSpPr>
          <p:sp>
            <p:nvSpPr>
              <p:cNvPr id="54477"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rgbClr val="808080"/>
              </a:solidFill>
              <a:ln w="9525">
                <a:solidFill>
                  <a:srgbClr val="808080"/>
                </a:solidFill>
                <a:round/>
                <a:headEnd/>
                <a:tailEnd/>
              </a:ln>
            </p:spPr>
            <p:txBody>
              <a:bodyPr/>
              <a:lstStyle/>
              <a:p>
                <a:endParaRPr lang="en-US"/>
              </a:p>
            </p:txBody>
          </p:sp>
          <p:sp>
            <p:nvSpPr>
              <p:cNvPr id="54478" name="Line 287"/>
              <p:cNvSpPr>
                <a:spLocks noChangeShapeType="1"/>
              </p:cNvSpPr>
              <p:nvPr/>
            </p:nvSpPr>
            <p:spPr bwMode="auto">
              <a:xfrm>
                <a:off x="1944" y="2076"/>
                <a:ext cx="814" cy="805"/>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540" name="Group 288"/>
            <p:cNvGrpSpPr>
              <a:grpSpLocks/>
            </p:cNvGrpSpPr>
            <p:nvPr/>
          </p:nvGrpSpPr>
          <p:grpSpPr bwMode="auto">
            <a:xfrm>
              <a:off x="1489" y="2379"/>
              <a:ext cx="902" cy="893"/>
              <a:chOff x="1489" y="2379"/>
              <a:chExt cx="902" cy="893"/>
            </a:xfrm>
          </p:grpSpPr>
          <p:sp>
            <p:nvSpPr>
              <p:cNvPr id="54475"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rgbClr val="808080"/>
              </a:solidFill>
              <a:ln w="9525">
                <a:solidFill>
                  <a:srgbClr val="808080"/>
                </a:solidFill>
                <a:round/>
                <a:headEnd/>
                <a:tailEnd/>
              </a:ln>
            </p:spPr>
            <p:txBody>
              <a:bodyPr/>
              <a:lstStyle/>
              <a:p>
                <a:endParaRPr lang="en-US"/>
              </a:p>
            </p:txBody>
          </p:sp>
          <p:sp>
            <p:nvSpPr>
              <p:cNvPr id="54476" name="Line 290"/>
              <p:cNvSpPr>
                <a:spLocks noChangeShapeType="1"/>
              </p:cNvSpPr>
              <p:nvPr/>
            </p:nvSpPr>
            <p:spPr bwMode="auto">
              <a:xfrm>
                <a:off x="1489" y="2379"/>
                <a:ext cx="814" cy="805"/>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541" name="Group 291"/>
            <p:cNvGrpSpPr>
              <a:grpSpLocks/>
            </p:cNvGrpSpPr>
            <p:nvPr/>
          </p:nvGrpSpPr>
          <p:grpSpPr bwMode="auto">
            <a:xfrm>
              <a:off x="1483" y="2379"/>
              <a:ext cx="429" cy="598"/>
              <a:chOff x="1483" y="2379"/>
              <a:chExt cx="429" cy="598"/>
            </a:xfrm>
          </p:grpSpPr>
          <p:sp>
            <p:nvSpPr>
              <p:cNvPr id="54473"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rgbClr val="808080"/>
              </a:solidFill>
              <a:ln w="9525">
                <a:solidFill>
                  <a:srgbClr val="808080"/>
                </a:solidFill>
                <a:round/>
                <a:headEnd/>
                <a:tailEnd/>
              </a:ln>
            </p:spPr>
            <p:txBody>
              <a:bodyPr/>
              <a:lstStyle/>
              <a:p>
                <a:endParaRPr lang="en-US"/>
              </a:p>
            </p:txBody>
          </p:sp>
          <p:sp>
            <p:nvSpPr>
              <p:cNvPr id="54474" name="Line 293"/>
              <p:cNvSpPr>
                <a:spLocks noChangeShapeType="1"/>
              </p:cNvSpPr>
              <p:nvPr/>
            </p:nvSpPr>
            <p:spPr bwMode="auto">
              <a:xfrm flipV="1">
                <a:off x="1483" y="2483"/>
                <a:ext cx="362" cy="49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542" name="Group 294"/>
            <p:cNvGrpSpPr>
              <a:grpSpLocks/>
            </p:cNvGrpSpPr>
            <p:nvPr/>
          </p:nvGrpSpPr>
          <p:grpSpPr bwMode="auto">
            <a:xfrm>
              <a:off x="1936" y="2379"/>
              <a:ext cx="894" cy="604"/>
              <a:chOff x="1936" y="2379"/>
              <a:chExt cx="894" cy="604"/>
            </a:xfrm>
          </p:grpSpPr>
          <p:sp>
            <p:nvSpPr>
              <p:cNvPr id="54471"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rgbClr val="808080"/>
              </a:solidFill>
              <a:ln w="9525">
                <a:solidFill>
                  <a:srgbClr val="808080"/>
                </a:solidFill>
                <a:round/>
                <a:headEnd/>
                <a:tailEnd/>
              </a:ln>
            </p:spPr>
            <p:txBody>
              <a:bodyPr/>
              <a:lstStyle/>
              <a:p>
                <a:endParaRPr lang="en-US"/>
              </a:p>
            </p:txBody>
          </p:sp>
          <p:sp>
            <p:nvSpPr>
              <p:cNvPr id="54472" name="Line 296"/>
              <p:cNvSpPr>
                <a:spLocks noChangeShapeType="1"/>
              </p:cNvSpPr>
              <p:nvPr/>
            </p:nvSpPr>
            <p:spPr bwMode="auto">
              <a:xfrm flipV="1">
                <a:off x="1936" y="2455"/>
                <a:ext cx="790" cy="52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543" name="Group 297"/>
            <p:cNvGrpSpPr>
              <a:grpSpLocks/>
            </p:cNvGrpSpPr>
            <p:nvPr/>
          </p:nvGrpSpPr>
          <p:grpSpPr bwMode="auto">
            <a:xfrm>
              <a:off x="1952" y="2076"/>
              <a:ext cx="886" cy="290"/>
              <a:chOff x="1952" y="2076"/>
              <a:chExt cx="886" cy="290"/>
            </a:xfrm>
          </p:grpSpPr>
          <p:sp>
            <p:nvSpPr>
              <p:cNvPr id="54469"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rgbClr val="808080"/>
              </a:solidFill>
              <a:ln w="9525">
                <a:solidFill>
                  <a:srgbClr val="808080"/>
                </a:solidFill>
                <a:round/>
                <a:headEnd/>
                <a:tailEnd/>
              </a:ln>
            </p:spPr>
            <p:txBody>
              <a:bodyPr/>
              <a:lstStyle/>
              <a:p>
                <a:endParaRPr lang="en-US"/>
              </a:p>
            </p:txBody>
          </p:sp>
          <p:sp>
            <p:nvSpPr>
              <p:cNvPr id="54470" name="Line 299"/>
              <p:cNvSpPr>
                <a:spLocks noChangeShapeType="1"/>
              </p:cNvSpPr>
              <p:nvPr/>
            </p:nvSpPr>
            <p:spPr bwMode="auto">
              <a:xfrm flipV="1">
                <a:off x="1952" y="2114"/>
                <a:ext cx="766" cy="252"/>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544" name="Group 300"/>
            <p:cNvGrpSpPr>
              <a:grpSpLocks/>
            </p:cNvGrpSpPr>
            <p:nvPr/>
          </p:nvGrpSpPr>
          <p:grpSpPr bwMode="auto">
            <a:xfrm>
              <a:off x="1481" y="1769"/>
              <a:ext cx="894" cy="283"/>
              <a:chOff x="1481" y="1769"/>
              <a:chExt cx="894" cy="283"/>
            </a:xfrm>
          </p:grpSpPr>
          <p:sp>
            <p:nvSpPr>
              <p:cNvPr id="54467"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rgbClr val="808080"/>
              </a:solidFill>
              <a:ln w="9525">
                <a:solidFill>
                  <a:srgbClr val="808080"/>
                </a:solidFill>
                <a:round/>
                <a:headEnd/>
                <a:tailEnd/>
              </a:ln>
            </p:spPr>
            <p:txBody>
              <a:bodyPr/>
              <a:lstStyle/>
              <a:p>
                <a:endParaRPr lang="en-US"/>
              </a:p>
            </p:txBody>
          </p:sp>
          <p:sp>
            <p:nvSpPr>
              <p:cNvPr id="54468" name="Line 302"/>
              <p:cNvSpPr>
                <a:spLocks noChangeShapeType="1"/>
              </p:cNvSpPr>
              <p:nvPr/>
            </p:nvSpPr>
            <p:spPr bwMode="auto">
              <a:xfrm>
                <a:off x="1481" y="1769"/>
                <a:ext cx="774"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3545" name="Oval 303"/>
            <p:cNvSpPr>
              <a:spLocks noChangeArrowheads="1"/>
            </p:cNvSpPr>
            <p:nvPr/>
          </p:nvSpPr>
          <p:spPr bwMode="auto">
            <a:xfrm>
              <a:off x="1457" y="1741"/>
              <a:ext cx="32" cy="40"/>
            </a:xfrm>
            <a:prstGeom prst="ellipse">
              <a:avLst/>
            </a:prstGeom>
            <a:solidFill>
              <a:srgbClr val="808080"/>
            </a:solidFill>
            <a:ln w="9525">
              <a:solidFill>
                <a:srgbClr val="808080"/>
              </a:solidFill>
              <a:round/>
              <a:headEnd/>
              <a:tailEnd/>
            </a:ln>
          </p:spPr>
          <p:txBody>
            <a:bodyPr/>
            <a:lstStyle/>
            <a:p>
              <a:endParaRPr lang="en-US"/>
            </a:p>
          </p:txBody>
        </p:sp>
        <p:sp>
          <p:nvSpPr>
            <p:cNvPr id="53546" name="Oval 304"/>
            <p:cNvSpPr>
              <a:spLocks noChangeArrowheads="1"/>
            </p:cNvSpPr>
            <p:nvPr/>
          </p:nvSpPr>
          <p:spPr bwMode="auto">
            <a:xfrm>
              <a:off x="1457" y="1741"/>
              <a:ext cx="32" cy="40"/>
            </a:xfrm>
            <a:prstGeom prst="ellipse">
              <a:avLst/>
            </a:prstGeom>
            <a:solidFill>
              <a:srgbClr val="808080"/>
            </a:solidFill>
            <a:ln w="25400">
              <a:solidFill>
                <a:srgbClr val="808080"/>
              </a:solidFill>
              <a:round/>
              <a:headEnd/>
              <a:tailEnd/>
            </a:ln>
          </p:spPr>
          <p:txBody>
            <a:bodyPr/>
            <a:lstStyle/>
            <a:p>
              <a:endParaRPr lang="en-US"/>
            </a:p>
          </p:txBody>
        </p:sp>
        <p:sp>
          <p:nvSpPr>
            <p:cNvPr id="53547" name="Oval 305"/>
            <p:cNvSpPr>
              <a:spLocks noChangeArrowheads="1"/>
            </p:cNvSpPr>
            <p:nvPr/>
          </p:nvSpPr>
          <p:spPr bwMode="auto">
            <a:xfrm>
              <a:off x="1457" y="2044"/>
              <a:ext cx="40" cy="40"/>
            </a:xfrm>
            <a:prstGeom prst="ellipse">
              <a:avLst/>
            </a:prstGeom>
            <a:solidFill>
              <a:srgbClr val="808080"/>
            </a:solidFill>
            <a:ln w="9525">
              <a:solidFill>
                <a:srgbClr val="808080"/>
              </a:solidFill>
              <a:round/>
              <a:headEnd/>
              <a:tailEnd/>
            </a:ln>
          </p:spPr>
          <p:txBody>
            <a:bodyPr/>
            <a:lstStyle/>
            <a:p>
              <a:endParaRPr lang="en-US"/>
            </a:p>
          </p:txBody>
        </p:sp>
        <p:sp>
          <p:nvSpPr>
            <p:cNvPr id="53548" name="Oval 306"/>
            <p:cNvSpPr>
              <a:spLocks noChangeArrowheads="1"/>
            </p:cNvSpPr>
            <p:nvPr/>
          </p:nvSpPr>
          <p:spPr bwMode="auto">
            <a:xfrm>
              <a:off x="1457" y="2044"/>
              <a:ext cx="40" cy="40"/>
            </a:xfrm>
            <a:prstGeom prst="ellipse">
              <a:avLst/>
            </a:prstGeom>
            <a:solidFill>
              <a:srgbClr val="808080"/>
            </a:solidFill>
            <a:ln w="25400">
              <a:solidFill>
                <a:srgbClr val="808080"/>
              </a:solidFill>
              <a:round/>
              <a:headEnd/>
              <a:tailEnd/>
            </a:ln>
          </p:spPr>
          <p:txBody>
            <a:bodyPr/>
            <a:lstStyle/>
            <a:p>
              <a:endParaRPr lang="en-US"/>
            </a:p>
          </p:txBody>
        </p:sp>
        <p:sp>
          <p:nvSpPr>
            <p:cNvPr id="53549" name="Oval 307"/>
            <p:cNvSpPr>
              <a:spLocks noChangeArrowheads="1"/>
            </p:cNvSpPr>
            <p:nvPr/>
          </p:nvSpPr>
          <p:spPr bwMode="auto">
            <a:xfrm>
              <a:off x="1457" y="2355"/>
              <a:ext cx="40" cy="32"/>
            </a:xfrm>
            <a:prstGeom prst="ellipse">
              <a:avLst/>
            </a:prstGeom>
            <a:solidFill>
              <a:srgbClr val="808080"/>
            </a:solidFill>
            <a:ln w="9525">
              <a:solidFill>
                <a:srgbClr val="808080"/>
              </a:solidFill>
              <a:round/>
              <a:headEnd/>
              <a:tailEnd/>
            </a:ln>
          </p:spPr>
          <p:txBody>
            <a:bodyPr/>
            <a:lstStyle/>
            <a:p>
              <a:endParaRPr lang="en-US"/>
            </a:p>
          </p:txBody>
        </p:sp>
        <p:sp>
          <p:nvSpPr>
            <p:cNvPr id="53550" name="Oval 308"/>
            <p:cNvSpPr>
              <a:spLocks noChangeArrowheads="1"/>
            </p:cNvSpPr>
            <p:nvPr/>
          </p:nvSpPr>
          <p:spPr bwMode="auto">
            <a:xfrm>
              <a:off x="1457" y="2355"/>
              <a:ext cx="40" cy="32"/>
            </a:xfrm>
            <a:prstGeom prst="ellipse">
              <a:avLst/>
            </a:prstGeom>
            <a:solidFill>
              <a:srgbClr val="808080"/>
            </a:solidFill>
            <a:ln w="25400">
              <a:solidFill>
                <a:srgbClr val="808080"/>
              </a:solidFill>
              <a:round/>
              <a:headEnd/>
              <a:tailEnd/>
            </a:ln>
          </p:spPr>
          <p:txBody>
            <a:bodyPr/>
            <a:lstStyle/>
            <a:p>
              <a:endParaRPr lang="en-US"/>
            </a:p>
          </p:txBody>
        </p:sp>
        <p:sp>
          <p:nvSpPr>
            <p:cNvPr id="53551" name="Oval 309"/>
            <p:cNvSpPr>
              <a:spLocks noChangeArrowheads="1"/>
            </p:cNvSpPr>
            <p:nvPr/>
          </p:nvSpPr>
          <p:spPr bwMode="auto">
            <a:xfrm>
              <a:off x="1457" y="2658"/>
              <a:ext cx="32" cy="32"/>
            </a:xfrm>
            <a:prstGeom prst="ellipse">
              <a:avLst/>
            </a:prstGeom>
            <a:solidFill>
              <a:srgbClr val="808080"/>
            </a:solidFill>
            <a:ln w="9525">
              <a:solidFill>
                <a:srgbClr val="808080"/>
              </a:solidFill>
              <a:round/>
              <a:headEnd/>
              <a:tailEnd/>
            </a:ln>
          </p:spPr>
          <p:txBody>
            <a:bodyPr/>
            <a:lstStyle/>
            <a:p>
              <a:endParaRPr lang="en-US"/>
            </a:p>
          </p:txBody>
        </p:sp>
        <p:sp>
          <p:nvSpPr>
            <p:cNvPr id="53552" name="Oval 310"/>
            <p:cNvSpPr>
              <a:spLocks noChangeArrowheads="1"/>
            </p:cNvSpPr>
            <p:nvPr/>
          </p:nvSpPr>
          <p:spPr bwMode="auto">
            <a:xfrm>
              <a:off x="1457" y="2658"/>
              <a:ext cx="32" cy="32"/>
            </a:xfrm>
            <a:prstGeom prst="ellipse">
              <a:avLst/>
            </a:prstGeom>
            <a:solidFill>
              <a:srgbClr val="808080"/>
            </a:solidFill>
            <a:ln w="25400">
              <a:solidFill>
                <a:srgbClr val="808080"/>
              </a:solidFill>
              <a:round/>
              <a:headEnd/>
              <a:tailEnd/>
            </a:ln>
          </p:spPr>
          <p:txBody>
            <a:bodyPr/>
            <a:lstStyle/>
            <a:p>
              <a:endParaRPr lang="en-US"/>
            </a:p>
          </p:txBody>
        </p:sp>
        <p:sp>
          <p:nvSpPr>
            <p:cNvPr id="53553" name="Oval 311"/>
            <p:cNvSpPr>
              <a:spLocks noChangeArrowheads="1"/>
            </p:cNvSpPr>
            <p:nvPr/>
          </p:nvSpPr>
          <p:spPr bwMode="auto">
            <a:xfrm>
              <a:off x="1449" y="2969"/>
              <a:ext cx="40" cy="32"/>
            </a:xfrm>
            <a:prstGeom prst="ellipse">
              <a:avLst/>
            </a:prstGeom>
            <a:solidFill>
              <a:srgbClr val="808080"/>
            </a:solidFill>
            <a:ln w="9525">
              <a:solidFill>
                <a:srgbClr val="808080"/>
              </a:solidFill>
              <a:round/>
              <a:headEnd/>
              <a:tailEnd/>
            </a:ln>
          </p:spPr>
          <p:txBody>
            <a:bodyPr/>
            <a:lstStyle/>
            <a:p>
              <a:endParaRPr lang="en-US"/>
            </a:p>
          </p:txBody>
        </p:sp>
        <p:sp>
          <p:nvSpPr>
            <p:cNvPr id="53554" name="Oval 312"/>
            <p:cNvSpPr>
              <a:spLocks noChangeArrowheads="1"/>
            </p:cNvSpPr>
            <p:nvPr/>
          </p:nvSpPr>
          <p:spPr bwMode="auto">
            <a:xfrm>
              <a:off x="1449" y="2969"/>
              <a:ext cx="40" cy="32"/>
            </a:xfrm>
            <a:prstGeom prst="ellipse">
              <a:avLst/>
            </a:prstGeom>
            <a:solidFill>
              <a:srgbClr val="808080"/>
            </a:solidFill>
            <a:ln w="25400">
              <a:solidFill>
                <a:srgbClr val="808080"/>
              </a:solidFill>
              <a:round/>
              <a:headEnd/>
              <a:tailEnd/>
            </a:ln>
          </p:spPr>
          <p:txBody>
            <a:bodyPr/>
            <a:lstStyle/>
            <a:p>
              <a:endParaRPr lang="en-US"/>
            </a:p>
          </p:txBody>
        </p:sp>
        <p:grpSp>
          <p:nvGrpSpPr>
            <p:cNvPr id="53555" name="Group 313"/>
            <p:cNvGrpSpPr>
              <a:grpSpLocks/>
            </p:cNvGrpSpPr>
            <p:nvPr/>
          </p:nvGrpSpPr>
          <p:grpSpPr bwMode="auto">
            <a:xfrm>
              <a:off x="1912" y="1741"/>
              <a:ext cx="40" cy="1260"/>
              <a:chOff x="1912" y="1741"/>
              <a:chExt cx="40" cy="1260"/>
            </a:xfrm>
          </p:grpSpPr>
          <p:sp>
            <p:nvSpPr>
              <p:cNvPr id="54457" name="Oval 314"/>
              <p:cNvSpPr>
                <a:spLocks noChangeArrowheads="1"/>
              </p:cNvSpPr>
              <p:nvPr/>
            </p:nvSpPr>
            <p:spPr bwMode="auto">
              <a:xfrm>
                <a:off x="1920" y="1741"/>
                <a:ext cx="32" cy="32"/>
              </a:xfrm>
              <a:prstGeom prst="ellipse">
                <a:avLst/>
              </a:prstGeom>
              <a:solidFill>
                <a:srgbClr val="808080"/>
              </a:solidFill>
              <a:ln w="9525">
                <a:solidFill>
                  <a:srgbClr val="808080"/>
                </a:solidFill>
                <a:round/>
                <a:headEnd/>
                <a:tailEnd/>
              </a:ln>
            </p:spPr>
            <p:txBody>
              <a:bodyPr/>
              <a:lstStyle/>
              <a:p>
                <a:endParaRPr lang="en-US"/>
              </a:p>
            </p:txBody>
          </p:sp>
          <p:sp>
            <p:nvSpPr>
              <p:cNvPr id="54458" name="Oval 315"/>
              <p:cNvSpPr>
                <a:spLocks noChangeArrowheads="1"/>
              </p:cNvSpPr>
              <p:nvPr/>
            </p:nvSpPr>
            <p:spPr bwMode="auto">
              <a:xfrm>
                <a:off x="1920" y="1741"/>
                <a:ext cx="32" cy="32"/>
              </a:xfrm>
              <a:prstGeom prst="ellipse">
                <a:avLst/>
              </a:prstGeom>
              <a:solidFill>
                <a:srgbClr val="808080"/>
              </a:solidFill>
              <a:ln w="25400">
                <a:solidFill>
                  <a:srgbClr val="808080"/>
                </a:solidFill>
                <a:round/>
                <a:headEnd/>
                <a:tailEnd/>
              </a:ln>
            </p:spPr>
            <p:txBody>
              <a:bodyPr/>
              <a:lstStyle/>
              <a:p>
                <a:endParaRPr lang="en-US"/>
              </a:p>
            </p:txBody>
          </p:sp>
          <p:sp>
            <p:nvSpPr>
              <p:cNvPr id="54459" name="Oval 316"/>
              <p:cNvSpPr>
                <a:spLocks noChangeArrowheads="1"/>
              </p:cNvSpPr>
              <p:nvPr/>
            </p:nvSpPr>
            <p:spPr bwMode="auto">
              <a:xfrm>
                <a:off x="1920" y="2044"/>
                <a:ext cx="32" cy="32"/>
              </a:xfrm>
              <a:prstGeom prst="ellipse">
                <a:avLst/>
              </a:prstGeom>
              <a:solidFill>
                <a:srgbClr val="808080"/>
              </a:solidFill>
              <a:ln w="9525">
                <a:solidFill>
                  <a:srgbClr val="808080"/>
                </a:solidFill>
                <a:round/>
                <a:headEnd/>
                <a:tailEnd/>
              </a:ln>
            </p:spPr>
            <p:txBody>
              <a:bodyPr/>
              <a:lstStyle/>
              <a:p>
                <a:endParaRPr lang="en-US"/>
              </a:p>
            </p:txBody>
          </p:sp>
          <p:sp>
            <p:nvSpPr>
              <p:cNvPr id="54460" name="Oval 317"/>
              <p:cNvSpPr>
                <a:spLocks noChangeArrowheads="1"/>
              </p:cNvSpPr>
              <p:nvPr/>
            </p:nvSpPr>
            <p:spPr bwMode="auto">
              <a:xfrm>
                <a:off x="1920" y="2044"/>
                <a:ext cx="32" cy="32"/>
              </a:xfrm>
              <a:prstGeom prst="ellipse">
                <a:avLst/>
              </a:prstGeom>
              <a:solidFill>
                <a:srgbClr val="808080"/>
              </a:solidFill>
              <a:ln w="25400">
                <a:solidFill>
                  <a:srgbClr val="808080"/>
                </a:solidFill>
                <a:round/>
                <a:headEnd/>
                <a:tailEnd/>
              </a:ln>
            </p:spPr>
            <p:txBody>
              <a:bodyPr/>
              <a:lstStyle/>
              <a:p>
                <a:endParaRPr lang="en-US"/>
              </a:p>
            </p:txBody>
          </p:sp>
          <p:sp>
            <p:nvSpPr>
              <p:cNvPr id="54461" name="Oval 318"/>
              <p:cNvSpPr>
                <a:spLocks noChangeArrowheads="1"/>
              </p:cNvSpPr>
              <p:nvPr/>
            </p:nvSpPr>
            <p:spPr bwMode="auto">
              <a:xfrm>
                <a:off x="1920" y="2347"/>
                <a:ext cx="32" cy="40"/>
              </a:xfrm>
              <a:prstGeom prst="ellipse">
                <a:avLst/>
              </a:prstGeom>
              <a:solidFill>
                <a:srgbClr val="808080"/>
              </a:solidFill>
              <a:ln w="9525">
                <a:solidFill>
                  <a:srgbClr val="808080"/>
                </a:solidFill>
                <a:round/>
                <a:headEnd/>
                <a:tailEnd/>
              </a:ln>
            </p:spPr>
            <p:txBody>
              <a:bodyPr/>
              <a:lstStyle/>
              <a:p>
                <a:endParaRPr lang="en-US"/>
              </a:p>
            </p:txBody>
          </p:sp>
          <p:sp>
            <p:nvSpPr>
              <p:cNvPr id="54462" name="Oval 319"/>
              <p:cNvSpPr>
                <a:spLocks noChangeArrowheads="1"/>
              </p:cNvSpPr>
              <p:nvPr/>
            </p:nvSpPr>
            <p:spPr bwMode="auto">
              <a:xfrm>
                <a:off x="1920" y="2347"/>
                <a:ext cx="32" cy="40"/>
              </a:xfrm>
              <a:prstGeom prst="ellipse">
                <a:avLst/>
              </a:prstGeom>
              <a:solidFill>
                <a:srgbClr val="808080"/>
              </a:solidFill>
              <a:ln w="25400">
                <a:solidFill>
                  <a:srgbClr val="808080"/>
                </a:solidFill>
                <a:round/>
                <a:headEnd/>
                <a:tailEnd/>
              </a:ln>
            </p:spPr>
            <p:txBody>
              <a:bodyPr/>
              <a:lstStyle/>
              <a:p>
                <a:endParaRPr lang="en-US"/>
              </a:p>
            </p:txBody>
          </p:sp>
          <p:sp>
            <p:nvSpPr>
              <p:cNvPr id="54463" name="Oval 320"/>
              <p:cNvSpPr>
                <a:spLocks noChangeArrowheads="1"/>
              </p:cNvSpPr>
              <p:nvPr/>
            </p:nvSpPr>
            <p:spPr bwMode="auto">
              <a:xfrm>
                <a:off x="1920" y="2658"/>
                <a:ext cx="32" cy="32"/>
              </a:xfrm>
              <a:prstGeom prst="ellipse">
                <a:avLst/>
              </a:prstGeom>
              <a:solidFill>
                <a:srgbClr val="808080"/>
              </a:solidFill>
              <a:ln w="9525">
                <a:solidFill>
                  <a:srgbClr val="808080"/>
                </a:solidFill>
                <a:round/>
                <a:headEnd/>
                <a:tailEnd/>
              </a:ln>
            </p:spPr>
            <p:txBody>
              <a:bodyPr/>
              <a:lstStyle/>
              <a:p>
                <a:endParaRPr lang="en-US"/>
              </a:p>
            </p:txBody>
          </p:sp>
          <p:sp>
            <p:nvSpPr>
              <p:cNvPr id="54464" name="Oval 321"/>
              <p:cNvSpPr>
                <a:spLocks noChangeArrowheads="1"/>
              </p:cNvSpPr>
              <p:nvPr/>
            </p:nvSpPr>
            <p:spPr bwMode="auto">
              <a:xfrm>
                <a:off x="1920" y="2658"/>
                <a:ext cx="32" cy="32"/>
              </a:xfrm>
              <a:prstGeom prst="ellipse">
                <a:avLst/>
              </a:prstGeom>
              <a:solidFill>
                <a:srgbClr val="808080"/>
              </a:solidFill>
              <a:ln w="25400">
                <a:solidFill>
                  <a:srgbClr val="808080"/>
                </a:solidFill>
                <a:round/>
                <a:headEnd/>
                <a:tailEnd/>
              </a:ln>
            </p:spPr>
            <p:txBody>
              <a:bodyPr/>
              <a:lstStyle/>
              <a:p>
                <a:endParaRPr lang="en-US"/>
              </a:p>
            </p:txBody>
          </p:sp>
          <p:sp>
            <p:nvSpPr>
              <p:cNvPr id="54465" name="Oval 322"/>
              <p:cNvSpPr>
                <a:spLocks noChangeArrowheads="1"/>
              </p:cNvSpPr>
              <p:nvPr/>
            </p:nvSpPr>
            <p:spPr bwMode="auto">
              <a:xfrm>
                <a:off x="1912" y="2961"/>
                <a:ext cx="32" cy="40"/>
              </a:xfrm>
              <a:prstGeom prst="ellipse">
                <a:avLst/>
              </a:prstGeom>
              <a:solidFill>
                <a:srgbClr val="808080"/>
              </a:solidFill>
              <a:ln w="9525">
                <a:solidFill>
                  <a:srgbClr val="808080"/>
                </a:solidFill>
                <a:round/>
                <a:headEnd/>
                <a:tailEnd/>
              </a:ln>
            </p:spPr>
            <p:txBody>
              <a:bodyPr/>
              <a:lstStyle/>
              <a:p>
                <a:endParaRPr lang="en-US"/>
              </a:p>
            </p:txBody>
          </p:sp>
          <p:sp>
            <p:nvSpPr>
              <p:cNvPr id="54466" name="Oval 323"/>
              <p:cNvSpPr>
                <a:spLocks noChangeArrowheads="1"/>
              </p:cNvSpPr>
              <p:nvPr/>
            </p:nvSpPr>
            <p:spPr bwMode="auto">
              <a:xfrm>
                <a:off x="1912" y="2961"/>
                <a:ext cx="32" cy="40"/>
              </a:xfrm>
              <a:prstGeom prst="ellipse">
                <a:avLst/>
              </a:prstGeom>
              <a:solidFill>
                <a:srgbClr val="808080"/>
              </a:solidFill>
              <a:ln w="25400">
                <a:solidFill>
                  <a:srgbClr val="808080"/>
                </a:solidFill>
                <a:round/>
                <a:headEnd/>
                <a:tailEnd/>
              </a:ln>
            </p:spPr>
            <p:txBody>
              <a:bodyPr/>
              <a:lstStyle/>
              <a:p>
                <a:endParaRPr lang="en-US"/>
              </a:p>
            </p:txBody>
          </p:sp>
        </p:grpSp>
        <p:grpSp>
          <p:nvGrpSpPr>
            <p:cNvPr id="53556" name="Group 324"/>
            <p:cNvGrpSpPr>
              <a:grpSpLocks/>
            </p:cNvGrpSpPr>
            <p:nvPr/>
          </p:nvGrpSpPr>
          <p:grpSpPr bwMode="auto">
            <a:xfrm>
              <a:off x="2375" y="1749"/>
              <a:ext cx="40" cy="1252"/>
              <a:chOff x="2375" y="1749"/>
              <a:chExt cx="40" cy="1252"/>
            </a:xfrm>
          </p:grpSpPr>
          <p:sp>
            <p:nvSpPr>
              <p:cNvPr id="54447" name="Oval 325"/>
              <p:cNvSpPr>
                <a:spLocks noChangeArrowheads="1"/>
              </p:cNvSpPr>
              <p:nvPr/>
            </p:nvSpPr>
            <p:spPr bwMode="auto">
              <a:xfrm>
                <a:off x="2375" y="1749"/>
                <a:ext cx="32" cy="32"/>
              </a:xfrm>
              <a:prstGeom prst="ellipse">
                <a:avLst/>
              </a:prstGeom>
              <a:solidFill>
                <a:srgbClr val="808080"/>
              </a:solidFill>
              <a:ln w="9525">
                <a:solidFill>
                  <a:srgbClr val="808080"/>
                </a:solidFill>
                <a:round/>
                <a:headEnd/>
                <a:tailEnd/>
              </a:ln>
            </p:spPr>
            <p:txBody>
              <a:bodyPr/>
              <a:lstStyle/>
              <a:p>
                <a:endParaRPr lang="en-US"/>
              </a:p>
            </p:txBody>
          </p:sp>
          <p:sp>
            <p:nvSpPr>
              <p:cNvPr id="54448" name="Oval 326"/>
              <p:cNvSpPr>
                <a:spLocks noChangeArrowheads="1"/>
              </p:cNvSpPr>
              <p:nvPr/>
            </p:nvSpPr>
            <p:spPr bwMode="auto">
              <a:xfrm>
                <a:off x="2375" y="1749"/>
                <a:ext cx="32" cy="32"/>
              </a:xfrm>
              <a:prstGeom prst="ellipse">
                <a:avLst/>
              </a:prstGeom>
              <a:solidFill>
                <a:srgbClr val="808080"/>
              </a:solidFill>
              <a:ln w="25400">
                <a:solidFill>
                  <a:srgbClr val="808080"/>
                </a:solidFill>
                <a:round/>
                <a:headEnd/>
                <a:tailEnd/>
              </a:ln>
            </p:spPr>
            <p:txBody>
              <a:bodyPr/>
              <a:lstStyle/>
              <a:p>
                <a:endParaRPr lang="en-US"/>
              </a:p>
            </p:txBody>
          </p:sp>
          <p:sp>
            <p:nvSpPr>
              <p:cNvPr id="54449" name="Oval 327"/>
              <p:cNvSpPr>
                <a:spLocks noChangeArrowheads="1"/>
              </p:cNvSpPr>
              <p:nvPr/>
            </p:nvSpPr>
            <p:spPr bwMode="auto">
              <a:xfrm>
                <a:off x="2383" y="2052"/>
                <a:ext cx="32" cy="32"/>
              </a:xfrm>
              <a:prstGeom prst="ellipse">
                <a:avLst/>
              </a:prstGeom>
              <a:solidFill>
                <a:srgbClr val="808080"/>
              </a:solidFill>
              <a:ln w="9525">
                <a:solidFill>
                  <a:srgbClr val="808080"/>
                </a:solidFill>
                <a:round/>
                <a:headEnd/>
                <a:tailEnd/>
              </a:ln>
            </p:spPr>
            <p:txBody>
              <a:bodyPr/>
              <a:lstStyle/>
              <a:p>
                <a:endParaRPr lang="en-US"/>
              </a:p>
            </p:txBody>
          </p:sp>
          <p:sp>
            <p:nvSpPr>
              <p:cNvPr id="54450" name="Oval 328"/>
              <p:cNvSpPr>
                <a:spLocks noChangeArrowheads="1"/>
              </p:cNvSpPr>
              <p:nvPr/>
            </p:nvSpPr>
            <p:spPr bwMode="auto">
              <a:xfrm>
                <a:off x="2383" y="2052"/>
                <a:ext cx="32" cy="32"/>
              </a:xfrm>
              <a:prstGeom prst="ellipse">
                <a:avLst/>
              </a:prstGeom>
              <a:solidFill>
                <a:srgbClr val="808080"/>
              </a:solidFill>
              <a:ln w="25400">
                <a:solidFill>
                  <a:srgbClr val="808080"/>
                </a:solidFill>
                <a:round/>
                <a:headEnd/>
                <a:tailEnd/>
              </a:ln>
            </p:spPr>
            <p:txBody>
              <a:bodyPr/>
              <a:lstStyle/>
              <a:p>
                <a:endParaRPr lang="en-US"/>
              </a:p>
            </p:txBody>
          </p:sp>
          <p:sp>
            <p:nvSpPr>
              <p:cNvPr id="54451" name="Oval 329"/>
              <p:cNvSpPr>
                <a:spLocks noChangeArrowheads="1"/>
              </p:cNvSpPr>
              <p:nvPr/>
            </p:nvSpPr>
            <p:spPr bwMode="auto">
              <a:xfrm>
                <a:off x="2383"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54452" name="Oval 330"/>
              <p:cNvSpPr>
                <a:spLocks noChangeArrowheads="1"/>
              </p:cNvSpPr>
              <p:nvPr/>
            </p:nvSpPr>
            <p:spPr bwMode="auto">
              <a:xfrm>
                <a:off x="2383"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54453" name="Oval 331"/>
              <p:cNvSpPr>
                <a:spLocks noChangeArrowheads="1"/>
              </p:cNvSpPr>
              <p:nvPr/>
            </p:nvSpPr>
            <p:spPr bwMode="auto">
              <a:xfrm>
                <a:off x="2375" y="2658"/>
                <a:ext cx="32" cy="40"/>
              </a:xfrm>
              <a:prstGeom prst="ellipse">
                <a:avLst/>
              </a:prstGeom>
              <a:solidFill>
                <a:srgbClr val="808080"/>
              </a:solidFill>
              <a:ln w="9525">
                <a:solidFill>
                  <a:srgbClr val="808080"/>
                </a:solidFill>
                <a:round/>
                <a:headEnd/>
                <a:tailEnd/>
              </a:ln>
            </p:spPr>
            <p:txBody>
              <a:bodyPr/>
              <a:lstStyle/>
              <a:p>
                <a:endParaRPr lang="en-US"/>
              </a:p>
            </p:txBody>
          </p:sp>
          <p:sp>
            <p:nvSpPr>
              <p:cNvPr id="54454" name="Oval 332"/>
              <p:cNvSpPr>
                <a:spLocks noChangeArrowheads="1"/>
              </p:cNvSpPr>
              <p:nvPr/>
            </p:nvSpPr>
            <p:spPr bwMode="auto">
              <a:xfrm>
                <a:off x="2375" y="2658"/>
                <a:ext cx="32" cy="40"/>
              </a:xfrm>
              <a:prstGeom prst="ellipse">
                <a:avLst/>
              </a:prstGeom>
              <a:solidFill>
                <a:srgbClr val="808080"/>
              </a:solidFill>
              <a:ln w="25400">
                <a:solidFill>
                  <a:srgbClr val="808080"/>
                </a:solidFill>
                <a:round/>
                <a:headEnd/>
                <a:tailEnd/>
              </a:ln>
            </p:spPr>
            <p:txBody>
              <a:bodyPr/>
              <a:lstStyle/>
              <a:p>
                <a:endParaRPr lang="en-US"/>
              </a:p>
            </p:txBody>
          </p:sp>
          <p:sp>
            <p:nvSpPr>
              <p:cNvPr id="54455" name="Oval 333"/>
              <p:cNvSpPr>
                <a:spLocks noChangeArrowheads="1"/>
              </p:cNvSpPr>
              <p:nvPr/>
            </p:nvSpPr>
            <p:spPr bwMode="auto">
              <a:xfrm>
                <a:off x="2375" y="2969"/>
                <a:ext cx="32" cy="32"/>
              </a:xfrm>
              <a:prstGeom prst="ellipse">
                <a:avLst/>
              </a:prstGeom>
              <a:solidFill>
                <a:srgbClr val="808080"/>
              </a:solidFill>
              <a:ln w="9525">
                <a:solidFill>
                  <a:srgbClr val="808080"/>
                </a:solidFill>
                <a:round/>
                <a:headEnd/>
                <a:tailEnd/>
              </a:ln>
            </p:spPr>
            <p:txBody>
              <a:bodyPr/>
              <a:lstStyle/>
              <a:p>
                <a:endParaRPr lang="en-US"/>
              </a:p>
            </p:txBody>
          </p:sp>
          <p:sp>
            <p:nvSpPr>
              <p:cNvPr id="54456" name="Oval 334"/>
              <p:cNvSpPr>
                <a:spLocks noChangeArrowheads="1"/>
              </p:cNvSpPr>
              <p:nvPr/>
            </p:nvSpPr>
            <p:spPr bwMode="auto">
              <a:xfrm>
                <a:off x="2375" y="2969"/>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3557" name="Group 335"/>
            <p:cNvGrpSpPr>
              <a:grpSpLocks/>
            </p:cNvGrpSpPr>
            <p:nvPr/>
          </p:nvGrpSpPr>
          <p:grpSpPr bwMode="auto">
            <a:xfrm>
              <a:off x="1489" y="2076"/>
              <a:ext cx="431" cy="284"/>
              <a:chOff x="1489" y="2076"/>
              <a:chExt cx="431" cy="284"/>
            </a:xfrm>
          </p:grpSpPr>
          <p:sp>
            <p:nvSpPr>
              <p:cNvPr id="54445"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rgbClr val="808080"/>
              </a:solidFill>
              <a:ln w="9525">
                <a:solidFill>
                  <a:srgbClr val="808080"/>
                </a:solidFill>
                <a:round/>
                <a:headEnd/>
                <a:tailEnd/>
              </a:ln>
            </p:spPr>
            <p:txBody>
              <a:bodyPr/>
              <a:lstStyle/>
              <a:p>
                <a:endParaRPr lang="en-US"/>
              </a:p>
            </p:txBody>
          </p:sp>
          <p:sp>
            <p:nvSpPr>
              <p:cNvPr id="54446" name="Line 337"/>
              <p:cNvSpPr>
                <a:spLocks noChangeShapeType="1"/>
              </p:cNvSpPr>
              <p:nvPr/>
            </p:nvSpPr>
            <p:spPr bwMode="auto">
              <a:xfrm flipV="1">
                <a:off x="1489" y="2143"/>
                <a:ext cx="327" cy="217"/>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558" name="Group 338"/>
            <p:cNvGrpSpPr>
              <a:grpSpLocks/>
            </p:cNvGrpSpPr>
            <p:nvPr/>
          </p:nvGrpSpPr>
          <p:grpSpPr bwMode="auto">
            <a:xfrm>
              <a:off x="1489" y="1733"/>
              <a:ext cx="423" cy="56"/>
              <a:chOff x="1489" y="1733"/>
              <a:chExt cx="423" cy="56"/>
            </a:xfrm>
          </p:grpSpPr>
          <p:sp>
            <p:nvSpPr>
              <p:cNvPr id="54437"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808080"/>
              </a:solidFill>
              <a:ln w="9525">
                <a:solidFill>
                  <a:srgbClr val="808080"/>
                </a:solidFill>
                <a:round/>
                <a:headEnd/>
                <a:tailEnd/>
              </a:ln>
            </p:spPr>
            <p:txBody>
              <a:bodyPr/>
              <a:lstStyle/>
              <a:p>
                <a:endParaRPr lang="en-US"/>
              </a:p>
            </p:txBody>
          </p:sp>
          <p:grpSp>
            <p:nvGrpSpPr>
              <p:cNvPr id="54438" name="Group 340"/>
              <p:cNvGrpSpPr>
                <a:grpSpLocks/>
              </p:cNvGrpSpPr>
              <p:nvPr/>
            </p:nvGrpSpPr>
            <p:grpSpPr bwMode="auto">
              <a:xfrm>
                <a:off x="1489" y="1757"/>
                <a:ext cx="295" cy="1"/>
                <a:chOff x="1489" y="1757"/>
                <a:chExt cx="295" cy="1"/>
              </a:xfrm>
            </p:grpSpPr>
            <p:sp>
              <p:nvSpPr>
                <p:cNvPr id="54439" name="Line 341"/>
                <p:cNvSpPr>
                  <a:spLocks noChangeShapeType="1"/>
                </p:cNvSpPr>
                <p:nvPr/>
              </p:nvSpPr>
              <p:spPr bwMode="auto">
                <a:xfrm>
                  <a:off x="1489"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40" name="Line 342"/>
                <p:cNvSpPr>
                  <a:spLocks noChangeShapeType="1"/>
                </p:cNvSpPr>
                <p:nvPr/>
              </p:nvSpPr>
              <p:spPr bwMode="auto">
                <a:xfrm>
                  <a:off x="1544"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41" name="Line 343"/>
                <p:cNvSpPr>
                  <a:spLocks noChangeShapeType="1"/>
                </p:cNvSpPr>
                <p:nvPr/>
              </p:nvSpPr>
              <p:spPr bwMode="auto">
                <a:xfrm>
                  <a:off x="1600"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42" name="Line 344"/>
                <p:cNvSpPr>
                  <a:spLocks noChangeShapeType="1"/>
                </p:cNvSpPr>
                <p:nvPr/>
              </p:nvSpPr>
              <p:spPr bwMode="auto">
                <a:xfrm>
                  <a:off x="1656"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43" name="Line 345"/>
                <p:cNvSpPr>
                  <a:spLocks noChangeShapeType="1"/>
                </p:cNvSpPr>
                <p:nvPr/>
              </p:nvSpPr>
              <p:spPr bwMode="auto">
                <a:xfrm>
                  <a:off x="1712"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44" name="Line 346"/>
                <p:cNvSpPr>
                  <a:spLocks noChangeShapeType="1"/>
                </p:cNvSpPr>
                <p:nvPr/>
              </p:nvSpPr>
              <p:spPr bwMode="auto">
                <a:xfrm>
                  <a:off x="1768"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59" name="Group 347"/>
            <p:cNvGrpSpPr>
              <a:grpSpLocks/>
            </p:cNvGrpSpPr>
            <p:nvPr/>
          </p:nvGrpSpPr>
          <p:grpSpPr bwMode="auto">
            <a:xfrm>
              <a:off x="1952" y="1725"/>
              <a:ext cx="415" cy="56"/>
              <a:chOff x="1952" y="1725"/>
              <a:chExt cx="415" cy="56"/>
            </a:xfrm>
          </p:grpSpPr>
          <p:sp>
            <p:nvSpPr>
              <p:cNvPr id="54429"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430" name="Group 349"/>
              <p:cNvGrpSpPr>
                <a:grpSpLocks/>
              </p:cNvGrpSpPr>
              <p:nvPr/>
            </p:nvGrpSpPr>
            <p:grpSpPr bwMode="auto">
              <a:xfrm>
                <a:off x="1952" y="1757"/>
                <a:ext cx="295" cy="1"/>
                <a:chOff x="1952" y="1757"/>
                <a:chExt cx="295" cy="1"/>
              </a:xfrm>
            </p:grpSpPr>
            <p:sp>
              <p:nvSpPr>
                <p:cNvPr id="54431" name="Line 350"/>
                <p:cNvSpPr>
                  <a:spLocks noChangeShapeType="1"/>
                </p:cNvSpPr>
                <p:nvPr/>
              </p:nvSpPr>
              <p:spPr bwMode="auto">
                <a:xfrm>
                  <a:off x="1952"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32" name="Line 351"/>
                <p:cNvSpPr>
                  <a:spLocks noChangeShapeType="1"/>
                </p:cNvSpPr>
                <p:nvPr/>
              </p:nvSpPr>
              <p:spPr bwMode="auto">
                <a:xfrm>
                  <a:off x="2008" y="1757"/>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33" name="Line 352"/>
                <p:cNvSpPr>
                  <a:spLocks noChangeShapeType="1"/>
                </p:cNvSpPr>
                <p:nvPr/>
              </p:nvSpPr>
              <p:spPr bwMode="auto">
                <a:xfrm>
                  <a:off x="2063"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34" name="Line 353"/>
                <p:cNvSpPr>
                  <a:spLocks noChangeShapeType="1"/>
                </p:cNvSpPr>
                <p:nvPr/>
              </p:nvSpPr>
              <p:spPr bwMode="auto">
                <a:xfrm>
                  <a:off x="2119"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35" name="Line 354"/>
                <p:cNvSpPr>
                  <a:spLocks noChangeShapeType="1"/>
                </p:cNvSpPr>
                <p:nvPr/>
              </p:nvSpPr>
              <p:spPr bwMode="auto">
                <a:xfrm>
                  <a:off x="2175"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36" name="Line 355"/>
                <p:cNvSpPr>
                  <a:spLocks noChangeShapeType="1"/>
                </p:cNvSpPr>
                <p:nvPr/>
              </p:nvSpPr>
              <p:spPr bwMode="auto">
                <a:xfrm>
                  <a:off x="2231"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60" name="Group 356"/>
            <p:cNvGrpSpPr>
              <a:grpSpLocks/>
            </p:cNvGrpSpPr>
            <p:nvPr/>
          </p:nvGrpSpPr>
          <p:grpSpPr bwMode="auto">
            <a:xfrm>
              <a:off x="1497" y="2036"/>
              <a:ext cx="415" cy="56"/>
              <a:chOff x="1497" y="2036"/>
              <a:chExt cx="415" cy="56"/>
            </a:xfrm>
          </p:grpSpPr>
          <p:sp>
            <p:nvSpPr>
              <p:cNvPr id="54421"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422" name="Group 358"/>
              <p:cNvGrpSpPr>
                <a:grpSpLocks/>
              </p:cNvGrpSpPr>
              <p:nvPr/>
            </p:nvGrpSpPr>
            <p:grpSpPr bwMode="auto">
              <a:xfrm>
                <a:off x="1497" y="2068"/>
                <a:ext cx="295" cy="1"/>
                <a:chOff x="1497" y="2068"/>
                <a:chExt cx="295" cy="1"/>
              </a:xfrm>
            </p:grpSpPr>
            <p:sp>
              <p:nvSpPr>
                <p:cNvPr id="54423" name="Line 359"/>
                <p:cNvSpPr>
                  <a:spLocks noChangeShapeType="1"/>
                </p:cNvSpPr>
                <p:nvPr/>
              </p:nvSpPr>
              <p:spPr bwMode="auto">
                <a:xfrm>
                  <a:off x="1497" y="206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24" name="Line 360"/>
                <p:cNvSpPr>
                  <a:spLocks noChangeShapeType="1"/>
                </p:cNvSpPr>
                <p:nvPr/>
              </p:nvSpPr>
              <p:spPr bwMode="auto">
                <a:xfrm>
                  <a:off x="1552"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25" name="Line 361"/>
                <p:cNvSpPr>
                  <a:spLocks noChangeShapeType="1"/>
                </p:cNvSpPr>
                <p:nvPr/>
              </p:nvSpPr>
              <p:spPr bwMode="auto">
                <a:xfrm>
                  <a:off x="1608"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26" name="Line 362"/>
                <p:cNvSpPr>
                  <a:spLocks noChangeShapeType="1"/>
                </p:cNvSpPr>
                <p:nvPr/>
              </p:nvSpPr>
              <p:spPr bwMode="auto">
                <a:xfrm>
                  <a:off x="1664"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27" name="Line 363"/>
                <p:cNvSpPr>
                  <a:spLocks noChangeShapeType="1"/>
                </p:cNvSpPr>
                <p:nvPr/>
              </p:nvSpPr>
              <p:spPr bwMode="auto">
                <a:xfrm>
                  <a:off x="1720"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28" name="Line 364"/>
                <p:cNvSpPr>
                  <a:spLocks noChangeShapeType="1"/>
                </p:cNvSpPr>
                <p:nvPr/>
              </p:nvSpPr>
              <p:spPr bwMode="auto">
                <a:xfrm>
                  <a:off x="1776" y="206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61" name="Group 365"/>
            <p:cNvGrpSpPr>
              <a:grpSpLocks/>
            </p:cNvGrpSpPr>
            <p:nvPr/>
          </p:nvGrpSpPr>
          <p:grpSpPr bwMode="auto">
            <a:xfrm>
              <a:off x="1960" y="2036"/>
              <a:ext cx="423" cy="56"/>
              <a:chOff x="1960" y="2036"/>
              <a:chExt cx="423" cy="56"/>
            </a:xfrm>
          </p:grpSpPr>
          <p:sp>
            <p:nvSpPr>
              <p:cNvPr id="54413"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414" name="Group 367"/>
              <p:cNvGrpSpPr>
                <a:grpSpLocks/>
              </p:cNvGrpSpPr>
              <p:nvPr/>
            </p:nvGrpSpPr>
            <p:grpSpPr bwMode="auto">
              <a:xfrm>
                <a:off x="1960" y="2068"/>
                <a:ext cx="303" cy="1"/>
                <a:chOff x="1960" y="2068"/>
                <a:chExt cx="303" cy="1"/>
              </a:xfrm>
            </p:grpSpPr>
            <p:sp>
              <p:nvSpPr>
                <p:cNvPr id="54415" name="Line 368"/>
                <p:cNvSpPr>
                  <a:spLocks noChangeShapeType="1"/>
                </p:cNvSpPr>
                <p:nvPr/>
              </p:nvSpPr>
              <p:spPr bwMode="auto">
                <a:xfrm>
                  <a:off x="1960"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16" name="Line 369"/>
                <p:cNvSpPr>
                  <a:spLocks noChangeShapeType="1"/>
                </p:cNvSpPr>
                <p:nvPr/>
              </p:nvSpPr>
              <p:spPr bwMode="auto">
                <a:xfrm>
                  <a:off x="2015"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17" name="Line 370"/>
                <p:cNvSpPr>
                  <a:spLocks noChangeShapeType="1"/>
                </p:cNvSpPr>
                <p:nvPr/>
              </p:nvSpPr>
              <p:spPr bwMode="auto">
                <a:xfrm>
                  <a:off x="2071"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18" name="Line 371"/>
                <p:cNvSpPr>
                  <a:spLocks noChangeShapeType="1"/>
                </p:cNvSpPr>
                <p:nvPr/>
              </p:nvSpPr>
              <p:spPr bwMode="auto">
                <a:xfrm>
                  <a:off x="2127"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19" name="Line 372"/>
                <p:cNvSpPr>
                  <a:spLocks noChangeShapeType="1"/>
                </p:cNvSpPr>
                <p:nvPr/>
              </p:nvSpPr>
              <p:spPr bwMode="auto">
                <a:xfrm>
                  <a:off x="2183"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20" name="Line 373"/>
                <p:cNvSpPr>
                  <a:spLocks noChangeShapeType="1"/>
                </p:cNvSpPr>
                <p:nvPr/>
              </p:nvSpPr>
              <p:spPr bwMode="auto">
                <a:xfrm>
                  <a:off x="2239"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62" name="Group 374"/>
            <p:cNvGrpSpPr>
              <a:grpSpLocks/>
            </p:cNvGrpSpPr>
            <p:nvPr/>
          </p:nvGrpSpPr>
          <p:grpSpPr bwMode="auto">
            <a:xfrm>
              <a:off x="2431" y="2036"/>
              <a:ext cx="415" cy="56"/>
              <a:chOff x="2431" y="2036"/>
              <a:chExt cx="415" cy="56"/>
            </a:xfrm>
          </p:grpSpPr>
          <p:sp>
            <p:nvSpPr>
              <p:cNvPr id="54405"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406" name="Group 376"/>
              <p:cNvGrpSpPr>
                <a:grpSpLocks/>
              </p:cNvGrpSpPr>
              <p:nvPr/>
            </p:nvGrpSpPr>
            <p:grpSpPr bwMode="auto">
              <a:xfrm>
                <a:off x="2431" y="2068"/>
                <a:ext cx="295" cy="1"/>
                <a:chOff x="2431" y="2068"/>
                <a:chExt cx="295" cy="1"/>
              </a:xfrm>
            </p:grpSpPr>
            <p:sp>
              <p:nvSpPr>
                <p:cNvPr id="54407" name="Line 377"/>
                <p:cNvSpPr>
                  <a:spLocks noChangeShapeType="1"/>
                </p:cNvSpPr>
                <p:nvPr/>
              </p:nvSpPr>
              <p:spPr bwMode="auto">
                <a:xfrm>
                  <a:off x="2431"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08" name="Line 378"/>
                <p:cNvSpPr>
                  <a:spLocks noChangeShapeType="1"/>
                </p:cNvSpPr>
                <p:nvPr/>
              </p:nvSpPr>
              <p:spPr bwMode="auto">
                <a:xfrm>
                  <a:off x="2487"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09" name="Line 379"/>
                <p:cNvSpPr>
                  <a:spLocks noChangeShapeType="1"/>
                </p:cNvSpPr>
                <p:nvPr/>
              </p:nvSpPr>
              <p:spPr bwMode="auto">
                <a:xfrm>
                  <a:off x="2542"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10" name="Line 380"/>
                <p:cNvSpPr>
                  <a:spLocks noChangeShapeType="1"/>
                </p:cNvSpPr>
                <p:nvPr/>
              </p:nvSpPr>
              <p:spPr bwMode="auto">
                <a:xfrm>
                  <a:off x="2598"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11" name="Line 381"/>
                <p:cNvSpPr>
                  <a:spLocks noChangeShapeType="1"/>
                </p:cNvSpPr>
                <p:nvPr/>
              </p:nvSpPr>
              <p:spPr bwMode="auto">
                <a:xfrm>
                  <a:off x="2654"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12" name="Line 382"/>
                <p:cNvSpPr>
                  <a:spLocks noChangeShapeType="1"/>
                </p:cNvSpPr>
                <p:nvPr/>
              </p:nvSpPr>
              <p:spPr bwMode="auto">
                <a:xfrm>
                  <a:off x="2710" y="206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63" name="Group 383"/>
            <p:cNvGrpSpPr>
              <a:grpSpLocks/>
            </p:cNvGrpSpPr>
            <p:nvPr/>
          </p:nvGrpSpPr>
          <p:grpSpPr bwMode="auto">
            <a:xfrm>
              <a:off x="2423" y="2347"/>
              <a:ext cx="415" cy="56"/>
              <a:chOff x="2423" y="2347"/>
              <a:chExt cx="415" cy="56"/>
            </a:xfrm>
          </p:grpSpPr>
          <p:sp>
            <p:nvSpPr>
              <p:cNvPr id="54397"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398" name="Group 385"/>
              <p:cNvGrpSpPr>
                <a:grpSpLocks/>
              </p:cNvGrpSpPr>
              <p:nvPr/>
            </p:nvGrpSpPr>
            <p:grpSpPr bwMode="auto">
              <a:xfrm>
                <a:off x="2423" y="2371"/>
                <a:ext cx="295" cy="1"/>
                <a:chOff x="2423" y="2371"/>
                <a:chExt cx="295" cy="1"/>
              </a:xfrm>
            </p:grpSpPr>
            <p:sp>
              <p:nvSpPr>
                <p:cNvPr id="54399" name="Line 386"/>
                <p:cNvSpPr>
                  <a:spLocks noChangeShapeType="1"/>
                </p:cNvSpPr>
                <p:nvPr/>
              </p:nvSpPr>
              <p:spPr bwMode="auto">
                <a:xfrm>
                  <a:off x="2423"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00" name="Line 387"/>
                <p:cNvSpPr>
                  <a:spLocks noChangeShapeType="1"/>
                </p:cNvSpPr>
                <p:nvPr/>
              </p:nvSpPr>
              <p:spPr bwMode="auto">
                <a:xfrm>
                  <a:off x="2479"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01" name="Line 388"/>
                <p:cNvSpPr>
                  <a:spLocks noChangeShapeType="1"/>
                </p:cNvSpPr>
                <p:nvPr/>
              </p:nvSpPr>
              <p:spPr bwMode="auto">
                <a:xfrm>
                  <a:off x="2534"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02" name="Line 389"/>
                <p:cNvSpPr>
                  <a:spLocks noChangeShapeType="1"/>
                </p:cNvSpPr>
                <p:nvPr/>
              </p:nvSpPr>
              <p:spPr bwMode="auto">
                <a:xfrm>
                  <a:off x="2590"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03" name="Line 390"/>
                <p:cNvSpPr>
                  <a:spLocks noChangeShapeType="1"/>
                </p:cNvSpPr>
                <p:nvPr/>
              </p:nvSpPr>
              <p:spPr bwMode="auto">
                <a:xfrm>
                  <a:off x="2646"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04" name="Line 391"/>
                <p:cNvSpPr>
                  <a:spLocks noChangeShapeType="1"/>
                </p:cNvSpPr>
                <p:nvPr/>
              </p:nvSpPr>
              <p:spPr bwMode="auto">
                <a:xfrm>
                  <a:off x="2702"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64" name="Group 392"/>
            <p:cNvGrpSpPr>
              <a:grpSpLocks/>
            </p:cNvGrpSpPr>
            <p:nvPr/>
          </p:nvGrpSpPr>
          <p:grpSpPr bwMode="auto">
            <a:xfrm>
              <a:off x="1960" y="2347"/>
              <a:ext cx="415" cy="56"/>
              <a:chOff x="1960" y="2347"/>
              <a:chExt cx="415" cy="56"/>
            </a:xfrm>
          </p:grpSpPr>
          <p:sp>
            <p:nvSpPr>
              <p:cNvPr id="54389"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390" name="Group 394"/>
              <p:cNvGrpSpPr>
                <a:grpSpLocks/>
              </p:cNvGrpSpPr>
              <p:nvPr/>
            </p:nvGrpSpPr>
            <p:grpSpPr bwMode="auto">
              <a:xfrm>
                <a:off x="1960" y="2371"/>
                <a:ext cx="295" cy="1"/>
                <a:chOff x="1960" y="2371"/>
                <a:chExt cx="295" cy="1"/>
              </a:xfrm>
            </p:grpSpPr>
            <p:sp>
              <p:nvSpPr>
                <p:cNvPr id="54391" name="Line 395"/>
                <p:cNvSpPr>
                  <a:spLocks noChangeShapeType="1"/>
                </p:cNvSpPr>
                <p:nvPr/>
              </p:nvSpPr>
              <p:spPr bwMode="auto">
                <a:xfrm>
                  <a:off x="1960"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92" name="Line 396"/>
                <p:cNvSpPr>
                  <a:spLocks noChangeShapeType="1"/>
                </p:cNvSpPr>
                <p:nvPr/>
              </p:nvSpPr>
              <p:spPr bwMode="auto">
                <a:xfrm>
                  <a:off x="2015"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93" name="Line 397"/>
                <p:cNvSpPr>
                  <a:spLocks noChangeShapeType="1"/>
                </p:cNvSpPr>
                <p:nvPr/>
              </p:nvSpPr>
              <p:spPr bwMode="auto">
                <a:xfrm>
                  <a:off x="2071"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94" name="Line 398"/>
                <p:cNvSpPr>
                  <a:spLocks noChangeShapeType="1"/>
                </p:cNvSpPr>
                <p:nvPr/>
              </p:nvSpPr>
              <p:spPr bwMode="auto">
                <a:xfrm>
                  <a:off x="2127"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95" name="Line 399"/>
                <p:cNvSpPr>
                  <a:spLocks noChangeShapeType="1"/>
                </p:cNvSpPr>
                <p:nvPr/>
              </p:nvSpPr>
              <p:spPr bwMode="auto">
                <a:xfrm>
                  <a:off x="2183"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96" name="Line 400"/>
                <p:cNvSpPr>
                  <a:spLocks noChangeShapeType="1"/>
                </p:cNvSpPr>
                <p:nvPr/>
              </p:nvSpPr>
              <p:spPr bwMode="auto">
                <a:xfrm>
                  <a:off x="2239"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65" name="Group 401"/>
            <p:cNvGrpSpPr>
              <a:grpSpLocks/>
            </p:cNvGrpSpPr>
            <p:nvPr/>
          </p:nvGrpSpPr>
          <p:grpSpPr bwMode="auto">
            <a:xfrm>
              <a:off x="1497" y="2339"/>
              <a:ext cx="415" cy="56"/>
              <a:chOff x="1497" y="2339"/>
              <a:chExt cx="415" cy="56"/>
            </a:xfrm>
          </p:grpSpPr>
          <p:sp>
            <p:nvSpPr>
              <p:cNvPr id="54381"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382" name="Group 403"/>
              <p:cNvGrpSpPr>
                <a:grpSpLocks/>
              </p:cNvGrpSpPr>
              <p:nvPr/>
            </p:nvGrpSpPr>
            <p:grpSpPr bwMode="auto">
              <a:xfrm>
                <a:off x="1497" y="2371"/>
                <a:ext cx="295" cy="1"/>
                <a:chOff x="1497" y="2371"/>
                <a:chExt cx="295" cy="1"/>
              </a:xfrm>
            </p:grpSpPr>
            <p:sp>
              <p:nvSpPr>
                <p:cNvPr id="54383" name="Line 404"/>
                <p:cNvSpPr>
                  <a:spLocks noChangeShapeType="1"/>
                </p:cNvSpPr>
                <p:nvPr/>
              </p:nvSpPr>
              <p:spPr bwMode="auto">
                <a:xfrm>
                  <a:off x="1497" y="2371"/>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84" name="Line 405"/>
                <p:cNvSpPr>
                  <a:spLocks noChangeShapeType="1"/>
                </p:cNvSpPr>
                <p:nvPr/>
              </p:nvSpPr>
              <p:spPr bwMode="auto">
                <a:xfrm>
                  <a:off x="1552"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85" name="Line 406"/>
                <p:cNvSpPr>
                  <a:spLocks noChangeShapeType="1"/>
                </p:cNvSpPr>
                <p:nvPr/>
              </p:nvSpPr>
              <p:spPr bwMode="auto">
                <a:xfrm>
                  <a:off x="1608"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86" name="Line 407"/>
                <p:cNvSpPr>
                  <a:spLocks noChangeShapeType="1"/>
                </p:cNvSpPr>
                <p:nvPr/>
              </p:nvSpPr>
              <p:spPr bwMode="auto">
                <a:xfrm>
                  <a:off x="1664"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87" name="Line 408"/>
                <p:cNvSpPr>
                  <a:spLocks noChangeShapeType="1"/>
                </p:cNvSpPr>
                <p:nvPr/>
              </p:nvSpPr>
              <p:spPr bwMode="auto">
                <a:xfrm>
                  <a:off x="1720"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88" name="Line 409"/>
                <p:cNvSpPr>
                  <a:spLocks noChangeShapeType="1"/>
                </p:cNvSpPr>
                <p:nvPr/>
              </p:nvSpPr>
              <p:spPr bwMode="auto">
                <a:xfrm>
                  <a:off x="1776"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66" name="Group 410"/>
            <p:cNvGrpSpPr>
              <a:grpSpLocks/>
            </p:cNvGrpSpPr>
            <p:nvPr/>
          </p:nvGrpSpPr>
          <p:grpSpPr bwMode="auto">
            <a:xfrm>
              <a:off x="1489" y="2650"/>
              <a:ext cx="423" cy="56"/>
              <a:chOff x="1489" y="2650"/>
              <a:chExt cx="423" cy="56"/>
            </a:xfrm>
          </p:grpSpPr>
          <p:sp>
            <p:nvSpPr>
              <p:cNvPr id="54373"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808080"/>
              </a:solidFill>
              <a:ln w="9525">
                <a:solidFill>
                  <a:srgbClr val="808080"/>
                </a:solidFill>
                <a:round/>
                <a:headEnd/>
                <a:tailEnd/>
              </a:ln>
            </p:spPr>
            <p:txBody>
              <a:bodyPr/>
              <a:lstStyle/>
              <a:p>
                <a:endParaRPr lang="en-US"/>
              </a:p>
            </p:txBody>
          </p:sp>
          <p:grpSp>
            <p:nvGrpSpPr>
              <p:cNvPr id="54374" name="Group 412"/>
              <p:cNvGrpSpPr>
                <a:grpSpLocks/>
              </p:cNvGrpSpPr>
              <p:nvPr/>
            </p:nvGrpSpPr>
            <p:grpSpPr bwMode="auto">
              <a:xfrm>
                <a:off x="1489" y="2674"/>
                <a:ext cx="295" cy="1"/>
                <a:chOff x="1489" y="2674"/>
                <a:chExt cx="295" cy="1"/>
              </a:xfrm>
            </p:grpSpPr>
            <p:sp>
              <p:nvSpPr>
                <p:cNvPr id="54375" name="Line 413"/>
                <p:cNvSpPr>
                  <a:spLocks noChangeShapeType="1"/>
                </p:cNvSpPr>
                <p:nvPr/>
              </p:nvSpPr>
              <p:spPr bwMode="auto">
                <a:xfrm>
                  <a:off x="1489"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76" name="Line 414"/>
                <p:cNvSpPr>
                  <a:spLocks noChangeShapeType="1"/>
                </p:cNvSpPr>
                <p:nvPr/>
              </p:nvSpPr>
              <p:spPr bwMode="auto">
                <a:xfrm>
                  <a:off x="1544"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77" name="Line 415"/>
                <p:cNvSpPr>
                  <a:spLocks noChangeShapeType="1"/>
                </p:cNvSpPr>
                <p:nvPr/>
              </p:nvSpPr>
              <p:spPr bwMode="auto">
                <a:xfrm>
                  <a:off x="1600"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78" name="Line 416"/>
                <p:cNvSpPr>
                  <a:spLocks noChangeShapeType="1"/>
                </p:cNvSpPr>
                <p:nvPr/>
              </p:nvSpPr>
              <p:spPr bwMode="auto">
                <a:xfrm>
                  <a:off x="1656"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79" name="Line 417"/>
                <p:cNvSpPr>
                  <a:spLocks noChangeShapeType="1"/>
                </p:cNvSpPr>
                <p:nvPr/>
              </p:nvSpPr>
              <p:spPr bwMode="auto">
                <a:xfrm>
                  <a:off x="1712"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80" name="Line 418"/>
                <p:cNvSpPr>
                  <a:spLocks noChangeShapeType="1"/>
                </p:cNvSpPr>
                <p:nvPr/>
              </p:nvSpPr>
              <p:spPr bwMode="auto">
                <a:xfrm>
                  <a:off x="1768"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67" name="Group 419"/>
            <p:cNvGrpSpPr>
              <a:grpSpLocks/>
            </p:cNvGrpSpPr>
            <p:nvPr/>
          </p:nvGrpSpPr>
          <p:grpSpPr bwMode="auto">
            <a:xfrm>
              <a:off x="1968" y="2650"/>
              <a:ext cx="415" cy="56"/>
              <a:chOff x="1968" y="2650"/>
              <a:chExt cx="415" cy="56"/>
            </a:xfrm>
          </p:grpSpPr>
          <p:sp>
            <p:nvSpPr>
              <p:cNvPr id="54365"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366" name="Group 421"/>
              <p:cNvGrpSpPr>
                <a:grpSpLocks/>
              </p:cNvGrpSpPr>
              <p:nvPr/>
            </p:nvGrpSpPr>
            <p:grpSpPr bwMode="auto">
              <a:xfrm>
                <a:off x="1968" y="2674"/>
                <a:ext cx="295" cy="1"/>
                <a:chOff x="1968" y="2674"/>
                <a:chExt cx="295" cy="1"/>
              </a:xfrm>
            </p:grpSpPr>
            <p:sp>
              <p:nvSpPr>
                <p:cNvPr id="54367" name="Line 422"/>
                <p:cNvSpPr>
                  <a:spLocks noChangeShapeType="1"/>
                </p:cNvSpPr>
                <p:nvPr/>
              </p:nvSpPr>
              <p:spPr bwMode="auto">
                <a:xfrm>
                  <a:off x="1968"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68" name="Line 423"/>
                <p:cNvSpPr>
                  <a:spLocks noChangeShapeType="1"/>
                </p:cNvSpPr>
                <p:nvPr/>
              </p:nvSpPr>
              <p:spPr bwMode="auto">
                <a:xfrm>
                  <a:off x="2023"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69" name="Line 424"/>
                <p:cNvSpPr>
                  <a:spLocks noChangeShapeType="1"/>
                </p:cNvSpPr>
                <p:nvPr/>
              </p:nvSpPr>
              <p:spPr bwMode="auto">
                <a:xfrm>
                  <a:off x="2079"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70" name="Line 425"/>
                <p:cNvSpPr>
                  <a:spLocks noChangeShapeType="1"/>
                </p:cNvSpPr>
                <p:nvPr/>
              </p:nvSpPr>
              <p:spPr bwMode="auto">
                <a:xfrm>
                  <a:off x="2135"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71" name="Line 426"/>
                <p:cNvSpPr>
                  <a:spLocks noChangeShapeType="1"/>
                </p:cNvSpPr>
                <p:nvPr/>
              </p:nvSpPr>
              <p:spPr bwMode="auto">
                <a:xfrm>
                  <a:off x="219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72" name="Line 427"/>
                <p:cNvSpPr>
                  <a:spLocks noChangeShapeType="1"/>
                </p:cNvSpPr>
                <p:nvPr/>
              </p:nvSpPr>
              <p:spPr bwMode="auto">
                <a:xfrm>
                  <a:off x="2247"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68" name="Group 428"/>
            <p:cNvGrpSpPr>
              <a:grpSpLocks/>
            </p:cNvGrpSpPr>
            <p:nvPr/>
          </p:nvGrpSpPr>
          <p:grpSpPr bwMode="auto">
            <a:xfrm>
              <a:off x="1489" y="2953"/>
              <a:ext cx="423" cy="56"/>
              <a:chOff x="1489" y="2953"/>
              <a:chExt cx="423" cy="56"/>
            </a:xfrm>
          </p:grpSpPr>
          <p:sp>
            <p:nvSpPr>
              <p:cNvPr id="54357"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rgbClr val="808080"/>
              </a:solidFill>
              <a:ln w="9525">
                <a:solidFill>
                  <a:srgbClr val="808080"/>
                </a:solidFill>
                <a:round/>
                <a:headEnd/>
                <a:tailEnd/>
              </a:ln>
            </p:spPr>
            <p:txBody>
              <a:bodyPr/>
              <a:lstStyle/>
              <a:p>
                <a:endParaRPr lang="en-US"/>
              </a:p>
            </p:txBody>
          </p:sp>
          <p:grpSp>
            <p:nvGrpSpPr>
              <p:cNvPr id="54358" name="Group 430"/>
              <p:cNvGrpSpPr>
                <a:grpSpLocks/>
              </p:cNvGrpSpPr>
              <p:nvPr/>
            </p:nvGrpSpPr>
            <p:grpSpPr bwMode="auto">
              <a:xfrm>
                <a:off x="1489" y="2985"/>
                <a:ext cx="295" cy="1"/>
                <a:chOff x="1489" y="2985"/>
                <a:chExt cx="295" cy="1"/>
              </a:xfrm>
            </p:grpSpPr>
            <p:sp>
              <p:nvSpPr>
                <p:cNvPr id="54359" name="Line 431"/>
                <p:cNvSpPr>
                  <a:spLocks noChangeShapeType="1"/>
                </p:cNvSpPr>
                <p:nvPr/>
              </p:nvSpPr>
              <p:spPr bwMode="auto">
                <a:xfrm>
                  <a:off x="1489"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60" name="Line 432"/>
                <p:cNvSpPr>
                  <a:spLocks noChangeShapeType="1"/>
                </p:cNvSpPr>
                <p:nvPr/>
              </p:nvSpPr>
              <p:spPr bwMode="auto">
                <a:xfrm>
                  <a:off x="1544"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61" name="Line 433"/>
                <p:cNvSpPr>
                  <a:spLocks noChangeShapeType="1"/>
                </p:cNvSpPr>
                <p:nvPr/>
              </p:nvSpPr>
              <p:spPr bwMode="auto">
                <a:xfrm>
                  <a:off x="1600"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62" name="Line 434"/>
                <p:cNvSpPr>
                  <a:spLocks noChangeShapeType="1"/>
                </p:cNvSpPr>
                <p:nvPr/>
              </p:nvSpPr>
              <p:spPr bwMode="auto">
                <a:xfrm>
                  <a:off x="1656"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63" name="Line 435"/>
                <p:cNvSpPr>
                  <a:spLocks noChangeShapeType="1"/>
                </p:cNvSpPr>
                <p:nvPr/>
              </p:nvSpPr>
              <p:spPr bwMode="auto">
                <a:xfrm>
                  <a:off x="1712"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64" name="Line 436"/>
                <p:cNvSpPr>
                  <a:spLocks noChangeShapeType="1"/>
                </p:cNvSpPr>
                <p:nvPr/>
              </p:nvSpPr>
              <p:spPr bwMode="auto">
                <a:xfrm>
                  <a:off x="1768"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69" name="Group 437"/>
            <p:cNvGrpSpPr>
              <a:grpSpLocks/>
            </p:cNvGrpSpPr>
            <p:nvPr/>
          </p:nvGrpSpPr>
          <p:grpSpPr bwMode="auto">
            <a:xfrm>
              <a:off x="1952" y="2953"/>
              <a:ext cx="415" cy="56"/>
              <a:chOff x="1952" y="2953"/>
              <a:chExt cx="415" cy="56"/>
            </a:xfrm>
          </p:grpSpPr>
          <p:sp>
            <p:nvSpPr>
              <p:cNvPr id="54349"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350" name="Group 439"/>
              <p:cNvGrpSpPr>
                <a:grpSpLocks/>
              </p:cNvGrpSpPr>
              <p:nvPr/>
            </p:nvGrpSpPr>
            <p:grpSpPr bwMode="auto">
              <a:xfrm>
                <a:off x="1952" y="2985"/>
                <a:ext cx="295" cy="1"/>
                <a:chOff x="1952" y="2985"/>
                <a:chExt cx="295" cy="1"/>
              </a:xfrm>
            </p:grpSpPr>
            <p:sp>
              <p:nvSpPr>
                <p:cNvPr id="54351" name="Line 440"/>
                <p:cNvSpPr>
                  <a:spLocks noChangeShapeType="1"/>
                </p:cNvSpPr>
                <p:nvPr/>
              </p:nvSpPr>
              <p:spPr bwMode="auto">
                <a:xfrm>
                  <a:off x="1952"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52" name="Line 441"/>
                <p:cNvSpPr>
                  <a:spLocks noChangeShapeType="1"/>
                </p:cNvSpPr>
                <p:nvPr/>
              </p:nvSpPr>
              <p:spPr bwMode="auto">
                <a:xfrm>
                  <a:off x="2008" y="2985"/>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53" name="Line 442"/>
                <p:cNvSpPr>
                  <a:spLocks noChangeShapeType="1"/>
                </p:cNvSpPr>
                <p:nvPr/>
              </p:nvSpPr>
              <p:spPr bwMode="auto">
                <a:xfrm>
                  <a:off x="2063"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54" name="Line 443"/>
                <p:cNvSpPr>
                  <a:spLocks noChangeShapeType="1"/>
                </p:cNvSpPr>
                <p:nvPr/>
              </p:nvSpPr>
              <p:spPr bwMode="auto">
                <a:xfrm>
                  <a:off x="2119"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55" name="Line 444"/>
                <p:cNvSpPr>
                  <a:spLocks noChangeShapeType="1"/>
                </p:cNvSpPr>
                <p:nvPr/>
              </p:nvSpPr>
              <p:spPr bwMode="auto">
                <a:xfrm>
                  <a:off x="2175"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56" name="Line 445"/>
                <p:cNvSpPr>
                  <a:spLocks noChangeShapeType="1"/>
                </p:cNvSpPr>
                <p:nvPr/>
              </p:nvSpPr>
              <p:spPr bwMode="auto">
                <a:xfrm>
                  <a:off x="2231"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70" name="Group 446"/>
            <p:cNvGrpSpPr>
              <a:grpSpLocks/>
            </p:cNvGrpSpPr>
            <p:nvPr/>
          </p:nvGrpSpPr>
          <p:grpSpPr bwMode="auto">
            <a:xfrm>
              <a:off x="2415" y="2953"/>
              <a:ext cx="415" cy="56"/>
              <a:chOff x="2415" y="2953"/>
              <a:chExt cx="415" cy="56"/>
            </a:xfrm>
          </p:grpSpPr>
          <p:sp>
            <p:nvSpPr>
              <p:cNvPr id="54341"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342" name="Group 448"/>
              <p:cNvGrpSpPr>
                <a:grpSpLocks/>
              </p:cNvGrpSpPr>
              <p:nvPr/>
            </p:nvGrpSpPr>
            <p:grpSpPr bwMode="auto">
              <a:xfrm>
                <a:off x="2415" y="2985"/>
                <a:ext cx="295" cy="1"/>
                <a:chOff x="2415" y="2985"/>
                <a:chExt cx="295" cy="1"/>
              </a:xfrm>
            </p:grpSpPr>
            <p:sp>
              <p:nvSpPr>
                <p:cNvPr id="54343" name="Line 449"/>
                <p:cNvSpPr>
                  <a:spLocks noChangeShapeType="1"/>
                </p:cNvSpPr>
                <p:nvPr/>
              </p:nvSpPr>
              <p:spPr bwMode="auto">
                <a:xfrm>
                  <a:off x="2415"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44" name="Line 450"/>
                <p:cNvSpPr>
                  <a:spLocks noChangeShapeType="1"/>
                </p:cNvSpPr>
                <p:nvPr/>
              </p:nvSpPr>
              <p:spPr bwMode="auto">
                <a:xfrm>
                  <a:off x="2471"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45" name="Line 451"/>
                <p:cNvSpPr>
                  <a:spLocks noChangeShapeType="1"/>
                </p:cNvSpPr>
                <p:nvPr/>
              </p:nvSpPr>
              <p:spPr bwMode="auto">
                <a:xfrm>
                  <a:off x="2526"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46" name="Line 452"/>
                <p:cNvSpPr>
                  <a:spLocks noChangeShapeType="1"/>
                </p:cNvSpPr>
                <p:nvPr/>
              </p:nvSpPr>
              <p:spPr bwMode="auto">
                <a:xfrm>
                  <a:off x="2582"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47" name="Line 453"/>
                <p:cNvSpPr>
                  <a:spLocks noChangeShapeType="1"/>
                </p:cNvSpPr>
                <p:nvPr/>
              </p:nvSpPr>
              <p:spPr bwMode="auto">
                <a:xfrm>
                  <a:off x="2638"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48" name="Line 454"/>
                <p:cNvSpPr>
                  <a:spLocks noChangeShapeType="1"/>
                </p:cNvSpPr>
                <p:nvPr/>
              </p:nvSpPr>
              <p:spPr bwMode="auto">
                <a:xfrm>
                  <a:off x="2694"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71" name="Group 455"/>
            <p:cNvGrpSpPr>
              <a:grpSpLocks/>
            </p:cNvGrpSpPr>
            <p:nvPr/>
          </p:nvGrpSpPr>
          <p:grpSpPr bwMode="auto">
            <a:xfrm>
              <a:off x="2838" y="1741"/>
              <a:ext cx="40" cy="1260"/>
              <a:chOff x="2838" y="1741"/>
              <a:chExt cx="40" cy="1260"/>
            </a:xfrm>
          </p:grpSpPr>
          <p:sp>
            <p:nvSpPr>
              <p:cNvPr id="54331" name="Oval 456"/>
              <p:cNvSpPr>
                <a:spLocks noChangeArrowheads="1"/>
              </p:cNvSpPr>
              <p:nvPr/>
            </p:nvSpPr>
            <p:spPr bwMode="auto">
              <a:xfrm>
                <a:off x="2838" y="1741"/>
                <a:ext cx="40" cy="40"/>
              </a:xfrm>
              <a:prstGeom prst="ellipse">
                <a:avLst/>
              </a:prstGeom>
              <a:solidFill>
                <a:srgbClr val="808080"/>
              </a:solidFill>
              <a:ln w="9525">
                <a:solidFill>
                  <a:srgbClr val="808080"/>
                </a:solidFill>
                <a:round/>
                <a:headEnd/>
                <a:tailEnd/>
              </a:ln>
            </p:spPr>
            <p:txBody>
              <a:bodyPr/>
              <a:lstStyle/>
              <a:p>
                <a:endParaRPr lang="en-US"/>
              </a:p>
            </p:txBody>
          </p:sp>
          <p:sp>
            <p:nvSpPr>
              <p:cNvPr id="54332" name="Oval 457"/>
              <p:cNvSpPr>
                <a:spLocks noChangeArrowheads="1"/>
              </p:cNvSpPr>
              <p:nvPr/>
            </p:nvSpPr>
            <p:spPr bwMode="auto">
              <a:xfrm>
                <a:off x="2838" y="1741"/>
                <a:ext cx="40" cy="40"/>
              </a:xfrm>
              <a:prstGeom prst="ellipse">
                <a:avLst/>
              </a:prstGeom>
              <a:solidFill>
                <a:srgbClr val="808080"/>
              </a:solidFill>
              <a:ln w="25400">
                <a:solidFill>
                  <a:srgbClr val="808080"/>
                </a:solidFill>
                <a:round/>
                <a:headEnd/>
                <a:tailEnd/>
              </a:ln>
            </p:spPr>
            <p:txBody>
              <a:bodyPr/>
              <a:lstStyle/>
              <a:p>
                <a:endParaRPr lang="en-US"/>
              </a:p>
            </p:txBody>
          </p:sp>
          <p:sp>
            <p:nvSpPr>
              <p:cNvPr id="54333" name="Oval 458"/>
              <p:cNvSpPr>
                <a:spLocks noChangeArrowheads="1"/>
              </p:cNvSpPr>
              <p:nvPr/>
            </p:nvSpPr>
            <p:spPr bwMode="auto">
              <a:xfrm>
                <a:off x="2846" y="2044"/>
                <a:ext cx="32" cy="32"/>
              </a:xfrm>
              <a:prstGeom prst="ellipse">
                <a:avLst/>
              </a:prstGeom>
              <a:solidFill>
                <a:srgbClr val="808080"/>
              </a:solidFill>
              <a:ln w="9525">
                <a:solidFill>
                  <a:srgbClr val="808080"/>
                </a:solidFill>
                <a:round/>
                <a:headEnd/>
                <a:tailEnd/>
              </a:ln>
            </p:spPr>
            <p:txBody>
              <a:bodyPr/>
              <a:lstStyle/>
              <a:p>
                <a:endParaRPr lang="en-US"/>
              </a:p>
            </p:txBody>
          </p:sp>
          <p:sp>
            <p:nvSpPr>
              <p:cNvPr id="54334" name="Oval 459"/>
              <p:cNvSpPr>
                <a:spLocks noChangeArrowheads="1"/>
              </p:cNvSpPr>
              <p:nvPr/>
            </p:nvSpPr>
            <p:spPr bwMode="auto">
              <a:xfrm>
                <a:off x="2846" y="2044"/>
                <a:ext cx="32" cy="32"/>
              </a:xfrm>
              <a:prstGeom prst="ellipse">
                <a:avLst/>
              </a:prstGeom>
              <a:solidFill>
                <a:srgbClr val="808080"/>
              </a:solidFill>
              <a:ln w="25400">
                <a:solidFill>
                  <a:srgbClr val="808080"/>
                </a:solidFill>
                <a:round/>
                <a:headEnd/>
                <a:tailEnd/>
              </a:ln>
            </p:spPr>
            <p:txBody>
              <a:bodyPr/>
              <a:lstStyle/>
              <a:p>
                <a:endParaRPr lang="en-US"/>
              </a:p>
            </p:txBody>
          </p:sp>
          <p:sp>
            <p:nvSpPr>
              <p:cNvPr id="54335" name="Oval 460"/>
              <p:cNvSpPr>
                <a:spLocks noChangeArrowheads="1"/>
              </p:cNvSpPr>
              <p:nvPr/>
            </p:nvSpPr>
            <p:spPr bwMode="auto">
              <a:xfrm>
                <a:off x="2846"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54336" name="Oval 461"/>
              <p:cNvSpPr>
                <a:spLocks noChangeArrowheads="1"/>
              </p:cNvSpPr>
              <p:nvPr/>
            </p:nvSpPr>
            <p:spPr bwMode="auto">
              <a:xfrm>
                <a:off x="2846"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54337" name="Oval 462"/>
              <p:cNvSpPr>
                <a:spLocks noChangeArrowheads="1"/>
              </p:cNvSpPr>
              <p:nvPr/>
            </p:nvSpPr>
            <p:spPr bwMode="auto">
              <a:xfrm>
                <a:off x="2838" y="2658"/>
                <a:ext cx="40" cy="32"/>
              </a:xfrm>
              <a:prstGeom prst="ellipse">
                <a:avLst/>
              </a:prstGeom>
              <a:solidFill>
                <a:srgbClr val="808080"/>
              </a:solidFill>
              <a:ln w="9525">
                <a:solidFill>
                  <a:srgbClr val="808080"/>
                </a:solidFill>
                <a:round/>
                <a:headEnd/>
                <a:tailEnd/>
              </a:ln>
            </p:spPr>
            <p:txBody>
              <a:bodyPr/>
              <a:lstStyle/>
              <a:p>
                <a:endParaRPr lang="en-US"/>
              </a:p>
            </p:txBody>
          </p:sp>
          <p:sp>
            <p:nvSpPr>
              <p:cNvPr id="54338" name="Oval 463"/>
              <p:cNvSpPr>
                <a:spLocks noChangeArrowheads="1"/>
              </p:cNvSpPr>
              <p:nvPr/>
            </p:nvSpPr>
            <p:spPr bwMode="auto">
              <a:xfrm>
                <a:off x="2838" y="2658"/>
                <a:ext cx="40" cy="32"/>
              </a:xfrm>
              <a:prstGeom prst="ellipse">
                <a:avLst/>
              </a:prstGeom>
              <a:solidFill>
                <a:srgbClr val="808080"/>
              </a:solidFill>
              <a:ln w="25400">
                <a:solidFill>
                  <a:srgbClr val="808080"/>
                </a:solidFill>
                <a:round/>
                <a:headEnd/>
                <a:tailEnd/>
              </a:ln>
            </p:spPr>
            <p:txBody>
              <a:bodyPr/>
              <a:lstStyle/>
              <a:p>
                <a:endParaRPr lang="en-US"/>
              </a:p>
            </p:txBody>
          </p:sp>
          <p:sp>
            <p:nvSpPr>
              <p:cNvPr id="54339" name="Oval 464"/>
              <p:cNvSpPr>
                <a:spLocks noChangeArrowheads="1"/>
              </p:cNvSpPr>
              <p:nvPr/>
            </p:nvSpPr>
            <p:spPr bwMode="auto">
              <a:xfrm>
                <a:off x="2838" y="2969"/>
                <a:ext cx="32" cy="32"/>
              </a:xfrm>
              <a:prstGeom prst="ellipse">
                <a:avLst/>
              </a:prstGeom>
              <a:solidFill>
                <a:srgbClr val="808080"/>
              </a:solidFill>
              <a:ln w="9525">
                <a:solidFill>
                  <a:srgbClr val="808080"/>
                </a:solidFill>
                <a:round/>
                <a:headEnd/>
                <a:tailEnd/>
              </a:ln>
            </p:spPr>
            <p:txBody>
              <a:bodyPr/>
              <a:lstStyle/>
              <a:p>
                <a:endParaRPr lang="en-US"/>
              </a:p>
            </p:txBody>
          </p:sp>
          <p:sp>
            <p:nvSpPr>
              <p:cNvPr id="54340" name="Oval 465"/>
              <p:cNvSpPr>
                <a:spLocks noChangeArrowheads="1"/>
              </p:cNvSpPr>
              <p:nvPr/>
            </p:nvSpPr>
            <p:spPr bwMode="auto">
              <a:xfrm>
                <a:off x="2838" y="2969"/>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3572" name="Group 466"/>
            <p:cNvGrpSpPr>
              <a:grpSpLocks/>
            </p:cNvGrpSpPr>
            <p:nvPr/>
          </p:nvGrpSpPr>
          <p:grpSpPr bwMode="auto">
            <a:xfrm>
              <a:off x="1912" y="3272"/>
              <a:ext cx="32" cy="335"/>
              <a:chOff x="1912" y="3272"/>
              <a:chExt cx="32" cy="335"/>
            </a:xfrm>
          </p:grpSpPr>
          <p:sp>
            <p:nvSpPr>
              <p:cNvPr id="54327" name="Oval 467"/>
              <p:cNvSpPr>
                <a:spLocks noChangeArrowheads="1"/>
              </p:cNvSpPr>
              <p:nvPr/>
            </p:nvSpPr>
            <p:spPr bwMode="auto">
              <a:xfrm>
                <a:off x="1912" y="3272"/>
                <a:ext cx="32" cy="32"/>
              </a:xfrm>
              <a:prstGeom prst="ellipse">
                <a:avLst/>
              </a:prstGeom>
              <a:solidFill>
                <a:srgbClr val="808080"/>
              </a:solidFill>
              <a:ln w="9525">
                <a:solidFill>
                  <a:srgbClr val="808080"/>
                </a:solidFill>
                <a:round/>
                <a:headEnd/>
                <a:tailEnd/>
              </a:ln>
            </p:spPr>
            <p:txBody>
              <a:bodyPr/>
              <a:lstStyle/>
              <a:p>
                <a:endParaRPr lang="en-US"/>
              </a:p>
            </p:txBody>
          </p:sp>
          <p:sp>
            <p:nvSpPr>
              <p:cNvPr id="54328" name="Oval 468"/>
              <p:cNvSpPr>
                <a:spLocks noChangeArrowheads="1"/>
              </p:cNvSpPr>
              <p:nvPr/>
            </p:nvSpPr>
            <p:spPr bwMode="auto">
              <a:xfrm>
                <a:off x="1912" y="3272"/>
                <a:ext cx="32" cy="32"/>
              </a:xfrm>
              <a:prstGeom prst="ellipse">
                <a:avLst/>
              </a:prstGeom>
              <a:solidFill>
                <a:srgbClr val="808080"/>
              </a:solidFill>
              <a:ln w="25400">
                <a:solidFill>
                  <a:srgbClr val="808080"/>
                </a:solidFill>
                <a:round/>
                <a:headEnd/>
                <a:tailEnd/>
              </a:ln>
            </p:spPr>
            <p:txBody>
              <a:bodyPr/>
              <a:lstStyle/>
              <a:p>
                <a:endParaRPr lang="en-US"/>
              </a:p>
            </p:txBody>
          </p:sp>
          <p:sp>
            <p:nvSpPr>
              <p:cNvPr id="54329" name="Oval 469"/>
              <p:cNvSpPr>
                <a:spLocks noChangeArrowheads="1"/>
              </p:cNvSpPr>
              <p:nvPr/>
            </p:nvSpPr>
            <p:spPr bwMode="auto">
              <a:xfrm>
                <a:off x="1912" y="3575"/>
                <a:ext cx="32" cy="32"/>
              </a:xfrm>
              <a:prstGeom prst="ellipse">
                <a:avLst/>
              </a:prstGeom>
              <a:solidFill>
                <a:srgbClr val="808080"/>
              </a:solidFill>
              <a:ln w="9525">
                <a:solidFill>
                  <a:srgbClr val="808080"/>
                </a:solidFill>
                <a:round/>
                <a:headEnd/>
                <a:tailEnd/>
              </a:ln>
            </p:spPr>
            <p:txBody>
              <a:bodyPr/>
              <a:lstStyle/>
              <a:p>
                <a:endParaRPr lang="en-US"/>
              </a:p>
            </p:txBody>
          </p:sp>
          <p:sp>
            <p:nvSpPr>
              <p:cNvPr id="54330" name="Oval 470"/>
              <p:cNvSpPr>
                <a:spLocks noChangeArrowheads="1"/>
              </p:cNvSpPr>
              <p:nvPr/>
            </p:nvSpPr>
            <p:spPr bwMode="auto">
              <a:xfrm>
                <a:off x="1912" y="3575"/>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3573" name="Group 471"/>
            <p:cNvGrpSpPr>
              <a:grpSpLocks/>
            </p:cNvGrpSpPr>
            <p:nvPr/>
          </p:nvGrpSpPr>
          <p:grpSpPr bwMode="auto">
            <a:xfrm>
              <a:off x="1449" y="3272"/>
              <a:ext cx="40" cy="335"/>
              <a:chOff x="1449" y="3272"/>
              <a:chExt cx="40" cy="335"/>
            </a:xfrm>
          </p:grpSpPr>
          <p:sp>
            <p:nvSpPr>
              <p:cNvPr id="54323" name="Oval 472"/>
              <p:cNvSpPr>
                <a:spLocks noChangeArrowheads="1"/>
              </p:cNvSpPr>
              <p:nvPr/>
            </p:nvSpPr>
            <p:spPr bwMode="auto">
              <a:xfrm>
                <a:off x="1449" y="3272"/>
                <a:ext cx="40" cy="32"/>
              </a:xfrm>
              <a:prstGeom prst="ellipse">
                <a:avLst/>
              </a:prstGeom>
              <a:solidFill>
                <a:srgbClr val="808080"/>
              </a:solidFill>
              <a:ln w="9525">
                <a:solidFill>
                  <a:srgbClr val="808080"/>
                </a:solidFill>
                <a:round/>
                <a:headEnd/>
                <a:tailEnd/>
              </a:ln>
            </p:spPr>
            <p:txBody>
              <a:bodyPr/>
              <a:lstStyle/>
              <a:p>
                <a:endParaRPr lang="en-US"/>
              </a:p>
            </p:txBody>
          </p:sp>
          <p:sp>
            <p:nvSpPr>
              <p:cNvPr id="54324" name="Oval 473"/>
              <p:cNvSpPr>
                <a:spLocks noChangeArrowheads="1"/>
              </p:cNvSpPr>
              <p:nvPr/>
            </p:nvSpPr>
            <p:spPr bwMode="auto">
              <a:xfrm>
                <a:off x="1449" y="3272"/>
                <a:ext cx="40" cy="32"/>
              </a:xfrm>
              <a:prstGeom prst="ellipse">
                <a:avLst/>
              </a:prstGeom>
              <a:solidFill>
                <a:srgbClr val="808080"/>
              </a:solidFill>
              <a:ln w="25400">
                <a:solidFill>
                  <a:srgbClr val="808080"/>
                </a:solidFill>
                <a:round/>
                <a:headEnd/>
                <a:tailEnd/>
              </a:ln>
            </p:spPr>
            <p:txBody>
              <a:bodyPr/>
              <a:lstStyle/>
              <a:p>
                <a:endParaRPr lang="en-US"/>
              </a:p>
            </p:txBody>
          </p:sp>
          <p:sp>
            <p:nvSpPr>
              <p:cNvPr id="54325" name="Oval 474"/>
              <p:cNvSpPr>
                <a:spLocks noChangeArrowheads="1"/>
              </p:cNvSpPr>
              <p:nvPr/>
            </p:nvSpPr>
            <p:spPr bwMode="auto">
              <a:xfrm>
                <a:off x="1449" y="3575"/>
                <a:ext cx="40" cy="32"/>
              </a:xfrm>
              <a:prstGeom prst="ellipse">
                <a:avLst/>
              </a:prstGeom>
              <a:solidFill>
                <a:srgbClr val="808080"/>
              </a:solidFill>
              <a:ln w="9525">
                <a:solidFill>
                  <a:srgbClr val="808080"/>
                </a:solidFill>
                <a:round/>
                <a:headEnd/>
                <a:tailEnd/>
              </a:ln>
            </p:spPr>
            <p:txBody>
              <a:bodyPr/>
              <a:lstStyle/>
              <a:p>
                <a:endParaRPr lang="en-US"/>
              </a:p>
            </p:txBody>
          </p:sp>
          <p:sp>
            <p:nvSpPr>
              <p:cNvPr id="54326" name="Oval 475"/>
              <p:cNvSpPr>
                <a:spLocks noChangeArrowheads="1"/>
              </p:cNvSpPr>
              <p:nvPr/>
            </p:nvSpPr>
            <p:spPr bwMode="auto">
              <a:xfrm>
                <a:off x="1449" y="3575"/>
                <a:ext cx="40" cy="32"/>
              </a:xfrm>
              <a:prstGeom prst="ellipse">
                <a:avLst/>
              </a:prstGeom>
              <a:solidFill>
                <a:srgbClr val="808080"/>
              </a:solidFill>
              <a:ln w="25400">
                <a:solidFill>
                  <a:srgbClr val="808080"/>
                </a:solidFill>
                <a:round/>
                <a:headEnd/>
                <a:tailEnd/>
              </a:ln>
            </p:spPr>
            <p:txBody>
              <a:bodyPr/>
              <a:lstStyle/>
              <a:p>
                <a:endParaRPr lang="en-US"/>
              </a:p>
            </p:txBody>
          </p:sp>
        </p:grpSp>
        <p:grpSp>
          <p:nvGrpSpPr>
            <p:cNvPr id="53574" name="Group 476"/>
            <p:cNvGrpSpPr>
              <a:grpSpLocks/>
            </p:cNvGrpSpPr>
            <p:nvPr/>
          </p:nvGrpSpPr>
          <p:grpSpPr bwMode="auto">
            <a:xfrm>
              <a:off x="2367" y="3272"/>
              <a:ext cx="32" cy="335"/>
              <a:chOff x="2367" y="3272"/>
              <a:chExt cx="32" cy="335"/>
            </a:xfrm>
          </p:grpSpPr>
          <p:sp>
            <p:nvSpPr>
              <p:cNvPr id="54319" name="Oval 477"/>
              <p:cNvSpPr>
                <a:spLocks noChangeArrowheads="1"/>
              </p:cNvSpPr>
              <p:nvPr/>
            </p:nvSpPr>
            <p:spPr bwMode="auto">
              <a:xfrm>
                <a:off x="2367" y="3272"/>
                <a:ext cx="32" cy="32"/>
              </a:xfrm>
              <a:prstGeom prst="ellipse">
                <a:avLst/>
              </a:prstGeom>
              <a:solidFill>
                <a:srgbClr val="808080"/>
              </a:solidFill>
              <a:ln w="9525">
                <a:solidFill>
                  <a:srgbClr val="808080"/>
                </a:solidFill>
                <a:round/>
                <a:headEnd/>
                <a:tailEnd/>
              </a:ln>
            </p:spPr>
            <p:txBody>
              <a:bodyPr/>
              <a:lstStyle/>
              <a:p>
                <a:endParaRPr lang="en-US"/>
              </a:p>
            </p:txBody>
          </p:sp>
          <p:sp>
            <p:nvSpPr>
              <p:cNvPr id="54320" name="Oval 478"/>
              <p:cNvSpPr>
                <a:spLocks noChangeArrowheads="1"/>
              </p:cNvSpPr>
              <p:nvPr/>
            </p:nvSpPr>
            <p:spPr bwMode="auto">
              <a:xfrm>
                <a:off x="2367" y="3272"/>
                <a:ext cx="32" cy="32"/>
              </a:xfrm>
              <a:prstGeom prst="ellipse">
                <a:avLst/>
              </a:prstGeom>
              <a:solidFill>
                <a:srgbClr val="808080"/>
              </a:solidFill>
              <a:ln w="25400">
                <a:solidFill>
                  <a:srgbClr val="808080"/>
                </a:solidFill>
                <a:round/>
                <a:headEnd/>
                <a:tailEnd/>
              </a:ln>
            </p:spPr>
            <p:txBody>
              <a:bodyPr/>
              <a:lstStyle/>
              <a:p>
                <a:endParaRPr lang="en-US"/>
              </a:p>
            </p:txBody>
          </p:sp>
          <p:sp>
            <p:nvSpPr>
              <p:cNvPr id="54321" name="Oval 479"/>
              <p:cNvSpPr>
                <a:spLocks noChangeArrowheads="1"/>
              </p:cNvSpPr>
              <p:nvPr/>
            </p:nvSpPr>
            <p:spPr bwMode="auto">
              <a:xfrm>
                <a:off x="2367" y="3575"/>
                <a:ext cx="32" cy="32"/>
              </a:xfrm>
              <a:prstGeom prst="ellipse">
                <a:avLst/>
              </a:prstGeom>
              <a:solidFill>
                <a:srgbClr val="808080"/>
              </a:solidFill>
              <a:ln w="9525">
                <a:solidFill>
                  <a:srgbClr val="808080"/>
                </a:solidFill>
                <a:round/>
                <a:headEnd/>
                <a:tailEnd/>
              </a:ln>
            </p:spPr>
            <p:txBody>
              <a:bodyPr/>
              <a:lstStyle/>
              <a:p>
                <a:endParaRPr lang="en-US"/>
              </a:p>
            </p:txBody>
          </p:sp>
          <p:sp>
            <p:nvSpPr>
              <p:cNvPr id="54322" name="Oval 480"/>
              <p:cNvSpPr>
                <a:spLocks noChangeArrowheads="1"/>
              </p:cNvSpPr>
              <p:nvPr/>
            </p:nvSpPr>
            <p:spPr bwMode="auto">
              <a:xfrm>
                <a:off x="2367" y="3575"/>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3575" name="Group 481"/>
            <p:cNvGrpSpPr>
              <a:grpSpLocks/>
            </p:cNvGrpSpPr>
            <p:nvPr/>
          </p:nvGrpSpPr>
          <p:grpSpPr bwMode="auto">
            <a:xfrm>
              <a:off x="2822" y="3272"/>
              <a:ext cx="40" cy="335"/>
              <a:chOff x="2822" y="3272"/>
              <a:chExt cx="40" cy="335"/>
            </a:xfrm>
          </p:grpSpPr>
          <p:sp>
            <p:nvSpPr>
              <p:cNvPr id="54315" name="Oval 482"/>
              <p:cNvSpPr>
                <a:spLocks noChangeArrowheads="1"/>
              </p:cNvSpPr>
              <p:nvPr/>
            </p:nvSpPr>
            <p:spPr bwMode="auto">
              <a:xfrm>
                <a:off x="2822" y="3272"/>
                <a:ext cx="40" cy="32"/>
              </a:xfrm>
              <a:prstGeom prst="ellipse">
                <a:avLst/>
              </a:prstGeom>
              <a:solidFill>
                <a:srgbClr val="808080"/>
              </a:solidFill>
              <a:ln w="9525">
                <a:solidFill>
                  <a:srgbClr val="808080"/>
                </a:solidFill>
                <a:round/>
                <a:headEnd/>
                <a:tailEnd/>
              </a:ln>
            </p:spPr>
            <p:txBody>
              <a:bodyPr/>
              <a:lstStyle/>
              <a:p>
                <a:endParaRPr lang="en-US"/>
              </a:p>
            </p:txBody>
          </p:sp>
          <p:sp>
            <p:nvSpPr>
              <p:cNvPr id="54316" name="Oval 483"/>
              <p:cNvSpPr>
                <a:spLocks noChangeArrowheads="1"/>
              </p:cNvSpPr>
              <p:nvPr/>
            </p:nvSpPr>
            <p:spPr bwMode="auto">
              <a:xfrm>
                <a:off x="2822" y="3272"/>
                <a:ext cx="40" cy="32"/>
              </a:xfrm>
              <a:prstGeom prst="ellipse">
                <a:avLst/>
              </a:prstGeom>
              <a:solidFill>
                <a:srgbClr val="808080"/>
              </a:solidFill>
              <a:ln w="25400">
                <a:solidFill>
                  <a:srgbClr val="808080"/>
                </a:solidFill>
                <a:round/>
                <a:headEnd/>
                <a:tailEnd/>
              </a:ln>
            </p:spPr>
            <p:txBody>
              <a:bodyPr/>
              <a:lstStyle/>
              <a:p>
                <a:endParaRPr lang="en-US"/>
              </a:p>
            </p:txBody>
          </p:sp>
          <p:sp>
            <p:nvSpPr>
              <p:cNvPr id="54317" name="Oval 484"/>
              <p:cNvSpPr>
                <a:spLocks noChangeArrowheads="1"/>
              </p:cNvSpPr>
              <p:nvPr/>
            </p:nvSpPr>
            <p:spPr bwMode="auto">
              <a:xfrm>
                <a:off x="2822" y="3575"/>
                <a:ext cx="40" cy="32"/>
              </a:xfrm>
              <a:prstGeom prst="ellipse">
                <a:avLst/>
              </a:prstGeom>
              <a:solidFill>
                <a:srgbClr val="808080"/>
              </a:solidFill>
              <a:ln w="9525">
                <a:solidFill>
                  <a:srgbClr val="808080"/>
                </a:solidFill>
                <a:round/>
                <a:headEnd/>
                <a:tailEnd/>
              </a:ln>
            </p:spPr>
            <p:txBody>
              <a:bodyPr/>
              <a:lstStyle/>
              <a:p>
                <a:endParaRPr lang="en-US"/>
              </a:p>
            </p:txBody>
          </p:sp>
          <p:sp>
            <p:nvSpPr>
              <p:cNvPr id="54318" name="Oval 485"/>
              <p:cNvSpPr>
                <a:spLocks noChangeArrowheads="1"/>
              </p:cNvSpPr>
              <p:nvPr/>
            </p:nvSpPr>
            <p:spPr bwMode="auto">
              <a:xfrm>
                <a:off x="2822" y="3575"/>
                <a:ext cx="40" cy="32"/>
              </a:xfrm>
              <a:prstGeom prst="ellipse">
                <a:avLst/>
              </a:prstGeom>
              <a:solidFill>
                <a:srgbClr val="808080"/>
              </a:solidFill>
              <a:ln w="25400">
                <a:solidFill>
                  <a:srgbClr val="808080"/>
                </a:solidFill>
                <a:round/>
                <a:headEnd/>
                <a:tailEnd/>
              </a:ln>
            </p:spPr>
            <p:txBody>
              <a:bodyPr/>
              <a:lstStyle/>
              <a:p>
                <a:endParaRPr lang="en-US"/>
              </a:p>
            </p:txBody>
          </p:sp>
        </p:grpSp>
        <p:grpSp>
          <p:nvGrpSpPr>
            <p:cNvPr id="53576" name="Group 486"/>
            <p:cNvGrpSpPr>
              <a:grpSpLocks/>
            </p:cNvGrpSpPr>
            <p:nvPr/>
          </p:nvGrpSpPr>
          <p:grpSpPr bwMode="auto">
            <a:xfrm>
              <a:off x="2415" y="2650"/>
              <a:ext cx="415" cy="56"/>
              <a:chOff x="2415" y="2650"/>
              <a:chExt cx="415" cy="56"/>
            </a:xfrm>
          </p:grpSpPr>
          <p:sp>
            <p:nvSpPr>
              <p:cNvPr id="54307"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308" name="Group 488"/>
              <p:cNvGrpSpPr>
                <a:grpSpLocks/>
              </p:cNvGrpSpPr>
              <p:nvPr/>
            </p:nvGrpSpPr>
            <p:grpSpPr bwMode="auto">
              <a:xfrm>
                <a:off x="2415" y="2674"/>
                <a:ext cx="295" cy="1"/>
                <a:chOff x="2415" y="2674"/>
                <a:chExt cx="295" cy="1"/>
              </a:xfrm>
            </p:grpSpPr>
            <p:sp>
              <p:nvSpPr>
                <p:cNvPr id="54309" name="Line 489"/>
                <p:cNvSpPr>
                  <a:spLocks noChangeShapeType="1"/>
                </p:cNvSpPr>
                <p:nvPr/>
              </p:nvSpPr>
              <p:spPr bwMode="auto">
                <a:xfrm>
                  <a:off x="2415"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10" name="Line 490"/>
                <p:cNvSpPr>
                  <a:spLocks noChangeShapeType="1"/>
                </p:cNvSpPr>
                <p:nvPr/>
              </p:nvSpPr>
              <p:spPr bwMode="auto">
                <a:xfrm>
                  <a:off x="247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11" name="Line 491"/>
                <p:cNvSpPr>
                  <a:spLocks noChangeShapeType="1"/>
                </p:cNvSpPr>
                <p:nvPr/>
              </p:nvSpPr>
              <p:spPr bwMode="auto">
                <a:xfrm>
                  <a:off x="2526"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12" name="Line 492"/>
                <p:cNvSpPr>
                  <a:spLocks noChangeShapeType="1"/>
                </p:cNvSpPr>
                <p:nvPr/>
              </p:nvSpPr>
              <p:spPr bwMode="auto">
                <a:xfrm>
                  <a:off x="2582"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13" name="Line 493"/>
                <p:cNvSpPr>
                  <a:spLocks noChangeShapeType="1"/>
                </p:cNvSpPr>
                <p:nvPr/>
              </p:nvSpPr>
              <p:spPr bwMode="auto">
                <a:xfrm>
                  <a:off x="2638"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14" name="Line 494"/>
                <p:cNvSpPr>
                  <a:spLocks noChangeShapeType="1"/>
                </p:cNvSpPr>
                <p:nvPr/>
              </p:nvSpPr>
              <p:spPr bwMode="auto">
                <a:xfrm>
                  <a:off x="2694"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77" name="Group 495"/>
            <p:cNvGrpSpPr>
              <a:grpSpLocks/>
            </p:cNvGrpSpPr>
            <p:nvPr/>
          </p:nvGrpSpPr>
          <p:grpSpPr bwMode="auto">
            <a:xfrm>
              <a:off x="2415" y="1733"/>
              <a:ext cx="415" cy="56"/>
              <a:chOff x="2415" y="1733"/>
              <a:chExt cx="415" cy="56"/>
            </a:xfrm>
          </p:grpSpPr>
          <p:sp>
            <p:nvSpPr>
              <p:cNvPr id="54299"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300" name="Group 497"/>
              <p:cNvGrpSpPr>
                <a:grpSpLocks/>
              </p:cNvGrpSpPr>
              <p:nvPr/>
            </p:nvGrpSpPr>
            <p:grpSpPr bwMode="auto">
              <a:xfrm>
                <a:off x="2415" y="1757"/>
                <a:ext cx="295" cy="1"/>
                <a:chOff x="2415" y="1757"/>
                <a:chExt cx="295" cy="1"/>
              </a:xfrm>
            </p:grpSpPr>
            <p:sp>
              <p:nvSpPr>
                <p:cNvPr id="54301" name="Line 498"/>
                <p:cNvSpPr>
                  <a:spLocks noChangeShapeType="1"/>
                </p:cNvSpPr>
                <p:nvPr/>
              </p:nvSpPr>
              <p:spPr bwMode="auto">
                <a:xfrm>
                  <a:off x="2415"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02" name="Line 499"/>
                <p:cNvSpPr>
                  <a:spLocks noChangeShapeType="1"/>
                </p:cNvSpPr>
                <p:nvPr/>
              </p:nvSpPr>
              <p:spPr bwMode="auto">
                <a:xfrm>
                  <a:off x="2471"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03" name="Line 500"/>
                <p:cNvSpPr>
                  <a:spLocks noChangeShapeType="1"/>
                </p:cNvSpPr>
                <p:nvPr/>
              </p:nvSpPr>
              <p:spPr bwMode="auto">
                <a:xfrm>
                  <a:off x="2526"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04" name="Line 501"/>
                <p:cNvSpPr>
                  <a:spLocks noChangeShapeType="1"/>
                </p:cNvSpPr>
                <p:nvPr/>
              </p:nvSpPr>
              <p:spPr bwMode="auto">
                <a:xfrm>
                  <a:off x="2582"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05" name="Line 502"/>
                <p:cNvSpPr>
                  <a:spLocks noChangeShapeType="1"/>
                </p:cNvSpPr>
                <p:nvPr/>
              </p:nvSpPr>
              <p:spPr bwMode="auto">
                <a:xfrm>
                  <a:off x="2638"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06" name="Line 503"/>
                <p:cNvSpPr>
                  <a:spLocks noChangeShapeType="1"/>
                </p:cNvSpPr>
                <p:nvPr/>
              </p:nvSpPr>
              <p:spPr bwMode="auto">
                <a:xfrm>
                  <a:off x="2694"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78" name="Group 504"/>
            <p:cNvGrpSpPr>
              <a:grpSpLocks/>
            </p:cNvGrpSpPr>
            <p:nvPr/>
          </p:nvGrpSpPr>
          <p:grpSpPr bwMode="auto">
            <a:xfrm>
              <a:off x="1489" y="3264"/>
              <a:ext cx="423" cy="56"/>
              <a:chOff x="1489" y="3264"/>
              <a:chExt cx="423" cy="56"/>
            </a:xfrm>
          </p:grpSpPr>
          <p:sp>
            <p:nvSpPr>
              <p:cNvPr id="54291"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808080"/>
              </a:solidFill>
              <a:ln w="9525">
                <a:solidFill>
                  <a:srgbClr val="808080"/>
                </a:solidFill>
                <a:round/>
                <a:headEnd/>
                <a:tailEnd/>
              </a:ln>
            </p:spPr>
            <p:txBody>
              <a:bodyPr/>
              <a:lstStyle/>
              <a:p>
                <a:endParaRPr lang="en-US"/>
              </a:p>
            </p:txBody>
          </p:sp>
          <p:grpSp>
            <p:nvGrpSpPr>
              <p:cNvPr id="54292" name="Group 506"/>
              <p:cNvGrpSpPr>
                <a:grpSpLocks/>
              </p:cNvGrpSpPr>
              <p:nvPr/>
            </p:nvGrpSpPr>
            <p:grpSpPr bwMode="auto">
              <a:xfrm>
                <a:off x="1489" y="3288"/>
                <a:ext cx="295" cy="1"/>
                <a:chOff x="1489" y="3288"/>
                <a:chExt cx="295" cy="1"/>
              </a:xfrm>
            </p:grpSpPr>
            <p:sp>
              <p:nvSpPr>
                <p:cNvPr id="54293" name="Line 507"/>
                <p:cNvSpPr>
                  <a:spLocks noChangeShapeType="1"/>
                </p:cNvSpPr>
                <p:nvPr/>
              </p:nvSpPr>
              <p:spPr bwMode="auto">
                <a:xfrm>
                  <a:off x="1489"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4" name="Line 508"/>
                <p:cNvSpPr>
                  <a:spLocks noChangeShapeType="1"/>
                </p:cNvSpPr>
                <p:nvPr/>
              </p:nvSpPr>
              <p:spPr bwMode="auto">
                <a:xfrm>
                  <a:off x="1544"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5" name="Line 509"/>
                <p:cNvSpPr>
                  <a:spLocks noChangeShapeType="1"/>
                </p:cNvSpPr>
                <p:nvPr/>
              </p:nvSpPr>
              <p:spPr bwMode="auto">
                <a:xfrm>
                  <a:off x="1600"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6" name="Line 510"/>
                <p:cNvSpPr>
                  <a:spLocks noChangeShapeType="1"/>
                </p:cNvSpPr>
                <p:nvPr/>
              </p:nvSpPr>
              <p:spPr bwMode="auto">
                <a:xfrm>
                  <a:off x="1656"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7" name="Line 511"/>
                <p:cNvSpPr>
                  <a:spLocks noChangeShapeType="1"/>
                </p:cNvSpPr>
                <p:nvPr/>
              </p:nvSpPr>
              <p:spPr bwMode="auto">
                <a:xfrm>
                  <a:off x="1712"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8" name="Line 512"/>
                <p:cNvSpPr>
                  <a:spLocks noChangeShapeType="1"/>
                </p:cNvSpPr>
                <p:nvPr/>
              </p:nvSpPr>
              <p:spPr bwMode="auto">
                <a:xfrm>
                  <a:off x="1768" y="328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79" name="Group 513"/>
            <p:cNvGrpSpPr>
              <a:grpSpLocks/>
            </p:cNvGrpSpPr>
            <p:nvPr/>
          </p:nvGrpSpPr>
          <p:grpSpPr bwMode="auto">
            <a:xfrm>
              <a:off x="1944" y="3256"/>
              <a:ext cx="423" cy="56"/>
              <a:chOff x="1944" y="3256"/>
              <a:chExt cx="423" cy="56"/>
            </a:xfrm>
          </p:grpSpPr>
          <p:sp>
            <p:nvSpPr>
              <p:cNvPr id="54283"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284" name="Group 515"/>
              <p:cNvGrpSpPr>
                <a:grpSpLocks/>
              </p:cNvGrpSpPr>
              <p:nvPr/>
            </p:nvGrpSpPr>
            <p:grpSpPr bwMode="auto">
              <a:xfrm>
                <a:off x="1944" y="3288"/>
                <a:ext cx="303" cy="1"/>
                <a:chOff x="1944" y="3288"/>
                <a:chExt cx="303" cy="1"/>
              </a:xfrm>
            </p:grpSpPr>
            <p:sp>
              <p:nvSpPr>
                <p:cNvPr id="54285" name="Line 516"/>
                <p:cNvSpPr>
                  <a:spLocks noChangeShapeType="1"/>
                </p:cNvSpPr>
                <p:nvPr/>
              </p:nvSpPr>
              <p:spPr bwMode="auto">
                <a:xfrm>
                  <a:off x="1944"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6" name="Line 517"/>
                <p:cNvSpPr>
                  <a:spLocks noChangeShapeType="1"/>
                </p:cNvSpPr>
                <p:nvPr/>
              </p:nvSpPr>
              <p:spPr bwMode="auto">
                <a:xfrm>
                  <a:off x="2000" y="328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7" name="Line 518"/>
                <p:cNvSpPr>
                  <a:spLocks noChangeShapeType="1"/>
                </p:cNvSpPr>
                <p:nvPr/>
              </p:nvSpPr>
              <p:spPr bwMode="auto">
                <a:xfrm>
                  <a:off x="2055"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8" name="Line 519"/>
                <p:cNvSpPr>
                  <a:spLocks noChangeShapeType="1"/>
                </p:cNvSpPr>
                <p:nvPr/>
              </p:nvSpPr>
              <p:spPr bwMode="auto">
                <a:xfrm>
                  <a:off x="2111"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9" name="Line 520"/>
                <p:cNvSpPr>
                  <a:spLocks noChangeShapeType="1"/>
                </p:cNvSpPr>
                <p:nvPr/>
              </p:nvSpPr>
              <p:spPr bwMode="auto">
                <a:xfrm>
                  <a:off x="2167"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0" name="Line 521"/>
                <p:cNvSpPr>
                  <a:spLocks noChangeShapeType="1"/>
                </p:cNvSpPr>
                <p:nvPr/>
              </p:nvSpPr>
              <p:spPr bwMode="auto">
                <a:xfrm>
                  <a:off x="2223"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80" name="Group 522"/>
            <p:cNvGrpSpPr>
              <a:grpSpLocks/>
            </p:cNvGrpSpPr>
            <p:nvPr/>
          </p:nvGrpSpPr>
          <p:grpSpPr bwMode="auto">
            <a:xfrm>
              <a:off x="2415" y="3256"/>
              <a:ext cx="415" cy="56"/>
              <a:chOff x="2415" y="3256"/>
              <a:chExt cx="415" cy="56"/>
            </a:xfrm>
          </p:grpSpPr>
          <p:sp>
            <p:nvSpPr>
              <p:cNvPr id="54275"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276" name="Group 524"/>
              <p:cNvGrpSpPr>
                <a:grpSpLocks/>
              </p:cNvGrpSpPr>
              <p:nvPr/>
            </p:nvGrpSpPr>
            <p:grpSpPr bwMode="auto">
              <a:xfrm>
                <a:off x="2415" y="3288"/>
                <a:ext cx="295" cy="1"/>
                <a:chOff x="2415" y="3288"/>
                <a:chExt cx="295" cy="1"/>
              </a:xfrm>
            </p:grpSpPr>
            <p:sp>
              <p:nvSpPr>
                <p:cNvPr id="54277" name="Line 525"/>
                <p:cNvSpPr>
                  <a:spLocks noChangeShapeType="1"/>
                </p:cNvSpPr>
                <p:nvPr/>
              </p:nvSpPr>
              <p:spPr bwMode="auto">
                <a:xfrm>
                  <a:off x="2415"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78" name="Line 526"/>
                <p:cNvSpPr>
                  <a:spLocks noChangeShapeType="1"/>
                </p:cNvSpPr>
                <p:nvPr/>
              </p:nvSpPr>
              <p:spPr bwMode="auto">
                <a:xfrm>
                  <a:off x="2471"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79" name="Line 527"/>
                <p:cNvSpPr>
                  <a:spLocks noChangeShapeType="1"/>
                </p:cNvSpPr>
                <p:nvPr/>
              </p:nvSpPr>
              <p:spPr bwMode="auto">
                <a:xfrm>
                  <a:off x="2526"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0" name="Line 528"/>
                <p:cNvSpPr>
                  <a:spLocks noChangeShapeType="1"/>
                </p:cNvSpPr>
                <p:nvPr/>
              </p:nvSpPr>
              <p:spPr bwMode="auto">
                <a:xfrm>
                  <a:off x="2582"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1" name="Line 529"/>
                <p:cNvSpPr>
                  <a:spLocks noChangeShapeType="1"/>
                </p:cNvSpPr>
                <p:nvPr/>
              </p:nvSpPr>
              <p:spPr bwMode="auto">
                <a:xfrm>
                  <a:off x="2638"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82" name="Line 530"/>
                <p:cNvSpPr>
                  <a:spLocks noChangeShapeType="1"/>
                </p:cNvSpPr>
                <p:nvPr/>
              </p:nvSpPr>
              <p:spPr bwMode="auto">
                <a:xfrm>
                  <a:off x="2694" y="328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81" name="Group 531"/>
            <p:cNvGrpSpPr>
              <a:grpSpLocks/>
            </p:cNvGrpSpPr>
            <p:nvPr/>
          </p:nvGrpSpPr>
          <p:grpSpPr bwMode="auto">
            <a:xfrm>
              <a:off x="1489" y="3567"/>
              <a:ext cx="423" cy="56"/>
              <a:chOff x="1489" y="3567"/>
              <a:chExt cx="423" cy="56"/>
            </a:xfrm>
          </p:grpSpPr>
          <p:sp>
            <p:nvSpPr>
              <p:cNvPr id="54267"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268" name="Group 533"/>
              <p:cNvGrpSpPr>
                <a:grpSpLocks/>
              </p:cNvGrpSpPr>
              <p:nvPr/>
            </p:nvGrpSpPr>
            <p:grpSpPr bwMode="auto">
              <a:xfrm>
                <a:off x="1489" y="3591"/>
                <a:ext cx="303" cy="1"/>
                <a:chOff x="1489" y="3591"/>
                <a:chExt cx="303" cy="1"/>
              </a:xfrm>
            </p:grpSpPr>
            <p:sp>
              <p:nvSpPr>
                <p:cNvPr id="54269" name="Line 534"/>
                <p:cNvSpPr>
                  <a:spLocks noChangeShapeType="1"/>
                </p:cNvSpPr>
                <p:nvPr/>
              </p:nvSpPr>
              <p:spPr bwMode="auto">
                <a:xfrm>
                  <a:off x="1489"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70" name="Line 535"/>
                <p:cNvSpPr>
                  <a:spLocks noChangeShapeType="1"/>
                </p:cNvSpPr>
                <p:nvPr/>
              </p:nvSpPr>
              <p:spPr bwMode="auto">
                <a:xfrm>
                  <a:off x="1544"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71" name="Line 536"/>
                <p:cNvSpPr>
                  <a:spLocks noChangeShapeType="1"/>
                </p:cNvSpPr>
                <p:nvPr/>
              </p:nvSpPr>
              <p:spPr bwMode="auto">
                <a:xfrm>
                  <a:off x="1600"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72" name="Line 537"/>
                <p:cNvSpPr>
                  <a:spLocks noChangeShapeType="1"/>
                </p:cNvSpPr>
                <p:nvPr/>
              </p:nvSpPr>
              <p:spPr bwMode="auto">
                <a:xfrm>
                  <a:off x="1656"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73" name="Line 538"/>
                <p:cNvSpPr>
                  <a:spLocks noChangeShapeType="1"/>
                </p:cNvSpPr>
                <p:nvPr/>
              </p:nvSpPr>
              <p:spPr bwMode="auto">
                <a:xfrm>
                  <a:off x="1712"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74" name="Line 539"/>
                <p:cNvSpPr>
                  <a:spLocks noChangeShapeType="1"/>
                </p:cNvSpPr>
                <p:nvPr/>
              </p:nvSpPr>
              <p:spPr bwMode="auto">
                <a:xfrm>
                  <a:off x="1768"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82" name="Group 540"/>
            <p:cNvGrpSpPr>
              <a:grpSpLocks/>
            </p:cNvGrpSpPr>
            <p:nvPr/>
          </p:nvGrpSpPr>
          <p:grpSpPr bwMode="auto">
            <a:xfrm>
              <a:off x="1952" y="3567"/>
              <a:ext cx="415" cy="56"/>
              <a:chOff x="1952" y="3567"/>
              <a:chExt cx="415" cy="56"/>
            </a:xfrm>
          </p:grpSpPr>
          <p:sp>
            <p:nvSpPr>
              <p:cNvPr id="54259"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260" name="Group 542"/>
              <p:cNvGrpSpPr>
                <a:grpSpLocks/>
              </p:cNvGrpSpPr>
              <p:nvPr/>
            </p:nvGrpSpPr>
            <p:grpSpPr bwMode="auto">
              <a:xfrm>
                <a:off x="1952" y="3591"/>
                <a:ext cx="295" cy="1"/>
                <a:chOff x="1952" y="3591"/>
                <a:chExt cx="295" cy="1"/>
              </a:xfrm>
            </p:grpSpPr>
            <p:sp>
              <p:nvSpPr>
                <p:cNvPr id="54261" name="Line 543"/>
                <p:cNvSpPr>
                  <a:spLocks noChangeShapeType="1"/>
                </p:cNvSpPr>
                <p:nvPr/>
              </p:nvSpPr>
              <p:spPr bwMode="auto">
                <a:xfrm>
                  <a:off x="1952"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62" name="Line 544"/>
                <p:cNvSpPr>
                  <a:spLocks noChangeShapeType="1"/>
                </p:cNvSpPr>
                <p:nvPr/>
              </p:nvSpPr>
              <p:spPr bwMode="auto">
                <a:xfrm>
                  <a:off x="2008" y="3591"/>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63" name="Line 545"/>
                <p:cNvSpPr>
                  <a:spLocks noChangeShapeType="1"/>
                </p:cNvSpPr>
                <p:nvPr/>
              </p:nvSpPr>
              <p:spPr bwMode="auto">
                <a:xfrm>
                  <a:off x="2063"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64" name="Line 546"/>
                <p:cNvSpPr>
                  <a:spLocks noChangeShapeType="1"/>
                </p:cNvSpPr>
                <p:nvPr/>
              </p:nvSpPr>
              <p:spPr bwMode="auto">
                <a:xfrm>
                  <a:off x="2119"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65" name="Line 547"/>
                <p:cNvSpPr>
                  <a:spLocks noChangeShapeType="1"/>
                </p:cNvSpPr>
                <p:nvPr/>
              </p:nvSpPr>
              <p:spPr bwMode="auto">
                <a:xfrm>
                  <a:off x="2175"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66" name="Line 548"/>
                <p:cNvSpPr>
                  <a:spLocks noChangeShapeType="1"/>
                </p:cNvSpPr>
                <p:nvPr/>
              </p:nvSpPr>
              <p:spPr bwMode="auto">
                <a:xfrm>
                  <a:off x="2231" y="359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83" name="Group 549"/>
            <p:cNvGrpSpPr>
              <a:grpSpLocks/>
            </p:cNvGrpSpPr>
            <p:nvPr/>
          </p:nvGrpSpPr>
          <p:grpSpPr bwMode="auto">
            <a:xfrm>
              <a:off x="2407" y="3567"/>
              <a:ext cx="415" cy="56"/>
              <a:chOff x="2407" y="3567"/>
              <a:chExt cx="415" cy="56"/>
            </a:xfrm>
          </p:grpSpPr>
          <p:sp>
            <p:nvSpPr>
              <p:cNvPr id="54251"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252" name="Group 551"/>
              <p:cNvGrpSpPr>
                <a:grpSpLocks/>
              </p:cNvGrpSpPr>
              <p:nvPr/>
            </p:nvGrpSpPr>
            <p:grpSpPr bwMode="auto">
              <a:xfrm>
                <a:off x="2407" y="3591"/>
                <a:ext cx="295" cy="1"/>
                <a:chOff x="2407" y="3591"/>
                <a:chExt cx="295" cy="1"/>
              </a:xfrm>
            </p:grpSpPr>
            <p:sp>
              <p:nvSpPr>
                <p:cNvPr id="54253" name="Line 552"/>
                <p:cNvSpPr>
                  <a:spLocks noChangeShapeType="1"/>
                </p:cNvSpPr>
                <p:nvPr/>
              </p:nvSpPr>
              <p:spPr bwMode="auto">
                <a:xfrm>
                  <a:off x="2407"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54" name="Line 553"/>
                <p:cNvSpPr>
                  <a:spLocks noChangeShapeType="1"/>
                </p:cNvSpPr>
                <p:nvPr/>
              </p:nvSpPr>
              <p:spPr bwMode="auto">
                <a:xfrm>
                  <a:off x="2463"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55" name="Line 554"/>
                <p:cNvSpPr>
                  <a:spLocks noChangeShapeType="1"/>
                </p:cNvSpPr>
                <p:nvPr/>
              </p:nvSpPr>
              <p:spPr bwMode="auto">
                <a:xfrm>
                  <a:off x="2518"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56" name="Line 555"/>
                <p:cNvSpPr>
                  <a:spLocks noChangeShapeType="1"/>
                </p:cNvSpPr>
                <p:nvPr/>
              </p:nvSpPr>
              <p:spPr bwMode="auto">
                <a:xfrm>
                  <a:off x="2574"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57" name="Line 556"/>
                <p:cNvSpPr>
                  <a:spLocks noChangeShapeType="1"/>
                </p:cNvSpPr>
                <p:nvPr/>
              </p:nvSpPr>
              <p:spPr bwMode="auto">
                <a:xfrm>
                  <a:off x="2630"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58" name="Line 557"/>
                <p:cNvSpPr>
                  <a:spLocks noChangeShapeType="1"/>
                </p:cNvSpPr>
                <p:nvPr/>
              </p:nvSpPr>
              <p:spPr bwMode="auto">
                <a:xfrm>
                  <a:off x="2686" y="359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584" name="Group 558"/>
            <p:cNvGrpSpPr>
              <a:grpSpLocks/>
            </p:cNvGrpSpPr>
            <p:nvPr/>
          </p:nvGrpSpPr>
          <p:grpSpPr bwMode="auto">
            <a:xfrm>
              <a:off x="1952" y="2376"/>
              <a:ext cx="886" cy="290"/>
              <a:chOff x="1952" y="2376"/>
              <a:chExt cx="886" cy="290"/>
            </a:xfrm>
          </p:grpSpPr>
          <p:sp>
            <p:nvSpPr>
              <p:cNvPr id="54249"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rgbClr val="808080"/>
              </a:solidFill>
              <a:ln w="9525">
                <a:solidFill>
                  <a:srgbClr val="808080"/>
                </a:solidFill>
                <a:round/>
                <a:headEnd/>
                <a:tailEnd/>
              </a:ln>
            </p:spPr>
            <p:txBody>
              <a:bodyPr/>
              <a:lstStyle/>
              <a:p>
                <a:endParaRPr lang="en-US"/>
              </a:p>
            </p:txBody>
          </p:sp>
          <p:sp>
            <p:nvSpPr>
              <p:cNvPr id="54250" name="Line 560"/>
              <p:cNvSpPr>
                <a:spLocks noChangeShapeType="1"/>
              </p:cNvSpPr>
              <p:nvPr/>
            </p:nvSpPr>
            <p:spPr bwMode="auto">
              <a:xfrm>
                <a:off x="1952" y="2376"/>
                <a:ext cx="766"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585" name="Group 561"/>
            <p:cNvGrpSpPr>
              <a:grpSpLocks/>
            </p:cNvGrpSpPr>
            <p:nvPr/>
          </p:nvGrpSpPr>
          <p:grpSpPr bwMode="auto">
            <a:xfrm>
              <a:off x="1481" y="2084"/>
              <a:ext cx="1373" cy="1507"/>
              <a:chOff x="1481" y="2084"/>
              <a:chExt cx="1373" cy="1507"/>
            </a:xfrm>
          </p:grpSpPr>
          <p:sp>
            <p:nvSpPr>
              <p:cNvPr id="54247"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rgbClr val="808080"/>
              </a:solidFill>
              <a:ln w="9525">
                <a:solidFill>
                  <a:srgbClr val="808080"/>
                </a:solidFill>
                <a:round/>
                <a:headEnd/>
                <a:tailEnd/>
              </a:ln>
            </p:spPr>
            <p:txBody>
              <a:bodyPr/>
              <a:lstStyle/>
              <a:p>
                <a:endParaRPr lang="en-US"/>
              </a:p>
            </p:txBody>
          </p:sp>
          <p:sp>
            <p:nvSpPr>
              <p:cNvPr id="54248" name="Line 563"/>
              <p:cNvSpPr>
                <a:spLocks noChangeShapeType="1"/>
              </p:cNvSpPr>
              <p:nvPr/>
            </p:nvSpPr>
            <p:spPr bwMode="auto">
              <a:xfrm flipV="1">
                <a:off x="1481" y="2172"/>
                <a:ext cx="1291" cy="1419"/>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586" name="Group 564"/>
            <p:cNvGrpSpPr>
              <a:grpSpLocks/>
            </p:cNvGrpSpPr>
            <p:nvPr/>
          </p:nvGrpSpPr>
          <p:grpSpPr bwMode="auto">
            <a:xfrm>
              <a:off x="1944" y="2076"/>
              <a:ext cx="902" cy="885"/>
              <a:chOff x="1944" y="2076"/>
              <a:chExt cx="902" cy="885"/>
            </a:xfrm>
          </p:grpSpPr>
          <p:sp>
            <p:nvSpPr>
              <p:cNvPr id="54245"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rgbClr val="808080"/>
              </a:solidFill>
              <a:ln w="9525">
                <a:solidFill>
                  <a:srgbClr val="808080"/>
                </a:solidFill>
                <a:round/>
                <a:headEnd/>
                <a:tailEnd/>
              </a:ln>
            </p:spPr>
            <p:txBody>
              <a:bodyPr/>
              <a:lstStyle/>
              <a:p>
                <a:endParaRPr lang="en-US"/>
              </a:p>
            </p:txBody>
          </p:sp>
          <p:sp>
            <p:nvSpPr>
              <p:cNvPr id="54246" name="Line 566"/>
              <p:cNvSpPr>
                <a:spLocks noChangeShapeType="1"/>
              </p:cNvSpPr>
              <p:nvPr/>
            </p:nvSpPr>
            <p:spPr bwMode="auto">
              <a:xfrm>
                <a:off x="1944" y="2076"/>
                <a:ext cx="814" cy="805"/>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587" name="Group 567"/>
            <p:cNvGrpSpPr>
              <a:grpSpLocks/>
            </p:cNvGrpSpPr>
            <p:nvPr/>
          </p:nvGrpSpPr>
          <p:grpSpPr bwMode="auto">
            <a:xfrm>
              <a:off x="1489" y="2379"/>
              <a:ext cx="902" cy="893"/>
              <a:chOff x="1489" y="2379"/>
              <a:chExt cx="902" cy="893"/>
            </a:xfrm>
          </p:grpSpPr>
          <p:sp>
            <p:nvSpPr>
              <p:cNvPr id="54243"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rgbClr val="808080"/>
              </a:solidFill>
              <a:ln w="9525">
                <a:solidFill>
                  <a:srgbClr val="808080"/>
                </a:solidFill>
                <a:round/>
                <a:headEnd/>
                <a:tailEnd/>
              </a:ln>
            </p:spPr>
            <p:txBody>
              <a:bodyPr/>
              <a:lstStyle/>
              <a:p>
                <a:endParaRPr lang="en-US"/>
              </a:p>
            </p:txBody>
          </p:sp>
          <p:sp>
            <p:nvSpPr>
              <p:cNvPr id="54244" name="Line 569"/>
              <p:cNvSpPr>
                <a:spLocks noChangeShapeType="1"/>
              </p:cNvSpPr>
              <p:nvPr/>
            </p:nvSpPr>
            <p:spPr bwMode="auto">
              <a:xfrm>
                <a:off x="1489" y="2379"/>
                <a:ext cx="814" cy="805"/>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588" name="Group 570"/>
            <p:cNvGrpSpPr>
              <a:grpSpLocks/>
            </p:cNvGrpSpPr>
            <p:nvPr/>
          </p:nvGrpSpPr>
          <p:grpSpPr bwMode="auto">
            <a:xfrm>
              <a:off x="3311" y="2387"/>
              <a:ext cx="437" cy="590"/>
              <a:chOff x="3311" y="2387"/>
              <a:chExt cx="437" cy="590"/>
            </a:xfrm>
          </p:grpSpPr>
          <p:sp>
            <p:nvSpPr>
              <p:cNvPr id="54241"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04"/>
                    </a:lnTo>
                    <a:lnTo>
                      <a:pt x="0" y="88"/>
                    </a:lnTo>
                    <a:lnTo>
                      <a:pt x="104" y="0"/>
                    </a:lnTo>
                    <a:close/>
                  </a:path>
                </a:pathLst>
              </a:custGeom>
              <a:solidFill>
                <a:srgbClr val="808080"/>
              </a:solidFill>
              <a:ln w="9525">
                <a:solidFill>
                  <a:srgbClr val="808080"/>
                </a:solidFill>
                <a:round/>
                <a:headEnd/>
                <a:tailEnd/>
              </a:ln>
            </p:spPr>
            <p:txBody>
              <a:bodyPr/>
              <a:lstStyle/>
              <a:p>
                <a:endParaRPr lang="en-US"/>
              </a:p>
            </p:txBody>
          </p:sp>
          <p:sp>
            <p:nvSpPr>
              <p:cNvPr id="54242" name="Line 572"/>
              <p:cNvSpPr>
                <a:spLocks noChangeShapeType="1"/>
              </p:cNvSpPr>
              <p:nvPr/>
            </p:nvSpPr>
            <p:spPr bwMode="auto">
              <a:xfrm flipV="1">
                <a:off x="3311" y="2483"/>
                <a:ext cx="362" cy="49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589" name="Group 573"/>
            <p:cNvGrpSpPr>
              <a:grpSpLocks/>
            </p:cNvGrpSpPr>
            <p:nvPr/>
          </p:nvGrpSpPr>
          <p:grpSpPr bwMode="auto">
            <a:xfrm>
              <a:off x="3772" y="2387"/>
              <a:ext cx="894" cy="596"/>
              <a:chOff x="3772" y="2387"/>
              <a:chExt cx="894" cy="596"/>
            </a:xfrm>
          </p:grpSpPr>
          <p:sp>
            <p:nvSpPr>
              <p:cNvPr id="54239"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96">
                    <a:moveTo>
                      <a:pt x="128" y="0"/>
                    </a:moveTo>
                    <a:lnTo>
                      <a:pt x="32" y="96"/>
                    </a:lnTo>
                    <a:lnTo>
                      <a:pt x="16" y="72"/>
                    </a:lnTo>
                    <a:lnTo>
                      <a:pt x="0" y="40"/>
                    </a:lnTo>
                    <a:lnTo>
                      <a:pt x="128" y="0"/>
                    </a:lnTo>
                    <a:close/>
                  </a:path>
                </a:pathLst>
              </a:custGeom>
              <a:solidFill>
                <a:srgbClr val="808080"/>
              </a:solidFill>
              <a:ln w="9525">
                <a:solidFill>
                  <a:srgbClr val="808080"/>
                </a:solidFill>
                <a:round/>
                <a:headEnd/>
                <a:tailEnd/>
              </a:ln>
            </p:spPr>
            <p:txBody>
              <a:bodyPr/>
              <a:lstStyle/>
              <a:p>
                <a:endParaRPr lang="en-US"/>
              </a:p>
            </p:txBody>
          </p:sp>
          <p:sp>
            <p:nvSpPr>
              <p:cNvPr id="54240" name="Line 575"/>
              <p:cNvSpPr>
                <a:spLocks noChangeShapeType="1"/>
              </p:cNvSpPr>
              <p:nvPr/>
            </p:nvSpPr>
            <p:spPr bwMode="auto">
              <a:xfrm flipV="1">
                <a:off x="3772" y="2454"/>
                <a:ext cx="790" cy="529"/>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590" name="Group 576"/>
            <p:cNvGrpSpPr>
              <a:grpSpLocks/>
            </p:cNvGrpSpPr>
            <p:nvPr/>
          </p:nvGrpSpPr>
          <p:grpSpPr bwMode="auto">
            <a:xfrm>
              <a:off x="3788" y="2076"/>
              <a:ext cx="886" cy="290"/>
              <a:chOff x="3788" y="2076"/>
              <a:chExt cx="886" cy="290"/>
            </a:xfrm>
          </p:grpSpPr>
          <p:sp>
            <p:nvSpPr>
              <p:cNvPr id="54237"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80">
                    <a:moveTo>
                      <a:pt x="144" y="0"/>
                    </a:moveTo>
                    <a:lnTo>
                      <a:pt x="24" y="80"/>
                    </a:lnTo>
                    <a:lnTo>
                      <a:pt x="16" y="48"/>
                    </a:lnTo>
                    <a:lnTo>
                      <a:pt x="0" y="16"/>
                    </a:lnTo>
                    <a:lnTo>
                      <a:pt x="144" y="0"/>
                    </a:lnTo>
                    <a:close/>
                  </a:path>
                </a:pathLst>
              </a:custGeom>
              <a:solidFill>
                <a:srgbClr val="808080"/>
              </a:solidFill>
              <a:ln w="9525">
                <a:solidFill>
                  <a:srgbClr val="808080"/>
                </a:solidFill>
                <a:round/>
                <a:headEnd/>
                <a:tailEnd/>
              </a:ln>
            </p:spPr>
            <p:txBody>
              <a:bodyPr/>
              <a:lstStyle/>
              <a:p>
                <a:endParaRPr lang="en-US"/>
              </a:p>
            </p:txBody>
          </p:sp>
          <p:sp>
            <p:nvSpPr>
              <p:cNvPr id="54238" name="Line 578"/>
              <p:cNvSpPr>
                <a:spLocks noChangeShapeType="1"/>
              </p:cNvSpPr>
              <p:nvPr/>
            </p:nvSpPr>
            <p:spPr bwMode="auto">
              <a:xfrm flipV="1">
                <a:off x="3788" y="2122"/>
                <a:ext cx="766"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591" name="Group 579"/>
            <p:cNvGrpSpPr>
              <a:grpSpLocks/>
            </p:cNvGrpSpPr>
            <p:nvPr/>
          </p:nvGrpSpPr>
          <p:grpSpPr bwMode="auto">
            <a:xfrm>
              <a:off x="3317" y="1769"/>
              <a:ext cx="886" cy="283"/>
              <a:chOff x="3317" y="1769"/>
              <a:chExt cx="886" cy="283"/>
            </a:xfrm>
          </p:grpSpPr>
          <p:sp>
            <p:nvSpPr>
              <p:cNvPr id="54235"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rgbClr val="808080"/>
              </a:solidFill>
              <a:ln w="9525">
                <a:solidFill>
                  <a:srgbClr val="808080"/>
                </a:solidFill>
                <a:round/>
                <a:headEnd/>
                <a:tailEnd/>
              </a:ln>
            </p:spPr>
            <p:txBody>
              <a:bodyPr/>
              <a:lstStyle/>
              <a:p>
                <a:endParaRPr lang="en-US"/>
              </a:p>
            </p:txBody>
          </p:sp>
          <p:sp>
            <p:nvSpPr>
              <p:cNvPr id="54236" name="Line 581"/>
              <p:cNvSpPr>
                <a:spLocks noChangeShapeType="1"/>
              </p:cNvSpPr>
              <p:nvPr/>
            </p:nvSpPr>
            <p:spPr bwMode="auto">
              <a:xfrm>
                <a:off x="3317" y="1769"/>
                <a:ext cx="766"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3592" name="Oval 582"/>
            <p:cNvSpPr>
              <a:spLocks noChangeArrowheads="1"/>
            </p:cNvSpPr>
            <p:nvPr/>
          </p:nvSpPr>
          <p:spPr bwMode="auto">
            <a:xfrm>
              <a:off x="3293" y="1741"/>
              <a:ext cx="32" cy="40"/>
            </a:xfrm>
            <a:prstGeom prst="ellipse">
              <a:avLst/>
            </a:prstGeom>
            <a:solidFill>
              <a:srgbClr val="808080"/>
            </a:solidFill>
            <a:ln w="9525">
              <a:solidFill>
                <a:srgbClr val="808080"/>
              </a:solidFill>
              <a:round/>
              <a:headEnd/>
              <a:tailEnd/>
            </a:ln>
          </p:spPr>
          <p:txBody>
            <a:bodyPr/>
            <a:lstStyle/>
            <a:p>
              <a:endParaRPr lang="en-US"/>
            </a:p>
          </p:txBody>
        </p:sp>
        <p:sp>
          <p:nvSpPr>
            <p:cNvPr id="53593" name="Oval 583"/>
            <p:cNvSpPr>
              <a:spLocks noChangeArrowheads="1"/>
            </p:cNvSpPr>
            <p:nvPr/>
          </p:nvSpPr>
          <p:spPr bwMode="auto">
            <a:xfrm>
              <a:off x="3293" y="1741"/>
              <a:ext cx="32" cy="40"/>
            </a:xfrm>
            <a:prstGeom prst="ellipse">
              <a:avLst/>
            </a:prstGeom>
            <a:solidFill>
              <a:srgbClr val="808080"/>
            </a:solidFill>
            <a:ln w="25400">
              <a:solidFill>
                <a:srgbClr val="808080"/>
              </a:solidFill>
              <a:round/>
              <a:headEnd/>
              <a:tailEnd/>
            </a:ln>
          </p:spPr>
          <p:txBody>
            <a:bodyPr/>
            <a:lstStyle/>
            <a:p>
              <a:endParaRPr lang="en-US"/>
            </a:p>
          </p:txBody>
        </p:sp>
        <p:sp>
          <p:nvSpPr>
            <p:cNvPr id="53594" name="Oval 584"/>
            <p:cNvSpPr>
              <a:spLocks noChangeArrowheads="1"/>
            </p:cNvSpPr>
            <p:nvPr/>
          </p:nvSpPr>
          <p:spPr bwMode="auto">
            <a:xfrm>
              <a:off x="3293" y="2044"/>
              <a:ext cx="32" cy="40"/>
            </a:xfrm>
            <a:prstGeom prst="ellipse">
              <a:avLst/>
            </a:prstGeom>
            <a:solidFill>
              <a:srgbClr val="808080"/>
            </a:solidFill>
            <a:ln w="9525">
              <a:solidFill>
                <a:srgbClr val="808080"/>
              </a:solidFill>
              <a:round/>
              <a:headEnd/>
              <a:tailEnd/>
            </a:ln>
          </p:spPr>
          <p:txBody>
            <a:bodyPr/>
            <a:lstStyle/>
            <a:p>
              <a:endParaRPr lang="en-US"/>
            </a:p>
          </p:txBody>
        </p:sp>
        <p:sp>
          <p:nvSpPr>
            <p:cNvPr id="53595" name="Oval 585"/>
            <p:cNvSpPr>
              <a:spLocks noChangeArrowheads="1"/>
            </p:cNvSpPr>
            <p:nvPr/>
          </p:nvSpPr>
          <p:spPr bwMode="auto">
            <a:xfrm>
              <a:off x="3293" y="2044"/>
              <a:ext cx="32" cy="40"/>
            </a:xfrm>
            <a:prstGeom prst="ellipse">
              <a:avLst/>
            </a:prstGeom>
            <a:solidFill>
              <a:srgbClr val="808080"/>
            </a:solidFill>
            <a:ln w="25400">
              <a:solidFill>
                <a:srgbClr val="808080"/>
              </a:solidFill>
              <a:round/>
              <a:headEnd/>
              <a:tailEnd/>
            </a:ln>
          </p:spPr>
          <p:txBody>
            <a:bodyPr/>
            <a:lstStyle/>
            <a:p>
              <a:endParaRPr lang="en-US"/>
            </a:p>
          </p:txBody>
        </p:sp>
        <p:sp>
          <p:nvSpPr>
            <p:cNvPr id="53596" name="Oval 586"/>
            <p:cNvSpPr>
              <a:spLocks noChangeArrowheads="1"/>
            </p:cNvSpPr>
            <p:nvPr/>
          </p:nvSpPr>
          <p:spPr bwMode="auto">
            <a:xfrm>
              <a:off x="3293"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53597" name="Oval 587"/>
            <p:cNvSpPr>
              <a:spLocks noChangeArrowheads="1"/>
            </p:cNvSpPr>
            <p:nvPr/>
          </p:nvSpPr>
          <p:spPr bwMode="auto">
            <a:xfrm>
              <a:off x="3293"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53598" name="Oval 588"/>
            <p:cNvSpPr>
              <a:spLocks noChangeArrowheads="1"/>
            </p:cNvSpPr>
            <p:nvPr/>
          </p:nvSpPr>
          <p:spPr bwMode="auto">
            <a:xfrm>
              <a:off x="3293" y="2658"/>
              <a:ext cx="32" cy="40"/>
            </a:xfrm>
            <a:prstGeom prst="ellipse">
              <a:avLst/>
            </a:prstGeom>
            <a:solidFill>
              <a:srgbClr val="808080"/>
            </a:solidFill>
            <a:ln w="9525">
              <a:solidFill>
                <a:srgbClr val="808080"/>
              </a:solidFill>
              <a:round/>
              <a:headEnd/>
              <a:tailEnd/>
            </a:ln>
          </p:spPr>
          <p:txBody>
            <a:bodyPr/>
            <a:lstStyle/>
            <a:p>
              <a:endParaRPr lang="en-US"/>
            </a:p>
          </p:txBody>
        </p:sp>
        <p:sp>
          <p:nvSpPr>
            <p:cNvPr id="53599" name="Oval 589"/>
            <p:cNvSpPr>
              <a:spLocks noChangeArrowheads="1"/>
            </p:cNvSpPr>
            <p:nvPr/>
          </p:nvSpPr>
          <p:spPr bwMode="auto">
            <a:xfrm>
              <a:off x="3293" y="2658"/>
              <a:ext cx="32" cy="40"/>
            </a:xfrm>
            <a:prstGeom prst="ellipse">
              <a:avLst/>
            </a:prstGeom>
            <a:solidFill>
              <a:srgbClr val="808080"/>
            </a:solidFill>
            <a:ln w="25400">
              <a:solidFill>
                <a:srgbClr val="808080"/>
              </a:solidFill>
              <a:round/>
              <a:headEnd/>
              <a:tailEnd/>
            </a:ln>
          </p:spPr>
          <p:txBody>
            <a:bodyPr/>
            <a:lstStyle/>
            <a:p>
              <a:endParaRPr lang="en-US"/>
            </a:p>
          </p:txBody>
        </p:sp>
        <p:sp>
          <p:nvSpPr>
            <p:cNvPr id="53600" name="Oval 590"/>
            <p:cNvSpPr>
              <a:spLocks noChangeArrowheads="1"/>
            </p:cNvSpPr>
            <p:nvPr/>
          </p:nvSpPr>
          <p:spPr bwMode="auto">
            <a:xfrm>
              <a:off x="3285" y="2969"/>
              <a:ext cx="32" cy="32"/>
            </a:xfrm>
            <a:prstGeom prst="ellipse">
              <a:avLst/>
            </a:prstGeom>
            <a:solidFill>
              <a:srgbClr val="808080"/>
            </a:solidFill>
            <a:ln w="9525">
              <a:solidFill>
                <a:srgbClr val="808080"/>
              </a:solidFill>
              <a:round/>
              <a:headEnd/>
              <a:tailEnd/>
            </a:ln>
          </p:spPr>
          <p:txBody>
            <a:bodyPr/>
            <a:lstStyle/>
            <a:p>
              <a:endParaRPr lang="en-US"/>
            </a:p>
          </p:txBody>
        </p:sp>
        <p:sp>
          <p:nvSpPr>
            <p:cNvPr id="53601" name="Oval 591"/>
            <p:cNvSpPr>
              <a:spLocks noChangeArrowheads="1"/>
            </p:cNvSpPr>
            <p:nvPr/>
          </p:nvSpPr>
          <p:spPr bwMode="auto">
            <a:xfrm>
              <a:off x="3285" y="2969"/>
              <a:ext cx="32" cy="32"/>
            </a:xfrm>
            <a:prstGeom prst="ellipse">
              <a:avLst/>
            </a:prstGeom>
            <a:solidFill>
              <a:srgbClr val="808080"/>
            </a:solidFill>
            <a:ln w="25400">
              <a:solidFill>
                <a:srgbClr val="808080"/>
              </a:solidFill>
              <a:round/>
              <a:headEnd/>
              <a:tailEnd/>
            </a:ln>
          </p:spPr>
          <p:txBody>
            <a:bodyPr/>
            <a:lstStyle/>
            <a:p>
              <a:endParaRPr lang="en-US"/>
            </a:p>
          </p:txBody>
        </p:sp>
        <p:grpSp>
          <p:nvGrpSpPr>
            <p:cNvPr id="53602" name="Group 592"/>
            <p:cNvGrpSpPr>
              <a:grpSpLocks/>
            </p:cNvGrpSpPr>
            <p:nvPr/>
          </p:nvGrpSpPr>
          <p:grpSpPr bwMode="auto">
            <a:xfrm>
              <a:off x="3748" y="1741"/>
              <a:ext cx="40" cy="1260"/>
              <a:chOff x="3748" y="1741"/>
              <a:chExt cx="40" cy="1260"/>
            </a:xfrm>
          </p:grpSpPr>
          <p:sp>
            <p:nvSpPr>
              <p:cNvPr id="54225" name="Oval 593"/>
              <p:cNvSpPr>
                <a:spLocks noChangeArrowheads="1"/>
              </p:cNvSpPr>
              <p:nvPr/>
            </p:nvSpPr>
            <p:spPr bwMode="auto">
              <a:xfrm>
                <a:off x="3748" y="1741"/>
                <a:ext cx="40" cy="32"/>
              </a:xfrm>
              <a:prstGeom prst="ellipse">
                <a:avLst/>
              </a:prstGeom>
              <a:solidFill>
                <a:srgbClr val="808080"/>
              </a:solidFill>
              <a:ln w="9525">
                <a:solidFill>
                  <a:srgbClr val="808080"/>
                </a:solidFill>
                <a:round/>
                <a:headEnd/>
                <a:tailEnd/>
              </a:ln>
            </p:spPr>
            <p:txBody>
              <a:bodyPr/>
              <a:lstStyle/>
              <a:p>
                <a:endParaRPr lang="en-US"/>
              </a:p>
            </p:txBody>
          </p:sp>
          <p:sp>
            <p:nvSpPr>
              <p:cNvPr id="54226" name="Oval 594"/>
              <p:cNvSpPr>
                <a:spLocks noChangeArrowheads="1"/>
              </p:cNvSpPr>
              <p:nvPr/>
            </p:nvSpPr>
            <p:spPr bwMode="auto">
              <a:xfrm>
                <a:off x="3748" y="1741"/>
                <a:ext cx="40" cy="32"/>
              </a:xfrm>
              <a:prstGeom prst="ellipse">
                <a:avLst/>
              </a:prstGeom>
              <a:solidFill>
                <a:srgbClr val="808080"/>
              </a:solidFill>
              <a:ln w="25400">
                <a:solidFill>
                  <a:srgbClr val="808080"/>
                </a:solidFill>
                <a:round/>
                <a:headEnd/>
                <a:tailEnd/>
              </a:ln>
            </p:spPr>
            <p:txBody>
              <a:bodyPr/>
              <a:lstStyle/>
              <a:p>
                <a:endParaRPr lang="en-US"/>
              </a:p>
            </p:txBody>
          </p:sp>
          <p:sp>
            <p:nvSpPr>
              <p:cNvPr id="54227" name="Oval 595"/>
              <p:cNvSpPr>
                <a:spLocks noChangeArrowheads="1"/>
              </p:cNvSpPr>
              <p:nvPr/>
            </p:nvSpPr>
            <p:spPr bwMode="auto">
              <a:xfrm>
                <a:off x="3756" y="2044"/>
                <a:ext cx="32" cy="32"/>
              </a:xfrm>
              <a:prstGeom prst="ellipse">
                <a:avLst/>
              </a:prstGeom>
              <a:solidFill>
                <a:srgbClr val="808080"/>
              </a:solidFill>
              <a:ln w="9525">
                <a:solidFill>
                  <a:srgbClr val="808080"/>
                </a:solidFill>
                <a:round/>
                <a:headEnd/>
                <a:tailEnd/>
              </a:ln>
            </p:spPr>
            <p:txBody>
              <a:bodyPr/>
              <a:lstStyle/>
              <a:p>
                <a:endParaRPr lang="en-US"/>
              </a:p>
            </p:txBody>
          </p:sp>
          <p:sp>
            <p:nvSpPr>
              <p:cNvPr id="54228" name="Oval 596"/>
              <p:cNvSpPr>
                <a:spLocks noChangeArrowheads="1"/>
              </p:cNvSpPr>
              <p:nvPr/>
            </p:nvSpPr>
            <p:spPr bwMode="auto">
              <a:xfrm>
                <a:off x="3756" y="2044"/>
                <a:ext cx="32" cy="32"/>
              </a:xfrm>
              <a:prstGeom prst="ellipse">
                <a:avLst/>
              </a:prstGeom>
              <a:solidFill>
                <a:srgbClr val="808080"/>
              </a:solidFill>
              <a:ln w="25400">
                <a:solidFill>
                  <a:srgbClr val="808080"/>
                </a:solidFill>
                <a:round/>
                <a:headEnd/>
                <a:tailEnd/>
              </a:ln>
            </p:spPr>
            <p:txBody>
              <a:bodyPr/>
              <a:lstStyle/>
              <a:p>
                <a:endParaRPr lang="en-US"/>
              </a:p>
            </p:txBody>
          </p:sp>
          <p:sp>
            <p:nvSpPr>
              <p:cNvPr id="54229" name="Oval 597"/>
              <p:cNvSpPr>
                <a:spLocks noChangeArrowheads="1"/>
              </p:cNvSpPr>
              <p:nvPr/>
            </p:nvSpPr>
            <p:spPr bwMode="auto">
              <a:xfrm>
                <a:off x="3756"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54230" name="Oval 598"/>
              <p:cNvSpPr>
                <a:spLocks noChangeArrowheads="1"/>
              </p:cNvSpPr>
              <p:nvPr/>
            </p:nvSpPr>
            <p:spPr bwMode="auto">
              <a:xfrm>
                <a:off x="3756"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54231" name="Oval 599"/>
              <p:cNvSpPr>
                <a:spLocks noChangeArrowheads="1"/>
              </p:cNvSpPr>
              <p:nvPr/>
            </p:nvSpPr>
            <p:spPr bwMode="auto">
              <a:xfrm>
                <a:off x="3748" y="2658"/>
                <a:ext cx="40" cy="32"/>
              </a:xfrm>
              <a:prstGeom prst="ellipse">
                <a:avLst/>
              </a:prstGeom>
              <a:solidFill>
                <a:srgbClr val="808080"/>
              </a:solidFill>
              <a:ln w="9525">
                <a:solidFill>
                  <a:srgbClr val="808080"/>
                </a:solidFill>
                <a:round/>
                <a:headEnd/>
                <a:tailEnd/>
              </a:ln>
            </p:spPr>
            <p:txBody>
              <a:bodyPr/>
              <a:lstStyle/>
              <a:p>
                <a:endParaRPr lang="en-US"/>
              </a:p>
            </p:txBody>
          </p:sp>
          <p:sp>
            <p:nvSpPr>
              <p:cNvPr id="54232" name="Oval 600"/>
              <p:cNvSpPr>
                <a:spLocks noChangeArrowheads="1"/>
              </p:cNvSpPr>
              <p:nvPr/>
            </p:nvSpPr>
            <p:spPr bwMode="auto">
              <a:xfrm>
                <a:off x="3748" y="2658"/>
                <a:ext cx="40" cy="32"/>
              </a:xfrm>
              <a:prstGeom prst="ellipse">
                <a:avLst/>
              </a:prstGeom>
              <a:solidFill>
                <a:srgbClr val="808080"/>
              </a:solidFill>
              <a:ln w="25400">
                <a:solidFill>
                  <a:srgbClr val="808080"/>
                </a:solidFill>
                <a:round/>
                <a:headEnd/>
                <a:tailEnd/>
              </a:ln>
            </p:spPr>
            <p:txBody>
              <a:bodyPr/>
              <a:lstStyle/>
              <a:p>
                <a:endParaRPr lang="en-US"/>
              </a:p>
            </p:txBody>
          </p:sp>
          <p:sp>
            <p:nvSpPr>
              <p:cNvPr id="54233" name="Oval 601"/>
              <p:cNvSpPr>
                <a:spLocks noChangeArrowheads="1"/>
              </p:cNvSpPr>
              <p:nvPr/>
            </p:nvSpPr>
            <p:spPr bwMode="auto">
              <a:xfrm>
                <a:off x="3748" y="2969"/>
                <a:ext cx="32" cy="32"/>
              </a:xfrm>
              <a:prstGeom prst="ellipse">
                <a:avLst/>
              </a:prstGeom>
              <a:solidFill>
                <a:srgbClr val="808080"/>
              </a:solidFill>
              <a:ln w="9525">
                <a:solidFill>
                  <a:srgbClr val="808080"/>
                </a:solidFill>
                <a:round/>
                <a:headEnd/>
                <a:tailEnd/>
              </a:ln>
            </p:spPr>
            <p:txBody>
              <a:bodyPr/>
              <a:lstStyle/>
              <a:p>
                <a:endParaRPr lang="en-US"/>
              </a:p>
            </p:txBody>
          </p:sp>
          <p:sp>
            <p:nvSpPr>
              <p:cNvPr id="54234" name="Oval 602"/>
              <p:cNvSpPr>
                <a:spLocks noChangeArrowheads="1"/>
              </p:cNvSpPr>
              <p:nvPr/>
            </p:nvSpPr>
            <p:spPr bwMode="auto">
              <a:xfrm>
                <a:off x="3748" y="2969"/>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3603" name="Group 603"/>
            <p:cNvGrpSpPr>
              <a:grpSpLocks/>
            </p:cNvGrpSpPr>
            <p:nvPr/>
          </p:nvGrpSpPr>
          <p:grpSpPr bwMode="auto">
            <a:xfrm>
              <a:off x="4203" y="1749"/>
              <a:ext cx="48" cy="1252"/>
              <a:chOff x="4203" y="1749"/>
              <a:chExt cx="48" cy="1252"/>
            </a:xfrm>
          </p:grpSpPr>
          <p:sp>
            <p:nvSpPr>
              <p:cNvPr id="54215" name="Oval 604"/>
              <p:cNvSpPr>
                <a:spLocks noChangeArrowheads="1"/>
              </p:cNvSpPr>
              <p:nvPr/>
            </p:nvSpPr>
            <p:spPr bwMode="auto">
              <a:xfrm>
                <a:off x="4211" y="1749"/>
                <a:ext cx="32" cy="32"/>
              </a:xfrm>
              <a:prstGeom prst="ellipse">
                <a:avLst/>
              </a:prstGeom>
              <a:solidFill>
                <a:srgbClr val="808080"/>
              </a:solidFill>
              <a:ln w="9525">
                <a:solidFill>
                  <a:srgbClr val="808080"/>
                </a:solidFill>
                <a:round/>
                <a:headEnd/>
                <a:tailEnd/>
              </a:ln>
            </p:spPr>
            <p:txBody>
              <a:bodyPr/>
              <a:lstStyle/>
              <a:p>
                <a:endParaRPr lang="en-US"/>
              </a:p>
            </p:txBody>
          </p:sp>
          <p:sp>
            <p:nvSpPr>
              <p:cNvPr id="54216" name="Oval 605"/>
              <p:cNvSpPr>
                <a:spLocks noChangeArrowheads="1"/>
              </p:cNvSpPr>
              <p:nvPr/>
            </p:nvSpPr>
            <p:spPr bwMode="auto">
              <a:xfrm>
                <a:off x="4211" y="1749"/>
                <a:ext cx="32" cy="32"/>
              </a:xfrm>
              <a:prstGeom prst="ellipse">
                <a:avLst/>
              </a:prstGeom>
              <a:solidFill>
                <a:srgbClr val="808080"/>
              </a:solidFill>
              <a:ln w="25400">
                <a:solidFill>
                  <a:srgbClr val="808080"/>
                </a:solidFill>
                <a:round/>
                <a:headEnd/>
                <a:tailEnd/>
              </a:ln>
            </p:spPr>
            <p:txBody>
              <a:bodyPr/>
              <a:lstStyle/>
              <a:p>
                <a:endParaRPr lang="en-US"/>
              </a:p>
            </p:txBody>
          </p:sp>
          <p:sp>
            <p:nvSpPr>
              <p:cNvPr id="54217" name="Oval 606"/>
              <p:cNvSpPr>
                <a:spLocks noChangeArrowheads="1"/>
              </p:cNvSpPr>
              <p:nvPr/>
            </p:nvSpPr>
            <p:spPr bwMode="auto">
              <a:xfrm>
                <a:off x="4219" y="2052"/>
                <a:ext cx="32" cy="32"/>
              </a:xfrm>
              <a:prstGeom prst="ellipse">
                <a:avLst/>
              </a:prstGeom>
              <a:solidFill>
                <a:srgbClr val="808080"/>
              </a:solidFill>
              <a:ln w="9525">
                <a:solidFill>
                  <a:srgbClr val="808080"/>
                </a:solidFill>
                <a:round/>
                <a:headEnd/>
                <a:tailEnd/>
              </a:ln>
            </p:spPr>
            <p:txBody>
              <a:bodyPr/>
              <a:lstStyle/>
              <a:p>
                <a:endParaRPr lang="en-US"/>
              </a:p>
            </p:txBody>
          </p:sp>
          <p:sp>
            <p:nvSpPr>
              <p:cNvPr id="54218" name="Oval 607"/>
              <p:cNvSpPr>
                <a:spLocks noChangeArrowheads="1"/>
              </p:cNvSpPr>
              <p:nvPr/>
            </p:nvSpPr>
            <p:spPr bwMode="auto">
              <a:xfrm>
                <a:off x="4219" y="2052"/>
                <a:ext cx="32" cy="32"/>
              </a:xfrm>
              <a:prstGeom prst="ellipse">
                <a:avLst/>
              </a:prstGeom>
              <a:solidFill>
                <a:srgbClr val="808080"/>
              </a:solidFill>
              <a:ln w="25400">
                <a:solidFill>
                  <a:srgbClr val="808080"/>
                </a:solidFill>
                <a:round/>
                <a:headEnd/>
                <a:tailEnd/>
              </a:ln>
            </p:spPr>
            <p:txBody>
              <a:bodyPr/>
              <a:lstStyle/>
              <a:p>
                <a:endParaRPr lang="en-US"/>
              </a:p>
            </p:txBody>
          </p:sp>
          <p:sp>
            <p:nvSpPr>
              <p:cNvPr id="54219" name="Oval 608"/>
              <p:cNvSpPr>
                <a:spLocks noChangeArrowheads="1"/>
              </p:cNvSpPr>
              <p:nvPr/>
            </p:nvSpPr>
            <p:spPr bwMode="auto">
              <a:xfrm>
                <a:off x="4219"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54220" name="Oval 609"/>
              <p:cNvSpPr>
                <a:spLocks noChangeArrowheads="1"/>
              </p:cNvSpPr>
              <p:nvPr/>
            </p:nvSpPr>
            <p:spPr bwMode="auto">
              <a:xfrm>
                <a:off x="4219"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54221" name="Oval 610"/>
              <p:cNvSpPr>
                <a:spLocks noChangeArrowheads="1"/>
              </p:cNvSpPr>
              <p:nvPr/>
            </p:nvSpPr>
            <p:spPr bwMode="auto">
              <a:xfrm>
                <a:off x="4211" y="2666"/>
                <a:ext cx="32" cy="32"/>
              </a:xfrm>
              <a:prstGeom prst="ellipse">
                <a:avLst/>
              </a:prstGeom>
              <a:solidFill>
                <a:srgbClr val="808080"/>
              </a:solidFill>
              <a:ln w="9525">
                <a:solidFill>
                  <a:srgbClr val="808080"/>
                </a:solidFill>
                <a:round/>
                <a:headEnd/>
                <a:tailEnd/>
              </a:ln>
            </p:spPr>
            <p:txBody>
              <a:bodyPr/>
              <a:lstStyle/>
              <a:p>
                <a:endParaRPr lang="en-US"/>
              </a:p>
            </p:txBody>
          </p:sp>
          <p:sp>
            <p:nvSpPr>
              <p:cNvPr id="54222" name="Oval 611"/>
              <p:cNvSpPr>
                <a:spLocks noChangeArrowheads="1"/>
              </p:cNvSpPr>
              <p:nvPr/>
            </p:nvSpPr>
            <p:spPr bwMode="auto">
              <a:xfrm>
                <a:off x="4211" y="2666"/>
                <a:ext cx="32" cy="32"/>
              </a:xfrm>
              <a:prstGeom prst="ellipse">
                <a:avLst/>
              </a:prstGeom>
              <a:solidFill>
                <a:srgbClr val="808080"/>
              </a:solidFill>
              <a:ln w="25400">
                <a:solidFill>
                  <a:srgbClr val="808080"/>
                </a:solidFill>
                <a:round/>
                <a:headEnd/>
                <a:tailEnd/>
              </a:ln>
            </p:spPr>
            <p:txBody>
              <a:bodyPr/>
              <a:lstStyle/>
              <a:p>
                <a:endParaRPr lang="en-US"/>
              </a:p>
            </p:txBody>
          </p:sp>
          <p:sp>
            <p:nvSpPr>
              <p:cNvPr id="54223" name="Oval 612"/>
              <p:cNvSpPr>
                <a:spLocks noChangeArrowheads="1"/>
              </p:cNvSpPr>
              <p:nvPr/>
            </p:nvSpPr>
            <p:spPr bwMode="auto">
              <a:xfrm>
                <a:off x="4203" y="2969"/>
                <a:ext cx="40" cy="32"/>
              </a:xfrm>
              <a:prstGeom prst="ellipse">
                <a:avLst/>
              </a:prstGeom>
              <a:solidFill>
                <a:srgbClr val="808080"/>
              </a:solidFill>
              <a:ln w="9525">
                <a:solidFill>
                  <a:srgbClr val="808080"/>
                </a:solidFill>
                <a:round/>
                <a:headEnd/>
                <a:tailEnd/>
              </a:ln>
            </p:spPr>
            <p:txBody>
              <a:bodyPr/>
              <a:lstStyle/>
              <a:p>
                <a:endParaRPr lang="en-US"/>
              </a:p>
            </p:txBody>
          </p:sp>
          <p:sp>
            <p:nvSpPr>
              <p:cNvPr id="54224" name="Oval 613"/>
              <p:cNvSpPr>
                <a:spLocks noChangeArrowheads="1"/>
              </p:cNvSpPr>
              <p:nvPr/>
            </p:nvSpPr>
            <p:spPr bwMode="auto">
              <a:xfrm>
                <a:off x="4203" y="2969"/>
                <a:ext cx="40" cy="32"/>
              </a:xfrm>
              <a:prstGeom prst="ellipse">
                <a:avLst/>
              </a:prstGeom>
              <a:solidFill>
                <a:srgbClr val="808080"/>
              </a:solidFill>
              <a:ln w="25400">
                <a:solidFill>
                  <a:srgbClr val="808080"/>
                </a:solidFill>
                <a:round/>
                <a:headEnd/>
                <a:tailEnd/>
              </a:ln>
            </p:spPr>
            <p:txBody>
              <a:bodyPr/>
              <a:lstStyle/>
              <a:p>
                <a:endParaRPr lang="en-US"/>
              </a:p>
            </p:txBody>
          </p:sp>
        </p:grpSp>
        <p:grpSp>
          <p:nvGrpSpPr>
            <p:cNvPr id="53604" name="Group 614"/>
            <p:cNvGrpSpPr>
              <a:grpSpLocks/>
            </p:cNvGrpSpPr>
            <p:nvPr/>
          </p:nvGrpSpPr>
          <p:grpSpPr bwMode="auto">
            <a:xfrm>
              <a:off x="3317" y="2076"/>
              <a:ext cx="431" cy="284"/>
              <a:chOff x="3317" y="2076"/>
              <a:chExt cx="431" cy="284"/>
            </a:xfrm>
          </p:grpSpPr>
          <p:sp>
            <p:nvSpPr>
              <p:cNvPr id="54213"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rgbClr val="808080"/>
              </a:solidFill>
              <a:ln w="9525">
                <a:solidFill>
                  <a:srgbClr val="808080"/>
                </a:solidFill>
                <a:round/>
                <a:headEnd/>
                <a:tailEnd/>
              </a:ln>
            </p:spPr>
            <p:txBody>
              <a:bodyPr/>
              <a:lstStyle/>
              <a:p>
                <a:endParaRPr lang="en-US"/>
              </a:p>
            </p:txBody>
          </p:sp>
          <p:sp>
            <p:nvSpPr>
              <p:cNvPr id="54214" name="Line 616"/>
              <p:cNvSpPr>
                <a:spLocks noChangeShapeType="1"/>
              </p:cNvSpPr>
              <p:nvPr/>
            </p:nvSpPr>
            <p:spPr bwMode="auto">
              <a:xfrm flipV="1">
                <a:off x="3317" y="2143"/>
                <a:ext cx="327" cy="217"/>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05" name="Group 617"/>
            <p:cNvGrpSpPr>
              <a:grpSpLocks/>
            </p:cNvGrpSpPr>
            <p:nvPr/>
          </p:nvGrpSpPr>
          <p:grpSpPr bwMode="auto">
            <a:xfrm>
              <a:off x="3325" y="1733"/>
              <a:ext cx="415" cy="56"/>
              <a:chOff x="3325" y="1733"/>
              <a:chExt cx="415" cy="56"/>
            </a:xfrm>
          </p:grpSpPr>
          <p:sp>
            <p:nvSpPr>
              <p:cNvPr id="54205"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206" name="Group 619"/>
              <p:cNvGrpSpPr>
                <a:grpSpLocks/>
              </p:cNvGrpSpPr>
              <p:nvPr/>
            </p:nvGrpSpPr>
            <p:grpSpPr bwMode="auto">
              <a:xfrm>
                <a:off x="3325" y="1757"/>
                <a:ext cx="295" cy="1"/>
                <a:chOff x="3325" y="1757"/>
                <a:chExt cx="295" cy="1"/>
              </a:xfrm>
            </p:grpSpPr>
            <p:sp>
              <p:nvSpPr>
                <p:cNvPr id="54207" name="Line 620"/>
                <p:cNvSpPr>
                  <a:spLocks noChangeShapeType="1"/>
                </p:cNvSpPr>
                <p:nvPr/>
              </p:nvSpPr>
              <p:spPr bwMode="auto">
                <a:xfrm>
                  <a:off x="3325"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08" name="Line 621"/>
                <p:cNvSpPr>
                  <a:spLocks noChangeShapeType="1"/>
                </p:cNvSpPr>
                <p:nvPr/>
              </p:nvSpPr>
              <p:spPr bwMode="auto">
                <a:xfrm>
                  <a:off x="3381"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09" name="Line 622"/>
                <p:cNvSpPr>
                  <a:spLocks noChangeShapeType="1"/>
                </p:cNvSpPr>
                <p:nvPr/>
              </p:nvSpPr>
              <p:spPr bwMode="auto">
                <a:xfrm>
                  <a:off x="3437"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10" name="Line 623"/>
                <p:cNvSpPr>
                  <a:spLocks noChangeShapeType="1"/>
                </p:cNvSpPr>
                <p:nvPr/>
              </p:nvSpPr>
              <p:spPr bwMode="auto">
                <a:xfrm>
                  <a:off x="3493" y="1757"/>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11" name="Line 624"/>
                <p:cNvSpPr>
                  <a:spLocks noChangeShapeType="1"/>
                </p:cNvSpPr>
                <p:nvPr/>
              </p:nvSpPr>
              <p:spPr bwMode="auto">
                <a:xfrm>
                  <a:off x="3548"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12" name="Line 625"/>
                <p:cNvSpPr>
                  <a:spLocks noChangeShapeType="1"/>
                </p:cNvSpPr>
                <p:nvPr/>
              </p:nvSpPr>
              <p:spPr bwMode="auto">
                <a:xfrm>
                  <a:off x="3604"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06" name="Group 626"/>
            <p:cNvGrpSpPr>
              <a:grpSpLocks/>
            </p:cNvGrpSpPr>
            <p:nvPr/>
          </p:nvGrpSpPr>
          <p:grpSpPr bwMode="auto">
            <a:xfrm>
              <a:off x="3788" y="1733"/>
              <a:ext cx="415" cy="56"/>
              <a:chOff x="3788" y="1733"/>
              <a:chExt cx="415" cy="56"/>
            </a:xfrm>
          </p:grpSpPr>
          <p:sp>
            <p:nvSpPr>
              <p:cNvPr id="54197"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198" name="Group 628"/>
              <p:cNvGrpSpPr>
                <a:grpSpLocks/>
              </p:cNvGrpSpPr>
              <p:nvPr/>
            </p:nvGrpSpPr>
            <p:grpSpPr bwMode="auto">
              <a:xfrm>
                <a:off x="3788" y="1757"/>
                <a:ext cx="295" cy="1"/>
                <a:chOff x="3788" y="1757"/>
                <a:chExt cx="295" cy="1"/>
              </a:xfrm>
            </p:grpSpPr>
            <p:sp>
              <p:nvSpPr>
                <p:cNvPr id="54199" name="Line 629"/>
                <p:cNvSpPr>
                  <a:spLocks noChangeShapeType="1"/>
                </p:cNvSpPr>
                <p:nvPr/>
              </p:nvSpPr>
              <p:spPr bwMode="auto">
                <a:xfrm>
                  <a:off x="3788"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00" name="Line 630"/>
                <p:cNvSpPr>
                  <a:spLocks noChangeShapeType="1"/>
                </p:cNvSpPr>
                <p:nvPr/>
              </p:nvSpPr>
              <p:spPr bwMode="auto">
                <a:xfrm>
                  <a:off x="3844"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01" name="Line 631"/>
                <p:cNvSpPr>
                  <a:spLocks noChangeShapeType="1"/>
                </p:cNvSpPr>
                <p:nvPr/>
              </p:nvSpPr>
              <p:spPr bwMode="auto">
                <a:xfrm>
                  <a:off x="3900"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02" name="Line 632"/>
                <p:cNvSpPr>
                  <a:spLocks noChangeShapeType="1"/>
                </p:cNvSpPr>
                <p:nvPr/>
              </p:nvSpPr>
              <p:spPr bwMode="auto">
                <a:xfrm>
                  <a:off x="3956"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03" name="Line 633"/>
                <p:cNvSpPr>
                  <a:spLocks noChangeShapeType="1"/>
                </p:cNvSpPr>
                <p:nvPr/>
              </p:nvSpPr>
              <p:spPr bwMode="auto">
                <a:xfrm>
                  <a:off x="4011"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04" name="Line 634"/>
                <p:cNvSpPr>
                  <a:spLocks noChangeShapeType="1"/>
                </p:cNvSpPr>
                <p:nvPr/>
              </p:nvSpPr>
              <p:spPr bwMode="auto">
                <a:xfrm>
                  <a:off x="4067"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07" name="Group 635"/>
            <p:cNvGrpSpPr>
              <a:grpSpLocks/>
            </p:cNvGrpSpPr>
            <p:nvPr/>
          </p:nvGrpSpPr>
          <p:grpSpPr bwMode="auto">
            <a:xfrm>
              <a:off x="3325" y="2044"/>
              <a:ext cx="423" cy="56"/>
              <a:chOff x="3325" y="2044"/>
              <a:chExt cx="423" cy="56"/>
            </a:xfrm>
          </p:grpSpPr>
          <p:sp>
            <p:nvSpPr>
              <p:cNvPr id="54189"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808080"/>
              </a:solidFill>
              <a:ln w="9525">
                <a:solidFill>
                  <a:srgbClr val="808080"/>
                </a:solidFill>
                <a:round/>
                <a:headEnd/>
                <a:tailEnd/>
              </a:ln>
            </p:spPr>
            <p:txBody>
              <a:bodyPr/>
              <a:lstStyle/>
              <a:p>
                <a:endParaRPr lang="en-US"/>
              </a:p>
            </p:txBody>
          </p:sp>
          <p:grpSp>
            <p:nvGrpSpPr>
              <p:cNvPr id="54190" name="Group 637"/>
              <p:cNvGrpSpPr>
                <a:grpSpLocks/>
              </p:cNvGrpSpPr>
              <p:nvPr/>
            </p:nvGrpSpPr>
            <p:grpSpPr bwMode="auto">
              <a:xfrm>
                <a:off x="3325" y="2068"/>
                <a:ext cx="295" cy="1"/>
                <a:chOff x="3325" y="2068"/>
                <a:chExt cx="295" cy="1"/>
              </a:xfrm>
            </p:grpSpPr>
            <p:sp>
              <p:nvSpPr>
                <p:cNvPr id="54191" name="Line 638"/>
                <p:cNvSpPr>
                  <a:spLocks noChangeShapeType="1"/>
                </p:cNvSpPr>
                <p:nvPr/>
              </p:nvSpPr>
              <p:spPr bwMode="auto">
                <a:xfrm>
                  <a:off x="3325"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92" name="Line 639"/>
                <p:cNvSpPr>
                  <a:spLocks noChangeShapeType="1"/>
                </p:cNvSpPr>
                <p:nvPr/>
              </p:nvSpPr>
              <p:spPr bwMode="auto">
                <a:xfrm>
                  <a:off x="3381"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93" name="Line 640"/>
                <p:cNvSpPr>
                  <a:spLocks noChangeShapeType="1"/>
                </p:cNvSpPr>
                <p:nvPr/>
              </p:nvSpPr>
              <p:spPr bwMode="auto">
                <a:xfrm>
                  <a:off x="3437"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94" name="Line 641"/>
                <p:cNvSpPr>
                  <a:spLocks noChangeShapeType="1"/>
                </p:cNvSpPr>
                <p:nvPr/>
              </p:nvSpPr>
              <p:spPr bwMode="auto">
                <a:xfrm>
                  <a:off x="3493" y="206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95" name="Line 642"/>
                <p:cNvSpPr>
                  <a:spLocks noChangeShapeType="1"/>
                </p:cNvSpPr>
                <p:nvPr/>
              </p:nvSpPr>
              <p:spPr bwMode="auto">
                <a:xfrm>
                  <a:off x="3548"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96" name="Line 643"/>
                <p:cNvSpPr>
                  <a:spLocks noChangeShapeType="1"/>
                </p:cNvSpPr>
                <p:nvPr/>
              </p:nvSpPr>
              <p:spPr bwMode="auto">
                <a:xfrm>
                  <a:off x="3604" y="206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08" name="Group 644"/>
            <p:cNvGrpSpPr>
              <a:grpSpLocks/>
            </p:cNvGrpSpPr>
            <p:nvPr/>
          </p:nvGrpSpPr>
          <p:grpSpPr bwMode="auto">
            <a:xfrm>
              <a:off x="3796" y="2036"/>
              <a:ext cx="415" cy="56"/>
              <a:chOff x="3796" y="2036"/>
              <a:chExt cx="415" cy="56"/>
            </a:xfrm>
          </p:grpSpPr>
          <p:sp>
            <p:nvSpPr>
              <p:cNvPr id="54181"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182" name="Group 646"/>
              <p:cNvGrpSpPr>
                <a:grpSpLocks/>
              </p:cNvGrpSpPr>
              <p:nvPr/>
            </p:nvGrpSpPr>
            <p:grpSpPr bwMode="auto">
              <a:xfrm>
                <a:off x="3796" y="2068"/>
                <a:ext cx="295" cy="1"/>
                <a:chOff x="3796" y="2068"/>
                <a:chExt cx="295" cy="1"/>
              </a:xfrm>
            </p:grpSpPr>
            <p:sp>
              <p:nvSpPr>
                <p:cNvPr id="54183" name="Line 647"/>
                <p:cNvSpPr>
                  <a:spLocks noChangeShapeType="1"/>
                </p:cNvSpPr>
                <p:nvPr/>
              </p:nvSpPr>
              <p:spPr bwMode="auto">
                <a:xfrm>
                  <a:off x="3796"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84" name="Line 648"/>
                <p:cNvSpPr>
                  <a:spLocks noChangeShapeType="1"/>
                </p:cNvSpPr>
                <p:nvPr/>
              </p:nvSpPr>
              <p:spPr bwMode="auto">
                <a:xfrm>
                  <a:off x="3852"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85" name="Line 649"/>
                <p:cNvSpPr>
                  <a:spLocks noChangeShapeType="1"/>
                </p:cNvSpPr>
                <p:nvPr/>
              </p:nvSpPr>
              <p:spPr bwMode="auto">
                <a:xfrm>
                  <a:off x="3908"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86" name="Line 650"/>
                <p:cNvSpPr>
                  <a:spLocks noChangeShapeType="1"/>
                </p:cNvSpPr>
                <p:nvPr/>
              </p:nvSpPr>
              <p:spPr bwMode="auto">
                <a:xfrm>
                  <a:off x="3964"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87" name="Line 651"/>
                <p:cNvSpPr>
                  <a:spLocks noChangeShapeType="1"/>
                </p:cNvSpPr>
                <p:nvPr/>
              </p:nvSpPr>
              <p:spPr bwMode="auto">
                <a:xfrm>
                  <a:off x="4019"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88" name="Line 652"/>
                <p:cNvSpPr>
                  <a:spLocks noChangeShapeType="1"/>
                </p:cNvSpPr>
                <p:nvPr/>
              </p:nvSpPr>
              <p:spPr bwMode="auto">
                <a:xfrm>
                  <a:off x="4075" y="206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09" name="Group 653"/>
            <p:cNvGrpSpPr>
              <a:grpSpLocks/>
            </p:cNvGrpSpPr>
            <p:nvPr/>
          </p:nvGrpSpPr>
          <p:grpSpPr bwMode="auto">
            <a:xfrm>
              <a:off x="4267" y="2036"/>
              <a:ext cx="415" cy="56"/>
              <a:chOff x="4267" y="2036"/>
              <a:chExt cx="415" cy="56"/>
            </a:xfrm>
          </p:grpSpPr>
          <p:sp>
            <p:nvSpPr>
              <p:cNvPr id="54173"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174" name="Group 655"/>
              <p:cNvGrpSpPr>
                <a:grpSpLocks/>
              </p:cNvGrpSpPr>
              <p:nvPr/>
            </p:nvGrpSpPr>
            <p:grpSpPr bwMode="auto">
              <a:xfrm>
                <a:off x="4267" y="2068"/>
                <a:ext cx="295" cy="1"/>
                <a:chOff x="4267" y="2068"/>
                <a:chExt cx="295" cy="1"/>
              </a:xfrm>
            </p:grpSpPr>
            <p:sp>
              <p:nvSpPr>
                <p:cNvPr id="54175" name="Line 656"/>
                <p:cNvSpPr>
                  <a:spLocks noChangeShapeType="1"/>
                </p:cNvSpPr>
                <p:nvPr/>
              </p:nvSpPr>
              <p:spPr bwMode="auto">
                <a:xfrm>
                  <a:off x="4267"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76" name="Line 657"/>
                <p:cNvSpPr>
                  <a:spLocks noChangeShapeType="1"/>
                </p:cNvSpPr>
                <p:nvPr/>
              </p:nvSpPr>
              <p:spPr bwMode="auto">
                <a:xfrm>
                  <a:off x="4323"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77" name="Line 658"/>
                <p:cNvSpPr>
                  <a:spLocks noChangeShapeType="1"/>
                </p:cNvSpPr>
                <p:nvPr/>
              </p:nvSpPr>
              <p:spPr bwMode="auto">
                <a:xfrm>
                  <a:off x="4379"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78" name="Line 659"/>
                <p:cNvSpPr>
                  <a:spLocks noChangeShapeType="1"/>
                </p:cNvSpPr>
                <p:nvPr/>
              </p:nvSpPr>
              <p:spPr bwMode="auto">
                <a:xfrm>
                  <a:off x="4435"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79" name="Line 660"/>
                <p:cNvSpPr>
                  <a:spLocks noChangeShapeType="1"/>
                </p:cNvSpPr>
                <p:nvPr/>
              </p:nvSpPr>
              <p:spPr bwMode="auto">
                <a:xfrm>
                  <a:off x="4491" y="206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80" name="Line 661"/>
                <p:cNvSpPr>
                  <a:spLocks noChangeShapeType="1"/>
                </p:cNvSpPr>
                <p:nvPr/>
              </p:nvSpPr>
              <p:spPr bwMode="auto">
                <a:xfrm>
                  <a:off x="4546" y="206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10" name="Group 662"/>
            <p:cNvGrpSpPr>
              <a:grpSpLocks/>
            </p:cNvGrpSpPr>
            <p:nvPr/>
          </p:nvGrpSpPr>
          <p:grpSpPr bwMode="auto">
            <a:xfrm>
              <a:off x="4259" y="2347"/>
              <a:ext cx="415" cy="56"/>
              <a:chOff x="4259" y="2347"/>
              <a:chExt cx="415" cy="56"/>
            </a:xfrm>
          </p:grpSpPr>
          <p:sp>
            <p:nvSpPr>
              <p:cNvPr id="54165"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166" name="Group 664"/>
              <p:cNvGrpSpPr>
                <a:grpSpLocks/>
              </p:cNvGrpSpPr>
              <p:nvPr/>
            </p:nvGrpSpPr>
            <p:grpSpPr bwMode="auto">
              <a:xfrm>
                <a:off x="4259" y="2371"/>
                <a:ext cx="295" cy="1"/>
                <a:chOff x="4259" y="2371"/>
                <a:chExt cx="295" cy="1"/>
              </a:xfrm>
            </p:grpSpPr>
            <p:sp>
              <p:nvSpPr>
                <p:cNvPr id="54167" name="Line 665"/>
                <p:cNvSpPr>
                  <a:spLocks noChangeShapeType="1"/>
                </p:cNvSpPr>
                <p:nvPr/>
              </p:nvSpPr>
              <p:spPr bwMode="auto">
                <a:xfrm>
                  <a:off x="4259"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68" name="Line 666"/>
                <p:cNvSpPr>
                  <a:spLocks noChangeShapeType="1"/>
                </p:cNvSpPr>
                <p:nvPr/>
              </p:nvSpPr>
              <p:spPr bwMode="auto">
                <a:xfrm>
                  <a:off x="4315"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69" name="Line 667"/>
                <p:cNvSpPr>
                  <a:spLocks noChangeShapeType="1"/>
                </p:cNvSpPr>
                <p:nvPr/>
              </p:nvSpPr>
              <p:spPr bwMode="auto">
                <a:xfrm>
                  <a:off x="4371"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70" name="Line 668"/>
                <p:cNvSpPr>
                  <a:spLocks noChangeShapeType="1"/>
                </p:cNvSpPr>
                <p:nvPr/>
              </p:nvSpPr>
              <p:spPr bwMode="auto">
                <a:xfrm>
                  <a:off x="4427"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71" name="Line 669"/>
                <p:cNvSpPr>
                  <a:spLocks noChangeShapeType="1"/>
                </p:cNvSpPr>
                <p:nvPr/>
              </p:nvSpPr>
              <p:spPr bwMode="auto">
                <a:xfrm>
                  <a:off x="4483" y="2371"/>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72" name="Line 670"/>
                <p:cNvSpPr>
                  <a:spLocks noChangeShapeType="1"/>
                </p:cNvSpPr>
                <p:nvPr/>
              </p:nvSpPr>
              <p:spPr bwMode="auto">
                <a:xfrm>
                  <a:off x="4538"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11" name="Group 671"/>
            <p:cNvGrpSpPr>
              <a:grpSpLocks/>
            </p:cNvGrpSpPr>
            <p:nvPr/>
          </p:nvGrpSpPr>
          <p:grpSpPr bwMode="auto">
            <a:xfrm>
              <a:off x="3796" y="2347"/>
              <a:ext cx="415" cy="56"/>
              <a:chOff x="3796" y="2347"/>
              <a:chExt cx="415" cy="56"/>
            </a:xfrm>
          </p:grpSpPr>
          <p:sp>
            <p:nvSpPr>
              <p:cNvPr id="54157"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158" name="Group 673"/>
              <p:cNvGrpSpPr>
                <a:grpSpLocks/>
              </p:cNvGrpSpPr>
              <p:nvPr/>
            </p:nvGrpSpPr>
            <p:grpSpPr bwMode="auto">
              <a:xfrm>
                <a:off x="3796" y="2371"/>
                <a:ext cx="295" cy="1"/>
                <a:chOff x="3796" y="2371"/>
                <a:chExt cx="295" cy="1"/>
              </a:xfrm>
            </p:grpSpPr>
            <p:sp>
              <p:nvSpPr>
                <p:cNvPr id="54159" name="Line 674"/>
                <p:cNvSpPr>
                  <a:spLocks noChangeShapeType="1"/>
                </p:cNvSpPr>
                <p:nvPr/>
              </p:nvSpPr>
              <p:spPr bwMode="auto">
                <a:xfrm>
                  <a:off x="3796"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60" name="Line 675"/>
                <p:cNvSpPr>
                  <a:spLocks noChangeShapeType="1"/>
                </p:cNvSpPr>
                <p:nvPr/>
              </p:nvSpPr>
              <p:spPr bwMode="auto">
                <a:xfrm>
                  <a:off x="3852"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61" name="Line 676"/>
                <p:cNvSpPr>
                  <a:spLocks noChangeShapeType="1"/>
                </p:cNvSpPr>
                <p:nvPr/>
              </p:nvSpPr>
              <p:spPr bwMode="auto">
                <a:xfrm>
                  <a:off x="3908"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62" name="Line 677"/>
                <p:cNvSpPr>
                  <a:spLocks noChangeShapeType="1"/>
                </p:cNvSpPr>
                <p:nvPr/>
              </p:nvSpPr>
              <p:spPr bwMode="auto">
                <a:xfrm>
                  <a:off x="3964"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63" name="Line 678"/>
                <p:cNvSpPr>
                  <a:spLocks noChangeShapeType="1"/>
                </p:cNvSpPr>
                <p:nvPr/>
              </p:nvSpPr>
              <p:spPr bwMode="auto">
                <a:xfrm>
                  <a:off x="4019"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64" name="Line 679"/>
                <p:cNvSpPr>
                  <a:spLocks noChangeShapeType="1"/>
                </p:cNvSpPr>
                <p:nvPr/>
              </p:nvSpPr>
              <p:spPr bwMode="auto">
                <a:xfrm>
                  <a:off x="4075"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12" name="Group 680"/>
            <p:cNvGrpSpPr>
              <a:grpSpLocks/>
            </p:cNvGrpSpPr>
            <p:nvPr/>
          </p:nvGrpSpPr>
          <p:grpSpPr bwMode="auto">
            <a:xfrm>
              <a:off x="3333" y="2339"/>
              <a:ext cx="415" cy="64"/>
              <a:chOff x="3333" y="2339"/>
              <a:chExt cx="415" cy="64"/>
            </a:xfrm>
          </p:grpSpPr>
          <p:sp>
            <p:nvSpPr>
              <p:cNvPr id="54149"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64">
                    <a:moveTo>
                      <a:pt x="112" y="32"/>
                    </a:moveTo>
                    <a:lnTo>
                      <a:pt x="0" y="64"/>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150" name="Group 682"/>
              <p:cNvGrpSpPr>
                <a:grpSpLocks/>
              </p:cNvGrpSpPr>
              <p:nvPr/>
            </p:nvGrpSpPr>
            <p:grpSpPr bwMode="auto">
              <a:xfrm>
                <a:off x="3333" y="2371"/>
                <a:ext cx="295" cy="1"/>
                <a:chOff x="3333" y="2371"/>
                <a:chExt cx="295" cy="1"/>
              </a:xfrm>
            </p:grpSpPr>
            <p:sp>
              <p:nvSpPr>
                <p:cNvPr id="54151" name="Line 683"/>
                <p:cNvSpPr>
                  <a:spLocks noChangeShapeType="1"/>
                </p:cNvSpPr>
                <p:nvPr/>
              </p:nvSpPr>
              <p:spPr bwMode="auto">
                <a:xfrm>
                  <a:off x="3333"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52" name="Line 684"/>
                <p:cNvSpPr>
                  <a:spLocks noChangeShapeType="1"/>
                </p:cNvSpPr>
                <p:nvPr/>
              </p:nvSpPr>
              <p:spPr bwMode="auto">
                <a:xfrm>
                  <a:off x="3389"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53" name="Line 685"/>
                <p:cNvSpPr>
                  <a:spLocks noChangeShapeType="1"/>
                </p:cNvSpPr>
                <p:nvPr/>
              </p:nvSpPr>
              <p:spPr bwMode="auto">
                <a:xfrm>
                  <a:off x="3445"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54" name="Line 686"/>
                <p:cNvSpPr>
                  <a:spLocks noChangeShapeType="1"/>
                </p:cNvSpPr>
                <p:nvPr/>
              </p:nvSpPr>
              <p:spPr bwMode="auto">
                <a:xfrm>
                  <a:off x="3501" y="2371"/>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55" name="Line 687"/>
                <p:cNvSpPr>
                  <a:spLocks noChangeShapeType="1"/>
                </p:cNvSpPr>
                <p:nvPr/>
              </p:nvSpPr>
              <p:spPr bwMode="auto">
                <a:xfrm>
                  <a:off x="3556"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56" name="Line 688"/>
                <p:cNvSpPr>
                  <a:spLocks noChangeShapeType="1"/>
                </p:cNvSpPr>
                <p:nvPr/>
              </p:nvSpPr>
              <p:spPr bwMode="auto">
                <a:xfrm>
                  <a:off x="3612"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13" name="Group 689"/>
            <p:cNvGrpSpPr>
              <a:grpSpLocks/>
            </p:cNvGrpSpPr>
            <p:nvPr/>
          </p:nvGrpSpPr>
          <p:grpSpPr bwMode="auto">
            <a:xfrm>
              <a:off x="3325" y="2650"/>
              <a:ext cx="415" cy="56"/>
              <a:chOff x="3325" y="2650"/>
              <a:chExt cx="415" cy="56"/>
            </a:xfrm>
          </p:grpSpPr>
          <p:sp>
            <p:nvSpPr>
              <p:cNvPr id="54141"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142" name="Group 691"/>
              <p:cNvGrpSpPr>
                <a:grpSpLocks/>
              </p:cNvGrpSpPr>
              <p:nvPr/>
            </p:nvGrpSpPr>
            <p:grpSpPr bwMode="auto">
              <a:xfrm>
                <a:off x="3325" y="2674"/>
                <a:ext cx="295" cy="1"/>
                <a:chOff x="3325" y="2674"/>
                <a:chExt cx="295" cy="1"/>
              </a:xfrm>
            </p:grpSpPr>
            <p:sp>
              <p:nvSpPr>
                <p:cNvPr id="54143" name="Line 692"/>
                <p:cNvSpPr>
                  <a:spLocks noChangeShapeType="1"/>
                </p:cNvSpPr>
                <p:nvPr/>
              </p:nvSpPr>
              <p:spPr bwMode="auto">
                <a:xfrm>
                  <a:off x="3325"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44" name="Line 693"/>
                <p:cNvSpPr>
                  <a:spLocks noChangeShapeType="1"/>
                </p:cNvSpPr>
                <p:nvPr/>
              </p:nvSpPr>
              <p:spPr bwMode="auto">
                <a:xfrm>
                  <a:off x="338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45" name="Line 694"/>
                <p:cNvSpPr>
                  <a:spLocks noChangeShapeType="1"/>
                </p:cNvSpPr>
                <p:nvPr/>
              </p:nvSpPr>
              <p:spPr bwMode="auto">
                <a:xfrm>
                  <a:off x="3437"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46" name="Line 695"/>
                <p:cNvSpPr>
                  <a:spLocks noChangeShapeType="1"/>
                </p:cNvSpPr>
                <p:nvPr/>
              </p:nvSpPr>
              <p:spPr bwMode="auto">
                <a:xfrm>
                  <a:off x="3493" y="2674"/>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47" name="Line 696"/>
                <p:cNvSpPr>
                  <a:spLocks noChangeShapeType="1"/>
                </p:cNvSpPr>
                <p:nvPr/>
              </p:nvSpPr>
              <p:spPr bwMode="auto">
                <a:xfrm>
                  <a:off x="3548"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48" name="Line 697"/>
                <p:cNvSpPr>
                  <a:spLocks noChangeShapeType="1"/>
                </p:cNvSpPr>
                <p:nvPr/>
              </p:nvSpPr>
              <p:spPr bwMode="auto">
                <a:xfrm>
                  <a:off x="3604"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14" name="Group 698"/>
            <p:cNvGrpSpPr>
              <a:grpSpLocks/>
            </p:cNvGrpSpPr>
            <p:nvPr/>
          </p:nvGrpSpPr>
          <p:grpSpPr bwMode="auto">
            <a:xfrm>
              <a:off x="3788" y="2650"/>
              <a:ext cx="415" cy="56"/>
              <a:chOff x="3788" y="2650"/>
              <a:chExt cx="415" cy="56"/>
            </a:xfrm>
          </p:grpSpPr>
          <p:sp>
            <p:nvSpPr>
              <p:cNvPr id="54133"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134" name="Group 700"/>
              <p:cNvGrpSpPr>
                <a:grpSpLocks/>
              </p:cNvGrpSpPr>
              <p:nvPr/>
            </p:nvGrpSpPr>
            <p:grpSpPr bwMode="auto">
              <a:xfrm>
                <a:off x="3788" y="2674"/>
                <a:ext cx="295" cy="1"/>
                <a:chOff x="3788" y="2674"/>
                <a:chExt cx="295" cy="1"/>
              </a:xfrm>
            </p:grpSpPr>
            <p:sp>
              <p:nvSpPr>
                <p:cNvPr id="54135" name="Line 701"/>
                <p:cNvSpPr>
                  <a:spLocks noChangeShapeType="1"/>
                </p:cNvSpPr>
                <p:nvPr/>
              </p:nvSpPr>
              <p:spPr bwMode="auto">
                <a:xfrm>
                  <a:off x="3788"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36" name="Line 702"/>
                <p:cNvSpPr>
                  <a:spLocks noChangeShapeType="1"/>
                </p:cNvSpPr>
                <p:nvPr/>
              </p:nvSpPr>
              <p:spPr bwMode="auto">
                <a:xfrm>
                  <a:off x="3844"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37" name="Line 703"/>
                <p:cNvSpPr>
                  <a:spLocks noChangeShapeType="1"/>
                </p:cNvSpPr>
                <p:nvPr/>
              </p:nvSpPr>
              <p:spPr bwMode="auto">
                <a:xfrm>
                  <a:off x="3900"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38" name="Line 704"/>
                <p:cNvSpPr>
                  <a:spLocks noChangeShapeType="1"/>
                </p:cNvSpPr>
                <p:nvPr/>
              </p:nvSpPr>
              <p:spPr bwMode="auto">
                <a:xfrm>
                  <a:off x="3956"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39" name="Line 705"/>
                <p:cNvSpPr>
                  <a:spLocks noChangeShapeType="1"/>
                </p:cNvSpPr>
                <p:nvPr/>
              </p:nvSpPr>
              <p:spPr bwMode="auto">
                <a:xfrm>
                  <a:off x="401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40" name="Line 706"/>
                <p:cNvSpPr>
                  <a:spLocks noChangeShapeType="1"/>
                </p:cNvSpPr>
                <p:nvPr/>
              </p:nvSpPr>
              <p:spPr bwMode="auto">
                <a:xfrm>
                  <a:off x="4067"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15" name="Group 707"/>
            <p:cNvGrpSpPr>
              <a:grpSpLocks/>
            </p:cNvGrpSpPr>
            <p:nvPr/>
          </p:nvGrpSpPr>
          <p:grpSpPr bwMode="auto">
            <a:xfrm>
              <a:off x="3325" y="2953"/>
              <a:ext cx="415" cy="56"/>
              <a:chOff x="3325" y="2953"/>
              <a:chExt cx="415" cy="56"/>
            </a:xfrm>
          </p:grpSpPr>
          <p:sp>
            <p:nvSpPr>
              <p:cNvPr id="54125"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126" name="Group 709"/>
              <p:cNvGrpSpPr>
                <a:grpSpLocks/>
              </p:cNvGrpSpPr>
              <p:nvPr/>
            </p:nvGrpSpPr>
            <p:grpSpPr bwMode="auto">
              <a:xfrm>
                <a:off x="3325" y="2985"/>
                <a:ext cx="295" cy="1"/>
                <a:chOff x="3325" y="2985"/>
                <a:chExt cx="295" cy="1"/>
              </a:xfrm>
            </p:grpSpPr>
            <p:sp>
              <p:nvSpPr>
                <p:cNvPr id="54127" name="Line 710"/>
                <p:cNvSpPr>
                  <a:spLocks noChangeShapeType="1"/>
                </p:cNvSpPr>
                <p:nvPr/>
              </p:nvSpPr>
              <p:spPr bwMode="auto">
                <a:xfrm>
                  <a:off x="3325"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28" name="Line 711"/>
                <p:cNvSpPr>
                  <a:spLocks noChangeShapeType="1"/>
                </p:cNvSpPr>
                <p:nvPr/>
              </p:nvSpPr>
              <p:spPr bwMode="auto">
                <a:xfrm>
                  <a:off x="3381"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29" name="Line 712"/>
                <p:cNvSpPr>
                  <a:spLocks noChangeShapeType="1"/>
                </p:cNvSpPr>
                <p:nvPr/>
              </p:nvSpPr>
              <p:spPr bwMode="auto">
                <a:xfrm>
                  <a:off x="3437"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30" name="Line 713"/>
                <p:cNvSpPr>
                  <a:spLocks noChangeShapeType="1"/>
                </p:cNvSpPr>
                <p:nvPr/>
              </p:nvSpPr>
              <p:spPr bwMode="auto">
                <a:xfrm>
                  <a:off x="3493" y="2985"/>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31" name="Line 714"/>
                <p:cNvSpPr>
                  <a:spLocks noChangeShapeType="1"/>
                </p:cNvSpPr>
                <p:nvPr/>
              </p:nvSpPr>
              <p:spPr bwMode="auto">
                <a:xfrm>
                  <a:off x="3548"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32" name="Line 715"/>
                <p:cNvSpPr>
                  <a:spLocks noChangeShapeType="1"/>
                </p:cNvSpPr>
                <p:nvPr/>
              </p:nvSpPr>
              <p:spPr bwMode="auto">
                <a:xfrm>
                  <a:off x="3604"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16" name="Group 716"/>
            <p:cNvGrpSpPr>
              <a:grpSpLocks/>
            </p:cNvGrpSpPr>
            <p:nvPr/>
          </p:nvGrpSpPr>
          <p:grpSpPr bwMode="auto">
            <a:xfrm>
              <a:off x="3788" y="2953"/>
              <a:ext cx="415" cy="56"/>
              <a:chOff x="3788" y="2953"/>
              <a:chExt cx="415" cy="56"/>
            </a:xfrm>
          </p:grpSpPr>
          <p:sp>
            <p:nvSpPr>
              <p:cNvPr id="54117"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118" name="Group 718"/>
              <p:cNvGrpSpPr>
                <a:grpSpLocks/>
              </p:cNvGrpSpPr>
              <p:nvPr/>
            </p:nvGrpSpPr>
            <p:grpSpPr bwMode="auto">
              <a:xfrm>
                <a:off x="3788" y="2985"/>
                <a:ext cx="295" cy="1"/>
                <a:chOff x="3788" y="2985"/>
                <a:chExt cx="295" cy="1"/>
              </a:xfrm>
            </p:grpSpPr>
            <p:sp>
              <p:nvSpPr>
                <p:cNvPr id="54119" name="Line 719"/>
                <p:cNvSpPr>
                  <a:spLocks noChangeShapeType="1"/>
                </p:cNvSpPr>
                <p:nvPr/>
              </p:nvSpPr>
              <p:spPr bwMode="auto">
                <a:xfrm>
                  <a:off x="3788"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20" name="Line 720"/>
                <p:cNvSpPr>
                  <a:spLocks noChangeShapeType="1"/>
                </p:cNvSpPr>
                <p:nvPr/>
              </p:nvSpPr>
              <p:spPr bwMode="auto">
                <a:xfrm>
                  <a:off x="3844"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21" name="Line 721"/>
                <p:cNvSpPr>
                  <a:spLocks noChangeShapeType="1"/>
                </p:cNvSpPr>
                <p:nvPr/>
              </p:nvSpPr>
              <p:spPr bwMode="auto">
                <a:xfrm>
                  <a:off x="3900"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22" name="Line 722"/>
                <p:cNvSpPr>
                  <a:spLocks noChangeShapeType="1"/>
                </p:cNvSpPr>
                <p:nvPr/>
              </p:nvSpPr>
              <p:spPr bwMode="auto">
                <a:xfrm>
                  <a:off x="3956"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23" name="Line 723"/>
                <p:cNvSpPr>
                  <a:spLocks noChangeShapeType="1"/>
                </p:cNvSpPr>
                <p:nvPr/>
              </p:nvSpPr>
              <p:spPr bwMode="auto">
                <a:xfrm>
                  <a:off x="4011"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24" name="Line 724"/>
                <p:cNvSpPr>
                  <a:spLocks noChangeShapeType="1"/>
                </p:cNvSpPr>
                <p:nvPr/>
              </p:nvSpPr>
              <p:spPr bwMode="auto">
                <a:xfrm>
                  <a:off x="4067"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17" name="Group 725"/>
            <p:cNvGrpSpPr>
              <a:grpSpLocks/>
            </p:cNvGrpSpPr>
            <p:nvPr/>
          </p:nvGrpSpPr>
          <p:grpSpPr bwMode="auto">
            <a:xfrm>
              <a:off x="4251" y="2953"/>
              <a:ext cx="415" cy="56"/>
              <a:chOff x="4251" y="2953"/>
              <a:chExt cx="415" cy="56"/>
            </a:xfrm>
          </p:grpSpPr>
          <p:sp>
            <p:nvSpPr>
              <p:cNvPr id="54109"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110" name="Group 727"/>
              <p:cNvGrpSpPr>
                <a:grpSpLocks/>
              </p:cNvGrpSpPr>
              <p:nvPr/>
            </p:nvGrpSpPr>
            <p:grpSpPr bwMode="auto">
              <a:xfrm>
                <a:off x="4251" y="2985"/>
                <a:ext cx="295" cy="1"/>
                <a:chOff x="4251" y="2985"/>
                <a:chExt cx="295" cy="1"/>
              </a:xfrm>
            </p:grpSpPr>
            <p:sp>
              <p:nvSpPr>
                <p:cNvPr id="54111" name="Line 728"/>
                <p:cNvSpPr>
                  <a:spLocks noChangeShapeType="1"/>
                </p:cNvSpPr>
                <p:nvPr/>
              </p:nvSpPr>
              <p:spPr bwMode="auto">
                <a:xfrm>
                  <a:off x="4251"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12" name="Line 729"/>
                <p:cNvSpPr>
                  <a:spLocks noChangeShapeType="1"/>
                </p:cNvSpPr>
                <p:nvPr/>
              </p:nvSpPr>
              <p:spPr bwMode="auto">
                <a:xfrm>
                  <a:off x="4307"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13" name="Line 730"/>
                <p:cNvSpPr>
                  <a:spLocks noChangeShapeType="1"/>
                </p:cNvSpPr>
                <p:nvPr/>
              </p:nvSpPr>
              <p:spPr bwMode="auto">
                <a:xfrm>
                  <a:off x="4363"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14" name="Line 731"/>
                <p:cNvSpPr>
                  <a:spLocks noChangeShapeType="1"/>
                </p:cNvSpPr>
                <p:nvPr/>
              </p:nvSpPr>
              <p:spPr bwMode="auto">
                <a:xfrm>
                  <a:off x="4419"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15" name="Line 732"/>
                <p:cNvSpPr>
                  <a:spLocks noChangeShapeType="1"/>
                </p:cNvSpPr>
                <p:nvPr/>
              </p:nvSpPr>
              <p:spPr bwMode="auto">
                <a:xfrm>
                  <a:off x="4475"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116" name="Line 733"/>
                <p:cNvSpPr>
                  <a:spLocks noChangeShapeType="1"/>
                </p:cNvSpPr>
                <p:nvPr/>
              </p:nvSpPr>
              <p:spPr bwMode="auto">
                <a:xfrm>
                  <a:off x="4530"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18" name="Group 734"/>
            <p:cNvGrpSpPr>
              <a:grpSpLocks/>
            </p:cNvGrpSpPr>
            <p:nvPr/>
          </p:nvGrpSpPr>
          <p:grpSpPr bwMode="auto">
            <a:xfrm>
              <a:off x="4674" y="1741"/>
              <a:ext cx="40" cy="1260"/>
              <a:chOff x="4674" y="1741"/>
              <a:chExt cx="40" cy="1260"/>
            </a:xfrm>
          </p:grpSpPr>
          <p:sp>
            <p:nvSpPr>
              <p:cNvPr id="54099" name="Oval 735"/>
              <p:cNvSpPr>
                <a:spLocks noChangeArrowheads="1"/>
              </p:cNvSpPr>
              <p:nvPr/>
            </p:nvSpPr>
            <p:spPr bwMode="auto">
              <a:xfrm>
                <a:off x="4674" y="1741"/>
                <a:ext cx="32" cy="40"/>
              </a:xfrm>
              <a:prstGeom prst="ellipse">
                <a:avLst/>
              </a:prstGeom>
              <a:solidFill>
                <a:srgbClr val="808080"/>
              </a:solidFill>
              <a:ln w="9525">
                <a:solidFill>
                  <a:srgbClr val="808080"/>
                </a:solidFill>
                <a:round/>
                <a:headEnd/>
                <a:tailEnd/>
              </a:ln>
            </p:spPr>
            <p:txBody>
              <a:bodyPr/>
              <a:lstStyle/>
              <a:p>
                <a:endParaRPr lang="en-US"/>
              </a:p>
            </p:txBody>
          </p:sp>
          <p:sp>
            <p:nvSpPr>
              <p:cNvPr id="54100" name="Oval 736"/>
              <p:cNvSpPr>
                <a:spLocks noChangeArrowheads="1"/>
              </p:cNvSpPr>
              <p:nvPr/>
            </p:nvSpPr>
            <p:spPr bwMode="auto">
              <a:xfrm>
                <a:off x="4674" y="1741"/>
                <a:ext cx="32" cy="40"/>
              </a:xfrm>
              <a:prstGeom prst="ellipse">
                <a:avLst/>
              </a:prstGeom>
              <a:solidFill>
                <a:srgbClr val="808080"/>
              </a:solidFill>
              <a:ln w="25400">
                <a:solidFill>
                  <a:srgbClr val="808080"/>
                </a:solidFill>
                <a:round/>
                <a:headEnd/>
                <a:tailEnd/>
              </a:ln>
            </p:spPr>
            <p:txBody>
              <a:bodyPr/>
              <a:lstStyle/>
              <a:p>
                <a:endParaRPr lang="en-US"/>
              </a:p>
            </p:txBody>
          </p:sp>
          <p:sp>
            <p:nvSpPr>
              <p:cNvPr id="54101" name="Oval 737"/>
              <p:cNvSpPr>
                <a:spLocks noChangeArrowheads="1"/>
              </p:cNvSpPr>
              <p:nvPr/>
            </p:nvSpPr>
            <p:spPr bwMode="auto">
              <a:xfrm>
                <a:off x="4682" y="2044"/>
                <a:ext cx="32" cy="40"/>
              </a:xfrm>
              <a:prstGeom prst="ellipse">
                <a:avLst/>
              </a:prstGeom>
              <a:solidFill>
                <a:srgbClr val="808080"/>
              </a:solidFill>
              <a:ln w="9525">
                <a:solidFill>
                  <a:srgbClr val="808080"/>
                </a:solidFill>
                <a:round/>
                <a:headEnd/>
                <a:tailEnd/>
              </a:ln>
            </p:spPr>
            <p:txBody>
              <a:bodyPr/>
              <a:lstStyle/>
              <a:p>
                <a:endParaRPr lang="en-US"/>
              </a:p>
            </p:txBody>
          </p:sp>
          <p:sp>
            <p:nvSpPr>
              <p:cNvPr id="54102" name="Oval 738"/>
              <p:cNvSpPr>
                <a:spLocks noChangeArrowheads="1"/>
              </p:cNvSpPr>
              <p:nvPr/>
            </p:nvSpPr>
            <p:spPr bwMode="auto">
              <a:xfrm>
                <a:off x="4682" y="2044"/>
                <a:ext cx="32" cy="40"/>
              </a:xfrm>
              <a:prstGeom prst="ellipse">
                <a:avLst/>
              </a:prstGeom>
              <a:solidFill>
                <a:srgbClr val="808080"/>
              </a:solidFill>
              <a:ln w="25400">
                <a:solidFill>
                  <a:srgbClr val="808080"/>
                </a:solidFill>
                <a:round/>
                <a:headEnd/>
                <a:tailEnd/>
              </a:ln>
            </p:spPr>
            <p:txBody>
              <a:bodyPr/>
              <a:lstStyle/>
              <a:p>
                <a:endParaRPr lang="en-US"/>
              </a:p>
            </p:txBody>
          </p:sp>
          <p:sp>
            <p:nvSpPr>
              <p:cNvPr id="54103" name="Oval 739"/>
              <p:cNvSpPr>
                <a:spLocks noChangeArrowheads="1"/>
              </p:cNvSpPr>
              <p:nvPr/>
            </p:nvSpPr>
            <p:spPr bwMode="auto">
              <a:xfrm>
                <a:off x="4682"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54104" name="Oval 740"/>
              <p:cNvSpPr>
                <a:spLocks noChangeArrowheads="1"/>
              </p:cNvSpPr>
              <p:nvPr/>
            </p:nvSpPr>
            <p:spPr bwMode="auto">
              <a:xfrm>
                <a:off x="4682"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54105" name="Oval 741"/>
              <p:cNvSpPr>
                <a:spLocks noChangeArrowheads="1"/>
              </p:cNvSpPr>
              <p:nvPr/>
            </p:nvSpPr>
            <p:spPr bwMode="auto">
              <a:xfrm>
                <a:off x="4674" y="2658"/>
                <a:ext cx="32" cy="40"/>
              </a:xfrm>
              <a:prstGeom prst="ellipse">
                <a:avLst/>
              </a:prstGeom>
              <a:solidFill>
                <a:srgbClr val="808080"/>
              </a:solidFill>
              <a:ln w="9525">
                <a:solidFill>
                  <a:srgbClr val="808080"/>
                </a:solidFill>
                <a:round/>
                <a:headEnd/>
                <a:tailEnd/>
              </a:ln>
            </p:spPr>
            <p:txBody>
              <a:bodyPr/>
              <a:lstStyle/>
              <a:p>
                <a:endParaRPr lang="en-US"/>
              </a:p>
            </p:txBody>
          </p:sp>
          <p:sp>
            <p:nvSpPr>
              <p:cNvPr id="54106" name="Oval 742"/>
              <p:cNvSpPr>
                <a:spLocks noChangeArrowheads="1"/>
              </p:cNvSpPr>
              <p:nvPr/>
            </p:nvSpPr>
            <p:spPr bwMode="auto">
              <a:xfrm>
                <a:off x="4674" y="2658"/>
                <a:ext cx="32" cy="40"/>
              </a:xfrm>
              <a:prstGeom prst="ellipse">
                <a:avLst/>
              </a:prstGeom>
              <a:solidFill>
                <a:srgbClr val="808080"/>
              </a:solidFill>
              <a:ln w="25400">
                <a:solidFill>
                  <a:srgbClr val="808080"/>
                </a:solidFill>
                <a:round/>
                <a:headEnd/>
                <a:tailEnd/>
              </a:ln>
            </p:spPr>
            <p:txBody>
              <a:bodyPr/>
              <a:lstStyle/>
              <a:p>
                <a:endParaRPr lang="en-US"/>
              </a:p>
            </p:txBody>
          </p:sp>
          <p:sp>
            <p:nvSpPr>
              <p:cNvPr id="54107" name="Oval 743"/>
              <p:cNvSpPr>
                <a:spLocks noChangeArrowheads="1"/>
              </p:cNvSpPr>
              <p:nvPr/>
            </p:nvSpPr>
            <p:spPr bwMode="auto">
              <a:xfrm>
                <a:off x="4674" y="2969"/>
                <a:ext cx="32" cy="32"/>
              </a:xfrm>
              <a:prstGeom prst="ellipse">
                <a:avLst/>
              </a:prstGeom>
              <a:solidFill>
                <a:srgbClr val="808080"/>
              </a:solidFill>
              <a:ln w="9525">
                <a:solidFill>
                  <a:srgbClr val="808080"/>
                </a:solidFill>
                <a:round/>
                <a:headEnd/>
                <a:tailEnd/>
              </a:ln>
            </p:spPr>
            <p:txBody>
              <a:bodyPr/>
              <a:lstStyle/>
              <a:p>
                <a:endParaRPr lang="en-US"/>
              </a:p>
            </p:txBody>
          </p:sp>
          <p:sp>
            <p:nvSpPr>
              <p:cNvPr id="54108" name="Oval 744"/>
              <p:cNvSpPr>
                <a:spLocks noChangeArrowheads="1"/>
              </p:cNvSpPr>
              <p:nvPr/>
            </p:nvSpPr>
            <p:spPr bwMode="auto">
              <a:xfrm>
                <a:off x="4674" y="2969"/>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3619" name="Group 745"/>
            <p:cNvGrpSpPr>
              <a:grpSpLocks/>
            </p:cNvGrpSpPr>
            <p:nvPr/>
          </p:nvGrpSpPr>
          <p:grpSpPr bwMode="auto">
            <a:xfrm>
              <a:off x="3740" y="3272"/>
              <a:ext cx="40" cy="343"/>
              <a:chOff x="3740" y="3272"/>
              <a:chExt cx="40" cy="343"/>
            </a:xfrm>
          </p:grpSpPr>
          <p:sp>
            <p:nvSpPr>
              <p:cNvPr id="54095" name="Oval 746"/>
              <p:cNvSpPr>
                <a:spLocks noChangeArrowheads="1"/>
              </p:cNvSpPr>
              <p:nvPr/>
            </p:nvSpPr>
            <p:spPr bwMode="auto">
              <a:xfrm>
                <a:off x="3740" y="3272"/>
                <a:ext cx="40" cy="32"/>
              </a:xfrm>
              <a:prstGeom prst="ellipse">
                <a:avLst/>
              </a:prstGeom>
              <a:solidFill>
                <a:srgbClr val="808080"/>
              </a:solidFill>
              <a:ln w="9525">
                <a:solidFill>
                  <a:srgbClr val="808080"/>
                </a:solidFill>
                <a:round/>
                <a:headEnd/>
                <a:tailEnd/>
              </a:ln>
            </p:spPr>
            <p:txBody>
              <a:bodyPr/>
              <a:lstStyle/>
              <a:p>
                <a:endParaRPr lang="en-US"/>
              </a:p>
            </p:txBody>
          </p:sp>
          <p:sp>
            <p:nvSpPr>
              <p:cNvPr id="54096" name="Oval 747"/>
              <p:cNvSpPr>
                <a:spLocks noChangeArrowheads="1"/>
              </p:cNvSpPr>
              <p:nvPr/>
            </p:nvSpPr>
            <p:spPr bwMode="auto">
              <a:xfrm>
                <a:off x="3740" y="3272"/>
                <a:ext cx="40" cy="32"/>
              </a:xfrm>
              <a:prstGeom prst="ellipse">
                <a:avLst/>
              </a:prstGeom>
              <a:solidFill>
                <a:srgbClr val="808080"/>
              </a:solidFill>
              <a:ln w="25400">
                <a:solidFill>
                  <a:srgbClr val="808080"/>
                </a:solidFill>
                <a:round/>
                <a:headEnd/>
                <a:tailEnd/>
              </a:ln>
            </p:spPr>
            <p:txBody>
              <a:bodyPr/>
              <a:lstStyle/>
              <a:p>
                <a:endParaRPr lang="en-US"/>
              </a:p>
            </p:txBody>
          </p:sp>
          <p:sp>
            <p:nvSpPr>
              <p:cNvPr id="54097" name="Oval 748"/>
              <p:cNvSpPr>
                <a:spLocks noChangeArrowheads="1"/>
              </p:cNvSpPr>
              <p:nvPr/>
            </p:nvSpPr>
            <p:spPr bwMode="auto">
              <a:xfrm>
                <a:off x="3740" y="3575"/>
                <a:ext cx="40" cy="40"/>
              </a:xfrm>
              <a:prstGeom prst="ellipse">
                <a:avLst/>
              </a:prstGeom>
              <a:solidFill>
                <a:srgbClr val="808080"/>
              </a:solidFill>
              <a:ln w="9525">
                <a:solidFill>
                  <a:srgbClr val="808080"/>
                </a:solidFill>
                <a:round/>
                <a:headEnd/>
                <a:tailEnd/>
              </a:ln>
            </p:spPr>
            <p:txBody>
              <a:bodyPr/>
              <a:lstStyle/>
              <a:p>
                <a:endParaRPr lang="en-US"/>
              </a:p>
            </p:txBody>
          </p:sp>
          <p:sp>
            <p:nvSpPr>
              <p:cNvPr id="54098" name="Oval 749"/>
              <p:cNvSpPr>
                <a:spLocks noChangeArrowheads="1"/>
              </p:cNvSpPr>
              <p:nvPr/>
            </p:nvSpPr>
            <p:spPr bwMode="auto">
              <a:xfrm>
                <a:off x="3740" y="3575"/>
                <a:ext cx="40" cy="40"/>
              </a:xfrm>
              <a:prstGeom prst="ellipse">
                <a:avLst/>
              </a:prstGeom>
              <a:solidFill>
                <a:srgbClr val="808080"/>
              </a:solidFill>
              <a:ln w="25400">
                <a:solidFill>
                  <a:srgbClr val="808080"/>
                </a:solidFill>
                <a:round/>
                <a:headEnd/>
                <a:tailEnd/>
              </a:ln>
            </p:spPr>
            <p:txBody>
              <a:bodyPr/>
              <a:lstStyle/>
              <a:p>
                <a:endParaRPr lang="en-US"/>
              </a:p>
            </p:txBody>
          </p:sp>
        </p:grpSp>
        <p:grpSp>
          <p:nvGrpSpPr>
            <p:cNvPr id="53620" name="Group 750"/>
            <p:cNvGrpSpPr>
              <a:grpSpLocks/>
            </p:cNvGrpSpPr>
            <p:nvPr/>
          </p:nvGrpSpPr>
          <p:grpSpPr bwMode="auto">
            <a:xfrm>
              <a:off x="3285" y="3272"/>
              <a:ext cx="32" cy="343"/>
              <a:chOff x="3285" y="3272"/>
              <a:chExt cx="32" cy="343"/>
            </a:xfrm>
          </p:grpSpPr>
          <p:sp>
            <p:nvSpPr>
              <p:cNvPr id="54091" name="Oval 751"/>
              <p:cNvSpPr>
                <a:spLocks noChangeArrowheads="1"/>
              </p:cNvSpPr>
              <p:nvPr/>
            </p:nvSpPr>
            <p:spPr bwMode="auto">
              <a:xfrm>
                <a:off x="3285" y="3272"/>
                <a:ext cx="32" cy="32"/>
              </a:xfrm>
              <a:prstGeom prst="ellipse">
                <a:avLst/>
              </a:prstGeom>
              <a:solidFill>
                <a:srgbClr val="808080"/>
              </a:solidFill>
              <a:ln w="9525">
                <a:solidFill>
                  <a:srgbClr val="808080"/>
                </a:solidFill>
                <a:round/>
                <a:headEnd/>
                <a:tailEnd/>
              </a:ln>
            </p:spPr>
            <p:txBody>
              <a:bodyPr/>
              <a:lstStyle/>
              <a:p>
                <a:endParaRPr lang="en-US"/>
              </a:p>
            </p:txBody>
          </p:sp>
          <p:sp>
            <p:nvSpPr>
              <p:cNvPr id="54092" name="Oval 752"/>
              <p:cNvSpPr>
                <a:spLocks noChangeArrowheads="1"/>
              </p:cNvSpPr>
              <p:nvPr/>
            </p:nvSpPr>
            <p:spPr bwMode="auto">
              <a:xfrm>
                <a:off x="3285" y="3272"/>
                <a:ext cx="32" cy="32"/>
              </a:xfrm>
              <a:prstGeom prst="ellipse">
                <a:avLst/>
              </a:prstGeom>
              <a:solidFill>
                <a:srgbClr val="808080"/>
              </a:solidFill>
              <a:ln w="25400">
                <a:solidFill>
                  <a:srgbClr val="808080"/>
                </a:solidFill>
                <a:round/>
                <a:headEnd/>
                <a:tailEnd/>
              </a:ln>
            </p:spPr>
            <p:txBody>
              <a:bodyPr/>
              <a:lstStyle/>
              <a:p>
                <a:endParaRPr lang="en-US"/>
              </a:p>
            </p:txBody>
          </p:sp>
          <p:sp>
            <p:nvSpPr>
              <p:cNvPr id="54093" name="Oval 753"/>
              <p:cNvSpPr>
                <a:spLocks noChangeArrowheads="1"/>
              </p:cNvSpPr>
              <p:nvPr/>
            </p:nvSpPr>
            <p:spPr bwMode="auto">
              <a:xfrm>
                <a:off x="3285" y="3575"/>
                <a:ext cx="32" cy="40"/>
              </a:xfrm>
              <a:prstGeom prst="ellipse">
                <a:avLst/>
              </a:prstGeom>
              <a:solidFill>
                <a:srgbClr val="808080"/>
              </a:solidFill>
              <a:ln w="9525">
                <a:solidFill>
                  <a:srgbClr val="808080"/>
                </a:solidFill>
                <a:round/>
                <a:headEnd/>
                <a:tailEnd/>
              </a:ln>
            </p:spPr>
            <p:txBody>
              <a:bodyPr/>
              <a:lstStyle/>
              <a:p>
                <a:endParaRPr lang="en-US"/>
              </a:p>
            </p:txBody>
          </p:sp>
          <p:sp>
            <p:nvSpPr>
              <p:cNvPr id="54094" name="Oval 754"/>
              <p:cNvSpPr>
                <a:spLocks noChangeArrowheads="1"/>
              </p:cNvSpPr>
              <p:nvPr/>
            </p:nvSpPr>
            <p:spPr bwMode="auto">
              <a:xfrm>
                <a:off x="3285" y="3575"/>
                <a:ext cx="32" cy="40"/>
              </a:xfrm>
              <a:prstGeom prst="ellipse">
                <a:avLst/>
              </a:prstGeom>
              <a:solidFill>
                <a:srgbClr val="808080"/>
              </a:solidFill>
              <a:ln w="25400">
                <a:solidFill>
                  <a:srgbClr val="808080"/>
                </a:solidFill>
                <a:round/>
                <a:headEnd/>
                <a:tailEnd/>
              </a:ln>
            </p:spPr>
            <p:txBody>
              <a:bodyPr/>
              <a:lstStyle/>
              <a:p>
                <a:endParaRPr lang="en-US"/>
              </a:p>
            </p:txBody>
          </p:sp>
        </p:grpSp>
        <p:grpSp>
          <p:nvGrpSpPr>
            <p:cNvPr id="53621" name="Group 755"/>
            <p:cNvGrpSpPr>
              <a:grpSpLocks/>
            </p:cNvGrpSpPr>
            <p:nvPr/>
          </p:nvGrpSpPr>
          <p:grpSpPr bwMode="auto">
            <a:xfrm>
              <a:off x="4203" y="3272"/>
              <a:ext cx="32" cy="343"/>
              <a:chOff x="4203" y="3272"/>
              <a:chExt cx="32" cy="343"/>
            </a:xfrm>
          </p:grpSpPr>
          <p:sp>
            <p:nvSpPr>
              <p:cNvPr id="54087" name="Oval 756"/>
              <p:cNvSpPr>
                <a:spLocks noChangeArrowheads="1"/>
              </p:cNvSpPr>
              <p:nvPr/>
            </p:nvSpPr>
            <p:spPr bwMode="auto">
              <a:xfrm>
                <a:off x="4203" y="3272"/>
                <a:ext cx="32" cy="32"/>
              </a:xfrm>
              <a:prstGeom prst="ellipse">
                <a:avLst/>
              </a:prstGeom>
              <a:solidFill>
                <a:srgbClr val="808080"/>
              </a:solidFill>
              <a:ln w="9525">
                <a:solidFill>
                  <a:srgbClr val="808080"/>
                </a:solidFill>
                <a:round/>
                <a:headEnd/>
                <a:tailEnd/>
              </a:ln>
            </p:spPr>
            <p:txBody>
              <a:bodyPr/>
              <a:lstStyle/>
              <a:p>
                <a:endParaRPr lang="en-US"/>
              </a:p>
            </p:txBody>
          </p:sp>
          <p:sp>
            <p:nvSpPr>
              <p:cNvPr id="54088" name="Oval 757"/>
              <p:cNvSpPr>
                <a:spLocks noChangeArrowheads="1"/>
              </p:cNvSpPr>
              <p:nvPr/>
            </p:nvSpPr>
            <p:spPr bwMode="auto">
              <a:xfrm>
                <a:off x="4203" y="3272"/>
                <a:ext cx="32" cy="32"/>
              </a:xfrm>
              <a:prstGeom prst="ellipse">
                <a:avLst/>
              </a:prstGeom>
              <a:solidFill>
                <a:srgbClr val="808080"/>
              </a:solidFill>
              <a:ln w="25400">
                <a:solidFill>
                  <a:srgbClr val="808080"/>
                </a:solidFill>
                <a:round/>
                <a:headEnd/>
                <a:tailEnd/>
              </a:ln>
            </p:spPr>
            <p:txBody>
              <a:bodyPr/>
              <a:lstStyle/>
              <a:p>
                <a:endParaRPr lang="en-US"/>
              </a:p>
            </p:txBody>
          </p:sp>
          <p:sp>
            <p:nvSpPr>
              <p:cNvPr id="54089" name="Oval 758"/>
              <p:cNvSpPr>
                <a:spLocks noChangeArrowheads="1"/>
              </p:cNvSpPr>
              <p:nvPr/>
            </p:nvSpPr>
            <p:spPr bwMode="auto">
              <a:xfrm>
                <a:off x="4203" y="3575"/>
                <a:ext cx="32" cy="40"/>
              </a:xfrm>
              <a:prstGeom prst="ellipse">
                <a:avLst/>
              </a:prstGeom>
              <a:solidFill>
                <a:srgbClr val="808080"/>
              </a:solidFill>
              <a:ln w="9525">
                <a:solidFill>
                  <a:srgbClr val="808080"/>
                </a:solidFill>
                <a:round/>
                <a:headEnd/>
                <a:tailEnd/>
              </a:ln>
            </p:spPr>
            <p:txBody>
              <a:bodyPr/>
              <a:lstStyle/>
              <a:p>
                <a:endParaRPr lang="en-US"/>
              </a:p>
            </p:txBody>
          </p:sp>
          <p:sp>
            <p:nvSpPr>
              <p:cNvPr id="54090" name="Oval 759"/>
              <p:cNvSpPr>
                <a:spLocks noChangeArrowheads="1"/>
              </p:cNvSpPr>
              <p:nvPr/>
            </p:nvSpPr>
            <p:spPr bwMode="auto">
              <a:xfrm>
                <a:off x="4203" y="3575"/>
                <a:ext cx="32" cy="40"/>
              </a:xfrm>
              <a:prstGeom prst="ellipse">
                <a:avLst/>
              </a:prstGeom>
              <a:solidFill>
                <a:srgbClr val="808080"/>
              </a:solidFill>
              <a:ln w="25400">
                <a:solidFill>
                  <a:srgbClr val="808080"/>
                </a:solidFill>
                <a:round/>
                <a:headEnd/>
                <a:tailEnd/>
              </a:ln>
            </p:spPr>
            <p:txBody>
              <a:bodyPr/>
              <a:lstStyle/>
              <a:p>
                <a:endParaRPr lang="en-US"/>
              </a:p>
            </p:txBody>
          </p:sp>
        </p:grpSp>
        <p:grpSp>
          <p:nvGrpSpPr>
            <p:cNvPr id="53622" name="Group 760"/>
            <p:cNvGrpSpPr>
              <a:grpSpLocks/>
            </p:cNvGrpSpPr>
            <p:nvPr/>
          </p:nvGrpSpPr>
          <p:grpSpPr bwMode="auto">
            <a:xfrm>
              <a:off x="4658" y="3272"/>
              <a:ext cx="32" cy="343"/>
              <a:chOff x="4658" y="3272"/>
              <a:chExt cx="32" cy="343"/>
            </a:xfrm>
          </p:grpSpPr>
          <p:sp>
            <p:nvSpPr>
              <p:cNvPr id="54083" name="Oval 761"/>
              <p:cNvSpPr>
                <a:spLocks noChangeArrowheads="1"/>
              </p:cNvSpPr>
              <p:nvPr/>
            </p:nvSpPr>
            <p:spPr bwMode="auto">
              <a:xfrm>
                <a:off x="4658" y="3272"/>
                <a:ext cx="32" cy="32"/>
              </a:xfrm>
              <a:prstGeom prst="ellipse">
                <a:avLst/>
              </a:prstGeom>
              <a:solidFill>
                <a:srgbClr val="808080"/>
              </a:solidFill>
              <a:ln w="9525">
                <a:solidFill>
                  <a:srgbClr val="808080"/>
                </a:solidFill>
                <a:round/>
                <a:headEnd/>
                <a:tailEnd/>
              </a:ln>
            </p:spPr>
            <p:txBody>
              <a:bodyPr/>
              <a:lstStyle/>
              <a:p>
                <a:endParaRPr lang="en-US"/>
              </a:p>
            </p:txBody>
          </p:sp>
          <p:sp>
            <p:nvSpPr>
              <p:cNvPr id="54084" name="Oval 762"/>
              <p:cNvSpPr>
                <a:spLocks noChangeArrowheads="1"/>
              </p:cNvSpPr>
              <p:nvPr/>
            </p:nvSpPr>
            <p:spPr bwMode="auto">
              <a:xfrm>
                <a:off x="4658" y="3272"/>
                <a:ext cx="32" cy="32"/>
              </a:xfrm>
              <a:prstGeom prst="ellipse">
                <a:avLst/>
              </a:prstGeom>
              <a:solidFill>
                <a:srgbClr val="808080"/>
              </a:solidFill>
              <a:ln w="25400">
                <a:solidFill>
                  <a:srgbClr val="808080"/>
                </a:solidFill>
                <a:round/>
                <a:headEnd/>
                <a:tailEnd/>
              </a:ln>
            </p:spPr>
            <p:txBody>
              <a:bodyPr/>
              <a:lstStyle/>
              <a:p>
                <a:endParaRPr lang="en-US"/>
              </a:p>
            </p:txBody>
          </p:sp>
          <p:sp>
            <p:nvSpPr>
              <p:cNvPr id="54085" name="Oval 763"/>
              <p:cNvSpPr>
                <a:spLocks noChangeArrowheads="1"/>
              </p:cNvSpPr>
              <p:nvPr/>
            </p:nvSpPr>
            <p:spPr bwMode="auto">
              <a:xfrm>
                <a:off x="4658" y="3575"/>
                <a:ext cx="32" cy="40"/>
              </a:xfrm>
              <a:prstGeom prst="ellipse">
                <a:avLst/>
              </a:prstGeom>
              <a:solidFill>
                <a:srgbClr val="808080"/>
              </a:solidFill>
              <a:ln w="9525">
                <a:solidFill>
                  <a:srgbClr val="808080"/>
                </a:solidFill>
                <a:round/>
                <a:headEnd/>
                <a:tailEnd/>
              </a:ln>
            </p:spPr>
            <p:txBody>
              <a:bodyPr/>
              <a:lstStyle/>
              <a:p>
                <a:endParaRPr lang="en-US"/>
              </a:p>
            </p:txBody>
          </p:sp>
          <p:sp>
            <p:nvSpPr>
              <p:cNvPr id="54086" name="Oval 764"/>
              <p:cNvSpPr>
                <a:spLocks noChangeArrowheads="1"/>
              </p:cNvSpPr>
              <p:nvPr/>
            </p:nvSpPr>
            <p:spPr bwMode="auto">
              <a:xfrm>
                <a:off x="4658" y="3575"/>
                <a:ext cx="32" cy="40"/>
              </a:xfrm>
              <a:prstGeom prst="ellipse">
                <a:avLst/>
              </a:prstGeom>
              <a:solidFill>
                <a:srgbClr val="808080"/>
              </a:solidFill>
              <a:ln w="25400">
                <a:solidFill>
                  <a:srgbClr val="808080"/>
                </a:solidFill>
                <a:round/>
                <a:headEnd/>
                <a:tailEnd/>
              </a:ln>
            </p:spPr>
            <p:txBody>
              <a:bodyPr/>
              <a:lstStyle/>
              <a:p>
                <a:endParaRPr lang="en-US"/>
              </a:p>
            </p:txBody>
          </p:sp>
        </p:grpSp>
        <p:grpSp>
          <p:nvGrpSpPr>
            <p:cNvPr id="53623" name="Group 765"/>
            <p:cNvGrpSpPr>
              <a:grpSpLocks/>
            </p:cNvGrpSpPr>
            <p:nvPr/>
          </p:nvGrpSpPr>
          <p:grpSpPr bwMode="auto">
            <a:xfrm>
              <a:off x="4251" y="2650"/>
              <a:ext cx="415" cy="56"/>
              <a:chOff x="4251" y="2650"/>
              <a:chExt cx="415" cy="56"/>
            </a:xfrm>
          </p:grpSpPr>
          <p:sp>
            <p:nvSpPr>
              <p:cNvPr id="54075"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076" name="Group 767"/>
              <p:cNvGrpSpPr>
                <a:grpSpLocks/>
              </p:cNvGrpSpPr>
              <p:nvPr/>
            </p:nvGrpSpPr>
            <p:grpSpPr bwMode="auto">
              <a:xfrm>
                <a:off x="4251" y="2674"/>
                <a:ext cx="295" cy="1"/>
                <a:chOff x="4251" y="2674"/>
                <a:chExt cx="295" cy="1"/>
              </a:xfrm>
            </p:grpSpPr>
            <p:sp>
              <p:nvSpPr>
                <p:cNvPr id="54077" name="Line 768"/>
                <p:cNvSpPr>
                  <a:spLocks noChangeShapeType="1"/>
                </p:cNvSpPr>
                <p:nvPr/>
              </p:nvSpPr>
              <p:spPr bwMode="auto">
                <a:xfrm>
                  <a:off x="425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78" name="Line 769"/>
                <p:cNvSpPr>
                  <a:spLocks noChangeShapeType="1"/>
                </p:cNvSpPr>
                <p:nvPr/>
              </p:nvSpPr>
              <p:spPr bwMode="auto">
                <a:xfrm>
                  <a:off x="4307"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79" name="Line 770"/>
                <p:cNvSpPr>
                  <a:spLocks noChangeShapeType="1"/>
                </p:cNvSpPr>
                <p:nvPr/>
              </p:nvSpPr>
              <p:spPr bwMode="auto">
                <a:xfrm>
                  <a:off x="4363"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80" name="Line 771"/>
                <p:cNvSpPr>
                  <a:spLocks noChangeShapeType="1"/>
                </p:cNvSpPr>
                <p:nvPr/>
              </p:nvSpPr>
              <p:spPr bwMode="auto">
                <a:xfrm>
                  <a:off x="4419"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81" name="Line 772"/>
                <p:cNvSpPr>
                  <a:spLocks noChangeShapeType="1"/>
                </p:cNvSpPr>
                <p:nvPr/>
              </p:nvSpPr>
              <p:spPr bwMode="auto">
                <a:xfrm>
                  <a:off x="4475"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82" name="Line 773"/>
                <p:cNvSpPr>
                  <a:spLocks noChangeShapeType="1"/>
                </p:cNvSpPr>
                <p:nvPr/>
              </p:nvSpPr>
              <p:spPr bwMode="auto">
                <a:xfrm>
                  <a:off x="4530"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24" name="Group 774"/>
            <p:cNvGrpSpPr>
              <a:grpSpLocks/>
            </p:cNvGrpSpPr>
            <p:nvPr/>
          </p:nvGrpSpPr>
          <p:grpSpPr bwMode="auto">
            <a:xfrm>
              <a:off x="4251" y="1733"/>
              <a:ext cx="415" cy="56"/>
              <a:chOff x="4251" y="1733"/>
              <a:chExt cx="415" cy="56"/>
            </a:xfrm>
          </p:grpSpPr>
          <p:sp>
            <p:nvSpPr>
              <p:cNvPr id="54067"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068" name="Group 776"/>
              <p:cNvGrpSpPr>
                <a:grpSpLocks/>
              </p:cNvGrpSpPr>
              <p:nvPr/>
            </p:nvGrpSpPr>
            <p:grpSpPr bwMode="auto">
              <a:xfrm>
                <a:off x="4251" y="1757"/>
                <a:ext cx="295" cy="1"/>
                <a:chOff x="4251" y="1757"/>
                <a:chExt cx="295" cy="1"/>
              </a:xfrm>
            </p:grpSpPr>
            <p:sp>
              <p:nvSpPr>
                <p:cNvPr id="54069" name="Line 777"/>
                <p:cNvSpPr>
                  <a:spLocks noChangeShapeType="1"/>
                </p:cNvSpPr>
                <p:nvPr/>
              </p:nvSpPr>
              <p:spPr bwMode="auto">
                <a:xfrm>
                  <a:off x="4251"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70" name="Line 778"/>
                <p:cNvSpPr>
                  <a:spLocks noChangeShapeType="1"/>
                </p:cNvSpPr>
                <p:nvPr/>
              </p:nvSpPr>
              <p:spPr bwMode="auto">
                <a:xfrm>
                  <a:off x="4307"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71" name="Line 779"/>
                <p:cNvSpPr>
                  <a:spLocks noChangeShapeType="1"/>
                </p:cNvSpPr>
                <p:nvPr/>
              </p:nvSpPr>
              <p:spPr bwMode="auto">
                <a:xfrm>
                  <a:off x="4363"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72" name="Line 780"/>
                <p:cNvSpPr>
                  <a:spLocks noChangeShapeType="1"/>
                </p:cNvSpPr>
                <p:nvPr/>
              </p:nvSpPr>
              <p:spPr bwMode="auto">
                <a:xfrm>
                  <a:off x="4419"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73" name="Line 781"/>
                <p:cNvSpPr>
                  <a:spLocks noChangeShapeType="1"/>
                </p:cNvSpPr>
                <p:nvPr/>
              </p:nvSpPr>
              <p:spPr bwMode="auto">
                <a:xfrm>
                  <a:off x="4475"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74" name="Line 782"/>
                <p:cNvSpPr>
                  <a:spLocks noChangeShapeType="1"/>
                </p:cNvSpPr>
                <p:nvPr/>
              </p:nvSpPr>
              <p:spPr bwMode="auto">
                <a:xfrm>
                  <a:off x="4530"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25" name="Group 783"/>
            <p:cNvGrpSpPr>
              <a:grpSpLocks/>
            </p:cNvGrpSpPr>
            <p:nvPr/>
          </p:nvGrpSpPr>
          <p:grpSpPr bwMode="auto">
            <a:xfrm>
              <a:off x="3325" y="3264"/>
              <a:ext cx="415" cy="56"/>
              <a:chOff x="3325" y="3264"/>
              <a:chExt cx="415" cy="56"/>
            </a:xfrm>
          </p:grpSpPr>
          <p:sp>
            <p:nvSpPr>
              <p:cNvPr id="54059"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060" name="Group 785"/>
              <p:cNvGrpSpPr>
                <a:grpSpLocks/>
              </p:cNvGrpSpPr>
              <p:nvPr/>
            </p:nvGrpSpPr>
            <p:grpSpPr bwMode="auto">
              <a:xfrm>
                <a:off x="3325" y="3288"/>
                <a:ext cx="295" cy="1"/>
                <a:chOff x="3325" y="3288"/>
                <a:chExt cx="295" cy="1"/>
              </a:xfrm>
            </p:grpSpPr>
            <p:sp>
              <p:nvSpPr>
                <p:cNvPr id="54061" name="Line 786"/>
                <p:cNvSpPr>
                  <a:spLocks noChangeShapeType="1"/>
                </p:cNvSpPr>
                <p:nvPr/>
              </p:nvSpPr>
              <p:spPr bwMode="auto">
                <a:xfrm>
                  <a:off x="3325"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62" name="Line 787"/>
                <p:cNvSpPr>
                  <a:spLocks noChangeShapeType="1"/>
                </p:cNvSpPr>
                <p:nvPr/>
              </p:nvSpPr>
              <p:spPr bwMode="auto">
                <a:xfrm>
                  <a:off x="3381"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63" name="Line 788"/>
                <p:cNvSpPr>
                  <a:spLocks noChangeShapeType="1"/>
                </p:cNvSpPr>
                <p:nvPr/>
              </p:nvSpPr>
              <p:spPr bwMode="auto">
                <a:xfrm>
                  <a:off x="3437"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64" name="Line 789"/>
                <p:cNvSpPr>
                  <a:spLocks noChangeShapeType="1"/>
                </p:cNvSpPr>
                <p:nvPr/>
              </p:nvSpPr>
              <p:spPr bwMode="auto">
                <a:xfrm>
                  <a:off x="3493" y="328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65" name="Line 790"/>
                <p:cNvSpPr>
                  <a:spLocks noChangeShapeType="1"/>
                </p:cNvSpPr>
                <p:nvPr/>
              </p:nvSpPr>
              <p:spPr bwMode="auto">
                <a:xfrm>
                  <a:off x="3548"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66" name="Line 791"/>
                <p:cNvSpPr>
                  <a:spLocks noChangeShapeType="1"/>
                </p:cNvSpPr>
                <p:nvPr/>
              </p:nvSpPr>
              <p:spPr bwMode="auto">
                <a:xfrm>
                  <a:off x="3604" y="328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26" name="Group 792"/>
            <p:cNvGrpSpPr>
              <a:grpSpLocks/>
            </p:cNvGrpSpPr>
            <p:nvPr/>
          </p:nvGrpSpPr>
          <p:grpSpPr bwMode="auto">
            <a:xfrm>
              <a:off x="3780" y="3256"/>
              <a:ext cx="415" cy="56"/>
              <a:chOff x="3780" y="3256"/>
              <a:chExt cx="415" cy="56"/>
            </a:xfrm>
          </p:grpSpPr>
          <p:sp>
            <p:nvSpPr>
              <p:cNvPr id="54051"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052" name="Group 794"/>
              <p:cNvGrpSpPr>
                <a:grpSpLocks/>
              </p:cNvGrpSpPr>
              <p:nvPr/>
            </p:nvGrpSpPr>
            <p:grpSpPr bwMode="auto">
              <a:xfrm>
                <a:off x="3780" y="3288"/>
                <a:ext cx="295" cy="1"/>
                <a:chOff x="3780" y="3288"/>
                <a:chExt cx="295" cy="1"/>
              </a:xfrm>
            </p:grpSpPr>
            <p:sp>
              <p:nvSpPr>
                <p:cNvPr id="54053" name="Line 795"/>
                <p:cNvSpPr>
                  <a:spLocks noChangeShapeType="1"/>
                </p:cNvSpPr>
                <p:nvPr/>
              </p:nvSpPr>
              <p:spPr bwMode="auto">
                <a:xfrm>
                  <a:off x="3780"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54" name="Line 796"/>
                <p:cNvSpPr>
                  <a:spLocks noChangeShapeType="1"/>
                </p:cNvSpPr>
                <p:nvPr/>
              </p:nvSpPr>
              <p:spPr bwMode="auto">
                <a:xfrm>
                  <a:off x="3836"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55" name="Line 797"/>
                <p:cNvSpPr>
                  <a:spLocks noChangeShapeType="1"/>
                </p:cNvSpPr>
                <p:nvPr/>
              </p:nvSpPr>
              <p:spPr bwMode="auto">
                <a:xfrm>
                  <a:off x="3892"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56" name="Line 798"/>
                <p:cNvSpPr>
                  <a:spLocks noChangeShapeType="1"/>
                </p:cNvSpPr>
                <p:nvPr/>
              </p:nvSpPr>
              <p:spPr bwMode="auto">
                <a:xfrm>
                  <a:off x="3948"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57" name="Line 799"/>
                <p:cNvSpPr>
                  <a:spLocks noChangeShapeType="1"/>
                </p:cNvSpPr>
                <p:nvPr/>
              </p:nvSpPr>
              <p:spPr bwMode="auto">
                <a:xfrm>
                  <a:off x="4004" y="328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58" name="Line 800"/>
                <p:cNvSpPr>
                  <a:spLocks noChangeShapeType="1"/>
                </p:cNvSpPr>
                <p:nvPr/>
              </p:nvSpPr>
              <p:spPr bwMode="auto">
                <a:xfrm>
                  <a:off x="4059" y="328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27" name="Group 801"/>
            <p:cNvGrpSpPr>
              <a:grpSpLocks/>
            </p:cNvGrpSpPr>
            <p:nvPr/>
          </p:nvGrpSpPr>
          <p:grpSpPr bwMode="auto">
            <a:xfrm>
              <a:off x="4251" y="3256"/>
              <a:ext cx="415" cy="56"/>
              <a:chOff x="4251" y="3256"/>
              <a:chExt cx="415" cy="56"/>
            </a:xfrm>
          </p:grpSpPr>
          <p:sp>
            <p:nvSpPr>
              <p:cNvPr id="54043"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044" name="Group 803"/>
              <p:cNvGrpSpPr>
                <a:grpSpLocks/>
              </p:cNvGrpSpPr>
              <p:nvPr/>
            </p:nvGrpSpPr>
            <p:grpSpPr bwMode="auto">
              <a:xfrm>
                <a:off x="4251" y="3288"/>
                <a:ext cx="295" cy="1"/>
                <a:chOff x="4251" y="3288"/>
                <a:chExt cx="295" cy="1"/>
              </a:xfrm>
            </p:grpSpPr>
            <p:sp>
              <p:nvSpPr>
                <p:cNvPr id="54045" name="Line 804"/>
                <p:cNvSpPr>
                  <a:spLocks noChangeShapeType="1"/>
                </p:cNvSpPr>
                <p:nvPr/>
              </p:nvSpPr>
              <p:spPr bwMode="auto">
                <a:xfrm>
                  <a:off x="4251"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46" name="Line 805"/>
                <p:cNvSpPr>
                  <a:spLocks noChangeShapeType="1"/>
                </p:cNvSpPr>
                <p:nvPr/>
              </p:nvSpPr>
              <p:spPr bwMode="auto">
                <a:xfrm>
                  <a:off x="4307"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47" name="Line 806"/>
                <p:cNvSpPr>
                  <a:spLocks noChangeShapeType="1"/>
                </p:cNvSpPr>
                <p:nvPr/>
              </p:nvSpPr>
              <p:spPr bwMode="auto">
                <a:xfrm>
                  <a:off x="4363"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48" name="Line 807"/>
                <p:cNvSpPr>
                  <a:spLocks noChangeShapeType="1"/>
                </p:cNvSpPr>
                <p:nvPr/>
              </p:nvSpPr>
              <p:spPr bwMode="auto">
                <a:xfrm>
                  <a:off x="4419"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49" name="Line 808"/>
                <p:cNvSpPr>
                  <a:spLocks noChangeShapeType="1"/>
                </p:cNvSpPr>
                <p:nvPr/>
              </p:nvSpPr>
              <p:spPr bwMode="auto">
                <a:xfrm>
                  <a:off x="4475"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50" name="Line 809"/>
                <p:cNvSpPr>
                  <a:spLocks noChangeShapeType="1"/>
                </p:cNvSpPr>
                <p:nvPr/>
              </p:nvSpPr>
              <p:spPr bwMode="auto">
                <a:xfrm>
                  <a:off x="4530" y="328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28" name="Group 810"/>
            <p:cNvGrpSpPr>
              <a:grpSpLocks/>
            </p:cNvGrpSpPr>
            <p:nvPr/>
          </p:nvGrpSpPr>
          <p:grpSpPr bwMode="auto">
            <a:xfrm>
              <a:off x="3325" y="3567"/>
              <a:ext cx="415" cy="56"/>
              <a:chOff x="3325" y="3567"/>
              <a:chExt cx="415" cy="56"/>
            </a:xfrm>
          </p:grpSpPr>
          <p:sp>
            <p:nvSpPr>
              <p:cNvPr id="54035"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036" name="Group 812"/>
              <p:cNvGrpSpPr>
                <a:grpSpLocks/>
              </p:cNvGrpSpPr>
              <p:nvPr/>
            </p:nvGrpSpPr>
            <p:grpSpPr bwMode="auto">
              <a:xfrm>
                <a:off x="3325" y="3599"/>
                <a:ext cx="295" cy="1"/>
                <a:chOff x="3325" y="3599"/>
                <a:chExt cx="295" cy="1"/>
              </a:xfrm>
            </p:grpSpPr>
            <p:sp>
              <p:nvSpPr>
                <p:cNvPr id="54037" name="Line 813"/>
                <p:cNvSpPr>
                  <a:spLocks noChangeShapeType="1"/>
                </p:cNvSpPr>
                <p:nvPr/>
              </p:nvSpPr>
              <p:spPr bwMode="auto">
                <a:xfrm>
                  <a:off x="3325"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38" name="Line 814"/>
                <p:cNvSpPr>
                  <a:spLocks noChangeShapeType="1"/>
                </p:cNvSpPr>
                <p:nvPr/>
              </p:nvSpPr>
              <p:spPr bwMode="auto">
                <a:xfrm>
                  <a:off x="3381"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39" name="Line 815"/>
                <p:cNvSpPr>
                  <a:spLocks noChangeShapeType="1"/>
                </p:cNvSpPr>
                <p:nvPr/>
              </p:nvSpPr>
              <p:spPr bwMode="auto">
                <a:xfrm>
                  <a:off x="3437"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40" name="Line 816"/>
                <p:cNvSpPr>
                  <a:spLocks noChangeShapeType="1"/>
                </p:cNvSpPr>
                <p:nvPr/>
              </p:nvSpPr>
              <p:spPr bwMode="auto">
                <a:xfrm>
                  <a:off x="3493" y="3599"/>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41" name="Line 817"/>
                <p:cNvSpPr>
                  <a:spLocks noChangeShapeType="1"/>
                </p:cNvSpPr>
                <p:nvPr/>
              </p:nvSpPr>
              <p:spPr bwMode="auto">
                <a:xfrm>
                  <a:off x="3548"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42" name="Line 818"/>
                <p:cNvSpPr>
                  <a:spLocks noChangeShapeType="1"/>
                </p:cNvSpPr>
                <p:nvPr/>
              </p:nvSpPr>
              <p:spPr bwMode="auto">
                <a:xfrm>
                  <a:off x="3604" y="3599"/>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29" name="Group 819"/>
            <p:cNvGrpSpPr>
              <a:grpSpLocks/>
            </p:cNvGrpSpPr>
            <p:nvPr/>
          </p:nvGrpSpPr>
          <p:grpSpPr bwMode="auto">
            <a:xfrm>
              <a:off x="3788" y="3567"/>
              <a:ext cx="415" cy="56"/>
              <a:chOff x="3788" y="3567"/>
              <a:chExt cx="415" cy="56"/>
            </a:xfrm>
          </p:grpSpPr>
          <p:sp>
            <p:nvSpPr>
              <p:cNvPr id="54027"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4028" name="Group 821"/>
              <p:cNvGrpSpPr>
                <a:grpSpLocks/>
              </p:cNvGrpSpPr>
              <p:nvPr/>
            </p:nvGrpSpPr>
            <p:grpSpPr bwMode="auto">
              <a:xfrm>
                <a:off x="3788" y="3591"/>
                <a:ext cx="295" cy="1"/>
                <a:chOff x="3788" y="3591"/>
                <a:chExt cx="295" cy="1"/>
              </a:xfrm>
            </p:grpSpPr>
            <p:sp>
              <p:nvSpPr>
                <p:cNvPr id="54029" name="Line 822"/>
                <p:cNvSpPr>
                  <a:spLocks noChangeShapeType="1"/>
                </p:cNvSpPr>
                <p:nvPr/>
              </p:nvSpPr>
              <p:spPr bwMode="auto">
                <a:xfrm>
                  <a:off x="3788"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30" name="Line 823"/>
                <p:cNvSpPr>
                  <a:spLocks noChangeShapeType="1"/>
                </p:cNvSpPr>
                <p:nvPr/>
              </p:nvSpPr>
              <p:spPr bwMode="auto">
                <a:xfrm>
                  <a:off x="3844"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31" name="Line 824"/>
                <p:cNvSpPr>
                  <a:spLocks noChangeShapeType="1"/>
                </p:cNvSpPr>
                <p:nvPr/>
              </p:nvSpPr>
              <p:spPr bwMode="auto">
                <a:xfrm>
                  <a:off x="3900"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32" name="Line 825"/>
                <p:cNvSpPr>
                  <a:spLocks noChangeShapeType="1"/>
                </p:cNvSpPr>
                <p:nvPr/>
              </p:nvSpPr>
              <p:spPr bwMode="auto">
                <a:xfrm>
                  <a:off x="3956"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33" name="Line 826"/>
                <p:cNvSpPr>
                  <a:spLocks noChangeShapeType="1"/>
                </p:cNvSpPr>
                <p:nvPr/>
              </p:nvSpPr>
              <p:spPr bwMode="auto">
                <a:xfrm>
                  <a:off x="4011"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34" name="Line 827"/>
                <p:cNvSpPr>
                  <a:spLocks noChangeShapeType="1"/>
                </p:cNvSpPr>
                <p:nvPr/>
              </p:nvSpPr>
              <p:spPr bwMode="auto">
                <a:xfrm>
                  <a:off x="4067" y="359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30" name="Group 828"/>
            <p:cNvGrpSpPr>
              <a:grpSpLocks/>
            </p:cNvGrpSpPr>
            <p:nvPr/>
          </p:nvGrpSpPr>
          <p:grpSpPr bwMode="auto">
            <a:xfrm>
              <a:off x="4243" y="3567"/>
              <a:ext cx="415" cy="56"/>
              <a:chOff x="4243" y="3567"/>
              <a:chExt cx="415" cy="56"/>
            </a:xfrm>
          </p:grpSpPr>
          <p:sp>
            <p:nvSpPr>
              <p:cNvPr id="54019"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020" name="Group 830"/>
              <p:cNvGrpSpPr>
                <a:grpSpLocks/>
              </p:cNvGrpSpPr>
              <p:nvPr/>
            </p:nvGrpSpPr>
            <p:grpSpPr bwMode="auto">
              <a:xfrm>
                <a:off x="4243" y="3599"/>
                <a:ext cx="295" cy="1"/>
                <a:chOff x="4243" y="3599"/>
                <a:chExt cx="295" cy="1"/>
              </a:xfrm>
            </p:grpSpPr>
            <p:sp>
              <p:nvSpPr>
                <p:cNvPr id="54021" name="Line 831"/>
                <p:cNvSpPr>
                  <a:spLocks noChangeShapeType="1"/>
                </p:cNvSpPr>
                <p:nvPr/>
              </p:nvSpPr>
              <p:spPr bwMode="auto">
                <a:xfrm>
                  <a:off x="4243"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22" name="Line 832"/>
                <p:cNvSpPr>
                  <a:spLocks noChangeShapeType="1"/>
                </p:cNvSpPr>
                <p:nvPr/>
              </p:nvSpPr>
              <p:spPr bwMode="auto">
                <a:xfrm>
                  <a:off x="4299"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23" name="Line 833"/>
                <p:cNvSpPr>
                  <a:spLocks noChangeShapeType="1"/>
                </p:cNvSpPr>
                <p:nvPr/>
              </p:nvSpPr>
              <p:spPr bwMode="auto">
                <a:xfrm>
                  <a:off x="4355"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24" name="Line 834"/>
                <p:cNvSpPr>
                  <a:spLocks noChangeShapeType="1"/>
                </p:cNvSpPr>
                <p:nvPr/>
              </p:nvSpPr>
              <p:spPr bwMode="auto">
                <a:xfrm>
                  <a:off x="4411"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25" name="Line 835"/>
                <p:cNvSpPr>
                  <a:spLocks noChangeShapeType="1"/>
                </p:cNvSpPr>
                <p:nvPr/>
              </p:nvSpPr>
              <p:spPr bwMode="auto">
                <a:xfrm>
                  <a:off x="4467"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26" name="Line 836"/>
                <p:cNvSpPr>
                  <a:spLocks noChangeShapeType="1"/>
                </p:cNvSpPr>
                <p:nvPr/>
              </p:nvSpPr>
              <p:spPr bwMode="auto">
                <a:xfrm>
                  <a:off x="4522" y="3599"/>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31" name="Group 837"/>
            <p:cNvGrpSpPr>
              <a:grpSpLocks/>
            </p:cNvGrpSpPr>
            <p:nvPr/>
          </p:nvGrpSpPr>
          <p:grpSpPr bwMode="auto">
            <a:xfrm>
              <a:off x="3788" y="2376"/>
              <a:ext cx="886" cy="290"/>
              <a:chOff x="3788" y="2376"/>
              <a:chExt cx="886" cy="290"/>
            </a:xfrm>
          </p:grpSpPr>
          <p:sp>
            <p:nvSpPr>
              <p:cNvPr id="54017"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rgbClr val="808080"/>
              </a:solidFill>
              <a:ln w="9525">
                <a:solidFill>
                  <a:srgbClr val="808080"/>
                </a:solidFill>
                <a:round/>
                <a:headEnd/>
                <a:tailEnd/>
              </a:ln>
            </p:spPr>
            <p:txBody>
              <a:bodyPr/>
              <a:lstStyle/>
              <a:p>
                <a:endParaRPr lang="en-US"/>
              </a:p>
            </p:txBody>
          </p:sp>
          <p:sp>
            <p:nvSpPr>
              <p:cNvPr id="54018" name="Line 839"/>
              <p:cNvSpPr>
                <a:spLocks noChangeShapeType="1"/>
              </p:cNvSpPr>
              <p:nvPr/>
            </p:nvSpPr>
            <p:spPr bwMode="auto">
              <a:xfrm>
                <a:off x="3788" y="2376"/>
                <a:ext cx="766" cy="252"/>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32" name="Group 840"/>
            <p:cNvGrpSpPr>
              <a:grpSpLocks/>
            </p:cNvGrpSpPr>
            <p:nvPr/>
          </p:nvGrpSpPr>
          <p:grpSpPr bwMode="auto">
            <a:xfrm>
              <a:off x="3309" y="2084"/>
              <a:ext cx="1381" cy="1507"/>
              <a:chOff x="3309" y="2084"/>
              <a:chExt cx="1381" cy="1507"/>
            </a:xfrm>
          </p:grpSpPr>
          <p:sp>
            <p:nvSpPr>
              <p:cNvPr id="54015"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0"/>
                    </a:moveTo>
                    <a:lnTo>
                      <a:pt x="56" y="119"/>
                    </a:lnTo>
                    <a:lnTo>
                      <a:pt x="24" y="96"/>
                    </a:lnTo>
                    <a:lnTo>
                      <a:pt x="0" y="72"/>
                    </a:lnTo>
                    <a:lnTo>
                      <a:pt x="120" y="0"/>
                    </a:lnTo>
                    <a:close/>
                  </a:path>
                </a:pathLst>
              </a:custGeom>
              <a:solidFill>
                <a:srgbClr val="808080"/>
              </a:solidFill>
              <a:ln w="9525">
                <a:solidFill>
                  <a:srgbClr val="808080"/>
                </a:solidFill>
                <a:round/>
                <a:headEnd/>
                <a:tailEnd/>
              </a:ln>
            </p:spPr>
            <p:txBody>
              <a:bodyPr/>
              <a:lstStyle/>
              <a:p>
                <a:endParaRPr lang="en-US"/>
              </a:p>
            </p:txBody>
          </p:sp>
          <p:sp>
            <p:nvSpPr>
              <p:cNvPr id="54016" name="Line 842"/>
              <p:cNvSpPr>
                <a:spLocks noChangeShapeType="1"/>
              </p:cNvSpPr>
              <p:nvPr/>
            </p:nvSpPr>
            <p:spPr bwMode="auto">
              <a:xfrm flipV="1">
                <a:off x="3309" y="2172"/>
                <a:ext cx="1291" cy="1419"/>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33" name="Group 843"/>
            <p:cNvGrpSpPr>
              <a:grpSpLocks/>
            </p:cNvGrpSpPr>
            <p:nvPr/>
          </p:nvGrpSpPr>
          <p:grpSpPr bwMode="auto">
            <a:xfrm>
              <a:off x="3773" y="2076"/>
              <a:ext cx="909" cy="893"/>
              <a:chOff x="3773" y="2076"/>
              <a:chExt cx="909" cy="893"/>
            </a:xfrm>
          </p:grpSpPr>
          <p:sp>
            <p:nvSpPr>
              <p:cNvPr id="54013"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7"/>
                    </a:lnTo>
                    <a:lnTo>
                      <a:pt x="24" y="23"/>
                    </a:lnTo>
                    <a:lnTo>
                      <a:pt x="48" y="0"/>
                    </a:lnTo>
                    <a:lnTo>
                      <a:pt x="120" y="119"/>
                    </a:lnTo>
                    <a:close/>
                  </a:path>
                </a:pathLst>
              </a:custGeom>
              <a:solidFill>
                <a:srgbClr val="808080"/>
              </a:solidFill>
              <a:ln w="9525">
                <a:solidFill>
                  <a:srgbClr val="808080"/>
                </a:solidFill>
                <a:round/>
                <a:headEnd/>
                <a:tailEnd/>
              </a:ln>
            </p:spPr>
            <p:txBody>
              <a:bodyPr/>
              <a:lstStyle/>
              <a:p>
                <a:endParaRPr lang="en-US"/>
              </a:p>
            </p:txBody>
          </p:sp>
          <p:sp>
            <p:nvSpPr>
              <p:cNvPr id="54014" name="Line 845"/>
              <p:cNvSpPr>
                <a:spLocks noChangeShapeType="1"/>
              </p:cNvSpPr>
              <p:nvPr/>
            </p:nvSpPr>
            <p:spPr bwMode="auto">
              <a:xfrm>
                <a:off x="3773" y="2076"/>
                <a:ext cx="821" cy="80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34" name="Group 846"/>
            <p:cNvGrpSpPr>
              <a:grpSpLocks/>
            </p:cNvGrpSpPr>
            <p:nvPr/>
          </p:nvGrpSpPr>
          <p:grpSpPr bwMode="auto">
            <a:xfrm>
              <a:off x="3317" y="2379"/>
              <a:ext cx="910" cy="893"/>
              <a:chOff x="3317" y="2379"/>
              <a:chExt cx="910" cy="893"/>
            </a:xfrm>
          </p:grpSpPr>
          <p:sp>
            <p:nvSpPr>
              <p:cNvPr id="54011"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rgbClr val="808080"/>
              </a:solidFill>
              <a:ln w="9525">
                <a:solidFill>
                  <a:srgbClr val="808080"/>
                </a:solidFill>
                <a:round/>
                <a:headEnd/>
                <a:tailEnd/>
              </a:ln>
            </p:spPr>
            <p:txBody>
              <a:bodyPr/>
              <a:lstStyle/>
              <a:p>
                <a:endParaRPr lang="en-US"/>
              </a:p>
            </p:txBody>
          </p:sp>
          <p:sp>
            <p:nvSpPr>
              <p:cNvPr id="54012" name="Line 848"/>
              <p:cNvSpPr>
                <a:spLocks noChangeShapeType="1"/>
              </p:cNvSpPr>
              <p:nvPr/>
            </p:nvSpPr>
            <p:spPr bwMode="auto">
              <a:xfrm>
                <a:off x="3317" y="2379"/>
                <a:ext cx="822" cy="80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35" name="Group 849"/>
            <p:cNvGrpSpPr>
              <a:grpSpLocks/>
            </p:cNvGrpSpPr>
            <p:nvPr/>
          </p:nvGrpSpPr>
          <p:grpSpPr bwMode="auto">
            <a:xfrm>
              <a:off x="2878" y="1725"/>
              <a:ext cx="415" cy="56"/>
              <a:chOff x="2878" y="1725"/>
              <a:chExt cx="415" cy="56"/>
            </a:xfrm>
          </p:grpSpPr>
          <p:sp>
            <p:nvSpPr>
              <p:cNvPr id="54003"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4004" name="Group 851"/>
              <p:cNvGrpSpPr>
                <a:grpSpLocks/>
              </p:cNvGrpSpPr>
              <p:nvPr/>
            </p:nvGrpSpPr>
            <p:grpSpPr bwMode="auto">
              <a:xfrm>
                <a:off x="2878" y="1757"/>
                <a:ext cx="295" cy="1"/>
                <a:chOff x="2878" y="1757"/>
                <a:chExt cx="295" cy="1"/>
              </a:xfrm>
            </p:grpSpPr>
            <p:sp>
              <p:nvSpPr>
                <p:cNvPr id="54005" name="Line 852"/>
                <p:cNvSpPr>
                  <a:spLocks noChangeShapeType="1"/>
                </p:cNvSpPr>
                <p:nvPr/>
              </p:nvSpPr>
              <p:spPr bwMode="auto">
                <a:xfrm>
                  <a:off x="2878"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06" name="Line 853"/>
                <p:cNvSpPr>
                  <a:spLocks noChangeShapeType="1"/>
                </p:cNvSpPr>
                <p:nvPr/>
              </p:nvSpPr>
              <p:spPr bwMode="auto">
                <a:xfrm>
                  <a:off x="2934"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07" name="Line 854"/>
                <p:cNvSpPr>
                  <a:spLocks noChangeShapeType="1"/>
                </p:cNvSpPr>
                <p:nvPr/>
              </p:nvSpPr>
              <p:spPr bwMode="auto">
                <a:xfrm>
                  <a:off x="2990" y="1757"/>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08" name="Line 855"/>
                <p:cNvSpPr>
                  <a:spLocks noChangeShapeType="1"/>
                </p:cNvSpPr>
                <p:nvPr/>
              </p:nvSpPr>
              <p:spPr bwMode="auto">
                <a:xfrm>
                  <a:off x="3045"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09" name="Line 856"/>
                <p:cNvSpPr>
                  <a:spLocks noChangeShapeType="1"/>
                </p:cNvSpPr>
                <p:nvPr/>
              </p:nvSpPr>
              <p:spPr bwMode="auto">
                <a:xfrm>
                  <a:off x="3101"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10" name="Line 857"/>
                <p:cNvSpPr>
                  <a:spLocks noChangeShapeType="1"/>
                </p:cNvSpPr>
                <p:nvPr/>
              </p:nvSpPr>
              <p:spPr bwMode="auto">
                <a:xfrm>
                  <a:off x="3157"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36" name="Group 858"/>
            <p:cNvGrpSpPr>
              <a:grpSpLocks/>
            </p:cNvGrpSpPr>
            <p:nvPr/>
          </p:nvGrpSpPr>
          <p:grpSpPr bwMode="auto">
            <a:xfrm>
              <a:off x="2878" y="2036"/>
              <a:ext cx="415" cy="56"/>
              <a:chOff x="2878" y="2036"/>
              <a:chExt cx="415" cy="56"/>
            </a:xfrm>
          </p:grpSpPr>
          <p:sp>
            <p:nvSpPr>
              <p:cNvPr id="53995"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3996" name="Group 860"/>
              <p:cNvGrpSpPr>
                <a:grpSpLocks/>
              </p:cNvGrpSpPr>
              <p:nvPr/>
            </p:nvGrpSpPr>
            <p:grpSpPr bwMode="auto">
              <a:xfrm>
                <a:off x="2878" y="2060"/>
                <a:ext cx="295" cy="1"/>
                <a:chOff x="2878" y="2060"/>
                <a:chExt cx="295" cy="1"/>
              </a:xfrm>
            </p:grpSpPr>
            <p:sp>
              <p:nvSpPr>
                <p:cNvPr id="53997" name="Line 861"/>
                <p:cNvSpPr>
                  <a:spLocks noChangeShapeType="1"/>
                </p:cNvSpPr>
                <p:nvPr/>
              </p:nvSpPr>
              <p:spPr bwMode="auto">
                <a:xfrm>
                  <a:off x="2878" y="206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98" name="Line 862"/>
                <p:cNvSpPr>
                  <a:spLocks noChangeShapeType="1"/>
                </p:cNvSpPr>
                <p:nvPr/>
              </p:nvSpPr>
              <p:spPr bwMode="auto">
                <a:xfrm>
                  <a:off x="2934" y="206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99" name="Line 863"/>
                <p:cNvSpPr>
                  <a:spLocks noChangeShapeType="1"/>
                </p:cNvSpPr>
                <p:nvPr/>
              </p:nvSpPr>
              <p:spPr bwMode="auto">
                <a:xfrm>
                  <a:off x="2990" y="2060"/>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00" name="Line 864"/>
                <p:cNvSpPr>
                  <a:spLocks noChangeShapeType="1"/>
                </p:cNvSpPr>
                <p:nvPr/>
              </p:nvSpPr>
              <p:spPr bwMode="auto">
                <a:xfrm>
                  <a:off x="3045" y="206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01" name="Line 865"/>
                <p:cNvSpPr>
                  <a:spLocks noChangeShapeType="1"/>
                </p:cNvSpPr>
                <p:nvPr/>
              </p:nvSpPr>
              <p:spPr bwMode="auto">
                <a:xfrm>
                  <a:off x="3101" y="206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002" name="Line 866"/>
                <p:cNvSpPr>
                  <a:spLocks noChangeShapeType="1"/>
                </p:cNvSpPr>
                <p:nvPr/>
              </p:nvSpPr>
              <p:spPr bwMode="auto">
                <a:xfrm>
                  <a:off x="3157" y="2060"/>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37" name="Group 867"/>
            <p:cNvGrpSpPr>
              <a:grpSpLocks/>
            </p:cNvGrpSpPr>
            <p:nvPr/>
          </p:nvGrpSpPr>
          <p:grpSpPr bwMode="auto">
            <a:xfrm>
              <a:off x="2886" y="2339"/>
              <a:ext cx="415" cy="56"/>
              <a:chOff x="2886" y="2339"/>
              <a:chExt cx="415" cy="56"/>
            </a:xfrm>
          </p:grpSpPr>
          <p:sp>
            <p:nvSpPr>
              <p:cNvPr id="53987"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3988" name="Group 869"/>
              <p:cNvGrpSpPr>
                <a:grpSpLocks/>
              </p:cNvGrpSpPr>
              <p:nvPr/>
            </p:nvGrpSpPr>
            <p:grpSpPr bwMode="auto">
              <a:xfrm>
                <a:off x="2886" y="2371"/>
                <a:ext cx="295" cy="1"/>
                <a:chOff x="2886" y="2371"/>
                <a:chExt cx="295" cy="1"/>
              </a:xfrm>
            </p:grpSpPr>
            <p:sp>
              <p:nvSpPr>
                <p:cNvPr id="53989" name="Line 870"/>
                <p:cNvSpPr>
                  <a:spLocks noChangeShapeType="1"/>
                </p:cNvSpPr>
                <p:nvPr/>
              </p:nvSpPr>
              <p:spPr bwMode="auto">
                <a:xfrm>
                  <a:off x="2886"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90" name="Line 871"/>
                <p:cNvSpPr>
                  <a:spLocks noChangeShapeType="1"/>
                </p:cNvSpPr>
                <p:nvPr/>
              </p:nvSpPr>
              <p:spPr bwMode="auto">
                <a:xfrm>
                  <a:off x="2942"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91" name="Line 872"/>
                <p:cNvSpPr>
                  <a:spLocks noChangeShapeType="1"/>
                </p:cNvSpPr>
                <p:nvPr/>
              </p:nvSpPr>
              <p:spPr bwMode="auto">
                <a:xfrm>
                  <a:off x="2998" y="2371"/>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92" name="Line 873"/>
                <p:cNvSpPr>
                  <a:spLocks noChangeShapeType="1"/>
                </p:cNvSpPr>
                <p:nvPr/>
              </p:nvSpPr>
              <p:spPr bwMode="auto">
                <a:xfrm>
                  <a:off x="3053"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93" name="Line 874"/>
                <p:cNvSpPr>
                  <a:spLocks noChangeShapeType="1"/>
                </p:cNvSpPr>
                <p:nvPr/>
              </p:nvSpPr>
              <p:spPr bwMode="auto">
                <a:xfrm>
                  <a:off x="3109"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94" name="Line 875"/>
                <p:cNvSpPr>
                  <a:spLocks noChangeShapeType="1"/>
                </p:cNvSpPr>
                <p:nvPr/>
              </p:nvSpPr>
              <p:spPr bwMode="auto">
                <a:xfrm>
                  <a:off x="3165"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38" name="Group 876"/>
            <p:cNvGrpSpPr>
              <a:grpSpLocks/>
            </p:cNvGrpSpPr>
            <p:nvPr/>
          </p:nvGrpSpPr>
          <p:grpSpPr bwMode="auto">
            <a:xfrm>
              <a:off x="2878" y="2642"/>
              <a:ext cx="415" cy="56"/>
              <a:chOff x="2878" y="2642"/>
              <a:chExt cx="415" cy="56"/>
            </a:xfrm>
          </p:grpSpPr>
          <p:sp>
            <p:nvSpPr>
              <p:cNvPr id="53979"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3980" name="Group 878"/>
              <p:cNvGrpSpPr>
                <a:grpSpLocks/>
              </p:cNvGrpSpPr>
              <p:nvPr/>
            </p:nvGrpSpPr>
            <p:grpSpPr bwMode="auto">
              <a:xfrm>
                <a:off x="2878" y="2674"/>
                <a:ext cx="295" cy="1"/>
                <a:chOff x="2878" y="2674"/>
                <a:chExt cx="295" cy="1"/>
              </a:xfrm>
            </p:grpSpPr>
            <p:sp>
              <p:nvSpPr>
                <p:cNvPr id="53981" name="Line 879"/>
                <p:cNvSpPr>
                  <a:spLocks noChangeShapeType="1"/>
                </p:cNvSpPr>
                <p:nvPr/>
              </p:nvSpPr>
              <p:spPr bwMode="auto">
                <a:xfrm>
                  <a:off x="2878"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82" name="Line 880"/>
                <p:cNvSpPr>
                  <a:spLocks noChangeShapeType="1"/>
                </p:cNvSpPr>
                <p:nvPr/>
              </p:nvSpPr>
              <p:spPr bwMode="auto">
                <a:xfrm>
                  <a:off x="2934"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83" name="Line 881"/>
                <p:cNvSpPr>
                  <a:spLocks noChangeShapeType="1"/>
                </p:cNvSpPr>
                <p:nvPr/>
              </p:nvSpPr>
              <p:spPr bwMode="auto">
                <a:xfrm>
                  <a:off x="2990" y="2674"/>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84" name="Line 882"/>
                <p:cNvSpPr>
                  <a:spLocks noChangeShapeType="1"/>
                </p:cNvSpPr>
                <p:nvPr/>
              </p:nvSpPr>
              <p:spPr bwMode="auto">
                <a:xfrm>
                  <a:off x="3045"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85" name="Line 883"/>
                <p:cNvSpPr>
                  <a:spLocks noChangeShapeType="1"/>
                </p:cNvSpPr>
                <p:nvPr/>
              </p:nvSpPr>
              <p:spPr bwMode="auto">
                <a:xfrm>
                  <a:off x="310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86" name="Line 884"/>
                <p:cNvSpPr>
                  <a:spLocks noChangeShapeType="1"/>
                </p:cNvSpPr>
                <p:nvPr/>
              </p:nvSpPr>
              <p:spPr bwMode="auto">
                <a:xfrm>
                  <a:off x="3157"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39" name="Group 885"/>
            <p:cNvGrpSpPr>
              <a:grpSpLocks/>
            </p:cNvGrpSpPr>
            <p:nvPr/>
          </p:nvGrpSpPr>
          <p:grpSpPr bwMode="auto">
            <a:xfrm>
              <a:off x="2878" y="2953"/>
              <a:ext cx="415" cy="56"/>
              <a:chOff x="2878" y="2953"/>
              <a:chExt cx="415" cy="56"/>
            </a:xfrm>
          </p:grpSpPr>
          <p:sp>
            <p:nvSpPr>
              <p:cNvPr id="53971"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3972" name="Group 887"/>
              <p:cNvGrpSpPr>
                <a:grpSpLocks/>
              </p:cNvGrpSpPr>
              <p:nvPr/>
            </p:nvGrpSpPr>
            <p:grpSpPr bwMode="auto">
              <a:xfrm>
                <a:off x="2878" y="2985"/>
                <a:ext cx="295" cy="1"/>
                <a:chOff x="2878" y="2985"/>
                <a:chExt cx="295" cy="1"/>
              </a:xfrm>
            </p:grpSpPr>
            <p:sp>
              <p:nvSpPr>
                <p:cNvPr id="53973" name="Line 888"/>
                <p:cNvSpPr>
                  <a:spLocks noChangeShapeType="1"/>
                </p:cNvSpPr>
                <p:nvPr/>
              </p:nvSpPr>
              <p:spPr bwMode="auto">
                <a:xfrm>
                  <a:off x="2878"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74" name="Line 889"/>
                <p:cNvSpPr>
                  <a:spLocks noChangeShapeType="1"/>
                </p:cNvSpPr>
                <p:nvPr/>
              </p:nvSpPr>
              <p:spPr bwMode="auto">
                <a:xfrm>
                  <a:off x="2934"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75" name="Line 890"/>
                <p:cNvSpPr>
                  <a:spLocks noChangeShapeType="1"/>
                </p:cNvSpPr>
                <p:nvPr/>
              </p:nvSpPr>
              <p:spPr bwMode="auto">
                <a:xfrm>
                  <a:off x="2990" y="2985"/>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76" name="Line 891"/>
                <p:cNvSpPr>
                  <a:spLocks noChangeShapeType="1"/>
                </p:cNvSpPr>
                <p:nvPr/>
              </p:nvSpPr>
              <p:spPr bwMode="auto">
                <a:xfrm>
                  <a:off x="3045"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77" name="Line 892"/>
                <p:cNvSpPr>
                  <a:spLocks noChangeShapeType="1"/>
                </p:cNvSpPr>
                <p:nvPr/>
              </p:nvSpPr>
              <p:spPr bwMode="auto">
                <a:xfrm>
                  <a:off x="3101"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78" name="Line 893"/>
                <p:cNvSpPr>
                  <a:spLocks noChangeShapeType="1"/>
                </p:cNvSpPr>
                <p:nvPr/>
              </p:nvSpPr>
              <p:spPr bwMode="auto">
                <a:xfrm>
                  <a:off x="3157"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40" name="Group 894"/>
            <p:cNvGrpSpPr>
              <a:grpSpLocks/>
            </p:cNvGrpSpPr>
            <p:nvPr/>
          </p:nvGrpSpPr>
          <p:grpSpPr bwMode="auto">
            <a:xfrm>
              <a:off x="2870" y="3256"/>
              <a:ext cx="415" cy="56"/>
              <a:chOff x="2870" y="3256"/>
              <a:chExt cx="415" cy="56"/>
            </a:xfrm>
          </p:grpSpPr>
          <p:sp>
            <p:nvSpPr>
              <p:cNvPr id="53963"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3964" name="Group 896"/>
              <p:cNvGrpSpPr>
                <a:grpSpLocks/>
              </p:cNvGrpSpPr>
              <p:nvPr/>
            </p:nvGrpSpPr>
            <p:grpSpPr bwMode="auto">
              <a:xfrm>
                <a:off x="2870" y="3280"/>
                <a:ext cx="295" cy="1"/>
                <a:chOff x="2870" y="3280"/>
                <a:chExt cx="295" cy="1"/>
              </a:xfrm>
            </p:grpSpPr>
            <p:sp>
              <p:nvSpPr>
                <p:cNvPr id="53965" name="Line 897"/>
                <p:cNvSpPr>
                  <a:spLocks noChangeShapeType="1"/>
                </p:cNvSpPr>
                <p:nvPr/>
              </p:nvSpPr>
              <p:spPr bwMode="auto">
                <a:xfrm>
                  <a:off x="2870" y="328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66" name="Line 898"/>
                <p:cNvSpPr>
                  <a:spLocks noChangeShapeType="1"/>
                </p:cNvSpPr>
                <p:nvPr/>
              </p:nvSpPr>
              <p:spPr bwMode="auto">
                <a:xfrm>
                  <a:off x="2926" y="328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67" name="Line 899"/>
                <p:cNvSpPr>
                  <a:spLocks noChangeShapeType="1"/>
                </p:cNvSpPr>
                <p:nvPr/>
              </p:nvSpPr>
              <p:spPr bwMode="auto">
                <a:xfrm>
                  <a:off x="2982" y="328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68" name="Line 900"/>
                <p:cNvSpPr>
                  <a:spLocks noChangeShapeType="1"/>
                </p:cNvSpPr>
                <p:nvPr/>
              </p:nvSpPr>
              <p:spPr bwMode="auto">
                <a:xfrm>
                  <a:off x="3037" y="328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69" name="Line 901"/>
                <p:cNvSpPr>
                  <a:spLocks noChangeShapeType="1"/>
                </p:cNvSpPr>
                <p:nvPr/>
              </p:nvSpPr>
              <p:spPr bwMode="auto">
                <a:xfrm>
                  <a:off x="3093" y="328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70" name="Line 902"/>
                <p:cNvSpPr>
                  <a:spLocks noChangeShapeType="1"/>
                </p:cNvSpPr>
                <p:nvPr/>
              </p:nvSpPr>
              <p:spPr bwMode="auto">
                <a:xfrm>
                  <a:off x="3149" y="3280"/>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41" name="Group 903"/>
            <p:cNvGrpSpPr>
              <a:grpSpLocks/>
            </p:cNvGrpSpPr>
            <p:nvPr/>
          </p:nvGrpSpPr>
          <p:grpSpPr bwMode="auto">
            <a:xfrm>
              <a:off x="2870" y="3567"/>
              <a:ext cx="415" cy="56"/>
              <a:chOff x="2870" y="3567"/>
              <a:chExt cx="415" cy="56"/>
            </a:xfrm>
          </p:grpSpPr>
          <p:sp>
            <p:nvSpPr>
              <p:cNvPr id="53955"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3956" name="Group 905"/>
              <p:cNvGrpSpPr>
                <a:grpSpLocks/>
              </p:cNvGrpSpPr>
              <p:nvPr/>
            </p:nvGrpSpPr>
            <p:grpSpPr bwMode="auto">
              <a:xfrm>
                <a:off x="2870" y="3591"/>
                <a:ext cx="295" cy="1"/>
                <a:chOff x="2870" y="3591"/>
                <a:chExt cx="295" cy="1"/>
              </a:xfrm>
            </p:grpSpPr>
            <p:sp>
              <p:nvSpPr>
                <p:cNvPr id="53957" name="Line 906"/>
                <p:cNvSpPr>
                  <a:spLocks noChangeShapeType="1"/>
                </p:cNvSpPr>
                <p:nvPr/>
              </p:nvSpPr>
              <p:spPr bwMode="auto">
                <a:xfrm>
                  <a:off x="2870"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58" name="Line 907"/>
                <p:cNvSpPr>
                  <a:spLocks noChangeShapeType="1"/>
                </p:cNvSpPr>
                <p:nvPr/>
              </p:nvSpPr>
              <p:spPr bwMode="auto">
                <a:xfrm>
                  <a:off x="2926"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59" name="Line 908"/>
                <p:cNvSpPr>
                  <a:spLocks noChangeShapeType="1"/>
                </p:cNvSpPr>
                <p:nvPr/>
              </p:nvSpPr>
              <p:spPr bwMode="auto">
                <a:xfrm>
                  <a:off x="2982"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60" name="Line 909"/>
                <p:cNvSpPr>
                  <a:spLocks noChangeShapeType="1"/>
                </p:cNvSpPr>
                <p:nvPr/>
              </p:nvSpPr>
              <p:spPr bwMode="auto">
                <a:xfrm>
                  <a:off x="3037"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61" name="Line 910"/>
                <p:cNvSpPr>
                  <a:spLocks noChangeShapeType="1"/>
                </p:cNvSpPr>
                <p:nvPr/>
              </p:nvSpPr>
              <p:spPr bwMode="auto">
                <a:xfrm>
                  <a:off x="3093"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62" name="Line 911"/>
                <p:cNvSpPr>
                  <a:spLocks noChangeShapeType="1"/>
                </p:cNvSpPr>
                <p:nvPr/>
              </p:nvSpPr>
              <p:spPr bwMode="auto">
                <a:xfrm>
                  <a:off x="3149" y="359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3642" name="Group 912"/>
            <p:cNvGrpSpPr>
              <a:grpSpLocks/>
            </p:cNvGrpSpPr>
            <p:nvPr/>
          </p:nvGrpSpPr>
          <p:grpSpPr bwMode="auto">
            <a:xfrm>
              <a:off x="2399" y="1765"/>
              <a:ext cx="1357" cy="1196"/>
              <a:chOff x="2399" y="1765"/>
              <a:chExt cx="1357" cy="1196"/>
            </a:xfrm>
          </p:grpSpPr>
          <p:sp>
            <p:nvSpPr>
              <p:cNvPr id="53953"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16" y="23"/>
                    </a:lnTo>
                    <a:lnTo>
                      <a:pt x="40" y="0"/>
                    </a:lnTo>
                    <a:lnTo>
                      <a:pt x="120" y="111"/>
                    </a:lnTo>
                    <a:close/>
                  </a:path>
                </a:pathLst>
              </a:custGeom>
              <a:solidFill>
                <a:srgbClr val="808080"/>
              </a:solidFill>
              <a:ln w="9525">
                <a:solidFill>
                  <a:srgbClr val="808080"/>
                </a:solidFill>
                <a:round/>
                <a:headEnd/>
                <a:tailEnd/>
              </a:ln>
            </p:spPr>
            <p:txBody>
              <a:bodyPr/>
              <a:lstStyle/>
              <a:p>
                <a:endParaRPr lang="en-US"/>
              </a:p>
            </p:txBody>
          </p:sp>
          <p:sp>
            <p:nvSpPr>
              <p:cNvPr id="53954" name="Line 914"/>
              <p:cNvSpPr>
                <a:spLocks noChangeShapeType="1"/>
              </p:cNvSpPr>
              <p:nvPr/>
            </p:nvSpPr>
            <p:spPr bwMode="auto">
              <a:xfrm>
                <a:off x="2399" y="1765"/>
                <a:ext cx="1261" cy="111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43" name="Group 915"/>
            <p:cNvGrpSpPr>
              <a:grpSpLocks/>
            </p:cNvGrpSpPr>
            <p:nvPr/>
          </p:nvGrpSpPr>
          <p:grpSpPr bwMode="auto">
            <a:xfrm>
              <a:off x="2862" y="1765"/>
              <a:ext cx="1349" cy="1204"/>
              <a:chOff x="2862" y="1765"/>
              <a:chExt cx="1349" cy="1204"/>
            </a:xfrm>
          </p:grpSpPr>
          <p:sp>
            <p:nvSpPr>
              <p:cNvPr id="53951"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55"/>
                    </a:lnTo>
                    <a:lnTo>
                      <a:pt x="24" y="23"/>
                    </a:lnTo>
                    <a:lnTo>
                      <a:pt x="48" y="0"/>
                    </a:lnTo>
                    <a:lnTo>
                      <a:pt x="120" y="119"/>
                    </a:lnTo>
                    <a:close/>
                  </a:path>
                </a:pathLst>
              </a:custGeom>
              <a:solidFill>
                <a:srgbClr val="808080"/>
              </a:solidFill>
              <a:ln w="9525">
                <a:solidFill>
                  <a:srgbClr val="808080"/>
                </a:solidFill>
                <a:round/>
                <a:headEnd/>
                <a:tailEnd/>
              </a:ln>
            </p:spPr>
            <p:txBody>
              <a:bodyPr/>
              <a:lstStyle/>
              <a:p>
                <a:endParaRPr lang="en-US"/>
              </a:p>
            </p:txBody>
          </p:sp>
          <p:sp>
            <p:nvSpPr>
              <p:cNvPr id="53952" name="Line 917"/>
              <p:cNvSpPr>
                <a:spLocks noChangeShapeType="1"/>
              </p:cNvSpPr>
              <p:nvPr/>
            </p:nvSpPr>
            <p:spPr bwMode="auto">
              <a:xfrm>
                <a:off x="2862" y="1765"/>
                <a:ext cx="1261" cy="111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44" name="Group 918"/>
            <p:cNvGrpSpPr>
              <a:grpSpLocks/>
            </p:cNvGrpSpPr>
            <p:nvPr/>
          </p:nvGrpSpPr>
          <p:grpSpPr bwMode="auto">
            <a:xfrm>
              <a:off x="2870" y="2990"/>
              <a:ext cx="886" cy="290"/>
              <a:chOff x="2870" y="2990"/>
              <a:chExt cx="886" cy="290"/>
            </a:xfrm>
          </p:grpSpPr>
          <p:sp>
            <p:nvSpPr>
              <p:cNvPr id="53949"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rgbClr val="808080"/>
              </a:solidFill>
              <a:ln w="9525">
                <a:solidFill>
                  <a:srgbClr val="808080"/>
                </a:solidFill>
                <a:round/>
                <a:headEnd/>
                <a:tailEnd/>
              </a:ln>
            </p:spPr>
            <p:txBody>
              <a:bodyPr/>
              <a:lstStyle/>
              <a:p>
                <a:endParaRPr lang="en-US"/>
              </a:p>
            </p:txBody>
          </p:sp>
          <p:sp>
            <p:nvSpPr>
              <p:cNvPr id="53950" name="Line 920"/>
              <p:cNvSpPr>
                <a:spLocks noChangeShapeType="1"/>
              </p:cNvSpPr>
              <p:nvPr/>
            </p:nvSpPr>
            <p:spPr bwMode="auto">
              <a:xfrm>
                <a:off x="2870" y="2990"/>
                <a:ext cx="766" cy="252"/>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45" name="Group 921"/>
            <p:cNvGrpSpPr>
              <a:grpSpLocks/>
            </p:cNvGrpSpPr>
            <p:nvPr/>
          </p:nvGrpSpPr>
          <p:grpSpPr bwMode="auto">
            <a:xfrm>
              <a:off x="2393" y="2993"/>
              <a:ext cx="437" cy="598"/>
              <a:chOff x="2393" y="2993"/>
              <a:chExt cx="437" cy="598"/>
            </a:xfrm>
          </p:grpSpPr>
          <p:sp>
            <p:nvSpPr>
              <p:cNvPr id="53947"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12"/>
                    </a:lnTo>
                    <a:lnTo>
                      <a:pt x="0" y="88"/>
                    </a:lnTo>
                    <a:lnTo>
                      <a:pt x="104" y="0"/>
                    </a:lnTo>
                    <a:close/>
                  </a:path>
                </a:pathLst>
              </a:custGeom>
              <a:solidFill>
                <a:srgbClr val="808080"/>
              </a:solidFill>
              <a:ln w="9525">
                <a:solidFill>
                  <a:srgbClr val="808080"/>
                </a:solidFill>
                <a:round/>
                <a:headEnd/>
                <a:tailEnd/>
              </a:ln>
            </p:spPr>
            <p:txBody>
              <a:bodyPr/>
              <a:lstStyle/>
              <a:p>
                <a:endParaRPr lang="en-US"/>
              </a:p>
            </p:txBody>
          </p:sp>
          <p:sp>
            <p:nvSpPr>
              <p:cNvPr id="53948" name="Line 923"/>
              <p:cNvSpPr>
                <a:spLocks noChangeShapeType="1"/>
              </p:cNvSpPr>
              <p:nvPr/>
            </p:nvSpPr>
            <p:spPr bwMode="auto">
              <a:xfrm flipV="1">
                <a:off x="2393" y="3097"/>
                <a:ext cx="362" cy="49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46" name="Group 924"/>
            <p:cNvGrpSpPr>
              <a:grpSpLocks/>
            </p:cNvGrpSpPr>
            <p:nvPr/>
          </p:nvGrpSpPr>
          <p:grpSpPr bwMode="auto">
            <a:xfrm>
              <a:off x="2854" y="2690"/>
              <a:ext cx="902" cy="596"/>
              <a:chOff x="2854" y="2690"/>
              <a:chExt cx="902" cy="596"/>
            </a:xfrm>
          </p:grpSpPr>
          <p:sp>
            <p:nvSpPr>
              <p:cNvPr id="53945"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80"/>
                    </a:lnTo>
                    <a:lnTo>
                      <a:pt x="0" y="48"/>
                    </a:lnTo>
                    <a:lnTo>
                      <a:pt x="136" y="0"/>
                    </a:lnTo>
                    <a:close/>
                  </a:path>
                </a:pathLst>
              </a:custGeom>
              <a:solidFill>
                <a:srgbClr val="808080"/>
              </a:solidFill>
              <a:ln w="9525">
                <a:solidFill>
                  <a:srgbClr val="808080"/>
                </a:solidFill>
                <a:round/>
                <a:headEnd/>
                <a:tailEnd/>
              </a:ln>
            </p:spPr>
            <p:txBody>
              <a:bodyPr/>
              <a:lstStyle/>
              <a:p>
                <a:endParaRPr lang="en-US"/>
              </a:p>
            </p:txBody>
          </p:sp>
          <p:sp>
            <p:nvSpPr>
              <p:cNvPr id="53946" name="Line 926"/>
              <p:cNvSpPr>
                <a:spLocks noChangeShapeType="1"/>
              </p:cNvSpPr>
              <p:nvPr/>
            </p:nvSpPr>
            <p:spPr bwMode="auto">
              <a:xfrm flipV="1">
                <a:off x="2854" y="2766"/>
                <a:ext cx="798" cy="520"/>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47" name="Group 927"/>
            <p:cNvGrpSpPr>
              <a:grpSpLocks/>
            </p:cNvGrpSpPr>
            <p:nvPr/>
          </p:nvGrpSpPr>
          <p:grpSpPr bwMode="auto">
            <a:xfrm>
              <a:off x="2862" y="1781"/>
              <a:ext cx="1349" cy="1188"/>
              <a:chOff x="2862" y="1781"/>
              <a:chExt cx="1349" cy="1188"/>
            </a:xfrm>
          </p:grpSpPr>
          <p:sp>
            <p:nvSpPr>
              <p:cNvPr id="53943"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0"/>
                    </a:moveTo>
                    <a:lnTo>
                      <a:pt x="40" y="111"/>
                    </a:lnTo>
                    <a:lnTo>
                      <a:pt x="16" y="87"/>
                    </a:lnTo>
                    <a:lnTo>
                      <a:pt x="0" y="64"/>
                    </a:lnTo>
                    <a:lnTo>
                      <a:pt x="120" y="0"/>
                    </a:lnTo>
                    <a:close/>
                  </a:path>
                </a:pathLst>
              </a:custGeom>
              <a:solidFill>
                <a:srgbClr val="808080"/>
              </a:solidFill>
              <a:ln w="9525">
                <a:solidFill>
                  <a:srgbClr val="808080"/>
                </a:solidFill>
                <a:round/>
                <a:headEnd/>
                <a:tailEnd/>
              </a:ln>
            </p:spPr>
            <p:txBody>
              <a:bodyPr/>
              <a:lstStyle/>
              <a:p>
                <a:endParaRPr lang="en-US"/>
              </a:p>
            </p:txBody>
          </p:sp>
          <p:sp>
            <p:nvSpPr>
              <p:cNvPr id="53944" name="Line 929"/>
              <p:cNvSpPr>
                <a:spLocks noChangeShapeType="1"/>
              </p:cNvSpPr>
              <p:nvPr/>
            </p:nvSpPr>
            <p:spPr bwMode="auto">
              <a:xfrm flipV="1">
                <a:off x="2862" y="1863"/>
                <a:ext cx="1253" cy="1106"/>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48" name="Group 930"/>
            <p:cNvGrpSpPr>
              <a:grpSpLocks/>
            </p:cNvGrpSpPr>
            <p:nvPr/>
          </p:nvGrpSpPr>
          <p:grpSpPr bwMode="auto">
            <a:xfrm>
              <a:off x="1944" y="2687"/>
              <a:ext cx="886" cy="282"/>
              <a:chOff x="1944" y="2687"/>
              <a:chExt cx="886" cy="282"/>
            </a:xfrm>
          </p:grpSpPr>
          <p:sp>
            <p:nvSpPr>
              <p:cNvPr id="53941"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rgbClr val="808080"/>
              </a:solidFill>
              <a:ln w="9525">
                <a:solidFill>
                  <a:srgbClr val="808080"/>
                </a:solidFill>
                <a:round/>
                <a:headEnd/>
                <a:tailEnd/>
              </a:ln>
            </p:spPr>
            <p:txBody>
              <a:bodyPr/>
              <a:lstStyle/>
              <a:p>
                <a:endParaRPr lang="en-US"/>
              </a:p>
            </p:txBody>
          </p:sp>
          <p:sp>
            <p:nvSpPr>
              <p:cNvPr id="53942" name="Line 932"/>
              <p:cNvSpPr>
                <a:spLocks noChangeShapeType="1"/>
              </p:cNvSpPr>
              <p:nvPr/>
            </p:nvSpPr>
            <p:spPr bwMode="auto">
              <a:xfrm>
                <a:off x="1944" y="2687"/>
                <a:ext cx="766"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49" name="Group 933"/>
            <p:cNvGrpSpPr>
              <a:grpSpLocks/>
            </p:cNvGrpSpPr>
            <p:nvPr/>
          </p:nvGrpSpPr>
          <p:grpSpPr bwMode="auto">
            <a:xfrm>
              <a:off x="1944" y="2395"/>
              <a:ext cx="1357" cy="1196"/>
              <a:chOff x="1944" y="2395"/>
              <a:chExt cx="1357" cy="1196"/>
            </a:xfrm>
          </p:grpSpPr>
          <p:sp>
            <p:nvSpPr>
              <p:cNvPr id="53939"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12">
                    <a:moveTo>
                      <a:pt x="128" y="0"/>
                    </a:moveTo>
                    <a:lnTo>
                      <a:pt x="48" y="112"/>
                    </a:lnTo>
                    <a:lnTo>
                      <a:pt x="24" y="88"/>
                    </a:lnTo>
                    <a:lnTo>
                      <a:pt x="0" y="64"/>
                    </a:lnTo>
                    <a:lnTo>
                      <a:pt x="128" y="0"/>
                    </a:lnTo>
                    <a:close/>
                  </a:path>
                </a:pathLst>
              </a:custGeom>
              <a:solidFill>
                <a:srgbClr val="808080"/>
              </a:solidFill>
              <a:ln w="9525">
                <a:solidFill>
                  <a:srgbClr val="808080"/>
                </a:solidFill>
                <a:round/>
                <a:headEnd/>
                <a:tailEnd/>
              </a:ln>
            </p:spPr>
            <p:txBody>
              <a:bodyPr/>
              <a:lstStyle/>
              <a:p>
                <a:endParaRPr lang="en-US"/>
              </a:p>
            </p:txBody>
          </p:sp>
          <p:sp>
            <p:nvSpPr>
              <p:cNvPr id="53940" name="Line 935"/>
              <p:cNvSpPr>
                <a:spLocks noChangeShapeType="1"/>
              </p:cNvSpPr>
              <p:nvPr/>
            </p:nvSpPr>
            <p:spPr bwMode="auto">
              <a:xfrm flipV="1">
                <a:off x="1944" y="2477"/>
                <a:ext cx="1261" cy="111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50" name="Group 936"/>
            <p:cNvGrpSpPr>
              <a:grpSpLocks/>
            </p:cNvGrpSpPr>
            <p:nvPr/>
          </p:nvGrpSpPr>
          <p:grpSpPr bwMode="auto">
            <a:xfrm>
              <a:off x="3317" y="3293"/>
              <a:ext cx="886" cy="282"/>
              <a:chOff x="3317" y="3293"/>
              <a:chExt cx="886" cy="282"/>
            </a:xfrm>
          </p:grpSpPr>
          <p:sp>
            <p:nvSpPr>
              <p:cNvPr id="53937"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1">
                    <a:moveTo>
                      <a:pt x="136" y="71"/>
                    </a:moveTo>
                    <a:lnTo>
                      <a:pt x="0" y="63"/>
                    </a:lnTo>
                    <a:lnTo>
                      <a:pt x="8" y="32"/>
                    </a:lnTo>
                    <a:lnTo>
                      <a:pt x="16" y="0"/>
                    </a:lnTo>
                    <a:lnTo>
                      <a:pt x="136" y="71"/>
                    </a:lnTo>
                    <a:close/>
                  </a:path>
                </a:pathLst>
              </a:custGeom>
              <a:solidFill>
                <a:srgbClr val="808080"/>
              </a:solidFill>
              <a:ln w="9525">
                <a:solidFill>
                  <a:srgbClr val="808080"/>
                </a:solidFill>
                <a:round/>
                <a:headEnd/>
                <a:tailEnd/>
              </a:ln>
            </p:spPr>
            <p:txBody>
              <a:bodyPr/>
              <a:lstStyle/>
              <a:p>
                <a:endParaRPr lang="en-US"/>
              </a:p>
            </p:txBody>
          </p:sp>
          <p:sp>
            <p:nvSpPr>
              <p:cNvPr id="53938" name="Line 938"/>
              <p:cNvSpPr>
                <a:spLocks noChangeShapeType="1"/>
              </p:cNvSpPr>
              <p:nvPr/>
            </p:nvSpPr>
            <p:spPr bwMode="auto">
              <a:xfrm>
                <a:off x="3317" y="3293"/>
                <a:ext cx="766"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51" name="Group 939"/>
            <p:cNvGrpSpPr>
              <a:grpSpLocks/>
            </p:cNvGrpSpPr>
            <p:nvPr/>
          </p:nvGrpSpPr>
          <p:grpSpPr bwMode="auto">
            <a:xfrm>
              <a:off x="3317" y="2682"/>
              <a:ext cx="1349" cy="619"/>
              <a:chOff x="3317" y="2682"/>
              <a:chExt cx="1349" cy="619"/>
            </a:xfrm>
          </p:grpSpPr>
          <p:sp>
            <p:nvSpPr>
              <p:cNvPr id="53935"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8">
                    <a:moveTo>
                      <a:pt x="136" y="0"/>
                    </a:moveTo>
                    <a:lnTo>
                      <a:pt x="32" y="88"/>
                    </a:lnTo>
                    <a:lnTo>
                      <a:pt x="16" y="56"/>
                    </a:lnTo>
                    <a:lnTo>
                      <a:pt x="0" y="32"/>
                    </a:lnTo>
                    <a:lnTo>
                      <a:pt x="136" y="0"/>
                    </a:lnTo>
                    <a:close/>
                  </a:path>
                </a:pathLst>
              </a:custGeom>
              <a:solidFill>
                <a:srgbClr val="808080"/>
              </a:solidFill>
              <a:ln w="9525">
                <a:solidFill>
                  <a:srgbClr val="808080"/>
                </a:solidFill>
                <a:round/>
                <a:headEnd/>
                <a:tailEnd/>
              </a:ln>
            </p:spPr>
            <p:txBody>
              <a:bodyPr/>
              <a:lstStyle/>
              <a:p>
                <a:endParaRPr lang="en-US"/>
              </a:p>
            </p:txBody>
          </p:sp>
          <p:sp>
            <p:nvSpPr>
              <p:cNvPr id="53936" name="Line 941"/>
              <p:cNvSpPr>
                <a:spLocks noChangeShapeType="1"/>
              </p:cNvSpPr>
              <p:nvPr/>
            </p:nvSpPr>
            <p:spPr bwMode="auto">
              <a:xfrm flipV="1">
                <a:off x="3317" y="2736"/>
                <a:ext cx="1237" cy="565"/>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52" name="Group 942"/>
            <p:cNvGrpSpPr>
              <a:grpSpLocks/>
            </p:cNvGrpSpPr>
            <p:nvPr/>
          </p:nvGrpSpPr>
          <p:grpSpPr bwMode="auto">
            <a:xfrm>
              <a:off x="3317" y="2387"/>
              <a:ext cx="886" cy="282"/>
              <a:chOff x="3317" y="2387"/>
              <a:chExt cx="886" cy="282"/>
            </a:xfrm>
          </p:grpSpPr>
          <p:sp>
            <p:nvSpPr>
              <p:cNvPr id="53933"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rgbClr val="808080"/>
              </a:solidFill>
              <a:ln w="9525">
                <a:solidFill>
                  <a:srgbClr val="808080"/>
                </a:solidFill>
                <a:round/>
                <a:headEnd/>
                <a:tailEnd/>
              </a:ln>
            </p:spPr>
            <p:txBody>
              <a:bodyPr/>
              <a:lstStyle/>
              <a:p>
                <a:endParaRPr lang="en-US"/>
              </a:p>
            </p:txBody>
          </p:sp>
          <p:sp>
            <p:nvSpPr>
              <p:cNvPr id="53934" name="Line 944"/>
              <p:cNvSpPr>
                <a:spLocks noChangeShapeType="1"/>
              </p:cNvSpPr>
              <p:nvPr/>
            </p:nvSpPr>
            <p:spPr bwMode="auto">
              <a:xfrm flipV="1">
                <a:off x="3317" y="2426"/>
                <a:ext cx="766" cy="243"/>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53" name="Group 945"/>
            <p:cNvGrpSpPr>
              <a:grpSpLocks/>
            </p:cNvGrpSpPr>
            <p:nvPr/>
          </p:nvGrpSpPr>
          <p:grpSpPr bwMode="auto">
            <a:xfrm>
              <a:off x="3780" y="2387"/>
              <a:ext cx="886" cy="282"/>
              <a:chOff x="3780" y="2387"/>
              <a:chExt cx="886" cy="282"/>
            </a:xfrm>
          </p:grpSpPr>
          <p:sp>
            <p:nvSpPr>
              <p:cNvPr id="53931"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0"/>
                    </a:moveTo>
                    <a:lnTo>
                      <a:pt x="24" y="72"/>
                    </a:lnTo>
                    <a:lnTo>
                      <a:pt x="16" y="40"/>
                    </a:lnTo>
                    <a:lnTo>
                      <a:pt x="0" y="8"/>
                    </a:lnTo>
                    <a:lnTo>
                      <a:pt x="144" y="0"/>
                    </a:lnTo>
                    <a:close/>
                  </a:path>
                </a:pathLst>
              </a:custGeom>
              <a:solidFill>
                <a:srgbClr val="808080"/>
              </a:solidFill>
              <a:ln w="9525">
                <a:solidFill>
                  <a:srgbClr val="808080"/>
                </a:solidFill>
                <a:round/>
                <a:headEnd/>
                <a:tailEnd/>
              </a:ln>
            </p:spPr>
            <p:txBody>
              <a:bodyPr/>
              <a:lstStyle/>
              <a:p>
                <a:endParaRPr lang="en-US"/>
              </a:p>
            </p:txBody>
          </p:sp>
          <p:sp>
            <p:nvSpPr>
              <p:cNvPr id="53932" name="Line 947"/>
              <p:cNvSpPr>
                <a:spLocks noChangeShapeType="1"/>
              </p:cNvSpPr>
              <p:nvPr/>
            </p:nvSpPr>
            <p:spPr bwMode="auto">
              <a:xfrm flipV="1">
                <a:off x="3780" y="2426"/>
                <a:ext cx="766" cy="243"/>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54" name="Group 948"/>
            <p:cNvGrpSpPr>
              <a:grpSpLocks/>
            </p:cNvGrpSpPr>
            <p:nvPr/>
          </p:nvGrpSpPr>
          <p:grpSpPr bwMode="auto">
            <a:xfrm>
              <a:off x="1473" y="2993"/>
              <a:ext cx="886" cy="291"/>
              <a:chOff x="1473" y="2993"/>
              <a:chExt cx="886" cy="291"/>
            </a:xfrm>
          </p:grpSpPr>
          <p:sp>
            <p:nvSpPr>
              <p:cNvPr id="53929"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rgbClr val="808080"/>
              </a:solidFill>
              <a:ln w="9525">
                <a:solidFill>
                  <a:srgbClr val="808080"/>
                </a:solidFill>
                <a:round/>
                <a:headEnd/>
                <a:tailEnd/>
              </a:ln>
            </p:spPr>
            <p:txBody>
              <a:bodyPr/>
              <a:lstStyle/>
              <a:p>
                <a:endParaRPr lang="en-US"/>
              </a:p>
            </p:txBody>
          </p:sp>
          <p:sp>
            <p:nvSpPr>
              <p:cNvPr id="53930" name="Line 950"/>
              <p:cNvSpPr>
                <a:spLocks noChangeShapeType="1"/>
              </p:cNvSpPr>
              <p:nvPr/>
            </p:nvSpPr>
            <p:spPr bwMode="auto">
              <a:xfrm flipV="1">
                <a:off x="1473" y="3032"/>
                <a:ext cx="766" cy="252"/>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55" name="Group 951"/>
            <p:cNvGrpSpPr>
              <a:grpSpLocks/>
            </p:cNvGrpSpPr>
            <p:nvPr/>
          </p:nvGrpSpPr>
          <p:grpSpPr bwMode="auto">
            <a:xfrm>
              <a:off x="1497" y="1765"/>
              <a:ext cx="878" cy="290"/>
              <a:chOff x="1497" y="1765"/>
              <a:chExt cx="878" cy="290"/>
            </a:xfrm>
          </p:grpSpPr>
          <p:sp>
            <p:nvSpPr>
              <p:cNvPr id="53927"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rgbClr val="808080"/>
              </a:solidFill>
              <a:ln w="9525">
                <a:solidFill>
                  <a:srgbClr val="808080"/>
                </a:solidFill>
                <a:round/>
                <a:headEnd/>
                <a:tailEnd/>
              </a:ln>
            </p:spPr>
            <p:txBody>
              <a:bodyPr/>
              <a:lstStyle/>
              <a:p>
                <a:endParaRPr lang="en-US"/>
              </a:p>
            </p:txBody>
          </p:sp>
          <p:sp>
            <p:nvSpPr>
              <p:cNvPr id="53928" name="Line 953"/>
              <p:cNvSpPr>
                <a:spLocks noChangeShapeType="1"/>
              </p:cNvSpPr>
              <p:nvPr/>
            </p:nvSpPr>
            <p:spPr bwMode="auto">
              <a:xfrm flipV="1">
                <a:off x="1497" y="1803"/>
                <a:ext cx="758" cy="252"/>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56" name="Group 954"/>
            <p:cNvGrpSpPr>
              <a:grpSpLocks/>
            </p:cNvGrpSpPr>
            <p:nvPr/>
          </p:nvGrpSpPr>
          <p:grpSpPr bwMode="auto">
            <a:xfrm>
              <a:off x="1938" y="1765"/>
              <a:ext cx="892" cy="1507"/>
              <a:chOff x="1938" y="1765"/>
              <a:chExt cx="892" cy="1507"/>
            </a:xfrm>
          </p:grpSpPr>
          <p:sp>
            <p:nvSpPr>
              <p:cNvPr id="53925"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7">
                    <a:moveTo>
                      <a:pt x="104" y="127"/>
                    </a:moveTo>
                    <a:lnTo>
                      <a:pt x="0" y="32"/>
                    </a:lnTo>
                    <a:lnTo>
                      <a:pt x="32" y="16"/>
                    </a:lnTo>
                    <a:lnTo>
                      <a:pt x="64" y="0"/>
                    </a:lnTo>
                    <a:lnTo>
                      <a:pt x="104" y="127"/>
                    </a:lnTo>
                    <a:close/>
                  </a:path>
                </a:pathLst>
              </a:custGeom>
              <a:solidFill>
                <a:srgbClr val="808080"/>
              </a:solidFill>
              <a:ln w="9525">
                <a:solidFill>
                  <a:srgbClr val="808080"/>
                </a:solidFill>
                <a:round/>
                <a:headEnd/>
                <a:tailEnd/>
              </a:ln>
            </p:spPr>
            <p:txBody>
              <a:bodyPr/>
              <a:lstStyle/>
              <a:p>
                <a:endParaRPr lang="en-US"/>
              </a:p>
            </p:txBody>
          </p:sp>
          <p:sp>
            <p:nvSpPr>
              <p:cNvPr id="53926" name="Line 956"/>
              <p:cNvSpPr>
                <a:spLocks noChangeShapeType="1"/>
              </p:cNvSpPr>
              <p:nvPr/>
            </p:nvSpPr>
            <p:spPr bwMode="auto">
              <a:xfrm>
                <a:off x="1938" y="1765"/>
                <a:ext cx="823" cy="140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57" name="Group 957"/>
            <p:cNvGrpSpPr>
              <a:grpSpLocks/>
            </p:cNvGrpSpPr>
            <p:nvPr/>
          </p:nvGrpSpPr>
          <p:grpSpPr bwMode="auto">
            <a:xfrm>
              <a:off x="1482" y="1781"/>
              <a:ext cx="438" cy="263"/>
              <a:chOff x="1482" y="1781"/>
              <a:chExt cx="438" cy="263"/>
            </a:xfrm>
          </p:grpSpPr>
          <p:sp>
            <p:nvSpPr>
              <p:cNvPr id="53920"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3921" name="Line 959"/>
              <p:cNvSpPr>
                <a:spLocks noChangeShapeType="1"/>
              </p:cNvSpPr>
              <p:nvPr/>
            </p:nvSpPr>
            <p:spPr bwMode="auto">
              <a:xfrm>
                <a:off x="1482" y="1781"/>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22" name="Line 960"/>
              <p:cNvSpPr>
                <a:spLocks noChangeShapeType="1"/>
              </p:cNvSpPr>
              <p:nvPr/>
            </p:nvSpPr>
            <p:spPr bwMode="auto">
              <a:xfrm>
                <a:off x="1577" y="183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23" name="Line 961"/>
              <p:cNvSpPr>
                <a:spLocks noChangeShapeType="1"/>
              </p:cNvSpPr>
              <p:nvPr/>
            </p:nvSpPr>
            <p:spPr bwMode="auto">
              <a:xfrm>
                <a:off x="1672" y="1892"/>
                <a:ext cx="72"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24" name="Line 962"/>
              <p:cNvSpPr>
                <a:spLocks noChangeShapeType="1"/>
              </p:cNvSpPr>
              <p:nvPr/>
            </p:nvSpPr>
            <p:spPr bwMode="auto">
              <a:xfrm>
                <a:off x="1768" y="1956"/>
                <a:ext cx="56"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58" name="Group 963"/>
            <p:cNvGrpSpPr>
              <a:grpSpLocks/>
            </p:cNvGrpSpPr>
            <p:nvPr/>
          </p:nvGrpSpPr>
          <p:grpSpPr bwMode="auto">
            <a:xfrm>
              <a:off x="1481" y="1789"/>
              <a:ext cx="455" cy="550"/>
              <a:chOff x="1481" y="1789"/>
              <a:chExt cx="455" cy="550"/>
            </a:xfrm>
          </p:grpSpPr>
          <p:sp>
            <p:nvSpPr>
              <p:cNvPr id="53913"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104">
                    <a:moveTo>
                      <a:pt x="96" y="104"/>
                    </a:moveTo>
                    <a:lnTo>
                      <a:pt x="0" y="32"/>
                    </a:lnTo>
                    <a:lnTo>
                      <a:pt x="24" y="16"/>
                    </a:lnTo>
                    <a:lnTo>
                      <a:pt x="48" y="0"/>
                    </a:lnTo>
                    <a:lnTo>
                      <a:pt x="96" y="104"/>
                    </a:lnTo>
                    <a:close/>
                  </a:path>
                </a:pathLst>
              </a:custGeom>
              <a:solidFill>
                <a:srgbClr val="808080"/>
              </a:solidFill>
              <a:ln w="9525">
                <a:solidFill>
                  <a:srgbClr val="808080"/>
                </a:solidFill>
                <a:round/>
                <a:headEnd/>
                <a:tailEnd/>
              </a:ln>
            </p:spPr>
            <p:txBody>
              <a:bodyPr/>
              <a:lstStyle/>
              <a:p>
                <a:endParaRPr lang="en-US"/>
              </a:p>
            </p:txBody>
          </p:sp>
          <p:sp>
            <p:nvSpPr>
              <p:cNvPr id="53914" name="Line 965"/>
              <p:cNvSpPr>
                <a:spLocks noChangeShapeType="1"/>
              </p:cNvSpPr>
              <p:nvPr/>
            </p:nvSpPr>
            <p:spPr bwMode="auto">
              <a:xfrm>
                <a:off x="1481" y="1789"/>
                <a:ext cx="55" cy="6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15" name="Line 966"/>
              <p:cNvSpPr>
                <a:spLocks noChangeShapeType="1"/>
              </p:cNvSpPr>
              <p:nvPr/>
            </p:nvSpPr>
            <p:spPr bwMode="auto">
              <a:xfrm>
                <a:off x="1552" y="1876"/>
                <a:ext cx="56" cy="6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16" name="Line 967"/>
              <p:cNvSpPr>
                <a:spLocks noChangeShapeType="1"/>
              </p:cNvSpPr>
              <p:nvPr/>
            </p:nvSpPr>
            <p:spPr bwMode="auto">
              <a:xfrm>
                <a:off x="1624" y="1964"/>
                <a:ext cx="56" cy="6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17" name="Line 968"/>
              <p:cNvSpPr>
                <a:spLocks noChangeShapeType="1"/>
              </p:cNvSpPr>
              <p:nvPr/>
            </p:nvSpPr>
            <p:spPr bwMode="auto">
              <a:xfrm>
                <a:off x="1696" y="2044"/>
                <a:ext cx="56" cy="7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18" name="Line 969"/>
              <p:cNvSpPr>
                <a:spLocks noChangeShapeType="1"/>
              </p:cNvSpPr>
              <p:nvPr/>
            </p:nvSpPr>
            <p:spPr bwMode="auto">
              <a:xfrm>
                <a:off x="1768" y="2132"/>
                <a:ext cx="56" cy="7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19" name="Line 970"/>
              <p:cNvSpPr>
                <a:spLocks noChangeShapeType="1"/>
              </p:cNvSpPr>
              <p:nvPr/>
            </p:nvSpPr>
            <p:spPr bwMode="auto">
              <a:xfrm>
                <a:off x="1840" y="2219"/>
                <a:ext cx="24"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59" name="Group 971"/>
            <p:cNvGrpSpPr>
              <a:grpSpLocks/>
            </p:cNvGrpSpPr>
            <p:nvPr/>
          </p:nvGrpSpPr>
          <p:grpSpPr bwMode="auto">
            <a:xfrm>
              <a:off x="1489" y="2084"/>
              <a:ext cx="439" cy="574"/>
              <a:chOff x="1489" y="2084"/>
              <a:chExt cx="439" cy="574"/>
            </a:xfrm>
          </p:grpSpPr>
          <p:sp>
            <p:nvSpPr>
              <p:cNvPr id="53906"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104"/>
                    </a:moveTo>
                    <a:lnTo>
                      <a:pt x="0" y="32"/>
                    </a:lnTo>
                    <a:lnTo>
                      <a:pt x="16" y="16"/>
                    </a:lnTo>
                    <a:lnTo>
                      <a:pt x="40" y="0"/>
                    </a:lnTo>
                    <a:lnTo>
                      <a:pt x="88" y="104"/>
                    </a:lnTo>
                    <a:close/>
                  </a:path>
                </a:pathLst>
              </a:custGeom>
              <a:solidFill>
                <a:srgbClr val="808080"/>
              </a:solidFill>
              <a:ln w="9525">
                <a:solidFill>
                  <a:srgbClr val="808080"/>
                </a:solidFill>
                <a:round/>
                <a:headEnd/>
                <a:tailEnd/>
              </a:ln>
            </p:spPr>
            <p:txBody>
              <a:bodyPr/>
              <a:lstStyle/>
              <a:p>
                <a:endParaRPr lang="en-US"/>
              </a:p>
            </p:txBody>
          </p:sp>
          <p:sp>
            <p:nvSpPr>
              <p:cNvPr id="53907" name="Line 973"/>
              <p:cNvSpPr>
                <a:spLocks noChangeShapeType="1"/>
              </p:cNvSpPr>
              <p:nvPr/>
            </p:nvSpPr>
            <p:spPr bwMode="auto">
              <a:xfrm>
                <a:off x="1489" y="2084"/>
                <a:ext cx="55" cy="7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08" name="Line 974"/>
              <p:cNvSpPr>
                <a:spLocks noChangeShapeType="1"/>
              </p:cNvSpPr>
              <p:nvPr/>
            </p:nvSpPr>
            <p:spPr bwMode="auto">
              <a:xfrm>
                <a:off x="1553" y="2172"/>
                <a:ext cx="55" cy="7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09" name="Line 975"/>
              <p:cNvSpPr>
                <a:spLocks noChangeShapeType="1"/>
              </p:cNvSpPr>
              <p:nvPr/>
            </p:nvSpPr>
            <p:spPr bwMode="auto">
              <a:xfrm>
                <a:off x="1624" y="2259"/>
                <a:ext cx="56" cy="7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10" name="Line 976"/>
              <p:cNvSpPr>
                <a:spLocks noChangeShapeType="1"/>
              </p:cNvSpPr>
              <p:nvPr/>
            </p:nvSpPr>
            <p:spPr bwMode="auto">
              <a:xfrm>
                <a:off x="1688" y="2347"/>
                <a:ext cx="56" cy="7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11" name="Line 977"/>
              <p:cNvSpPr>
                <a:spLocks noChangeShapeType="1"/>
              </p:cNvSpPr>
              <p:nvPr/>
            </p:nvSpPr>
            <p:spPr bwMode="auto">
              <a:xfrm>
                <a:off x="1760" y="2443"/>
                <a:ext cx="56" cy="63"/>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12" name="Line 978"/>
              <p:cNvSpPr>
                <a:spLocks noChangeShapeType="1"/>
              </p:cNvSpPr>
              <p:nvPr/>
            </p:nvSpPr>
            <p:spPr bwMode="auto">
              <a:xfrm>
                <a:off x="1824" y="2531"/>
                <a:ext cx="32"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60" name="Group 979"/>
            <p:cNvGrpSpPr>
              <a:grpSpLocks/>
            </p:cNvGrpSpPr>
            <p:nvPr/>
          </p:nvGrpSpPr>
          <p:grpSpPr bwMode="auto">
            <a:xfrm>
              <a:off x="1481" y="2084"/>
              <a:ext cx="447" cy="574"/>
              <a:chOff x="1481" y="2084"/>
              <a:chExt cx="447" cy="574"/>
            </a:xfrm>
          </p:grpSpPr>
          <p:sp>
            <p:nvSpPr>
              <p:cNvPr id="53899"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16" y="88"/>
                    </a:lnTo>
                    <a:lnTo>
                      <a:pt x="0" y="72"/>
                    </a:lnTo>
                    <a:lnTo>
                      <a:pt x="88" y="0"/>
                    </a:lnTo>
                    <a:close/>
                  </a:path>
                </a:pathLst>
              </a:custGeom>
              <a:solidFill>
                <a:srgbClr val="808080"/>
              </a:solidFill>
              <a:ln w="9525">
                <a:solidFill>
                  <a:srgbClr val="808080"/>
                </a:solidFill>
                <a:round/>
                <a:headEnd/>
                <a:tailEnd/>
              </a:ln>
            </p:spPr>
            <p:txBody>
              <a:bodyPr/>
              <a:lstStyle/>
              <a:p>
                <a:endParaRPr lang="en-US"/>
              </a:p>
            </p:txBody>
          </p:sp>
          <p:sp>
            <p:nvSpPr>
              <p:cNvPr id="53900" name="Line 981"/>
              <p:cNvSpPr>
                <a:spLocks noChangeShapeType="1"/>
              </p:cNvSpPr>
              <p:nvPr/>
            </p:nvSpPr>
            <p:spPr bwMode="auto">
              <a:xfrm flipV="1">
                <a:off x="1481" y="2588"/>
                <a:ext cx="55" cy="7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01" name="Line 982"/>
              <p:cNvSpPr>
                <a:spLocks noChangeShapeType="1"/>
              </p:cNvSpPr>
              <p:nvPr/>
            </p:nvSpPr>
            <p:spPr bwMode="auto">
              <a:xfrm flipV="1">
                <a:off x="1553" y="2500"/>
                <a:ext cx="47" cy="7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02" name="Line 983"/>
              <p:cNvSpPr>
                <a:spLocks noChangeShapeType="1"/>
              </p:cNvSpPr>
              <p:nvPr/>
            </p:nvSpPr>
            <p:spPr bwMode="auto">
              <a:xfrm flipV="1">
                <a:off x="1616" y="2412"/>
                <a:ext cx="56" cy="7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03" name="Line 984"/>
              <p:cNvSpPr>
                <a:spLocks noChangeShapeType="1"/>
              </p:cNvSpPr>
              <p:nvPr/>
            </p:nvSpPr>
            <p:spPr bwMode="auto">
              <a:xfrm flipV="1">
                <a:off x="1688" y="2323"/>
                <a:ext cx="56" cy="7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04" name="Line 985"/>
              <p:cNvSpPr>
                <a:spLocks noChangeShapeType="1"/>
              </p:cNvSpPr>
              <p:nvPr/>
            </p:nvSpPr>
            <p:spPr bwMode="auto">
              <a:xfrm flipV="1">
                <a:off x="1752" y="2236"/>
                <a:ext cx="56" cy="7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905" name="Line 986"/>
              <p:cNvSpPr>
                <a:spLocks noChangeShapeType="1"/>
              </p:cNvSpPr>
              <p:nvPr/>
            </p:nvSpPr>
            <p:spPr bwMode="auto">
              <a:xfrm flipV="1">
                <a:off x="1824" y="2172"/>
                <a:ext cx="32"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61" name="Group 987"/>
            <p:cNvGrpSpPr>
              <a:grpSpLocks/>
            </p:cNvGrpSpPr>
            <p:nvPr/>
          </p:nvGrpSpPr>
          <p:grpSpPr bwMode="auto">
            <a:xfrm>
              <a:off x="1944" y="2076"/>
              <a:ext cx="447" cy="263"/>
              <a:chOff x="1944" y="2076"/>
              <a:chExt cx="447" cy="263"/>
            </a:xfrm>
          </p:grpSpPr>
          <p:sp>
            <p:nvSpPr>
              <p:cNvPr id="53894"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rgbClr val="808080"/>
              </a:solidFill>
              <a:ln w="9525">
                <a:solidFill>
                  <a:srgbClr val="808080"/>
                </a:solidFill>
                <a:round/>
                <a:headEnd/>
                <a:tailEnd/>
              </a:ln>
            </p:spPr>
            <p:txBody>
              <a:bodyPr/>
              <a:lstStyle/>
              <a:p>
                <a:endParaRPr lang="en-US"/>
              </a:p>
            </p:txBody>
          </p:sp>
          <p:sp>
            <p:nvSpPr>
              <p:cNvPr id="53895" name="Line 989"/>
              <p:cNvSpPr>
                <a:spLocks noChangeShapeType="1"/>
              </p:cNvSpPr>
              <p:nvPr/>
            </p:nvSpPr>
            <p:spPr bwMode="auto">
              <a:xfrm flipV="1">
                <a:off x="1944" y="2292"/>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96" name="Line 990"/>
              <p:cNvSpPr>
                <a:spLocks noChangeShapeType="1"/>
              </p:cNvSpPr>
              <p:nvPr/>
            </p:nvSpPr>
            <p:spPr bwMode="auto">
              <a:xfrm flipV="1">
                <a:off x="2040" y="2236"/>
                <a:ext cx="79"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97" name="Line 991"/>
              <p:cNvSpPr>
                <a:spLocks noChangeShapeType="1"/>
              </p:cNvSpPr>
              <p:nvPr/>
            </p:nvSpPr>
            <p:spPr bwMode="auto">
              <a:xfrm flipV="1">
                <a:off x="2136" y="2180"/>
                <a:ext cx="79"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98" name="Line 992"/>
              <p:cNvSpPr>
                <a:spLocks noChangeShapeType="1"/>
              </p:cNvSpPr>
              <p:nvPr/>
            </p:nvSpPr>
            <p:spPr bwMode="auto">
              <a:xfrm flipV="1">
                <a:off x="2231" y="2133"/>
                <a:ext cx="64"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62" name="Group 993"/>
            <p:cNvGrpSpPr>
              <a:grpSpLocks/>
            </p:cNvGrpSpPr>
            <p:nvPr/>
          </p:nvGrpSpPr>
          <p:grpSpPr bwMode="auto">
            <a:xfrm>
              <a:off x="1944" y="1781"/>
              <a:ext cx="431" cy="263"/>
              <a:chOff x="1944" y="1781"/>
              <a:chExt cx="431" cy="263"/>
            </a:xfrm>
          </p:grpSpPr>
          <p:sp>
            <p:nvSpPr>
              <p:cNvPr id="53889"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rgbClr val="808080"/>
              </a:solidFill>
              <a:ln w="9525">
                <a:solidFill>
                  <a:srgbClr val="808080"/>
                </a:solidFill>
                <a:round/>
                <a:headEnd/>
                <a:tailEnd/>
              </a:ln>
            </p:spPr>
            <p:txBody>
              <a:bodyPr/>
              <a:lstStyle/>
              <a:p>
                <a:endParaRPr lang="en-US"/>
              </a:p>
            </p:txBody>
          </p:sp>
          <p:sp>
            <p:nvSpPr>
              <p:cNvPr id="53890" name="Line 995"/>
              <p:cNvSpPr>
                <a:spLocks noChangeShapeType="1"/>
              </p:cNvSpPr>
              <p:nvPr/>
            </p:nvSpPr>
            <p:spPr bwMode="auto">
              <a:xfrm flipV="1">
                <a:off x="1944" y="199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91" name="Line 996"/>
              <p:cNvSpPr>
                <a:spLocks noChangeShapeType="1"/>
              </p:cNvSpPr>
              <p:nvPr/>
            </p:nvSpPr>
            <p:spPr bwMode="auto">
              <a:xfrm flipV="1">
                <a:off x="2040" y="1941"/>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92" name="Line 997"/>
              <p:cNvSpPr>
                <a:spLocks noChangeShapeType="1"/>
              </p:cNvSpPr>
              <p:nvPr/>
            </p:nvSpPr>
            <p:spPr bwMode="auto">
              <a:xfrm flipV="1">
                <a:off x="2136" y="1885"/>
                <a:ext cx="71"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93" name="Line 998"/>
              <p:cNvSpPr>
                <a:spLocks noChangeShapeType="1"/>
              </p:cNvSpPr>
              <p:nvPr/>
            </p:nvSpPr>
            <p:spPr bwMode="auto">
              <a:xfrm flipV="1">
                <a:off x="2232" y="1837"/>
                <a:ext cx="47"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63" name="Group 999"/>
            <p:cNvGrpSpPr>
              <a:grpSpLocks/>
            </p:cNvGrpSpPr>
            <p:nvPr/>
          </p:nvGrpSpPr>
          <p:grpSpPr bwMode="auto">
            <a:xfrm>
              <a:off x="2415" y="1781"/>
              <a:ext cx="423" cy="271"/>
              <a:chOff x="2415" y="1781"/>
              <a:chExt cx="423" cy="271"/>
            </a:xfrm>
          </p:grpSpPr>
          <p:sp>
            <p:nvSpPr>
              <p:cNvPr id="53884"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3885" name="Line 1001"/>
              <p:cNvSpPr>
                <a:spLocks noChangeShapeType="1"/>
              </p:cNvSpPr>
              <p:nvPr/>
            </p:nvSpPr>
            <p:spPr bwMode="auto">
              <a:xfrm flipV="1">
                <a:off x="2415" y="2004"/>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86" name="Line 1002"/>
              <p:cNvSpPr>
                <a:spLocks noChangeShapeType="1"/>
              </p:cNvSpPr>
              <p:nvPr/>
            </p:nvSpPr>
            <p:spPr bwMode="auto">
              <a:xfrm flipV="1">
                <a:off x="2511" y="1949"/>
                <a:ext cx="71"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87" name="Line 1003"/>
              <p:cNvSpPr>
                <a:spLocks noChangeShapeType="1"/>
              </p:cNvSpPr>
              <p:nvPr/>
            </p:nvSpPr>
            <p:spPr bwMode="auto">
              <a:xfrm flipV="1">
                <a:off x="2607" y="1885"/>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88" name="Line 1004"/>
              <p:cNvSpPr>
                <a:spLocks noChangeShapeType="1"/>
              </p:cNvSpPr>
              <p:nvPr/>
            </p:nvSpPr>
            <p:spPr bwMode="auto">
              <a:xfrm flipV="1">
                <a:off x="2696" y="1846"/>
                <a:ext cx="46" cy="2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64" name="Group 1005"/>
            <p:cNvGrpSpPr>
              <a:grpSpLocks/>
            </p:cNvGrpSpPr>
            <p:nvPr/>
          </p:nvGrpSpPr>
          <p:grpSpPr bwMode="auto">
            <a:xfrm>
              <a:off x="2886" y="1773"/>
              <a:ext cx="415" cy="271"/>
              <a:chOff x="2886" y="1773"/>
              <a:chExt cx="415" cy="271"/>
            </a:xfrm>
          </p:grpSpPr>
          <p:sp>
            <p:nvSpPr>
              <p:cNvPr id="53879"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3880" name="Line 1007"/>
              <p:cNvSpPr>
                <a:spLocks noChangeShapeType="1"/>
              </p:cNvSpPr>
              <p:nvPr/>
            </p:nvSpPr>
            <p:spPr bwMode="auto">
              <a:xfrm flipV="1">
                <a:off x="2886" y="1996"/>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81" name="Line 1008"/>
              <p:cNvSpPr>
                <a:spLocks noChangeShapeType="1"/>
              </p:cNvSpPr>
              <p:nvPr/>
            </p:nvSpPr>
            <p:spPr bwMode="auto">
              <a:xfrm flipV="1">
                <a:off x="2982" y="1933"/>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82" name="Line 1009"/>
              <p:cNvSpPr>
                <a:spLocks noChangeShapeType="1"/>
              </p:cNvSpPr>
              <p:nvPr/>
            </p:nvSpPr>
            <p:spPr bwMode="auto">
              <a:xfrm flipV="1">
                <a:off x="3070" y="1877"/>
                <a:ext cx="79"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83" name="Line 1010"/>
              <p:cNvSpPr>
                <a:spLocks noChangeShapeType="1"/>
              </p:cNvSpPr>
              <p:nvPr/>
            </p:nvSpPr>
            <p:spPr bwMode="auto">
              <a:xfrm flipV="1">
                <a:off x="3165" y="1838"/>
                <a:ext cx="40" cy="23"/>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65" name="Group 1011"/>
            <p:cNvGrpSpPr>
              <a:grpSpLocks/>
            </p:cNvGrpSpPr>
            <p:nvPr/>
          </p:nvGrpSpPr>
          <p:grpSpPr bwMode="auto">
            <a:xfrm>
              <a:off x="3325" y="1773"/>
              <a:ext cx="423" cy="271"/>
              <a:chOff x="3325" y="1773"/>
              <a:chExt cx="423" cy="271"/>
            </a:xfrm>
          </p:grpSpPr>
          <p:sp>
            <p:nvSpPr>
              <p:cNvPr id="53874"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3875" name="Line 1013"/>
              <p:cNvSpPr>
                <a:spLocks noChangeShapeType="1"/>
              </p:cNvSpPr>
              <p:nvPr/>
            </p:nvSpPr>
            <p:spPr bwMode="auto">
              <a:xfrm flipV="1">
                <a:off x="3325" y="1996"/>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76" name="Line 1014"/>
              <p:cNvSpPr>
                <a:spLocks noChangeShapeType="1"/>
              </p:cNvSpPr>
              <p:nvPr/>
            </p:nvSpPr>
            <p:spPr bwMode="auto">
              <a:xfrm flipV="1">
                <a:off x="3421" y="1940"/>
                <a:ext cx="72" cy="4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77" name="Line 1015"/>
              <p:cNvSpPr>
                <a:spLocks noChangeShapeType="1"/>
              </p:cNvSpPr>
              <p:nvPr/>
            </p:nvSpPr>
            <p:spPr bwMode="auto">
              <a:xfrm flipV="1">
                <a:off x="3517" y="187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78" name="Line 1016"/>
              <p:cNvSpPr>
                <a:spLocks noChangeShapeType="1"/>
              </p:cNvSpPr>
              <p:nvPr/>
            </p:nvSpPr>
            <p:spPr bwMode="auto">
              <a:xfrm flipV="1">
                <a:off x="3604" y="1838"/>
                <a:ext cx="48" cy="23"/>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66" name="Group 1017"/>
            <p:cNvGrpSpPr>
              <a:grpSpLocks/>
            </p:cNvGrpSpPr>
            <p:nvPr/>
          </p:nvGrpSpPr>
          <p:grpSpPr bwMode="auto">
            <a:xfrm>
              <a:off x="2878" y="2379"/>
              <a:ext cx="407" cy="287"/>
              <a:chOff x="2878" y="2379"/>
              <a:chExt cx="407" cy="287"/>
            </a:xfrm>
          </p:grpSpPr>
          <p:sp>
            <p:nvSpPr>
              <p:cNvPr id="53869"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3870" name="Line 1019"/>
              <p:cNvSpPr>
                <a:spLocks noChangeShapeType="1"/>
              </p:cNvSpPr>
              <p:nvPr/>
            </p:nvSpPr>
            <p:spPr bwMode="auto">
              <a:xfrm flipV="1">
                <a:off x="2878" y="2618"/>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71" name="Line 1020"/>
              <p:cNvSpPr>
                <a:spLocks noChangeShapeType="1"/>
              </p:cNvSpPr>
              <p:nvPr/>
            </p:nvSpPr>
            <p:spPr bwMode="auto">
              <a:xfrm flipV="1">
                <a:off x="2967" y="2556"/>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72" name="Line 1021"/>
              <p:cNvSpPr>
                <a:spLocks noChangeShapeType="1"/>
              </p:cNvSpPr>
              <p:nvPr/>
            </p:nvSpPr>
            <p:spPr bwMode="auto">
              <a:xfrm flipV="1">
                <a:off x="3062" y="2491"/>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73" name="Line 1022"/>
              <p:cNvSpPr>
                <a:spLocks noChangeShapeType="1"/>
              </p:cNvSpPr>
              <p:nvPr/>
            </p:nvSpPr>
            <p:spPr bwMode="auto">
              <a:xfrm flipV="1">
                <a:off x="3149" y="2443"/>
                <a:ext cx="40"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67" name="Group 1023"/>
            <p:cNvGrpSpPr>
              <a:grpSpLocks/>
            </p:cNvGrpSpPr>
            <p:nvPr/>
          </p:nvGrpSpPr>
          <p:grpSpPr bwMode="auto">
            <a:xfrm>
              <a:off x="2878" y="2076"/>
              <a:ext cx="415" cy="279"/>
              <a:chOff x="2878" y="2076"/>
              <a:chExt cx="415" cy="279"/>
            </a:xfrm>
          </p:grpSpPr>
          <p:sp>
            <p:nvSpPr>
              <p:cNvPr id="53864"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3865" name="Line 1025"/>
              <p:cNvSpPr>
                <a:spLocks noChangeShapeType="1"/>
              </p:cNvSpPr>
              <p:nvPr/>
            </p:nvSpPr>
            <p:spPr bwMode="auto">
              <a:xfrm flipV="1">
                <a:off x="2878" y="2307"/>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66" name="Line 1026"/>
              <p:cNvSpPr>
                <a:spLocks noChangeShapeType="1"/>
              </p:cNvSpPr>
              <p:nvPr/>
            </p:nvSpPr>
            <p:spPr bwMode="auto">
              <a:xfrm flipV="1">
                <a:off x="2975" y="2245"/>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67" name="Line 1027"/>
              <p:cNvSpPr>
                <a:spLocks noChangeShapeType="1"/>
              </p:cNvSpPr>
              <p:nvPr/>
            </p:nvSpPr>
            <p:spPr bwMode="auto">
              <a:xfrm flipV="1">
                <a:off x="3062" y="2180"/>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68" name="Line 1028"/>
              <p:cNvSpPr>
                <a:spLocks noChangeShapeType="1"/>
              </p:cNvSpPr>
              <p:nvPr/>
            </p:nvSpPr>
            <p:spPr bwMode="auto">
              <a:xfrm flipV="1">
                <a:off x="3157" y="2141"/>
                <a:ext cx="40"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68" name="Group 1029"/>
            <p:cNvGrpSpPr>
              <a:grpSpLocks/>
            </p:cNvGrpSpPr>
            <p:nvPr/>
          </p:nvGrpSpPr>
          <p:grpSpPr bwMode="auto">
            <a:xfrm>
              <a:off x="2415" y="2068"/>
              <a:ext cx="431" cy="279"/>
              <a:chOff x="2415" y="2068"/>
              <a:chExt cx="431" cy="279"/>
            </a:xfrm>
          </p:grpSpPr>
          <p:sp>
            <p:nvSpPr>
              <p:cNvPr id="53859"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3860" name="Line 1031"/>
              <p:cNvSpPr>
                <a:spLocks noChangeShapeType="1"/>
              </p:cNvSpPr>
              <p:nvPr/>
            </p:nvSpPr>
            <p:spPr bwMode="auto">
              <a:xfrm flipV="1">
                <a:off x="2415" y="2299"/>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61" name="Line 1032"/>
              <p:cNvSpPr>
                <a:spLocks noChangeShapeType="1"/>
              </p:cNvSpPr>
              <p:nvPr/>
            </p:nvSpPr>
            <p:spPr bwMode="auto">
              <a:xfrm flipV="1">
                <a:off x="2512" y="2237"/>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62" name="Line 1033"/>
              <p:cNvSpPr>
                <a:spLocks noChangeShapeType="1"/>
              </p:cNvSpPr>
              <p:nvPr/>
            </p:nvSpPr>
            <p:spPr bwMode="auto">
              <a:xfrm flipV="1">
                <a:off x="2599" y="2180"/>
                <a:ext cx="79"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63" name="Line 1034"/>
              <p:cNvSpPr>
                <a:spLocks noChangeShapeType="1"/>
              </p:cNvSpPr>
              <p:nvPr/>
            </p:nvSpPr>
            <p:spPr bwMode="auto">
              <a:xfrm flipV="1">
                <a:off x="2694" y="2132"/>
                <a:ext cx="56"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69" name="Group 1035"/>
            <p:cNvGrpSpPr>
              <a:grpSpLocks/>
            </p:cNvGrpSpPr>
            <p:nvPr/>
          </p:nvGrpSpPr>
          <p:grpSpPr bwMode="auto">
            <a:xfrm>
              <a:off x="2399" y="2387"/>
              <a:ext cx="439" cy="582"/>
              <a:chOff x="2399" y="2387"/>
              <a:chExt cx="439" cy="582"/>
            </a:xfrm>
          </p:grpSpPr>
          <p:sp>
            <p:nvSpPr>
              <p:cNvPr id="53852"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24" y="88"/>
                    </a:lnTo>
                    <a:lnTo>
                      <a:pt x="0" y="72"/>
                    </a:lnTo>
                    <a:lnTo>
                      <a:pt x="88" y="0"/>
                    </a:lnTo>
                    <a:close/>
                  </a:path>
                </a:pathLst>
              </a:custGeom>
              <a:solidFill>
                <a:srgbClr val="808080"/>
              </a:solidFill>
              <a:ln w="9525">
                <a:solidFill>
                  <a:srgbClr val="808080"/>
                </a:solidFill>
                <a:round/>
                <a:headEnd/>
                <a:tailEnd/>
              </a:ln>
            </p:spPr>
            <p:txBody>
              <a:bodyPr/>
              <a:lstStyle/>
              <a:p>
                <a:endParaRPr lang="en-US"/>
              </a:p>
            </p:txBody>
          </p:sp>
          <p:sp>
            <p:nvSpPr>
              <p:cNvPr id="53853" name="Line 1037"/>
              <p:cNvSpPr>
                <a:spLocks noChangeShapeType="1"/>
              </p:cNvSpPr>
              <p:nvPr/>
            </p:nvSpPr>
            <p:spPr bwMode="auto">
              <a:xfrm flipV="1">
                <a:off x="2399" y="2898"/>
                <a:ext cx="56" cy="7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54" name="Line 1038"/>
              <p:cNvSpPr>
                <a:spLocks noChangeShapeType="1"/>
              </p:cNvSpPr>
              <p:nvPr/>
            </p:nvSpPr>
            <p:spPr bwMode="auto">
              <a:xfrm flipV="1">
                <a:off x="2463" y="2811"/>
                <a:ext cx="55" cy="7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55" name="Line 1039"/>
              <p:cNvSpPr>
                <a:spLocks noChangeShapeType="1"/>
              </p:cNvSpPr>
              <p:nvPr/>
            </p:nvSpPr>
            <p:spPr bwMode="auto">
              <a:xfrm flipV="1">
                <a:off x="2535" y="2724"/>
                <a:ext cx="47" cy="7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56" name="Line 1040"/>
              <p:cNvSpPr>
                <a:spLocks noChangeShapeType="1"/>
              </p:cNvSpPr>
              <p:nvPr/>
            </p:nvSpPr>
            <p:spPr bwMode="auto">
              <a:xfrm flipV="1">
                <a:off x="2598" y="2634"/>
                <a:ext cx="56" cy="6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57" name="Line 1041"/>
              <p:cNvSpPr>
                <a:spLocks noChangeShapeType="1"/>
              </p:cNvSpPr>
              <p:nvPr/>
            </p:nvSpPr>
            <p:spPr bwMode="auto">
              <a:xfrm flipV="1">
                <a:off x="2670" y="2539"/>
                <a:ext cx="48" cy="7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58" name="Line 1042"/>
              <p:cNvSpPr>
                <a:spLocks noChangeShapeType="1"/>
              </p:cNvSpPr>
              <p:nvPr/>
            </p:nvSpPr>
            <p:spPr bwMode="auto">
              <a:xfrm flipV="1">
                <a:off x="2734" y="2476"/>
                <a:ext cx="40"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70" name="Group 1043"/>
            <p:cNvGrpSpPr>
              <a:grpSpLocks/>
            </p:cNvGrpSpPr>
            <p:nvPr/>
          </p:nvGrpSpPr>
          <p:grpSpPr bwMode="auto">
            <a:xfrm>
              <a:off x="1498" y="3296"/>
              <a:ext cx="406" cy="287"/>
              <a:chOff x="1498" y="3296"/>
              <a:chExt cx="406" cy="287"/>
            </a:xfrm>
          </p:grpSpPr>
          <p:sp>
            <p:nvSpPr>
              <p:cNvPr id="53847"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3848" name="Line 1045"/>
              <p:cNvSpPr>
                <a:spLocks noChangeShapeType="1"/>
              </p:cNvSpPr>
              <p:nvPr/>
            </p:nvSpPr>
            <p:spPr bwMode="auto">
              <a:xfrm flipV="1">
                <a:off x="1498" y="3537"/>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49" name="Line 1046"/>
              <p:cNvSpPr>
                <a:spLocks noChangeShapeType="1"/>
              </p:cNvSpPr>
              <p:nvPr/>
            </p:nvSpPr>
            <p:spPr bwMode="auto">
              <a:xfrm flipV="1">
                <a:off x="1584" y="3473"/>
                <a:ext cx="72"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50" name="Line 1047"/>
              <p:cNvSpPr>
                <a:spLocks noChangeShapeType="1"/>
              </p:cNvSpPr>
              <p:nvPr/>
            </p:nvSpPr>
            <p:spPr bwMode="auto">
              <a:xfrm flipV="1">
                <a:off x="1680" y="3408"/>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51" name="Line 1048"/>
              <p:cNvSpPr>
                <a:spLocks noChangeShapeType="1"/>
              </p:cNvSpPr>
              <p:nvPr/>
            </p:nvSpPr>
            <p:spPr bwMode="auto">
              <a:xfrm flipV="1">
                <a:off x="1768" y="3360"/>
                <a:ext cx="40"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71" name="Group 1049"/>
            <p:cNvGrpSpPr>
              <a:grpSpLocks/>
            </p:cNvGrpSpPr>
            <p:nvPr/>
          </p:nvGrpSpPr>
          <p:grpSpPr bwMode="auto">
            <a:xfrm>
              <a:off x="1489" y="2690"/>
              <a:ext cx="423" cy="279"/>
              <a:chOff x="1489" y="2690"/>
              <a:chExt cx="423" cy="279"/>
            </a:xfrm>
          </p:grpSpPr>
          <p:sp>
            <p:nvSpPr>
              <p:cNvPr id="53842"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3843" name="Line 1051"/>
              <p:cNvSpPr>
                <a:spLocks noChangeShapeType="1"/>
              </p:cNvSpPr>
              <p:nvPr/>
            </p:nvSpPr>
            <p:spPr bwMode="auto">
              <a:xfrm flipV="1">
                <a:off x="1489" y="2922"/>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44" name="Line 1052"/>
              <p:cNvSpPr>
                <a:spLocks noChangeShapeType="1"/>
              </p:cNvSpPr>
              <p:nvPr/>
            </p:nvSpPr>
            <p:spPr bwMode="auto">
              <a:xfrm flipV="1">
                <a:off x="1585" y="2858"/>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45" name="Line 1053"/>
              <p:cNvSpPr>
                <a:spLocks noChangeShapeType="1"/>
              </p:cNvSpPr>
              <p:nvPr/>
            </p:nvSpPr>
            <p:spPr bwMode="auto">
              <a:xfrm flipV="1">
                <a:off x="1672" y="2803"/>
                <a:ext cx="80"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46" name="Line 1054"/>
              <p:cNvSpPr>
                <a:spLocks noChangeShapeType="1"/>
              </p:cNvSpPr>
              <p:nvPr/>
            </p:nvSpPr>
            <p:spPr bwMode="auto">
              <a:xfrm flipV="1">
                <a:off x="1768" y="2754"/>
                <a:ext cx="48"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72" name="Group 1055"/>
            <p:cNvGrpSpPr>
              <a:grpSpLocks/>
            </p:cNvGrpSpPr>
            <p:nvPr/>
          </p:nvGrpSpPr>
          <p:grpSpPr bwMode="auto">
            <a:xfrm>
              <a:off x="1490" y="2993"/>
              <a:ext cx="414" cy="271"/>
              <a:chOff x="1490" y="2993"/>
              <a:chExt cx="414" cy="271"/>
            </a:xfrm>
          </p:grpSpPr>
          <p:sp>
            <p:nvSpPr>
              <p:cNvPr id="53837"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3838" name="Line 1057"/>
              <p:cNvSpPr>
                <a:spLocks noChangeShapeType="1"/>
              </p:cNvSpPr>
              <p:nvPr/>
            </p:nvSpPr>
            <p:spPr bwMode="auto">
              <a:xfrm flipV="1">
                <a:off x="1490" y="3218"/>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39" name="Line 1058"/>
              <p:cNvSpPr>
                <a:spLocks noChangeShapeType="1"/>
              </p:cNvSpPr>
              <p:nvPr/>
            </p:nvSpPr>
            <p:spPr bwMode="auto">
              <a:xfrm flipV="1">
                <a:off x="1584" y="3154"/>
                <a:ext cx="72"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40" name="Line 1059"/>
              <p:cNvSpPr>
                <a:spLocks noChangeShapeType="1"/>
              </p:cNvSpPr>
              <p:nvPr/>
            </p:nvSpPr>
            <p:spPr bwMode="auto">
              <a:xfrm flipV="1">
                <a:off x="1672" y="3097"/>
                <a:ext cx="80"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41" name="Line 1060"/>
              <p:cNvSpPr>
                <a:spLocks noChangeShapeType="1"/>
              </p:cNvSpPr>
              <p:nvPr/>
            </p:nvSpPr>
            <p:spPr bwMode="auto">
              <a:xfrm flipV="1">
                <a:off x="1768" y="3057"/>
                <a:ext cx="40" cy="2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73" name="Group 1061"/>
            <p:cNvGrpSpPr>
              <a:grpSpLocks/>
            </p:cNvGrpSpPr>
            <p:nvPr/>
          </p:nvGrpSpPr>
          <p:grpSpPr bwMode="auto">
            <a:xfrm>
              <a:off x="1936" y="2993"/>
              <a:ext cx="439" cy="582"/>
              <a:chOff x="1936" y="2993"/>
              <a:chExt cx="439" cy="582"/>
            </a:xfrm>
          </p:grpSpPr>
          <p:sp>
            <p:nvSpPr>
              <p:cNvPr id="53830"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3">
                    <a:moveTo>
                      <a:pt x="88" y="103"/>
                    </a:moveTo>
                    <a:lnTo>
                      <a:pt x="0" y="32"/>
                    </a:lnTo>
                    <a:lnTo>
                      <a:pt x="24" y="16"/>
                    </a:lnTo>
                    <a:lnTo>
                      <a:pt x="40" y="0"/>
                    </a:lnTo>
                    <a:lnTo>
                      <a:pt x="88" y="103"/>
                    </a:lnTo>
                    <a:close/>
                  </a:path>
                </a:pathLst>
              </a:custGeom>
              <a:solidFill>
                <a:srgbClr val="808080"/>
              </a:solidFill>
              <a:ln w="9525">
                <a:solidFill>
                  <a:srgbClr val="808080"/>
                </a:solidFill>
                <a:round/>
                <a:headEnd/>
                <a:tailEnd/>
              </a:ln>
            </p:spPr>
            <p:txBody>
              <a:bodyPr/>
              <a:lstStyle/>
              <a:p>
                <a:endParaRPr lang="en-US"/>
              </a:p>
            </p:txBody>
          </p:sp>
          <p:sp>
            <p:nvSpPr>
              <p:cNvPr id="53831" name="Line 1063"/>
              <p:cNvSpPr>
                <a:spLocks noChangeShapeType="1"/>
              </p:cNvSpPr>
              <p:nvPr/>
            </p:nvSpPr>
            <p:spPr bwMode="auto">
              <a:xfrm>
                <a:off x="1936" y="2993"/>
                <a:ext cx="56" cy="7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32" name="Line 1064"/>
              <p:cNvSpPr>
                <a:spLocks noChangeShapeType="1"/>
              </p:cNvSpPr>
              <p:nvPr/>
            </p:nvSpPr>
            <p:spPr bwMode="auto">
              <a:xfrm>
                <a:off x="2000" y="3081"/>
                <a:ext cx="55" cy="7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33" name="Line 1065"/>
              <p:cNvSpPr>
                <a:spLocks noChangeShapeType="1"/>
              </p:cNvSpPr>
              <p:nvPr/>
            </p:nvSpPr>
            <p:spPr bwMode="auto">
              <a:xfrm>
                <a:off x="2071" y="3169"/>
                <a:ext cx="48" cy="7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34" name="Line 1066"/>
              <p:cNvSpPr>
                <a:spLocks noChangeShapeType="1"/>
              </p:cNvSpPr>
              <p:nvPr/>
            </p:nvSpPr>
            <p:spPr bwMode="auto">
              <a:xfrm>
                <a:off x="2135" y="3264"/>
                <a:ext cx="56" cy="63"/>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35" name="Line 1067"/>
              <p:cNvSpPr>
                <a:spLocks noChangeShapeType="1"/>
              </p:cNvSpPr>
              <p:nvPr/>
            </p:nvSpPr>
            <p:spPr bwMode="auto">
              <a:xfrm>
                <a:off x="2207" y="3352"/>
                <a:ext cx="48" cy="7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36" name="Line 1068"/>
              <p:cNvSpPr>
                <a:spLocks noChangeShapeType="1"/>
              </p:cNvSpPr>
              <p:nvPr/>
            </p:nvSpPr>
            <p:spPr bwMode="auto">
              <a:xfrm>
                <a:off x="2271" y="3440"/>
                <a:ext cx="40"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74" name="Group 1069"/>
            <p:cNvGrpSpPr>
              <a:grpSpLocks/>
            </p:cNvGrpSpPr>
            <p:nvPr/>
          </p:nvGrpSpPr>
          <p:grpSpPr bwMode="auto">
            <a:xfrm>
              <a:off x="1944" y="2690"/>
              <a:ext cx="447" cy="279"/>
              <a:chOff x="1944" y="2690"/>
              <a:chExt cx="447" cy="279"/>
            </a:xfrm>
          </p:grpSpPr>
          <p:sp>
            <p:nvSpPr>
              <p:cNvPr id="53825"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3826" name="Line 1071"/>
              <p:cNvSpPr>
                <a:spLocks noChangeShapeType="1"/>
              </p:cNvSpPr>
              <p:nvPr/>
            </p:nvSpPr>
            <p:spPr bwMode="auto">
              <a:xfrm>
                <a:off x="1944" y="2690"/>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27" name="Line 1072"/>
              <p:cNvSpPr>
                <a:spLocks noChangeShapeType="1"/>
              </p:cNvSpPr>
              <p:nvPr/>
            </p:nvSpPr>
            <p:spPr bwMode="auto">
              <a:xfrm>
                <a:off x="2040" y="2746"/>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28" name="Line 1073"/>
              <p:cNvSpPr>
                <a:spLocks noChangeShapeType="1"/>
              </p:cNvSpPr>
              <p:nvPr/>
            </p:nvSpPr>
            <p:spPr bwMode="auto">
              <a:xfrm>
                <a:off x="2136" y="2810"/>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29" name="Line 1074"/>
              <p:cNvSpPr>
                <a:spLocks noChangeShapeType="1"/>
              </p:cNvSpPr>
              <p:nvPr/>
            </p:nvSpPr>
            <p:spPr bwMode="auto">
              <a:xfrm>
                <a:off x="2232" y="2866"/>
                <a:ext cx="63"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75" name="Group 1075"/>
            <p:cNvGrpSpPr>
              <a:grpSpLocks/>
            </p:cNvGrpSpPr>
            <p:nvPr/>
          </p:nvGrpSpPr>
          <p:grpSpPr bwMode="auto">
            <a:xfrm>
              <a:off x="2407" y="3001"/>
              <a:ext cx="423" cy="271"/>
              <a:chOff x="2407" y="3001"/>
              <a:chExt cx="423" cy="271"/>
            </a:xfrm>
          </p:grpSpPr>
          <p:sp>
            <p:nvSpPr>
              <p:cNvPr id="53820"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7"/>
                    </a:lnTo>
                    <a:lnTo>
                      <a:pt x="16" y="23"/>
                    </a:lnTo>
                    <a:lnTo>
                      <a:pt x="32" y="0"/>
                    </a:lnTo>
                    <a:lnTo>
                      <a:pt x="112" y="87"/>
                    </a:lnTo>
                    <a:close/>
                  </a:path>
                </a:pathLst>
              </a:custGeom>
              <a:solidFill>
                <a:srgbClr val="808080"/>
              </a:solidFill>
              <a:ln w="9525">
                <a:solidFill>
                  <a:srgbClr val="808080"/>
                </a:solidFill>
                <a:round/>
                <a:headEnd/>
                <a:tailEnd/>
              </a:ln>
            </p:spPr>
            <p:txBody>
              <a:bodyPr/>
              <a:lstStyle/>
              <a:p>
                <a:endParaRPr lang="en-US"/>
              </a:p>
            </p:txBody>
          </p:sp>
          <p:sp>
            <p:nvSpPr>
              <p:cNvPr id="53821" name="Line 1077"/>
              <p:cNvSpPr>
                <a:spLocks noChangeShapeType="1"/>
              </p:cNvSpPr>
              <p:nvPr/>
            </p:nvSpPr>
            <p:spPr bwMode="auto">
              <a:xfrm>
                <a:off x="2407" y="3001"/>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22" name="Line 1078"/>
              <p:cNvSpPr>
                <a:spLocks noChangeShapeType="1"/>
              </p:cNvSpPr>
              <p:nvPr/>
            </p:nvSpPr>
            <p:spPr bwMode="auto">
              <a:xfrm>
                <a:off x="2503" y="3065"/>
                <a:ext cx="71"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23" name="Line 1079"/>
              <p:cNvSpPr>
                <a:spLocks noChangeShapeType="1"/>
              </p:cNvSpPr>
              <p:nvPr/>
            </p:nvSpPr>
            <p:spPr bwMode="auto">
              <a:xfrm>
                <a:off x="2599" y="3121"/>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24" name="Line 1080"/>
              <p:cNvSpPr>
                <a:spLocks noChangeShapeType="1"/>
              </p:cNvSpPr>
              <p:nvPr/>
            </p:nvSpPr>
            <p:spPr bwMode="auto">
              <a:xfrm>
                <a:off x="2688" y="3185"/>
                <a:ext cx="46" cy="2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76" name="Group 1081"/>
            <p:cNvGrpSpPr>
              <a:grpSpLocks/>
            </p:cNvGrpSpPr>
            <p:nvPr/>
          </p:nvGrpSpPr>
          <p:grpSpPr bwMode="auto">
            <a:xfrm>
              <a:off x="2854" y="3296"/>
              <a:ext cx="439" cy="279"/>
              <a:chOff x="2854" y="3296"/>
              <a:chExt cx="439" cy="279"/>
            </a:xfrm>
          </p:grpSpPr>
          <p:sp>
            <p:nvSpPr>
              <p:cNvPr id="53815"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8"/>
                    </a:lnTo>
                    <a:lnTo>
                      <a:pt x="16" y="24"/>
                    </a:lnTo>
                    <a:lnTo>
                      <a:pt x="32" y="0"/>
                    </a:lnTo>
                    <a:lnTo>
                      <a:pt x="112" y="87"/>
                    </a:lnTo>
                    <a:close/>
                  </a:path>
                </a:pathLst>
              </a:custGeom>
              <a:solidFill>
                <a:srgbClr val="808080"/>
              </a:solidFill>
              <a:ln w="9525">
                <a:solidFill>
                  <a:srgbClr val="808080"/>
                </a:solidFill>
                <a:round/>
                <a:headEnd/>
                <a:tailEnd/>
              </a:ln>
            </p:spPr>
            <p:txBody>
              <a:bodyPr/>
              <a:lstStyle/>
              <a:p>
                <a:endParaRPr lang="en-US"/>
              </a:p>
            </p:txBody>
          </p:sp>
          <p:sp>
            <p:nvSpPr>
              <p:cNvPr id="53816" name="Line 1083"/>
              <p:cNvSpPr>
                <a:spLocks noChangeShapeType="1"/>
              </p:cNvSpPr>
              <p:nvPr/>
            </p:nvSpPr>
            <p:spPr bwMode="auto">
              <a:xfrm>
                <a:off x="2854" y="3296"/>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17" name="Line 1084"/>
              <p:cNvSpPr>
                <a:spLocks noChangeShapeType="1"/>
              </p:cNvSpPr>
              <p:nvPr/>
            </p:nvSpPr>
            <p:spPr bwMode="auto">
              <a:xfrm>
                <a:off x="2950" y="3360"/>
                <a:ext cx="71"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18" name="Line 1085"/>
              <p:cNvSpPr>
                <a:spLocks noChangeShapeType="1"/>
              </p:cNvSpPr>
              <p:nvPr/>
            </p:nvSpPr>
            <p:spPr bwMode="auto">
              <a:xfrm>
                <a:off x="3046" y="3416"/>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19" name="Line 1086"/>
              <p:cNvSpPr>
                <a:spLocks noChangeShapeType="1"/>
              </p:cNvSpPr>
              <p:nvPr/>
            </p:nvSpPr>
            <p:spPr bwMode="auto">
              <a:xfrm>
                <a:off x="3135" y="3480"/>
                <a:ext cx="62" cy="3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77" name="Group 1087"/>
            <p:cNvGrpSpPr>
              <a:grpSpLocks/>
            </p:cNvGrpSpPr>
            <p:nvPr/>
          </p:nvGrpSpPr>
          <p:grpSpPr bwMode="auto">
            <a:xfrm>
              <a:off x="2863" y="3304"/>
              <a:ext cx="422" cy="279"/>
              <a:chOff x="2863" y="3304"/>
              <a:chExt cx="422" cy="279"/>
            </a:xfrm>
          </p:grpSpPr>
          <p:sp>
            <p:nvSpPr>
              <p:cNvPr id="53810"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3811" name="Line 1089"/>
              <p:cNvSpPr>
                <a:spLocks noChangeShapeType="1"/>
              </p:cNvSpPr>
              <p:nvPr/>
            </p:nvSpPr>
            <p:spPr bwMode="auto">
              <a:xfrm flipV="1">
                <a:off x="2863" y="3536"/>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12" name="Line 1090"/>
              <p:cNvSpPr>
                <a:spLocks noChangeShapeType="1"/>
              </p:cNvSpPr>
              <p:nvPr/>
            </p:nvSpPr>
            <p:spPr bwMode="auto">
              <a:xfrm flipV="1">
                <a:off x="2958" y="3473"/>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13" name="Line 1091"/>
              <p:cNvSpPr>
                <a:spLocks noChangeShapeType="1"/>
              </p:cNvSpPr>
              <p:nvPr/>
            </p:nvSpPr>
            <p:spPr bwMode="auto">
              <a:xfrm flipV="1">
                <a:off x="3046" y="3417"/>
                <a:ext cx="79"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14" name="Line 1092"/>
              <p:cNvSpPr>
                <a:spLocks noChangeShapeType="1"/>
              </p:cNvSpPr>
              <p:nvPr/>
            </p:nvSpPr>
            <p:spPr bwMode="auto">
              <a:xfrm flipV="1">
                <a:off x="3141" y="3368"/>
                <a:ext cx="48"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78" name="Group 1093"/>
            <p:cNvGrpSpPr>
              <a:grpSpLocks/>
            </p:cNvGrpSpPr>
            <p:nvPr/>
          </p:nvGrpSpPr>
          <p:grpSpPr bwMode="auto">
            <a:xfrm>
              <a:off x="2870" y="2690"/>
              <a:ext cx="415" cy="287"/>
              <a:chOff x="2870" y="2690"/>
              <a:chExt cx="415" cy="287"/>
            </a:xfrm>
          </p:grpSpPr>
          <p:sp>
            <p:nvSpPr>
              <p:cNvPr id="53805"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3806" name="Line 1095"/>
              <p:cNvSpPr>
                <a:spLocks noChangeShapeType="1"/>
              </p:cNvSpPr>
              <p:nvPr/>
            </p:nvSpPr>
            <p:spPr bwMode="auto">
              <a:xfrm flipV="1">
                <a:off x="2870" y="2929"/>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07" name="Line 1096"/>
              <p:cNvSpPr>
                <a:spLocks noChangeShapeType="1"/>
              </p:cNvSpPr>
              <p:nvPr/>
            </p:nvSpPr>
            <p:spPr bwMode="auto">
              <a:xfrm flipV="1">
                <a:off x="2967" y="2867"/>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08" name="Line 1097"/>
              <p:cNvSpPr>
                <a:spLocks noChangeShapeType="1"/>
              </p:cNvSpPr>
              <p:nvPr/>
            </p:nvSpPr>
            <p:spPr bwMode="auto">
              <a:xfrm flipV="1">
                <a:off x="3053" y="2803"/>
                <a:ext cx="72"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09" name="Line 1098"/>
              <p:cNvSpPr>
                <a:spLocks noChangeShapeType="1"/>
              </p:cNvSpPr>
              <p:nvPr/>
            </p:nvSpPr>
            <p:spPr bwMode="auto">
              <a:xfrm flipV="1">
                <a:off x="3149" y="2754"/>
                <a:ext cx="40"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79" name="Group 1099"/>
            <p:cNvGrpSpPr>
              <a:grpSpLocks/>
            </p:cNvGrpSpPr>
            <p:nvPr/>
          </p:nvGrpSpPr>
          <p:grpSpPr bwMode="auto">
            <a:xfrm>
              <a:off x="2878" y="2068"/>
              <a:ext cx="431" cy="287"/>
              <a:chOff x="2878" y="2068"/>
              <a:chExt cx="431" cy="287"/>
            </a:xfrm>
          </p:grpSpPr>
          <p:sp>
            <p:nvSpPr>
              <p:cNvPr id="53800"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808080"/>
              </a:solidFill>
              <a:ln w="9525">
                <a:solidFill>
                  <a:srgbClr val="808080"/>
                </a:solidFill>
                <a:round/>
                <a:headEnd/>
                <a:tailEnd/>
              </a:ln>
            </p:spPr>
            <p:txBody>
              <a:bodyPr/>
              <a:lstStyle/>
              <a:p>
                <a:endParaRPr lang="en-US"/>
              </a:p>
            </p:txBody>
          </p:sp>
          <p:sp>
            <p:nvSpPr>
              <p:cNvPr id="53801" name="Line 1101"/>
              <p:cNvSpPr>
                <a:spLocks noChangeShapeType="1"/>
              </p:cNvSpPr>
              <p:nvPr/>
            </p:nvSpPr>
            <p:spPr bwMode="auto">
              <a:xfrm>
                <a:off x="2878" y="2068"/>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02" name="Line 1102"/>
              <p:cNvSpPr>
                <a:spLocks noChangeShapeType="1"/>
              </p:cNvSpPr>
              <p:nvPr/>
            </p:nvSpPr>
            <p:spPr bwMode="auto">
              <a:xfrm>
                <a:off x="2975" y="2132"/>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03" name="Line 1103"/>
              <p:cNvSpPr>
                <a:spLocks noChangeShapeType="1"/>
              </p:cNvSpPr>
              <p:nvPr/>
            </p:nvSpPr>
            <p:spPr bwMode="auto">
              <a:xfrm>
                <a:off x="3062" y="2196"/>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804" name="Line 1104"/>
              <p:cNvSpPr>
                <a:spLocks noChangeShapeType="1"/>
              </p:cNvSpPr>
              <p:nvPr/>
            </p:nvSpPr>
            <p:spPr bwMode="auto">
              <a:xfrm>
                <a:off x="3157" y="2251"/>
                <a:ext cx="56" cy="4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80" name="Group 1105"/>
            <p:cNvGrpSpPr>
              <a:grpSpLocks/>
            </p:cNvGrpSpPr>
            <p:nvPr/>
          </p:nvGrpSpPr>
          <p:grpSpPr bwMode="auto">
            <a:xfrm>
              <a:off x="2415" y="2387"/>
              <a:ext cx="439" cy="271"/>
              <a:chOff x="2415" y="2387"/>
              <a:chExt cx="439" cy="271"/>
            </a:xfrm>
          </p:grpSpPr>
          <p:sp>
            <p:nvSpPr>
              <p:cNvPr id="53795"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3796" name="Line 1107"/>
              <p:cNvSpPr>
                <a:spLocks noChangeShapeType="1"/>
              </p:cNvSpPr>
              <p:nvPr/>
            </p:nvSpPr>
            <p:spPr bwMode="auto">
              <a:xfrm>
                <a:off x="2415" y="2387"/>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97" name="Line 1108"/>
              <p:cNvSpPr>
                <a:spLocks noChangeShapeType="1"/>
              </p:cNvSpPr>
              <p:nvPr/>
            </p:nvSpPr>
            <p:spPr bwMode="auto">
              <a:xfrm>
                <a:off x="2512" y="2443"/>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98" name="Line 1109"/>
              <p:cNvSpPr>
                <a:spLocks noChangeShapeType="1"/>
              </p:cNvSpPr>
              <p:nvPr/>
            </p:nvSpPr>
            <p:spPr bwMode="auto">
              <a:xfrm>
                <a:off x="2607" y="250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99" name="Line 1110"/>
              <p:cNvSpPr>
                <a:spLocks noChangeShapeType="1"/>
              </p:cNvSpPr>
              <p:nvPr/>
            </p:nvSpPr>
            <p:spPr bwMode="auto">
              <a:xfrm>
                <a:off x="2702" y="2562"/>
                <a:ext cx="56"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81" name="Group 1111"/>
            <p:cNvGrpSpPr>
              <a:grpSpLocks/>
            </p:cNvGrpSpPr>
            <p:nvPr/>
          </p:nvGrpSpPr>
          <p:grpSpPr bwMode="auto">
            <a:xfrm>
              <a:off x="1944" y="2387"/>
              <a:ext cx="439" cy="271"/>
              <a:chOff x="1944" y="2387"/>
              <a:chExt cx="439" cy="271"/>
            </a:xfrm>
          </p:grpSpPr>
          <p:sp>
            <p:nvSpPr>
              <p:cNvPr id="53790"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3791" name="Line 1113"/>
              <p:cNvSpPr>
                <a:spLocks noChangeShapeType="1"/>
              </p:cNvSpPr>
              <p:nvPr/>
            </p:nvSpPr>
            <p:spPr bwMode="auto">
              <a:xfrm>
                <a:off x="1944" y="238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92" name="Line 1114"/>
              <p:cNvSpPr>
                <a:spLocks noChangeShapeType="1"/>
              </p:cNvSpPr>
              <p:nvPr/>
            </p:nvSpPr>
            <p:spPr bwMode="auto">
              <a:xfrm>
                <a:off x="2040" y="2443"/>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93" name="Line 1115"/>
              <p:cNvSpPr>
                <a:spLocks noChangeShapeType="1"/>
              </p:cNvSpPr>
              <p:nvPr/>
            </p:nvSpPr>
            <p:spPr bwMode="auto">
              <a:xfrm>
                <a:off x="2136" y="250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94" name="Line 1116"/>
              <p:cNvSpPr>
                <a:spLocks noChangeShapeType="1"/>
              </p:cNvSpPr>
              <p:nvPr/>
            </p:nvSpPr>
            <p:spPr bwMode="auto">
              <a:xfrm>
                <a:off x="2231" y="2562"/>
                <a:ext cx="56"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82" name="Group 1117"/>
            <p:cNvGrpSpPr>
              <a:grpSpLocks/>
            </p:cNvGrpSpPr>
            <p:nvPr/>
          </p:nvGrpSpPr>
          <p:grpSpPr bwMode="auto">
            <a:xfrm>
              <a:off x="2399" y="3304"/>
              <a:ext cx="447" cy="279"/>
              <a:chOff x="2399" y="3304"/>
              <a:chExt cx="447" cy="279"/>
            </a:xfrm>
          </p:grpSpPr>
          <p:sp>
            <p:nvSpPr>
              <p:cNvPr id="53785"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4"/>
                    </a:lnTo>
                    <a:lnTo>
                      <a:pt x="32" y="0"/>
                    </a:lnTo>
                    <a:lnTo>
                      <a:pt x="112" y="79"/>
                    </a:lnTo>
                    <a:close/>
                  </a:path>
                </a:pathLst>
              </a:custGeom>
              <a:solidFill>
                <a:srgbClr val="808080"/>
              </a:solidFill>
              <a:ln w="9525">
                <a:solidFill>
                  <a:srgbClr val="808080"/>
                </a:solidFill>
                <a:round/>
                <a:headEnd/>
                <a:tailEnd/>
              </a:ln>
            </p:spPr>
            <p:txBody>
              <a:bodyPr/>
              <a:lstStyle/>
              <a:p>
                <a:endParaRPr lang="en-US"/>
              </a:p>
            </p:txBody>
          </p:sp>
          <p:sp>
            <p:nvSpPr>
              <p:cNvPr id="53786" name="Line 1119"/>
              <p:cNvSpPr>
                <a:spLocks noChangeShapeType="1"/>
              </p:cNvSpPr>
              <p:nvPr/>
            </p:nvSpPr>
            <p:spPr bwMode="auto">
              <a:xfrm>
                <a:off x="2399" y="3304"/>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87" name="Line 1120"/>
              <p:cNvSpPr>
                <a:spLocks noChangeShapeType="1"/>
              </p:cNvSpPr>
              <p:nvPr/>
            </p:nvSpPr>
            <p:spPr bwMode="auto">
              <a:xfrm>
                <a:off x="2495" y="3360"/>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88" name="Line 1121"/>
              <p:cNvSpPr>
                <a:spLocks noChangeShapeType="1"/>
              </p:cNvSpPr>
              <p:nvPr/>
            </p:nvSpPr>
            <p:spPr bwMode="auto">
              <a:xfrm>
                <a:off x="2590" y="3424"/>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89" name="Line 1122"/>
              <p:cNvSpPr>
                <a:spLocks noChangeShapeType="1"/>
              </p:cNvSpPr>
              <p:nvPr/>
            </p:nvSpPr>
            <p:spPr bwMode="auto">
              <a:xfrm>
                <a:off x="2687" y="3480"/>
                <a:ext cx="63"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83" name="Group 1123"/>
            <p:cNvGrpSpPr>
              <a:grpSpLocks/>
            </p:cNvGrpSpPr>
            <p:nvPr/>
          </p:nvGrpSpPr>
          <p:grpSpPr bwMode="auto">
            <a:xfrm>
              <a:off x="1936" y="3304"/>
              <a:ext cx="431" cy="271"/>
              <a:chOff x="1936" y="3304"/>
              <a:chExt cx="431" cy="271"/>
            </a:xfrm>
          </p:grpSpPr>
          <p:sp>
            <p:nvSpPr>
              <p:cNvPr id="53780"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0"/>
                    </a:lnTo>
                    <a:lnTo>
                      <a:pt x="16" y="16"/>
                    </a:lnTo>
                    <a:lnTo>
                      <a:pt x="32" y="0"/>
                    </a:lnTo>
                    <a:lnTo>
                      <a:pt x="112" y="79"/>
                    </a:lnTo>
                    <a:close/>
                  </a:path>
                </a:pathLst>
              </a:custGeom>
              <a:solidFill>
                <a:srgbClr val="808080"/>
              </a:solidFill>
              <a:ln w="9525">
                <a:solidFill>
                  <a:srgbClr val="808080"/>
                </a:solidFill>
                <a:round/>
                <a:headEnd/>
                <a:tailEnd/>
              </a:ln>
            </p:spPr>
            <p:txBody>
              <a:bodyPr/>
              <a:lstStyle/>
              <a:p>
                <a:endParaRPr lang="en-US"/>
              </a:p>
            </p:txBody>
          </p:sp>
          <p:sp>
            <p:nvSpPr>
              <p:cNvPr id="53781" name="Line 1125"/>
              <p:cNvSpPr>
                <a:spLocks noChangeShapeType="1"/>
              </p:cNvSpPr>
              <p:nvPr/>
            </p:nvSpPr>
            <p:spPr bwMode="auto">
              <a:xfrm>
                <a:off x="1936" y="3304"/>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82" name="Line 1126"/>
              <p:cNvSpPr>
                <a:spLocks noChangeShapeType="1"/>
              </p:cNvSpPr>
              <p:nvPr/>
            </p:nvSpPr>
            <p:spPr bwMode="auto">
              <a:xfrm>
                <a:off x="2032" y="3360"/>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83" name="Line 1127"/>
              <p:cNvSpPr>
                <a:spLocks noChangeShapeType="1"/>
              </p:cNvSpPr>
              <p:nvPr/>
            </p:nvSpPr>
            <p:spPr bwMode="auto">
              <a:xfrm>
                <a:off x="2127" y="3424"/>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84" name="Line 1128"/>
              <p:cNvSpPr>
                <a:spLocks noChangeShapeType="1"/>
              </p:cNvSpPr>
              <p:nvPr/>
            </p:nvSpPr>
            <p:spPr bwMode="auto">
              <a:xfrm>
                <a:off x="2224" y="3480"/>
                <a:ext cx="47"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84" name="Group 1129"/>
            <p:cNvGrpSpPr>
              <a:grpSpLocks/>
            </p:cNvGrpSpPr>
            <p:nvPr/>
          </p:nvGrpSpPr>
          <p:grpSpPr bwMode="auto">
            <a:xfrm>
              <a:off x="2400" y="3304"/>
              <a:ext cx="414" cy="279"/>
              <a:chOff x="2400" y="3304"/>
              <a:chExt cx="414" cy="279"/>
            </a:xfrm>
          </p:grpSpPr>
          <p:sp>
            <p:nvSpPr>
              <p:cNvPr id="53775"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3776" name="Line 1131"/>
              <p:cNvSpPr>
                <a:spLocks noChangeShapeType="1"/>
              </p:cNvSpPr>
              <p:nvPr/>
            </p:nvSpPr>
            <p:spPr bwMode="auto">
              <a:xfrm flipV="1">
                <a:off x="2400" y="3536"/>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77" name="Line 1132"/>
              <p:cNvSpPr>
                <a:spLocks noChangeShapeType="1"/>
              </p:cNvSpPr>
              <p:nvPr/>
            </p:nvSpPr>
            <p:spPr bwMode="auto">
              <a:xfrm flipV="1">
                <a:off x="2495" y="3473"/>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78" name="Line 1133"/>
              <p:cNvSpPr>
                <a:spLocks noChangeShapeType="1"/>
              </p:cNvSpPr>
              <p:nvPr/>
            </p:nvSpPr>
            <p:spPr bwMode="auto">
              <a:xfrm flipV="1">
                <a:off x="2583" y="3409"/>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79" name="Line 1134"/>
              <p:cNvSpPr>
                <a:spLocks noChangeShapeType="1"/>
              </p:cNvSpPr>
              <p:nvPr/>
            </p:nvSpPr>
            <p:spPr bwMode="auto">
              <a:xfrm flipV="1">
                <a:off x="2678" y="3368"/>
                <a:ext cx="40"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85" name="Group 1135"/>
            <p:cNvGrpSpPr>
              <a:grpSpLocks/>
            </p:cNvGrpSpPr>
            <p:nvPr/>
          </p:nvGrpSpPr>
          <p:grpSpPr bwMode="auto">
            <a:xfrm>
              <a:off x="2400" y="3001"/>
              <a:ext cx="422" cy="271"/>
              <a:chOff x="2400" y="3001"/>
              <a:chExt cx="422" cy="271"/>
            </a:xfrm>
          </p:grpSpPr>
          <p:sp>
            <p:nvSpPr>
              <p:cNvPr id="53770"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3771" name="Line 1137"/>
              <p:cNvSpPr>
                <a:spLocks noChangeShapeType="1"/>
              </p:cNvSpPr>
              <p:nvPr/>
            </p:nvSpPr>
            <p:spPr bwMode="auto">
              <a:xfrm flipV="1">
                <a:off x="2400" y="3225"/>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72" name="Line 1138"/>
              <p:cNvSpPr>
                <a:spLocks noChangeShapeType="1"/>
              </p:cNvSpPr>
              <p:nvPr/>
            </p:nvSpPr>
            <p:spPr bwMode="auto">
              <a:xfrm flipV="1">
                <a:off x="2496" y="3170"/>
                <a:ext cx="70" cy="3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73" name="Line 1139"/>
              <p:cNvSpPr>
                <a:spLocks noChangeShapeType="1"/>
              </p:cNvSpPr>
              <p:nvPr/>
            </p:nvSpPr>
            <p:spPr bwMode="auto">
              <a:xfrm flipV="1">
                <a:off x="2590" y="3105"/>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74" name="Line 1140"/>
              <p:cNvSpPr>
                <a:spLocks noChangeShapeType="1"/>
              </p:cNvSpPr>
              <p:nvPr/>
            </p:nvSpPr>
            <p:spPr bwMode="auto">
              <a:xfrm flipV="1">
                <a:off x="2678" y="3065"/>
                <a:ext cx="48" cy="2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86" name="Group 1141"/>
            <p:cNvGrpSpPr>
              <a:grpSpLocks/>
            </p:cNvGrpSpPr>
            <p:nvPr/>
          </p:nvGrpSpPr>
          <p:grpSpPr bwMode="auto">
            <a:xfrm>
              <a:off x="3318" y="3001"/>
              <a:ext cx="422" cy="271"/>
              <a:chOff x="3318" y="3001"/>
              <a:chExt cx="422" cy="271"/>
            </a:xfrm>
          </p:grpSpPr>
          <p:sp>
            <p:nvSpPr>
              <p:cNvPr id="53765"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3766" name="Line 1143"/>
              <p:cNvSpPr>
                <a:spLocks noChangeShapeType="1"/>
              </p:cNvSpPr>
              <p:nvPr/>
            </p:nvSpPr>
            <p:spPr bwMode="auto">
              <a:xfrm flipV="1">
                <a:off x="3318" y="3225"/>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67" name="Line 1144"/>
              <p:cNvSpPr>
                <a:spLocks noChangeShapeType="1"/>
              </p:cNvSpPr>
              <p:nvPr/>
            </p:nvSpPr>
            <p:spPr bwMode="auto">
              <a:xfrm flipV="1">
                <a:off x="3414" y="3169"/>
                <a:ext cx="71"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68" name="Line 1145"/>
              <p:cNvSpPr>
                <a:spLocks noChangeShapeType="1"/>
              </p:cNvSpPr>
              <p:nvPr/>
            </p:nvSpPr>
            <p:spPr bwMode="auto">
              <a:xfrm flipV="1">
                <a:off x="3509" y="3106"/>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69" name="Line 1146"/>
              <p:cNvSpPr>
                <a:spLocks noChangeShapeType="1"/>
              </p:cNvSpPr>
              <p:nvPr/>
            </p:nvSpPr>
            <p:spPr bwMode="auto">
              <a:xfrm flipV="1">
                <a:off x="3596" y="3065"/>
                <a:ext cx="48" cy="2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87" name="Group 1147"/>
            <p:cNvGrpSpPr>
              <a:grpSpLocks/>
            </p:cNvGrpSpPr>
            <p:nvPr/>
          </p:nvGrpSpPr>
          <p:grpSpPr bwMode="auto">
            <a:xfrm>
              <a:off x="3325" y="2076"/>
              <a:ext cx="439" cy="271"/>
              <a:chOff x="3325" y="2076"/>
              <a:chExt cx="439" cy="271"/>
            </a:xfrm>
          </p:grpSpPr>
          <p:sp>
            <p:nvSpPr>
              <p:cNvPr id="53760"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3761" name="Line 1149"/>
              <p:cNvSpPr>
                <a:spLocks noChangeShapeType="1"/>
              </p:cNvSpPr>
              <p:nvPr/>
            </p:nvSpPr>
            <p:spPr bwMode="auto">
              <a:xfrm>
                <a:off x="3325" y="2076"/>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62" name="Line 1150"/>
              <p:cNvSpPr>
                <a:spLocks noChangeShapeType="1"/>
              </p:cNvSpPr>
              <p:nvPr/>
            </p:nvSpPr>
            <p:spPr bwMode="auto">
              <a:xfrm>
                <a:off x="3422" y="2132"/>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63" name="Line 1151"/>
              <p:cNvSpPr>
                <a:spLocks noChangeShapeType="1"/>
              </p:cNvSpPr>
              <p:nvPr/>
            </p:nvSpPr>
            <p:spPr bwMode="auto">
              <a:xfrm>
                <a:off x="3517" y="2196"/>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64" name="Line 1152"/>
              <p:cNvSpPr>
                <a:spLocks noChangeShapeType="1"/>
              </p:cNvSpPr>
              <p:nvPr/>
            </p:nvSpPr>
            <p:spPr bwMode="auto">
              <a:xfrm>
                <a:off x="3612" y="2251"/>
                <a:ext cx="56" cy="4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88" name="Group 1153"/>
            <p:cNvGrpSpPr>
              <a:grpSpLocks/>
            </p:cNvGrpSpPr>
            <p:nvPr/>
          </p:nvGrpSpPr>
          <p:grpSpPr bwMode="auto">
            <a:xfrm>
              <a:off x="3788" y="2068"/>
              <a:ext cx="431" cy="287"/>
              <a:chOff x="3788" y="2068"/>
              <a:chExt cx="431" cy="287"/>
            </a:xfrm>
          </p:grpSpPr>
          <p:sp>
            <p:nvSpPr>
              <p:cNvPr id="53755"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808080"/>
              </a:solidFill>
              <a:ln w="9525">
                <a:solidFill>
                  <a:srgbClr val="808080"/>
                </a:solidFill>
                <a:round/>
                <a:headEnd/>
                <a:tailEnd/>
              </a:ln>
            </p:spPr>
            <p:txBody>
              <a:bodyPr/>
              <a:lstStyle/>
              <a:p>
                <a:endParaRPr lang="en-US"/>
              </a:p>
            </p:txBody>
          </p:sp>
          <p:sp>
            <p:nvSpPr>
              <p:cNvPr id="53756" name="Line 1155"/>
              <p:cNvSpPr>
                <a:spLocks noChangeShapeType="1"/>
              </p:cNvSpPr>
              <p:nvPr/>
            </p:nvSpPr>
            <p:spPr bwMode="auto">
              <a:xfrm>
                <a:off x="3788" y="2068"/>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57" name="Line 1156"/>
              <p:cNvSpPr>
                <a:spLocks noChangeShapeType="1"/>
              </p:cNvSpPr>
              <p:nvPr/>
            </p:nvSpPr>
            <p:spPr bwMode="auto">
              <a:xfrm>
                <a:off x="3885" y="2132"/>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58" name="Line 1157"/>
              <p:cNvSpPr>
                <a:spLocks noChangeShapeType="1"/>
              </p:cNvSpPr>
              <p:nvPr/>
            </p:nvSpPr>
            <p:spPr bwMode="auto">
              <a:xfrm>
                <a:off x="3973" y="2196"/>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59" name="Line 1158"/>
              <p:cNvSpPr>
                <a:spLocks noChangeShapeType="1"/>
              </p:cNvSpPr>
              <p:nvPr/>
            </p:nvSpPr>
            <p:spPr bwMode="auto">
              <a:xfrm>
                <a:off x="4067" y="2251"/>
                <a:ext cx="56" cy="4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89" name="Group 1159"/>
            <p:cNvGrpSpPr>
              <a:grpSpLocks/>
            </p:cNvGrpSpPr>
            <p:nvPr/>
          </p:nvGrpSpPr>
          <p:grpSpPr bwMode="auto">
            <a:xfrm>
              <a:off x="4251" y="2084"/>
              <a:ext cx="431" cy="263"/>
              <a:chOff x="4251" y="2084"/>
              <a:chExt cx="431" cy="263"/>
            </a:xfrm>
          </p:grpSpPr>
          <p:sp>
            <p:nvSpPr>
              <p:cNvPr id="53750"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3751" name="Line 1161"/>
              <p:cNvSpPr>
                <a:spLocks noChangeShapeType="1"/>
              </p:cNvSpPr>
              <p:nvPr/>
            </p:nvSpPr>
            <p:spPr bwMode="auto">
              <a:xfrm>
                <a:off x="4251" y="2084"/>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52" name="Line 1162"/>
              <p:cNvSpPr>
                <a:spLocks noChangeShapeType="1"/>
              </p:cNvSpPr>
              <p:nvPr/>
            </p:nvSpPr>
            <p:spPr bwMode="auto">
              <a:xfrm>
                <a:off x="4348" y="2140"/>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53" name="Line 1163"/>
              <p:cNvSpPr>
                <a:spLocks noChangeShapeType="1"/>
              </p:cNvSpPr>
              <p:nvPr/>
            </p:nvSpPr>
            <p:spPr bwMode="auto">
              <a:xfrm>
                <a:off x="4443" y="2203"/>
                <a:ext cx="71"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54" name="Line 1164"/>
              <p:cNvSpPr>
                <a:spLocks noChangeShapeType="1"/>
              </p:cNvSpPr>
              <p:nvPr/>
            </p:nvSpPr>
            <p:spPr bwMode="auto">
              <a:xfrm>
                <a:off x="4539" y="2259"/>
                <a:ext cx="47"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90" name="Group 1165"/>
            <p:cNvGrpSpPr>
              <a:grpSpLocks/>
            </p:cNvGrpSpPr>
            <p:nvPr/>
          </p:nvGrpSpPr>
          <p:grpSpPr bwMode="auto">
            <a:xfrm>
              <a:off x="4236" y="3001"/>
              <a:ext cx="430" cy="279"/>
              <a:chOff x="4236" y="3001"/>
              <a:chExt cx="430" cy="279"/>
            </a:xfrm>
          </p:grpSpPr>
          <p:sp>
            <p:nvSpPr>
              <p:cNvPr id="53745"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3746" name="Line 1167"/>
              <p:cNvSpPr>
                <a:spLocks noChangeShapeType="1"/>
              </p:cNvSpPr>
              <p:nvPr/>
            </p:nvSpPr>
            <p:spPr bwMode="auto">
              <a:xfrm flipV="1">
                <a:off x="4236" y="3233"/>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47" name="Line 1168"/>
              <p:cNvSpPr>
                <a:spLocks noChangeShapeType="1"/>
              </p:cNvSpPr>
              <p:nvPr/>
            </p:nvSpPr>
            <p:spPr bwMode="auto">
              <a:xfrm flipV="1">
                <a:off x="4332" y="3169"/>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48" name="Line 1169"/>
              <p:cNvSpPr>
                <a:spLocks noChangeShapeType="1"/>
              </p:cNvSpPr>
              <p:nvPr/>
            </p:nvSpPr>
            <p:spPr bwMode="auto">
              <a:xfrm flipV="1">
                <a:off x="4419" y="3114"/>
                <a:ext cx="80"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49" name="Line 1170"/>
              <p:cNvSpPr>
                <a:spLocks noChangeShapeType="1"/>
              </p:cNvSpPr>
              <p:nvPr/>
            </p:nvSpPr>
            <p:spPr bwMode="auto">
              <a:xfrm flipV="1">
                <a:off x="4515" y="3066"/>
                <a:ext cx="55"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91" name="Group 1171"/>
            <p:cNvGrpSpPr>
              <a:grpSpLocks/>
            </p:cNvGrpSpPr>
            <p:nvPr/>
          </p:nvGrpSpPr>
          <p:grpSpPr bwMode="auto">
            <a:xfrm>
              <a:off x="3772" y="2682"/>
              <a:ext cx="423" cy="287"/>
              <a:chOff x="3772" y="2682"/>
              <a:chExt cx="423" cy="287"/>
            </a:xfrm>
          </p:grpSpPr>
          <p:sp>
            <p:nvSpPr>
              <p:cNvPr id="53740"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808080"/>
              </a:solidFill>
              <a:ln w="9525">
                <a:solidFill>
                  <a:srgbClr val="808080"/>
                </a:solidFill>
                <a:round/>
                <a:headEnd/>
                <a:tailEnd/>
              </a:ln>
            </p:spPr>
            <p:txBody>
              <a:bodyPr/>
              <a:lstStyle/>
              <a:p>
                <a:endParaRPr lang="en-US"/>
              </a:p>
            </p:txBody>
          </p:sp>
          <p:sp>
            <p:nvSpPr>
              <p:cNvPr id="53741" name="Line 1173"/>
              <p:cNvSpPr>
                <a:spLocks noChangeShapeType="1"/>
              </p:cNvSpPr>
              <p:nvPr/>
            </p:nvSpPr>
            <p:spPr bwMode="auto">
              <a:xfrm>
                <a:off x="3772" y="2682"/>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42" name="Line 1174"/>
              <p:cNvSpPr>
                <a:spLocks noChangeShapeType="1"/>
              </p:cNvSpPr>
              <p:nvPr/>
            </p:nvSpPr>
            <p:spPr bwMode="auto">
              <a:xfrm>
                <a:off x="3868" y="2746"/>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43" name="Line 1175"/>
              <p:cNvSpPr>
                <a:spLocks noChangeShapeType="1"/>
              </p:cNvSpPr>
              <p:nvPr/>
            </p:nvSpPr>
            <p:spPr bwMode="auto">
              <a:xfrm>
                <a:off x="3957" y="2810"/>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44" name="Line 1176"/>
              <p:cNvSpPr>
                <a:spLocks noChangeShapeType="1"/>
              </p:cNvSpPr>
              <p:nvPr/>
            </p:nvSpPr>
            <p:spPr bwMode="auto">
              <a:xfrm>
                <a:off x="4051" y="2873"/>
                <a:ext cx="48"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92" name="Group 1177"/>
            <p:cNvGrpSpPr>
              <a:grpSpLocks/>
            </p:cNvGrpSpPr>
            <p:nvPr/>
          </p:nvGrpSpPr>
          <p:grpSpPr bwMode="auto">
            <a:xfrm>
              <a:off x="3780" y="2387"/>
              <a:ext cx="431" cy="279"/>
              <a:chOff x="3780" y="2387"/>
              <a:chExt cx="431" cy="279"/>
            </a:xfrm>
          </p:grpSpPr>
          <p:sp>
            <p:nvSpPr>
              <p:cNvPr id="53735"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808080"/>
              </a:solidFill>
              <a:ln w="9525">
                <a:solidFill>
                  <a:srgbClr val="808080"/>
                </a:solidFill>
                <a:round/>
                <a:headEnd/>
                <a:tailEnd/>
              </a:ln>
            </p:spPr>
            <p:txBody>
              <a:bodyPr/>
              <a:lstStyle/>
              <a:p>
                <a:endParaRPr lang="en-US"/>
              </a:p>
            </p:txBody>
          </p:sp>
          <p:sp>
            <p:nvSpPr>
              <p:cNvPr id="53736" name="Line 1179"/>
              <p:cNvSpPr>
                <a:spLocks noChangeShapeType="1"/>
              </p:cNvSpPr>
              <p:nvPr/>
            </p:nvSpPr>
            <p:spPr bwMode="auto">
              <a:xfrm>
                <a:off x="3780" y="2387"/>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37" name="Line 1180"/>
              <p:cNvSpPr>
                <a:spLocks noChangeShapeType="1"/>
              </p:cNvSpPr>
              <p:nvPr/>
            </p:nvSpPr>
            <p:spPr bwMode="auto">
              <a:xfrm>
                <a:off x="3877" y="2451"/>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38" name="Line 1181"/>
              <p:cNvSpPr>
                <a:spLocks noChangeShapeType="1"/>
              </p:cNvSpPr>
              <p:nvPr/>
            </p:nvSpPr>
            <p:spPr bwMode="auto">
              <a:xfrm>
                <a:off x="3965" y="2507"/>
                <a:ext cx="78"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39" name="Line 1182"/>
              <p:cNvSpPr>
                <a:spLocks noChangeShapeType="1"/>
              </p:cNvSpPr>
              <p:nvPr/>
            </p:nvSpPr>
            <p:spPr bwMode="auto">
              <a:xfrm>
                <a:off x="4060" y="2570"/>
                <a:ext cx="55"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93" name="Group 1183"/>
            <p:cNvGrpSpPr>
              <a:grpSpLocks/>
            </p:cNvGrpSpPr>
            <p:nvPr/>
          </p:nvGrpSpPr>
          <p:grpSpPr bwMode="auto">
            <a:xfrm>
              <a:off x="3780" y="1781"/>
              <a:ext cx="415" cy="263"/>
              <a:chOff x="3780" y="1781"/>
              <a:chExt cx="415" cy="263"/>
            </a:xfrm>
          </p:grpSpPr>
          <p:sp>
            <p:nvSpPr>
              <p:cNvPr id="53730"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3731" name="Line 1185"/>
              <p:cNvSpPr>
                <a:spLocks noChangeShapeType="1"/>
              </p:cNvSpPr>
              <p:nvPr/>
            </p:nvSpPr>
            <p:spPr bwMode="auto">
              <a:xfrm flipV="1">
                <a:off x="3780" y="1996"/>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32" name="Line 1186"/>
              <p:cNvSpPr>
                <a:spLocks noChangeShapeType="1"/>
              </p:cNvSpPr>
              <p:nvPr/>
            </p:nvSpPr>
            <p:spPr bwMode="auto">
              <a:xfrm flipV="1">
                <a:off x="3876" y="1940"/>
                <a:ext cx="72" cy="4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33" name="Line 1187"/>
              <p:cNvSpPr>
                <a:spLocks noChangeShapeType="1"/>
              </p:cNvSpPr>
              <p:nvPr/>
            </p:nvSpPr>
            <p:spPr bwMode="auto">
              <a:xfrm flipV="1">
                <a:off x="3973" y="1878"/>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34" name="Line 1188"/>
              <p:cNvSpPr>
                <a:spLocks noChangeShapeType="1"/>
              </p:cNvSpPr>
              <p:nvPr/>
            </p:nvSpPr>
            <p:spPr bwMode="auto">
              <a:xfrm flipV="1">
                <a:off x="4059" y="1846"/>
                <a:ext cx="40" cy="15"/>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94" name="Group 1189"/>
            <p:cNvGrpSpPr>
              <a:grpSpLocks/>
            </p:cNvGrpSpPr>
            <p:nvPr/>
          </p:nvGrpSpPr>
          <p:grpSpPr bwMode="auto">
            <a:xfrm>
              <a:off x="3780" y="1765"/>
              <a:ext cx="447" cy="279"/>
              <a:chOff x="3780" y="1765"/>
              <a:chExt cx="447" cy="279"/>
            </a:xfrm>
          </p:grpSpPr>
          <p:sp>
            <p:nvSpPr>
              <p:cNvPr id="53725"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3726" name="Line 1191"/>
              <p:cNvSpPr>
                <a:spLocks noChangeShapeType="1"/>
              </p:cNvSpPr>
              <p:nvPr/>
            </p:nvSpPr>
            <p:spPr bwMode="auto">
              <a:xfrm>
                <a:off x="3780" y="1765"/>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27" name="Line 1192"/>
              <p:cNvSpPr>
                <a:spLocks noChangeShapeType="1"/>
              </p:cNvSpPr>
              <p:nvPr/>
            </p:nvSpPr>
            <p:spPr bwMode="auto">
              <a:xfrm>
                <a:off x="3877" y="1821"/>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28" name="Line 1193"/>
              <p:cNvSpPr>
                <a:spLocks noChangeShapeType="1"/>
              </p:cNvSpPr>
              <p:nvPr/>
            </p:nvSpPr>
            <p:spPr bwMode="auto">
              <a:xfrm>
                <a:off x="3972" y="1884"/>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29" name="Line 1194"/>
              <p:cNvSpPr>
                <a:spLocks noChangeShapeType="1"/>
              </p:cNvSpPr>
              <p:nvPr/>
            </p:nvSpPr>
            <p:spPr bwMode="auto">
              <a:xfrm>
                <a:off x="4068" y="1940"/>
                <a:ext cx="63"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95" name="Group 1195"/>
            <p:cNvGrpSpPr>
              <a:grpSpLocks/>
            </p:cNvGrpSpPr>
            <p:nvPr/>
          </p:nvGrpSpPr>
          <p:grpSpPr bwMode="auto">
            <a:xfrm>
              <a:off x="3326" y="1781"/>
              <a:ext cx="430" cy="255"/>
              <a:chOff x="3326" y="1781"/>
              <a:chExt cx="430" cy="255"/>
            </a:xfrm>
          </p:grpSpPr>
          <p:sp>
            <p:nvSpPr>
              <p:cNvPr id="53720"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3721" name="Line 1197"/>
              <p:cNvSpPr>
                <a:spLocks noChangeShapeType="1"/>
              </p:cNvSpPr>
              <p:nvPr/>
            </p:nvSpPr>
            <p:spPr bwMode="auto">
              <a:xfrm>
                <a:off x="3326" y="1781"/>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22" name="Line 1198"/>
              <p:cNvSpPr>
                <a:spLocks noChangeShapeType="1"/>
              </p:cNvSpPr>
              <p:nvPr/>
            </p:nvSpPr>
            <p:spPr bwMode="auto">
              <a:xfrm>
                <a:off x="3422" y="1837"/>
                <a:ext cx="79"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23" name="Line 1199"/>
              <p:cNvSpPr>
                <a:spLocks noChangeShapeType="1"/>
              </p:cNvSpPr>
              <p:nvPr/>
            </p:nvSpPr>
            <p:spPr bwMode="auto">
              <a:xfrm>
                <a:off x="3516" y="1892"/>
                <a:ext cx="80"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24" name="Line 1200"/>
              <p:cNvSpPr>
                <a:spLocks noChangeShapeType="1"/>
              </p:cNvSpPr>
              <p:nvPr/>
            </p:nvSpPr>
            <p:spPr bwMode="auto">
              <a:xfrm>
                <a:off x="3612" y="1948"/>
                <a:ext cx="48"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96" name="Group 1201"/>
            <p:cNvGrpSpPr>
              <a:grpSpLocks/>
            </p:cNvGrpSpPr>
            <p:nvPr/>
          </p:nvGrpSpPr>
          <p:grpSpPr bwMode="auto">
            <a:xfrm>
              <a:off x="3325" y="2698"/>
              <a:ext cx="415" cy="279"/>
              <a:chOff x="3325" y="2698"/>
              <a:chExt cx="415" cy="279"/>
            </a:xfrm>
          </p:grpSpPr>
          <p:sp>
            <p:nvSpPr>
              <p:cNvPr id="53715"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808080"/>
              </a:solidFill>
              <a:ln w="9525">
                <a:solidFill>
                  <a:srgbClr val="808080"/>
                </a:solidFill>
                <a:round/>
                <a:headEnd/>
                <a:tailEnd/>
              </a:ln>
            </p:spPr>
            <p:txBody>
              <a:bodyPr/>
              <a:lstStyle/>
              <a:p>
                <a:endParaRPr lang="en-US"/>
              </a:p>
            </p:txBody>
          </p:sp>
          <p:sp>
            <p:nvSpPr>
              <p:cNvPr id="53716" name="Line 1203"/>
              <p:cNvSpPr>
                <a:spLocks noChangeShapeType="1"/>
              </p:cNvSpPr>
              <p:nvPr/>
            </p:nvSpPr>
            <p:spPr bwMode="auto">
              <a:xfrm>
                <a:off x="3325" y="2698"/>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17" name="Line 1204"/>
              <p:cNvSpPr>
                <a:spLocks noChangeShapeType="1"/>
              </p:cNvSpPr>
              <p:nvPr/>
            </p:nvSpPr>
            <p:spPr bwMode="auto">
              <a:xfrm>
                <a:off x="3421" y="2762"/>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18" name="Line 1205"/>
              <p:cNvSpPr>
                <a:spLocks noChangeShapeType="1"/>
              </p:cNvSpPr>
              <p:nvPr/>
            </p:nvSpPr>
            <p:spPr bwMode="auto">
              <a:xfrm>
                <a:off x="3510" y="2826"/>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19" name="Line 1206"/>
              <p:cNvSpPr>
                <a:spLocks noChangeShapeType="1"/>
              </p:cNvSpPr>
              <p:nvPr/>
            </p:nvSpPr>
            <p:spPr bwMode="auto">
              <a:xfrm>
                <a:off x="3604" y="2881"/>
                <a:ext cx="40"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97" name="Group 1207"/>
            <p:cNvGrpSpPr>
              <a:grpSpLocks/>
            </p:cNvGrpSpPr>
            <p:nvPr/>
          </p:nvGrpSpPr>
          <p:grpSpPr bwMode="auto">
            <a:xfrm>
              <a:off x="2878" y="2395"/>
              <a:ext cx="423" cy="271"/>
              <a:chOff x="2878" y="2395"/>
              <a:chExt cx="423" cy="271"/>
            </a:xfrm>
          </p:grpSpPr>
          <p:sp>
            <p:nvSpPr>
              <p:cNvPr id="53710"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808080"/>
              </a:solidFill>
              <a:ln w="9525">
                <a:solidFill>
                  <a:srgbClr val="808080"/>
                </a:solidFill>
                <a:round/>
                <a:headEnd/>
                <a:tailEnd/>
              </a:ln>
            </p:spPr>
            <p:txBody>
              <a:bodyPr/>
              <a:lstStyle/>
              <a:p>
                <a:endParaRPr lang="en-US"/>
              </a:p>
            </p:txBody>
          </p:sp>
          <p:sp>
            <p:nvSpPr>
              <p:cNvPr id="53711" name="Line 1209"/>
              <p:cNvSpPr>
                <a:spLocks noChangeShapeType="1"/>
              </p:cNvSpPr>
              <p:nvPr/>
            </p:nvSpPr>
            <p:spPr bwMode="auto">
              <a:xfrm>
                <a:off x="2878" y="2395"/>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12" name="Line 1210"/>
              <p:cNvSpPr>
                <a:spLocks noChangeShapeType="1"/>
              </p:cNvSpPr>
              <p:nvPr/>
            </p:nvSpPr>
            <p:spPr bwMode="auto">
              <a:xfrm>
                <a:off x="2975" y="2459"/>
                <a:ext cx="70" cy="3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13" name="Line 1211"/>
              <p:cNvSpPr>
                <a:spLocks noChangeShapeType="1"/>
              </p:cNvSpPr>
              <p:nvPr/>
            </p:nvSpPr>
            <p:spPr bwMode="auto">
              <a:xfrm>
                <a:off x="3070" y="2515"/>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14" name="Line 1212"/>
              <p:cNvSpPr>
                <a:spLocks noChangeShapeType="1"/>
              </p:cNvSpPr>
              <p:nvPr/>
            </p:nvSpPr>
            <p:spPr bwMode="auto">
              <a:xfrm>
                <a:off x="3157" y="2578"/>
                <a:ext cx="48" cy="2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98" name="Group 1213"/>
            <p:cNvGrpSpPr>
              <a:grpSpLocks/>
            </p:cNvGrpSpPr>
            <p:nvPr/>
          </p:nvGrpSpPr>
          <p:grpSpPr bwMode="auto">
            <a:xfrm>
              <a:off x="2862" y="3001"/>
              <a:ext cx="423" cy="263"/>
              <a:chOff x="2862" y="3001"/>
              <a:chExt cx="423" cy="263"/>
            </a:xfrm>
          </p:grpSpPr>
          <p:sp>
            <p:nvSpPr>
              <p:cNvPr id="53705"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3"/>
                    </a:lnTo>
                    <a:lnTo>
                      <a:pt x="32" y="0"/>
                    </a:lnTo>
                    <a:lnTo>
                      <a:pt x="112" y="79"/>
                    </a:lnTo>
                    <a:close/>
                  </a:path>
                </a:pathLst>
              </a:custGeom>
              <a:solidFill>
                <a:srgbClr val="808080"/>
              </a:solidFill>
              <a:ln w="9525">
                <a:solidFill>
                  <a:srgbClr val="808080"/>
                </a:solidFill>
                <a:round/>
                <a:headEnd/>
                <a:tailEnd/>
              </a:ln>
            </p:spPr>
            <p:txBody>
              <a:bodyPr/>
              <a:lstStyle/>
              <a:p>
                <a:endParaRPr lang="en-US"/>
              </a:p>
            </p:txBody>
          </p:sp>
          <p:sp>
            <p:nvSpPr>
              <p:cNvPr id="53706" name="Line 1215"/>
              <p:cNvSpPr>
                <a:spLocks noChangeShapeType="1"/>
              </p:cNvSpPr>
              <p:nvPr/>
            </p:nvSpPr>
            <p:spPr bwMode="auto">
              <a:xfrm>
                <a:off x="2862" y="3001"/>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07" name="Line 1216"/>
              <p:cNvSpPr>
                <a:spLocks noChangeShapeType="1"/>
              </p:cNvSpPr>
              <p:nvPr/>
            </p:nvSpPr>
            <p:spPr bwMode="auto">
              <a:xfrm>
                <a:off x="2958" y="305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08" name="Line 1217"/>
              <p:cNvSpPr>
                <a:spLocks noChangeShapeType="1"/>
              </p:cNvSpPr>
              <p:nvPr/>
            </p:nvSpPr>
            <p:spPr bwMode="auto">
              <a:xfrm>
                <a:off x="3054" y="3121"/>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09" name="Line 1218"/>
              <p:cNvSpPr>
                <a:spLocks noChangeShapeType="1"/>
              </p:cNvSpPr>
              <p:nvPr/>
            </p:nvSpPr>
            <p:spPr bwMode="auto">
              <a:xfrm>
                <a:off x="3150" y="3177"/>
                <a:ext cx="39" cy="3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3699" name="Group 1219"/>
            <p:cNvGrpSpPr>
              <a:grpSpLocks/>
            </p:cNvGrpSpPr>
            <p:nvPr/>
          </p:nvGrpSpPr>
          <p:grpSpPr bwMode="auto">
            <a:xfrm>
              <a:off x="3318" y="3304"/>
              <a:ext cx="422" cy="287"/>
              <a:chOff x="3318" y="3304"/>
              <a:chExt cx="422" cy="287"/>
            </a:xfrm>
          </p:grpSpPr>
          <p:sp>
            <p:nvSpPr>
              <p:cNvPr id="53700"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3701" name="Line 1221"/>
              <p:cNvSpPr>
                <a:spLocks noChangeShapeType="1"/>
              </p:cNvSpPr>
              <p:nvPr/>
            </p:nvSpPr>
            <p:spPr bwMode="auto">
              <a:xfrm flipV="1">
                <a:off x="3318" y="3544"/>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02" name="Line 1222"/>
              <p:cNvSpPr>
                <a:spLocks noChangeShapeType="1"/>
              </p:cNvSpPr>
              <p:nvPr/>
            </p:nvSpPr>
            <p:spPr bwMode="auto">
              <a:xfrm flipV="1">
                <a:off x="3413" y="3481"/>
                <a:ext cx="72"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03" name="Line 1223"/>
              <p:cNvSpPr>
                <a:spLocks noChangeShapeType="1"/>
              </p:cNvSpPr>
              <p:nvPr/>
            </p:nvSpPr>
            <p:spPr bwMode="auto">
              <a:xfrm flipV="1">
                <a:off x="3501" y="341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704" name="Line 1224"/>
              <p:cNvSpPr>
                <a:spLocks noChangeShapeType="1"/>
              </p:cNvSpPr>
              <p:nvPr/>
            </p:nvSpPr>
            <p:spPr bwMode="auto">
              <a:xfrm flipV="1">
                <a:off x="3596" y="3368"/>
                <a:ext cx="48"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52227" name="Rectangle 1225"/>
          <p:cNvSpPr>
            <a:spLocks noGrp="1" noChangeArrowheads="1"/>
          </p:cNvSpPr>
          <p:nvPr>
            <p:ph type="title"/>
          </p:nvPr>
        </p:nvSpPr>
        <p:spPr/>
        <p:txBody>
          <a:bodyPr/>
          <a:lstStyle/>
          <a:p>
            <a:pPr eaLnBrk="1" hangingPunct="1"/>
            <a:r>
              <a:rPr lang="en-US" smtClean="0"/>
              <a:t>Operational forecasting</a:t>
            </a:r>
          </a:p>
        </p:txBody>
      </p:sp>
      <p:sp>
        <p:nvSpPr>
          <p:cNvPr id="52228" name="Oval 1226"/>
          <p:cNvSpPr>
            <a:spLocks noChangeArrowheads="1"/>
          </p:cNvSpPr>
          <p:nvPr/>
        </p:nvSpPr>
        <p:spPr bwMode="auto">
          <a:xfrm>
            <a:off x="8013700" y="3860800"/>
            <a:ext cx="177800" cy="177800"/>
          </a:xfrm>
          <a:prstGeom prst="ellipse">
            <a:avLst/>
          </a:prstGeom>
          <a:solidFill>
            <a:srgbClr val="808080"/>
          </a:solidFill>
          <a:ln w="38100">
            <a:solidFill>
              <a:srgbClr val="808080"/>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2229" name="Line 1227"/>
          <p:cNvSpPr>
            <a:spLocks noChangeShapeType="1"/>
          </p:cNvSpPr>
          <p:nvPr/>
        </p:nvSpPr>
        <p:spPr bwMode="auto">
          <a:xfrm flipH="1" flipV="1">
            <a:off x="7248525" y="3133725"/>
            <a:ext cx="774700" cy="800100"/>
          </a:xfrm>
          <a:prstGeom prst="line">
            <a:avLst/>
          </a:prstGeom>
          <a:noFill/>
          <a:ln w="28575">
            <a:solidFill>
              <a:srgbClr val="808080"/>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230" name="Line 1228"/>
          <p:cNvSpPr>
            <a:spLocks noChangeShapeType="1"/>
          </p:cNvSpPr>
          <p:nvPr/>
        </p:nvSpPr>
        <p:spPr bwMode="auto">
          <a:xfrm flipH="1" flipV="1">
            <a:off x="7254875" y="3565525"/>
            <a:ext cx="768350" cy="387350"/>
          </a:xfrm>
          <a:prstGeom prst="line">
            <a:avLst/>
          </a:prstGeom>
          <a:noFill/>
          <a:ln w="28575">
            <a:solidFill>
              <a:srgbClr val="808080"/>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231" name="Line 1229"/>
          <p:cNvSpPr>
            <a:spLocks noChangeShapeType="1"/>
          </p:cNvSpPr>
          <p:nvPr/>
        </p:nvSpPr>
        <p:spPr bwMode="auto">
          <a:xfrm flipH="1">
            <a:off x="7261225" y="3959225"/>
            <a:ext cx="762000" cy="50800"/>
          </a:xfrm>
          <a:prstGeom prst="line">
            <a:avLst/>
          </a:prstGeom>
          <a:noFill/>
          <a:ln w="28575">
            <a:solidFill>
              <a:srgbClr val="808080"/>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232" name="Line 1230"/>
          <p:cNvSpPr>
            <a:spLocks noChangeShapeType="1"/>
          </p:cNvSpPr>
          <p:nvPr/>
        </p:nvSpPr>
        <p:spPr bwMode="auto">
          <a:xfrm flipH="1">
            <a:off x="7235825" y="3971925"/>
            <a:ext cx="762000" cy="482600"/>
          </a:xfrm>
          <a:prstGeom prst="line">
            <a:avLst/>
          </a:prstGeom>
          <a:noFill/>
          <a:ln w="28575">
            <a:solidFill>
              <a:srgbClr val="808080"/>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233" name="Line 1231"/>
          <p:cNvSpPr>
            <a:spLocks noChangeShapeType="1"/>
          </p:cNvSpPr>
          <p:nvPr/>
        </p:nvSpPr>
        <p:spPr bwMode="auto">
          <a:xfrm flipH="1">
            <a:off x="7207250" y="3959225"/>
            <a:ext cx="803275" cy="936625"/>
          </a:xfrm>
          <a:prstGeom prst="line">
            <a:avLst/>
          </a:prstGeom>
          <a:noFill/>
          <a:ln w="28575">
            <a:solidFill>
              <a:srgbClr val="808080"/>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234" name="Line 1232"/>
          <p:cNvSpPr>
            <a:spLocks noChangeShapeType="1"/>
          </p:cNvSpPr>
          <p:nvPr/>
        </p:nvSpPr>
        <p:spPr bwMode="auto">
          <a:xfrm flipH="1" flipV="1">
            <a:off x="7254875" y="2701925"/>
            <a:ext cx="755650" cy="1244600"/>
          </a:xfrm>
          <a:prstGeom prst="line">
            <a:avLst/>
          </a:prstGeom>
          <a:noFill/>
          <a:ln w="28575">
            <a:solidFill>
              <a:srgbClr val="808080"/>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2235" name="Line 1233"/>
          <p:cNvSpPr>
            <a:spLocks noChangeShapeType="1"/>
          </p:cNvSpPr>
          <p:nvPr/>
        </p:nvSpPr>
        <p:spPr bwMode="auto">
          <a:xfrm flipH="1">
            <a:off x="7197725" y="3978275"/>
            <a:ext cx="822325" cy="1365250"/>
          </a:xfrm>
          <a:prstGeom prst="line">
            <a:avLst/>
          </a:prstGeom>
          <a:noFill/>
          <a:ln w="28575">
            <a:solidFill>
              <a:srgbClr val="808080"/>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5408" name="Text Box 1600"/>
          <p:cNvSpPr txBox="1">
            <a:spLocks noChangeArrowheads="1"/>
          </p:cNvSpPr>
          <p:nvPr/>
        </p:nvSpPr>
        <p:spPr bwMode="auto">
          <a:xfrm>
            <a:off x="1200150" y="1754188"/>
            <a:ext cx="1404938"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Initial inventories</a:t>
            </a:r>
          </a:p>
        </p:txBody>
      </p:sp>
      <p:grpSp>
        <p:nvGrpSpPr>
          <p:cNvPr id="1145409" name="Group 1601"/>
          <p:cNvGrpSpPr>
            <a:grpSpLocks/>
          </p:cNvGrpSpPr>
          <p:nvPr/>
        </p:nvGrpSpPr>
        <p:grpSpPr bwMode="auto">
          <a:xfrm>
            <a:off x="1574800" y="2590800"/>
            <a:ext cx="647700" cy="2857500"/>
            <a:chOff x="992" y="1632"/>
            <a:chExt cx="408" cy="1800"/>
          </a:xfrm>
        </p:grpSpPr>
        <p:grpSp>
          <p:nvGrpSpPr>
            <p:cNvPr id="53463" name="Group 1602"/>
            <p:cNvGrpSpPr>
              <a:grpSpLocks/>
            </p:cNvGrpSpPr>
            <p:nvPr/>
          </p:nvGrpSpPr>
          <p:grpSpPr bwMode="auto">
            <a:xfrm>
              <a:off x="1008" y="1632"/>
              <a:ext cx="392" cy="128"/>
              <a:chOff x="1008" y="1632"/>
              <a:chExt cx="392" cy="128"/>
            </a:xfrm>
          </p:grpSpPr>
          <p:sp>
            <p:nvSpPr>
              <p:cNvPr id="53488" name="Line 1603"/>
              <p:cNvSpPr>
                <a:spLocks noChangeShapeType="1"/>
              </p:cNvSpPr>
              <p:nvPr/>
            </p:nvSpPr>
            <p:spPr bwMode="auto">
              <a:xfrm>
                <a:off x="1008" y="1632"/>
                <a:ext cx="392" cy="0"/>
              </a:xfrm>
              <a:prstGeom prst="line">
                <a:avLst/>
              </a:prstGeom>
              <a:noFill/>
              <a:ln w="3810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89" name="Line 1604"/>
              <p:cNvSpPr>
                <a:spLocks noChangeShapeType="1"/>
              </p:cNvSpPr>
              <p:nvPr/>
            </p:nvSpPr>
            <p:spPr bwMode="auto">
              <a:xfrm>
                <a:off x="1008" y="1696"/>
                <a:ext cx="392"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90" name="Line 1605"/>
              <p:cNvSpPr>
                <a:spLocks noChangeShapeType="1"/>
              </p:cNvSpPr>
              <p:nvPr/>
            </p:nvSpPr>
            <p:spPr bwMode="auto">
              <a:xfrm>
                <a:off x="1008" y="1760"/>
                <a:ext cx="392" cy="0"/>
              </a:xfrm>
              <a:prstGeom prst="line">
                <a:avLst/>
              </a:prstGeom>
              <a:noFill/>
              <a:ln w="38100">
                <a:solidFill>
                  <a:schemeClr val="tx1"/>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3464" name="Group 1606"/>
            <p:cNvGrpSpPr>
              <a:grpSpLocks/>
            </p:cNvGrpSpPr>
            <p:nvPr/>
          </p:nvGrpSpPr>
          <p:grpSpPr bwMode="auto">
            <a:xfrm>
              <a:off x="1000" y="1912"/>
              <a:ext cx="392" cy="128"/>
              <a:chOff x="1008" y="1632"/>
              <a:chExt cx="392" cy="128"/>
            </a:xfrm>
          </p:grpSpPr>
          <p:sp>
            <p:nvSpPr>
              <p:cNvPr id="53485" name="Line 1607"/>
              <p:cNvSpPr>
                <a:spLocks noChangeShapeType="1"/>
              </p:cNvSpPr>
              <p:nvPr/>
            </p:nvSpPr>
            <p:spPr bwMode="auto">
              <a:xfrm>
                <a:off x="1008" y="1632"/>
                <a:ext cx="392" cy="0"/>
              </a:xfrm>
              <a:prstGeom prst="line">
                <a:avLst/>
              </a:prstGeom>
              <a:noFill/>
              <a:ln w="3810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86" name="Line 1608"/>
              <p:cNvSpPr>
                <a:spLocks noChangeShapeType="1"/>
              </p:cNvSpPr>
              <p:nvPr/>
            </p:nvSpPr>
            <p:spPr bwMode="auto">
              <a:xfrm>
                <a:off x="1008" y="1696"/>
                <a:ext cx="392"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87" name="Line 1609"/>
              <p:cNvSpPr>
                <a:spLocks noChangeShapeType="1"/>
              </p:cNvSpPr>
              <p:nvPr/>
            </p:nvSpPr>
            <p:spPr bwMode="auto">
              <a:xfrm>
                <a:off x="1008" y="1760"/>
                <a:ext cx="392" cy="0"/>
              </a:xfrm>
              <a:prstGeom prst="line">
                <a:avLst/>
              </a:prstGeom>
              <a:noFill/>
              <a:ln w="38100">
                <a:solidFill>
                  <a:schemeClr val="tx1"/>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3465" name="Group 1610"/>
            <p:cNvGrpSpPr>
              <a:grpSpLocks/>
            </p:cNvGrpSpPr>
            <p:nvPr/>
          </p:nvGrpSpPr>
          <p:grpSpPr bwMode="auto">
            <a:xfrm>
              <a:off x="992" y="2200"/>
              <a:ext cx="392" cy="128"/>
              <a:chOff x="1008" y="1632"/>
              <a:chExt cx="392" cy="128"/>
            </a:xfrm>
          </p:grpSpPr>
          <p:sp>
            <p:nvSpPr>
              <p:cNvPr id="53482" name="Line 1611"/>
              <p:cNvSpPr>
                <a:spLocks noChangeShapeType="1"/>
              </p:cNvSpPr>
              <p:nvPr/>
            </p:nvSpPr>
            <p:spPr bwMode="auto">
              <a:xfrm>
                <a:off x="1008" y="1632"/>
                <a:ext cx="392" cy="0"/>
              </a:xfrm>
              <a:prstGeom prst="line">
                <a:avLst/>
              </a:prstGeom>
              <a:noFill/>
              <a:ln w="3810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83" name="Line 1612"/>
              <p:cNvSpPr>
                <a:spLocks noChangeShapeType="1"/>
              </p:cNvSpPr>
              <p:nvPr/>
            </p:nvSpPr>
            <p:spPr bwMode="auto">
              <a:xfrm>
                <a:off x="1008" y="1696"/>
                <a:ext cx="392"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84" name="Line 1613"/>
              <p:cNvSpPr>
                <a:spLocks noChangeShapeType="1"/>
              </p:cNvSpPr>
              <p:nvPr/>
            </p:nvSpPr>
            <p:spPr bwMode="auto">
              <a:xfrm>
                <a:off x="1008" y="1760"/>
                <a:ext cx="392" cy="0"/>
              </a:xfrm>
              <a:prstGeom prst="line">
                <a:avLst/>
              </a:prstGeom>
              <a:noFill/>
              <a:ln w="38100">
                <a:solidFill>
                  <a:schemeClr val="tx1"/>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3466" name="Group 1614"/>
            <p:cNvGrpSpPr>
              <a:grpSpLocks/>
            </p:cNvGrpSpPr>
            <p:nvPr/>
          </p:nvGrpSpPr>
          <p:grpSpPr bwMode="auto">
            <a:xfrm>
              <a:off x="1000" y="2480"/>
              <a:ext cx="392" cy="128"/>
              <a:chOff x="1008" y="1632"/>
              <a:chExt cx="392" cy="128"/>
            </a:xfrm>
          </p:grpSpPr>
          <p:sp>
            <p:nvSpPr>
              <p:cNvPr id="53479" name="Line 1615"/>
              <p:cNvSpPr>
                <a:spLocks noChangeShapeType="1"/>
              </p:cNvSpPr>
              <p:nvPr/>
            </p:nvSpPr>
            <p:spPr bwMode="auto">
              <a:xfrm>
                <a:off x="1008" y="1632"/>
                <a:ext cx="392" cy="0"/>
              </a:xfrm>
              <a:prstGeom prst="line">
                <a:avLst/>
              </a:prstGeom>
              <a:noFill/>
              <a:ln w="3810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80" name="Line 1616"/>
              <p:cNvSpPr>
                <a:spLocks noChangeShapeType="1"/>
              </p:cNvSpPr>
              <p:nvPr/>
            </p:nvSpPr>
            <p:spPr bwMode="auto">
              <a:xfrm>
                <a:off x="1008" y="1696"/>
                <a:ext cx="392"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81" name="Line 1617"/>
              <p:cNvSpPr>
                <a:spLocks noChangeShapeType="1"/>
              </p:cNvSpPr>
              <p:nvPr/>
            </p:nvSpPr>
            <p:spPr bwMode="auto">
              <a:xfrm>
                <a:off x="1008" y="1760"/>
                <a:ext cx="392" cy="0"/>
              </a:xfrm>
              <a:prstGeom prst="line">
                <a:avLst/>
              </a:prstGeom>
              <a:noFill/>
              <a:ln w="38100">
                <a:solidFill>
                  <a:schemeClr val="tx1"/>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3467" name="Group 1618"/>
            <p:cNvGrpSpPr>
              <a:grpSpLocks/>
            </p:cNvGrpSpPr>
            <p:nvPr/>
          </p:nvGrpSpPr>
          <p:grpSpPr bwMode="auto">
            <a:xfrm>
              <a:off x="1000" y="2752"/>
              <a:ext cx="392" cy="128"/>
              <a:chOff x="1008" y="1632"/>
              <a:chExt cx="392" cy="128"/>
            </a:xfrm>
          </p:grpSpPr>
          <p:sp>
            <p:nvSpPr>
              <p:cNvPr id="53476" name="Line 1619"/>
              <p:cNvSpPr>
                <a:spLocks noChangeShapeType="1"/>
              </p:cNvSpPr>
              <p:nvPr/>
            </p:nvSpPr>
            <p:spPr bwMode="auto">
              <a:xfrm>
                <a:off x="1008" y="1632"/>
                <a:ext cx="392" cy="0"/>
              </a:xfrm>
              <a:prstGeom prst="line">
                <a:avLst/>
              </a:prstGeom>
              <a:noFill/>
              <a:ln w="3810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77" name="Line 1620"/>
              <p:cNvSpPr>
                <a:spLocks noChangeShapeType="1"/>
              </p:cNvSpPr>
              <p:nvPr/>
            </p:nvSpPr>
            <p:spPr bwMode="auto">
              <a:xfrm>
                <a:off x="1008" y="1696"/>
                <a:ext cx="392"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78" name="Line 1621"/>
              <p:cNvSpPr>
                <a:spLocks noChangeShapeType="1"/>
              </p:cNvSpPr>
              <p:nvPr/>
            </p:nvSpPr>
            <p:spPr bwMode="auto">
              <a:xfrm>
                <a:off x="1008" y="1760"/>
                <a:ext cx="392" cy="0"/>
              </a:xfrm>
              <a:prstGeom prst="line">
                <a:avLst/>
              </a:prstGeom>
              <a:noFill/>
              <a:ln w="38100">
                <a:solidFill>
                  <a:schemeClr val="tx1"/>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3468" name="Group 1622"/>
            <p:cNvGrpSpPr>
              <a:grpSpLocks/>
            </p:cNvGrpSpPr>
            <p:nvPr/>
          </p:nvGrpSpPr>
          <p:grpSpPr bwMode="auto">
            <a:xfrm>
              <a:off x="1000" y="3032"/>
              <a:ext cx="392" cy="128"/>
              <a:chOff x="1008" y="1632"/>
              <a:chExt cx="392" cy="128"/>
            </a:xfrm>
          </p:grpSpPr>
          <p:sp>
            <p:nvSpPr>
              <p:cNvPr id="53473" name="Line 1623"/>
              <p:cNvSpPr>
                <a:spLocks noChangeShapeType="1"/>
              </p:cNvSpPr>
              <p:nvPr/>
            </p:nvSpPr>
            <p:spPr bwMode="auto">
              <a:xfrm>
                <a:off x="1008" y="1632"/>
                <a:ext cx="392" cy="0"/>
              </a:xfrm>
              <a:prstGeom prst="line">
                <a:avLst/>
              </a:prstGeom>
              <a:noFill/>
              <a:ln w="3810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74" name="Line 1624"/>
              <p:cNvSpPr>
                <a:spLocks noChangeShapeType="1"/>
              </p:cNvSpPr>
              <p:nvPr/>
            </p:nvSpPr>
            <p:spPr bwMode="auto">
              <a:xfrm>
                <a:off x="1008" y="1696"/>
                <a:ext cx="392"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75" name="Line 1625"/>
              <p:cNvSpPr>
                <a:spLocks noChangeShapeType="1"/>
              </p:cNvSpPr>
              <p:nvPr/>
            </p:nvSpPr>
            <p:spPr bwMode="auto">
              <a:xfrm>
                <a:off x="1008" y="1760"/>
                <a:ext cx="392" cy="0"/>
              </a:xfrm>
              <a:prstGeom prst="line">
                <a:avLst/>
              </a:prstGeom>
              <a:noFill/>
              <a:ln w="38100">
                <a:solidFill>
                  <a:schemeClr val="tx1"/>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3469" name="Group 1626"/>
            <p:cNvGrpSpPr>
              <a:grpSpLocks/>
            </p:cNvGrpSpPr>
            <p:nvPr/>
          </p:nvGrpSpPr>
          <p:grpSpPr bwMode="auto">
            <a:xfrm>
              <a:off x="1000" y="3304"/>
              <a:ext cx="392" cy="128"/>
              <a:chOff x="1008" y="1632"/>
              <a:chExt cx="392" cy="128"/>
            </a:xfrm>
          </p:grpSpPr>
          <p:sp>
            <p:nvSpPr>
              <p:cNvPr id="53470" name="Line 1627"/>
              <p:cNvSpPr>
                <a:spLocks noChangeShapeType="1"/>
              </p:cNvSpPr>
              <p:nvPr/>
            </p:nvSpPr>
            <p:spPr bwMode="auto">
              <a:xfrm>
                <a:off x="1008" y="1632"/>
                <a:ext cx="392" cy="0"/>
              </a:xfrm>
              <a:prstGeom prst="line">
                <a:avLst/>
              </a:prstGeom>
              <a:noFill/>
              <a:ln w="3810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71" name="Line 1628"/>
              <p:cNvSpPr>
                <a:spLocks noChangeShapeType="1"/>
              </p:cNvSpPr>
              <p:nvPr/>
            </p:nvSpPr>
            <p:spPr bwMode="auto">
              <a:xfrm>
                <a:off x="1008" y="1696"/>
                <a:ext cx="392"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472" name="Line 1629"/>
              <p:cNvSpPr>
                <a:spLocks noChangeShapeType="1"/>
              </p:cNvSpPr>
              <p:nvPr/>
            </p:nvSpPr>
            <p:spPr bwMode="auto">
              <a:xfrm>
                <a:off x="1008" y="1760"/>
                <a:ext cx="392" cy="0"/>
              </a:xfrm>
              <a:prstGeom prst="line">
                <a:avLst/>
              </a:prstGeom>
              <a:noFill/>
              <a:ln w="38100">
                <a:solidFill>
                  <a:schemeClr val="tx1"/>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52238" name="Rectangle 1630"/>
          <p:cNvSpPr>
            <a:spLocks noGrp="1" noChangeArrowheads="1"/>
          </p:cNvSpPr>
          <p:nvPr>
            <p:ph type="body" idx="1"/>
          </p:nvPr>
        </p:nvSpPr>
        <p:spPr/>
        <p:txBody>
          <a:bodyPr/>
          <a:lstStyle/>
          <a:p>
            <a:pPr eaLnBrk="1" hangingPunct="1"/>
            <a:r>
              <a:rPr lang="en-US" smtClean="0"/>
              <a:t>Operational forecasting system</a:t>
            </a:r>
          </a:p>
        </p:txBody>
      </p:sp>
      <p:grpSp>
        <p:nvGrpSpPr>
          <p:cNvPr id="52239" name="Group 1631"/>
          <p:cNvGrpSpPr>
            <a:grpSpLocks/>
          </p:cNvGrpSpPr>
          <p:nvPr/>
        </p:nvGrpSpPr>
        <p:grpSpPr bwMode="auto">
          <a:xfrm>
            <a:off x="2274888" y="2663825"/>
            <a:ext cx="4989512" cy="2733675"/>
            <a:chOff x="1449" y="1725"/>
            <a:chExt cx="3265" cy="1898"/>
          </a:xfrm>
        </p:grpSpPr>
        <p:grpSp>
          <p:nvGrpSpPr>
            <p:cNvPr id="52241" name="Group 1632"/>
            <p:cNvGrpSpPr>
              <a:grpSpLocks/>
            </p:cNvGrpSpPr>
            <p:nvPr/>
          </p:nvGrpSpPr>
          <p:grpSpPr bwMode="auto">
            <a:xfrm>
              <a:off x="3772" y="2690"/>
              <a:ext cx="894" cy="596"/>
              <a:chOff x="3772" y="2690"/>
              <a:chExt cx="894" cy="596"/>
            </a:xfrm>
          </p:grpSpPr>
          <p:sp>
            <p:nvSpPr>
              <p:cNvPr id="53461" name="Freeform 1633"/>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chemeClr val="tx1"/>
              </a:solidFill>
              <a:ln w="9525">
                <a:solidFill>
                  <a:schemeClr val="tx1"/>
                </a:solidFill>
                <a:round/>
                <a:headEnd/>
                <a:tailEnd/>
              </a:ln>
            </p:spPr>
            <p:txBody>
              <a:bodyPr/>
              <a:lstStyle/>
              <a:p>
                <a:endParaRPr lang="en-US"/>
              </a:p>
            </p:txBody>
          </p:sp>
          <p:sp>
            <p:nvSpPr>
              <p:cNvPr id="53462" name="Line 1634"/>
              <p:cNvSpPr>
                <a:spLocks noChangeShapeType="1"/>
              </p:cNvSpPr>
              <p:nvPr/>
            </p:nvSpPr>
            <p:spPr bwMode="auto">
              <a:xfrm flipV="1">
                <a:off x="3772" y="2757"/>
                <a:ext cx="790" cy="52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242" name="Group 1635"/>
            <p:cNvGrpSpPr>
              <a:grpSpLocks/>
            </p:cNvGrpSpPr>
            <p:nvPr/>
          </p:nvGrpSpPr>
          <p:grpSpPr bwMode="auto">
            <a:xfrm>
              <a:off x="1944" y="2690"/>
              <a:ext cx="894" cy="596"/>
              <a:chOff x="1944" y="2690"/>
              <a:chExt cx="894" cy="596"/>
            </a:xfrm>
          </p:grpSpPr>
          <p:sp>
            <p:nvSpPr>
              <p:cNvPr id="53459" name="Freeform 1636"/>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chemeClr val="tx1"/>
              </a:solidFill>
              <a:ln w="9525">
                <a:solidFill>
                  <a:schemeClr val="tx1"/>
                </a:solidFill>
                <a:round/>
                <a:headEnd/>
                <a:tailEnd/>
              </a:ln>
            </p:spPr>
            <p:txBody>
              <a:bodyPr/>
              <a:lstStyle/>
              <a:p>
                <a:endParaRPr lang="en-US"/>
              </a:p>
            </p:txBody>
          </p:sp>
          <p:sp>
            <p:nvSpPr>
              <p:cNvPr id="53460" name="Line 1637"/>
              <p:cNvSpPr>
                <a:spLocks noChangeShapeType="1"/>
              </p:cNvSpPr>
              <p:nvPr/>
            </p:nvSpPr>
            <p:spPr bwMode="auto">
              <a:xfrm flipV="1">
                <a:off x="1944" y="2758"/>
                <a:ext cx="790" cy="52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243" name="Group 1638"/>
            <p:cNvGrpSpPr>
              <a:grpSpLocks/>
            </p:cNvGrpSpPr>
            <p:nvPr/>
          </p:nvGrpSpPr>
          <p:grpSpPr bwMode="auto">
            <a:xfrm>
              <a:off x="1483" y="2379"/>
              <a:ext cx="429" cy="598"/>
              <a:chOff x="1483" y="2379"/>
              <a:chExt cx="429" cy="598"/>
            </a:xfrm>
          </p:grpSpPr>
          <p:sp>
            <p:nvSpPr>
              <p:cNvPr id="53457" name="Freeform 1639"/>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chemeClr val="tx1"/>
              </a:solidFill>
              <a:ln w="9525">
                <a:solidFill>
                  <a:schemeClr val="tx1"/>
                </a:solidFill>
                <a:round/>
                <a:headEnd/>
                <a:tailEnd/>
              </a:ln>
            </p:spPr>
            <p:txBody>
              <a:bodyPr/>
              <a:lstStyle/>
              <a:p>
                <a:endParaRPr lang="en-US"/>
              </a:p>
            </p:txBody>
          </p:sp>
          <p:sp>
            <p:nvSpPr>
              <p:cNvPr id="53458" name="Line 1640"/>
              <p:cNvSpPr>
                <a:spLocks noChangeShapeType="1"/>
              </p:cNvSpPr>
              <p:nvPr/>
            </p:nvSpPr>
            <p:spPr bwMode="auto">
              <a:xfrm flipV="1">
                <a:off x="1483" y="2483"/>
                <a:ext cx="362" cy="49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244" name="Group 1641"/>
            <p:cNvGrpSpPr>
              <a:grpSpLocks/>
            </p:cNvGrpSpPr>
            <p:nvPr/>
          </p:nvGrpSpPr>
          <p:grpSpPr bwMode="auto">
            <a:xfrm>
              <a:off x="1936" y="2379"/>
              <a:ext cx="894" cy="604"/>
              <a:chOff x="1936" y="2379"/>
              <a:chExt cx="894" cy="604"/>
            </a:xfrm>
          </p:grpSpPr>
          <p:sp>
            <p:nvSpPr>
              <p:cNvPr id="53455" name="Freeform 1642"/>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chemeClr val="tx1"/>
              </a:solidFill>
              <a:ln w="9525">
                <a:solidFill>
                  <a:schemeClr val="tx1"/>
                </a:solidFill>
                <a:round/>
                <a:headEnd/>
                <a:tailEnd/>
              </a:ln>
            </p:spPr>
            <p:txBody>
              <a:bodyPr/>
              <a:lstStyle/>
              <a:p>
                <a:endParaRPr lang="en-US"/>
              </a:p>
            </p:txBody>
          </p:sp>
          <p:sp>
            <p:nvSpPr>
              <p:cNvPr id="53456" name="Line 1643"/>
              <p:cNvSpPr>
                <a:spLocks noChangeShapeType="1"/>
              </p:cNvSpPr>
              <p:nvPr/>
            </p:nvSpPr>
            <p:spPr bwMode="auto">
              <a:xfrm flipV="1">
                <a:off x="1936" y="2455"/>
                <a:ext cx="790" cy="52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245" name="Group 1644"/>
            <p:cNvGrpSpPr>
              <a:grpSpLocks/>
            </p:cNvGrpSpPr>
            <p:nvPr/>
          </p:nvGrpSpPr>
          <p:grpSpPr bwMode="auto">
            <a:xfrm>
              <a:off x="1952" y="2076"/>
              <a:ext cx="886" cy="290"/>
              <a:chOff x="1952" y="2076"/>
              <a:chExt cx="886" cy="290"/>
            </a:xfrm>
          </p:grpSpPr>
          <p:sp>
            <p:nvSpPr>
              <p:cNvPr id="53453" name="Freeform 1645"/>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tx1"/>
              </a:solidFill>
              <a:ln w="9525">
                <a:solidFill>
                  <a:schemeClr val="tx1"/>
                </a:solidFill>
                <a:round/>
                <a:headEnd/>
                <a:tailEnd/>
              </a:ln>
            </p:spPr>
            <p:txBody>
              <a:bodyPr/>
              <a:lstStyle/>
              <a:p>
                <a:endParaRPr lang="en-US"/>
              </a:p>
            </p:txBody>
          </p:sp>
          <p:sp>
            <p:nvSpPr>
              <p:cNvPr id="53454" name="Line 1646"/>
              <p:cNvSpPr>
                <a:spLocks noChangeShapeType="1"/>
              </p:cNvSpPr>
              <p:nvPr/>
            </p:nvSpPr>
            <p:spPr bwMode="auto">
              <a:xfrm flipV="1">
                <a:off x="1952" y="2114"/>
                <a:ext cx="766" cy="25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246" name="Group 1647"/>
            <p:cNvGrpSpPr>
              <a:grpSpLocks/>
            </p:cNvGrpSpPr>
            <p:nvPr/>
          </p:nvGrpSpPr>
          <p:grpSpPr bwMode="auto">
            <a:xfrm>
              <a:off x="1481" y="1769"/>
              <a:ext cx="894" cy="283"/>
              <a:chOff x="1481" y="1769"/>
              <a:chExt cx="894" cy="283"/>
            </a:xfrm>
          </p:grpSpPr>
          <p:sp>
            <p:nvSpPr>
              <p:cNvPr id="53451" name="Freeform 1648"/>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tx1"/>
              </a:solidFill>
              <a:ln w="9525">
                <a:solidFill>
                  <a:schemeClr val="tx1"/>
                </a:solidFill>
                <a:round/>
                <a:headEnd/>
                <a:tailEnd/>
              </a:ln>
            </p:spPr>
            <p:txBody>
              <a:bodyPr/>
              <a:lstStyle/>
              <a:p>
                <a:endParaRPr lang="en-US"/>
              </a:p>
            </p:txBody>
          </p:sp>
          <p:sp>
            <p:nvSpPr>
              <p:cNvPr id="53452" name="Line 1649"/>
              <p:cNvSpPr>
                <a:spLocks noChangeShapeType="1"/>
              </p:cNvSpPr>
              <p:nvPr/>
            </p:nvSpPr>
            <p:spPr bwMode="auto">
              <a:xfrm>
                <a:off x="1481" y="1769"/>
                <a:ext cx="774"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2247" name="Oval 1650"/>
            <p:cNvSpPr>
              <a:spLocks noChangeArrowheads="1"/>
            </p:cNvSpPr>
            <p:nvPr/>
          </p:nvSpPr>
          <p:spPr bwMode="auto">
            <a:xfrm>
              <a:off x="1457" y="1741"/>
              <a:ext cx="32" cy="40"/>
            </a:xfrm>
            <a:prstGeom prst="ellipse">
              <a:avLst/>
            </a:prstGeom>
            <a:solidFill>
              <a:schemeClr val="tx1"/>
            </a:solidFill>
            <a:ln w="9525">
              <a:solidFill>
                <a:schemeClr val="tx1"/>
              </a:solidFill>
              <a:round/>
              <a:headEnd/>
              <a:tailEnd/>
            </a:ln>
          </p:spPr>
          <p:txBody>
            <a:bodyPr/>
            <a:lstStyle/>
            <a:p>
              <a:endParaRPr lang="en-US"/>
            </a:p>
          </p:txBody>
        </p:sp>
        <p:sp>
          <p:nvSpPr>
            <p:cNvPr id="52248" name="Oval 1651"/>
            <p:cNvSpPr>
              <a:spLocks noChangeArrowheads="1"/>
            </p:cNvSpPr>
            <p:nvPr/>
          </p:nvSpPr>
          <p:spPr bwMode="auto">
            <a:xfrm>
              <a:off x="1457" y="1741"/>
              <a:ext cx="32" cy="40"/>
            </a:xfrm>
            <a:prstGeom prst="ellipse">
              <a:avLst/>
            </a:prstGeom>
            <a:solidFill>
              <a:schemeClr val="tx1"/>
            </a:solidFill>
            <a:ln w="25400">
              <a:solidFill>
                <a:schemeClr val="tx1"/>
              </a:solidFill>
              <a:round/>
              <a:headEnd/>
              <a:tailEnd/>
            </a:ln>
          </p:spPr>
          <p:txBody>
            <a:bodyPr/>
            <a:lstStyle/>
            <a:p>
              <a:endParaRPr lang="en-US"/>
            </a:p>
          </p:txBody>
        </p:sp>
        <p:sp>
          <p:nvSpPr>
            <p:cNvPr id="52249" name="Oval 1652"/>
            <p:cNvSpPr>
              <a:spLocks noChangeArrowheads="1"/>
            </p:cNvSpPr>
            <p:nvPr/>
          </p:nvSpPr>
          <p:spPr bwMode="auto">
            <a:xfrm>
              <a:off x="1457" y="2044"/>
              <a:ext cx="40" cy="40"/>
            </a:xfrm>
            <a:prstGeom prst="ellipse">
              <a:avLst/>
            </a:prstGeom>
            <a:solidFill>
              <a:schemeClr val="tx1"/>
            </a:solidFill>
            <a:ln w="9525">
              <a:solidFill>
                <a:schemeClr val="tx1"/>
              </a:solidFill>
              <a:round/>
              <a:headEnd/>
              <a:tailEnd/>
            </a:ln>
          </p:spPr>
          <p:txBody>
            <a:bodyPr/>
            <a:lstStyle/>
            <a:p>
              <a:endParaRPr lang="en-US"/>
            </a:p>
          </p:txBody>
        </p:sp>
        <p:sp>
          <p:nvSpPr>
            <p:cNvPr id="52250" name="Oval 1653"/>
            <p:cNvSpPr>
              <a:spLocks noChangeArrowheads="1"/>
            </p:cNvSpPr>
            <p:nvPr/>
          </p:nvSpPr>
          <p:spPr bwMode="auto">
            <a:xfrm>
              <a:off x="1457" y="2044"/>
              <a:ext cx="40" cy="40"/>
            </a:xfrm>
            <a:prstGeom prst="ellipse">
              <a:avLst/>
            </a:prstGeom>
            <a:solidFill>
              <a:schemeClr val="tx1"/>
            </a:solidFill>
            <a:ln w="25400">
              <a:solidFill>
                <a:schemeClr val="tx1"/>
              </a:solidFill>
              <a:round/>
              <a:headEnd/>
              <a:tailEnd/>
            </a:ln>
          </p:spPr>
          <p:txBody>
            <a:bodyPr/>
            <a:lstStyle/>
            <a:p>
              <a:endParaRPr lang="en-US"/>
            </a:p>
          </p:txBody>
        </p:sp>
        <p:sp>
          <p:nvSpPr>
            <p:cNvPr id="52251" name="Oval 1654"/>
            <p:cNvSpPr>
              <a:spLocks noChangeArrowheads="1"/>
            </p:cNvSpPr>
            <p:nvPr/>
          </p:nvSpPr>
          <p:spPr bwMode="auto">
            <a:xfrm>
              <a:off x="1457" y="2355"/>
              <a:ext cx="40" cy="32"/>
            </a:xfrm>
            <a:prstGeom prst="ellipse">
              <a:avLst/>
            </a:prstGeom>
            <a:solidFill>
              <a:schemeClr val="tx1"/>
            </a:solidFill>
            <a:ln w="9525">
              <a:solidFill>
                <a:schemeClr val="tx1"/>
              </a:solidFill>
              <a:round/>
              <a:headEnd/>
              <a:tailEnd/>
            </a:ln>
          </p:spPr>
          <p:txBody>
            <a:bodyPr/>
            <a:lstStyle/>
            <a:p>
              <a:endParaRPr lang="en-US"/>
            </a:p>
          </p:txBody>
        </p:sp>
        <p:sp>
          <p:nvSpPr>
            <p:cNvPr id="52252" name="Oval 1655"/>
            <p:cNvSpPr>
              <a:spLocks noChangeArrowheads="1"/>
            </p:cNvSpPr>
            <p:nvPr/>
          </p:nvSpPr>
          <p:spPr bwMode="auto">
            <a:xfrm>
              <a:off x="1457" y="2355"/>
              <a:ext cx="40" cy="32"/>
            </a:xfrm>
            <a:prstGeom prst="ellipse">
              <a:avLst/>
            </a:prstGeom>
            <a:solidFill>
              <a:schemeClr val="tx1"/>
            </a:solidFill>
            <a:ln w="25400">
              <a:solidFill>
                <a:schemeClr val="tx1"/>
              </a:solidFill>
              <a:round/>
              <a:headEnd/>
              <a:tailEnd/>
            </a:ln>
          </p:spPr>
          <p:txBody>
            <a:bodyPr/>
            <a:lstStyle/>
            <a:p>
              <a:endParaRPr lang="en-US"/>
            </a:p>
          </p:txBody>
        </p:sp>
        <p:sp>
          <p:nvSpPr>
            <p:cNvPr id="52253" name="Oval 1656"/>
            <p:cNvSpPr>
              <a:spLocks noChangeArrowheads="1"/>
            </p:cNvSpPr>
            <p:nvPr/>
          </p:nvSpPr>
          <p:spPr bwMode="auto">
            <a:xfrm>
              <a:off x="1457" y="2658"/>
              <a:ext cx="32" cy="32"/>
            </a:xfrm>
            <a:prstGeom prst="ellipse">
              <a:avLst/>
            </a:prstGeom>
            <a:solidFill>
              <a:schemeClr val="tx1"/>
            </a:solidFill>
            <a:ln w="9525">
              <a:solidFill>
                <a:schemeClr val="tx1"/>
              </a:solidFill>
              <a:round/>
              <a:headEnd/>
              <a:tailEnd/>
            </a:ln>
          </p:spPr>
          <p:txBody>
            <a:bodyPr/>
            <a:lstStyle/>
            <a:p>
              <a:endParaRPr lang="en-US"/>
            </a:p>
          </p:txBody>
        </p:sp>
        <p:sp>
          <p:nvSpPr>
            <p:cNvPr id="52254" name="Oval 1657"/>
            <p:cNvSpPr>
              <a:spLocks noChangeArrowheads="1"/>
            </p:cNvSpPr>
            <p:nvPr/>
          </p:nvSpPr>
          <p:spPr bwMode="auto">
            <a:xfrm>
              <a:off x="1457" y="2658"/>
              <a:ext cx="32" cy="32"/>
            </a:xfrm>
            <a:prstGeom prst="ellipse">
              <a:avLst/>
            </a:prstGeom>
            <a:solidFill>
              <a:schemeClr val="tx1"/>
            </a:solidFill>
            <a:ln w="25400">
              <a:solidFill>
                <a:schemeClr val="tx1"/>
              </a:solidFill>
              <a:round/>
              <a:headEnd/>
              <a:tailEnd/>
            </a:ln>
          </p:spPr>
          <p:txBody>
            <a:bodyPr/>
            <a:lstStyle/>
            <a:p>
              <a:endParaRPr lang="en-US"/>
            </a:p>
          </p:txBody>
        </p:sp>
        <p:sp>
          <p:nvSpPr>
            <p:cNvPr id="52255" name="Oval 1658"/>
            <p:cNvSpPr>
              <a:spLocks noChangeArrowheads="1"/>
            </p:cNvSpPr>
            <p:nvPr/>
          </p:nvSpPr>
          <p:spPr bwMode="auto">
            <a:xfrm>
              <a:off x="1449" y="2969"/>
              <a:ext cx="40" cy="32"/>
            </a:xfrm>
            <a:prstGeom prst="ellipse">
              <a:avLst/>
            </a:prstGeom>
            <a:solidFill>
              <a:schemeClr val="tx1"/>
            </a:solidFill>
            <a:ln w="9525">
              <a:solidFill>
                <a:schemeClr val="tx1"/>
              </a:solidFill>
              <a:round/>
              <a:headEnd/>
              <a:tailEnd/>
            </a:ln>
          </p:spPr>
          <p:txBody>
            <a:bodyPr/>
            <a:lstStyle/>
            <a:p>
              <a:endParaRPr lang="en-US"/>
            </a:p>
          </p:txBody>
        </p:sp>
        <p:sp>
          <p:nvSpPr>
            <p:cNvPr id="52256" name="Oval 1659"/>
            <p:cNvSpPr>
              <a:spLocks noChangeArrowheads="1"/>
            </p:cNvSpPr>
            <p:nvPr/>
          </p:nvSpPr>
          <p:spPr bwMode="auto">
            <a:xfrm>
              <a:off x="1449" y="2969"/>
              <a:ext cx="40" cy="32"/>
            </a:xfrm>
            <a:prstGeom prst="ellipse">
              <a:avLst/>
            </a:prstGeom>
            <a:solidFill>
              <a:schemeClr val="tx1"/>
            </a:solidFill>
            <a:ln w="25400">
              <a:solidFill>
                <a:schemeClr val="tx1"/>
              </a:solidFill>
              <a:round/>
              <a:headEnd/>
              <a:tailEnd/>
            </a:ln>
          </p:spPr>
          <p:txBody>
            <a:bodyPr/>
            <a:lstStyle/>
            <a:p>
              <a:endParaRPr lang="en-US"/>
            </a:p>
          </p:txBody>
        </p:sp>
        <p:grpSp>
          <p:nvGrpSpPr>
            <p:cNvPr id="52257" name="Group 1660"/>
            <p:cNvGrpSpPr>
              <a:grpSpLocks/>
            </p:cNvGrpSpPr>
            <p:nvPr/>
          </p:nvGrpSpPr>
          <p:grpSpPr bwMode="auto">
            <a:xfrm>
              <a:off x="1912" y="1741"/>
              <a:ext cx="40" cy="1260"/>
              <a:chOff x="1912" y="1741"/>
              <a:chExt cx="40" cy="1260"/>
            </a:xfrm>
          </p:grpSpPr>
          <p:sp>
            <p:nvSpPr>
              <p:cNvPr id="53441" name="Oval 1661"/>
              <p:cNvSpPr>
                <a:spLocks noChangeArrowheads="1"/>
              </p:cNvSpPr>
              <p:nvPr/>
            </p:nvSpPr>
            <p:spPr bwMode="auto">
              <a:xfrm>
                <a:off x="1920" y="1741"/>
                <a:ext cx="32" cy="32"/>
              </a:xfrm>
              <a:prstGeom prst="ellipse">
                <a:avLst/>
              </a:prstGeom>
              <a:solidFill>
                <a:schemeClr val="tx1"/>
              </a:solidFill>
              <a:ln w="9525">
                <a:solidFill>
                  <a:schemeClr val="tx1"/>
                </a:solidFill>
                <a:round/>
                <a:headEnd/>
                <a:tailEnd/>
              </a:ln>
            </p:spPr>
            <p:txBody>
              <a:bodyPr/>
              <a:lstStyle/>
              <a:p>
                <a:endParaRPr lang="en-US"/>
              </a:p>
            </p:txBody>
          </p:sp>
          <p:sp>
            <p:nvSpPr>
              <p:cNvPr id="53442" name="Oval 1662"/>
              <p:cNvSpPr>
                <a:spLocks noChangeArrowheads="1"/>
              </p:cNvSpPr>
              <p:nvPr/>
            </p:nvSpPr>
            <p:spPr bwMode="auto">
              <a:xfrm>
                <a:off x="1920" y="1741"/>
                <a:ext cx="32" cy="32"/>
              </a:xfrm>
              <a:prstGeom prst="ellipse">
                <a:avLst/>
              </a:prstGeom>
              <a:solidFill>
                <a:schemeClr val="tx1"/>
              </a:solidFill>
              <a:ln w="25400">
                <a:solidFill>
                  <a:schemeClr val="tx1"/>
                </a:solidFill>
                <a:round/>
                <a:headEnd/>
                <a:tailEnd/>
              </a:ln>
            </p:spPr>
            <p:txBody>
              <a:bodyPr/>
              <a:lstStyle/>
              <a:p>
                <a:endParaRPr lang="en-US"/>
              </a:p>
            </p:txBody>
          </p:sp>
          <p:sp>
            <p:nvSpPr>
              <p:cNvPr id="53443" name="Oval 1663"/>
              <p:cNvSpPr>
                <a:spLocks noChangeArrowheads="1"/>
              </p:cNvSpPr>
              <p:nvPr/>
            </p:nvSpPr>
            <p:spPr bwMode="auto">
              <a:xfrm>
                <a:off x="1920" y="2044"/>
                <a:ext cx="32" cy="32"/>
              </a:xfrm>
              <a:prstGeom prst="ellipse">
                <a:avLst/>
              </a:prstGeom>
              <a:solidFill>
                <a:schemeClr val="tx1"/>
              </a:solidFill>
              <a:ln w="9525">
                <a:solidFill>
                  <a:schemeClr val="tx1"/>
                </a:solidFill>
                <a:round/>
                <a:headEnd/>
                <a:tailEnd/>
              </a:ln>
            </p:spPr>
            <p:txBody>
              <a:bodyPr/>
              <a:lstStyle/>
              <a:p>
                <a:endParaRPr lang="en-US"/>
              </a:p>
            </p:txBody>
          </p:sp>
          <p:sp>
            <p:nvSpPr>
              <p:cNvPr id="53444" name="Oval 1664"/>
              <p:cNvSpPr>
                <a:spLocks noChangeArrowheads="1"/>
              </p:cNvSpPr>
              <p:nvPr/>
            </p:nvSpPr>
            <p:spPr bwMode="auto">
              <a:xfrm>
                <a:off x="1920" y="2044"/>
                <a:ext cx="32" cy="32"/>
              </a:xfrm>
              <a:prstGeom prst="ellipse">
                <a:avLst/>
              </a:prstGeom>
              <a:solidFill>
                <a:schemeClr val="tx1"/>
              </a:solidFill>
              <a:ln w="25400">
                <a:solidFill>
                  <a:schemeClr val="tx1"/>
                </a:solidFill>
                <a:round/>
                <a:headEnd/>
                <a:tailEnd/>
              </a:ln>
            </p:spPr>
            <p:txBody>
              <a:bodyPr/>
              <a:lstStyle/>
              <a:p>
                <a:endParaRPr lang="en-US"/>
              </a:p>
            </p:txBody>
          </p:sp>
          <p:sp>
            <p:nvSpPr>
              <p:cNvPr id="53445" name="Oval 1665"/>
              <p:cNvSpPr>
                <a:spLocks noChangeArrowheads="1"/>
              </p:cNvSpPr>
              <p:nvPr/>
            </p:nvSpPr>
            <p:spPr bwMode="auto">
              <a:xfrm>
                <a:off x="1920" y="2347"/>
                <a:ext cx="32" cy="40"/>
              </a:xfrm>
              <a:prstGeom prst="ellipse">
                <a:avLst/>
              </a:prstGeom>
              <a:solidFill>
                <a:schemeClr val="tx1"/>
              </a:solidFill>
              <a:ln w="9525">
                <a:solidFill>
                  <a:schemeClr val="tx1"/>
                </a:solidFill>
                <a:round/>
                <a:headEnd/>
                <a:tailEnd/>
              </a:ln>
            </p:spPr>
            <p:txBody>
              <a:bodyPr/>
              <a:lstStyle/>
              <a:p>
                <a:endParaRPr lang="en-US"/>
              </a:p>
            </p:txBody>
          </p:sp>
          <p:sp>
            <p:nvSpPr>
              <p:cNvPr id="53446" name="Oval 1666"/>
              <p:cNvSpPr>
                <a:spLocks noChangeArrowheads="1"/>
              </p:cNvSpPr>
              <p:nvPr/>
            </p:nvSpPr>
            <p:spPr bwMode="auto">
              <a:xfrm>
                <a:off x="1920" y="2347"/>
                <a:ext cx="32" cy="40"/>
              </a:xfrm>
              <a:prstGeom prst="ellipse">
                <a:avLst/>
              </a:prstGeom>
              <a:solidFill>
                <a:schemeClr val="tx1"/>
              </a:solidFill>
              <a:ln w="25400">
                <a:solidFill>
                  <a:schemeClr val="tx1"/>
                </a:solidFill>
                <a:round/>
                <a:headEnd/>
                <a:tailEnd/>
              </a:ln>
            </p:spPr>
            <p:txBody>
              <a:bodyPr/>
              <a:lstStyle/>
              <a:p>
                <a:endParaRPr lang="en-US"/>
              </a:p>
            </p:txBody>
          </p:sp>
          <p:sp>
            <p:nvSpPr>
              <p:cNvPr id="53447" name="Oval 1667"/>
              <p:cNvSpPr>
                <a:spLocks noChangeArrowheads="1"/>
              </p:cNvSpPr>
              <p:nvPr/>
            </p:nvSpPr>
            <p:spPr bwMode="auto">
              <a:xfrm>
                <a:off x="1920" y="2658"/>
                <a:ext cx="32" cy="32"/>
              </a:xfrm>
              <a:prstGeom prst="ellipse">
                <a:avLst/>
              </a:prstGeom>
              <a:solidFill>
                <a:schemeClr val="tx1"/>
              </a:solidFill>
              <a:ln w="9525">
                <a:solidFill>
                  <a:schemeClr val="tx1"/>
                </a:solidFill>
                <a:round/>
                <a:headEnd/>
                <a:tailEnd/>
              </a:ln>
            </p:spPr>
            <p:txBody>
              <a:bodyPr/>
              <a:lstStyle/>
              <a:p>
                <a:endParaRPr lang="en-US"/>
              </a:p>
            </p:txBody>
          </p:sp>
          <p:sp>
            <p:nvSpPr>
              <p:cNvPr id="53448" name="Oval 1668"/>
              <p:cNvSpPr>
                <a:spLocks noChangeArrowheads="1"/>
              </p:cNvSpPr>
              <p:nvPr/>
            </p:nvSpPr>
            <p:spPr bwMode="auto">
              <a:xfrm>
                <a:off x="1920" y="2658"/>
                <a:ext cx="32" cy="32"/>
              </a:xfrm>
              <a:prstGeom prst="ellipse">
                <a:avLst/>
              </a:prstGeom>
              <a:solidFill>
                <a:schemeClr val="tx1"/>
              </a:solidFill>
              <a:ln w="25400">
                <a:solidFill>
                  <a:schemeClr val="tx1"/>
                </a:solidFill>
                <a:round/>
                <a:headEnd/>
                <a:tailEnd/>
              </a:ln>
            </p:spPr>
            <p:txBody>
              <a:bodyPr/>
              <a:lstStyle/>
              <a:p>
                <a:endParaRPr lang="en-US"/>
              </a:p>
            </p:txBody>
          </p:sp>
          <p:sp>
            <p:nvSpPr>
              <p:cNvPr id="53449" name="Oval 1669"/>
              <p:cNvSpPr>
                <a:spLocks noChangeArrowheads="1"/>
              </p:cNvSpPr>
              <p:nvPr/>
            </p:nvSpPr>
            <p:spPr bwMode="auto">
              <a:xfrm>
                <a:off x="1912" y="2961"/>
                <a:ext cx="32" cy="40"/>
              </a:xfrm>
              <a:prstGeom prst="ellipse">
                <a:avLst/>
              </a:prstGeom>
              <a:solidFill>
                <a:schemeClr val="tx1"/>
              </a:solidFill>
              <a:ln w="9525">
                <a:solidFill>
                  <a:schemeClr val="tx1"/>
                </a:solidFill>
                <a:round/>
                <a:headEnd/>
                <a:tailEnd/>
              </a:ln>
            </p:spPr>
            <p:txBody>
              <a:bodyPr/>
              <a:lstStyle/>
              <a:p>
                <a:endParaRPr lang="en-US"/>
              </a:p>
            </p:txBody>
          </p:sp>
          <p:sp>
            <p:nvSpPr>
              <p:cNvPr id="53450" name="Oval 1670"/>
              <p:cNvSpPr>
                <a:spLocks noChangeArrowheads="1"/>
              </p:cNvSpPr>
              <p:nvPr/>
            </p:nvSpPr>
            <p:spPr bwMode="auto">
              <a:xfrm>
                <a:off x="1912" y="2961"/>
                <a:ext cx="32" cy="40"/>
              </a:xfrm>
              <a:prstGeom prst="ellipse">
                <a:avLst/>
              </a:prstGeom>
              <a:solidFill>
                <a:schemeClr val="tx1"/>
              </a:solidFill>
              <a:ln w="25400">
                <a:solidFill>
                  <a:schemeClr val="tx1"/>
                </a:solidFill>
                <a:round/>
                <a:headEnd/>
                <a:tailEnd/>
              </a:ln>
            </p:spPr>
            <p:txBody>
              <a:bodyPr/>
              <a:lstStyle/>
              <a:p>
                <a:endParaRPr lang="en-US"/>
              </a:p>
            </p:txBody>
          </p:sp>
        </p:grpSp>
        <p:grpSp>
          <p:nvGrpSpPr>
            <p:cNvPr id="52258" name="Group 1671"/>
            <p:cNvGrpSpPr>
              <a:grpSpLocks/>
            </p:cNvGrpSpPr>
            <p:nvPr/>
          </p:nvGrpSpPr>
          <p:grpSpPr bwMode="auto">
            <a:xfrm>
              <a:off x="2375" y="1749"/>
              <a:ext cx="40" cy="1252"/>
              <a:chOff x="2375" y="1749"/>
              <a:chExt cx="40" cy="1252"/>
            </a:xfrm>
          </p:grpSpPr>
          <p:sp>
            <p:nvSpPr>
              <p:cNvPr id="53431" name="Oval 1672"/>
              <p:cNvSpPr>
                <a:spLocks noChangeArrowheads="1"/>
              </p:cNvSpPr>
              <p:nvPr/>
            </p:nvSpPr>
            <p:spPr bwMode="auto">
              <a:xfrm>
                <a:off x="2375" y="1749"/>
                <a:ext cx="32" cy="32"/>
              </a:xfrm>
              <a:prstGeom prst="ellipse">
                <a:avLst/>
              </a:prstGeom>
              <a:solidFill>
                <a:schemeClr val="tx1"/>
              </a:solidFill>
              <a:ln w="9525">
                <a:solidFill>
                  <a:schemeClr val="tx1"/>
                </a:solidFill>
                <a:round/>
                <a:headEnd/>
                <a:tailEnd/>
              </a:ln>
            </p:spPr>
            <p:txBody>
              <a:bodyPr/>
              <a:lstStyle/>
              <a:p>
                <a:endParaRPr lang="en-US"/>
              </a:p>
            </p:txBody>
          </p:sp>
          <p:sp>
            <p:nvSpPr>
              <p:cNvPr id="53432" name="Oval 1673"/>
              <p:cNvSpPr>
                <a:spLocks noChangeArrowheads="1"/>
              </p:cNvSpPr>
              <p:nvPr/>
            </p:nvSpPr>
            <p:spPr bwMode="auto">
              <a:xfrm>
                <a:off x="2375" y="1749"/>
                <a:ext cx="32" cy="32"/>
              </a:xfrm>
              <a:prstGeom prst="ellipse">
                <a:avLst/>
              </a:prstGeom>
              <a:solidFill>
                <a:schemeClr val="tx1"/>
              </a:solidFill>
              <a:ln w="25400">
                <a:solidFill>
                  <a:schemeClr val="tx1"/>
                </a:solidFill>
                <a:round/>
                <a:headEnd/>
                <a:tailEnd/>
              </a:ln>
            </p:spPr>
            <p:txBody>
              <a:bodyPr/>
              <a:lstStyle/>
              <a:p>
                <a:endParaRPr lang="en-US"/>
              </a:p>
            </p:txBody>
          </p:sp>
          <p:sp>
            <p:nvSpPr>
              <p:cNvPr id="53433" name="Oval 1674"/>
              <p:cNvSpPr>
                <a:spLocks noChangeArrowheads="1"/>
              </p:cNvSpPr>
              <p:nvPr/>
            </p:nvSpPr>
            <p:spPr bwMode="auto">
              <a:xfrm>
                <a:off x="2383" y="2052"/>
                <a:ext cx="32" cy="32"/>
              </a:xfrm>
              <a:prstGeom prst="ellipse">
                <a:avLst/>
              </a:prstGeom>
              <a:solidFill>
                <a:schemeClr val="tx1"/>
              </a:solidFill>
              <a:ln w="9525">
                <a:solidFill>
                  <a:schemeClr val="tx1"/>
                </a:solidFill>
                <a:round/>
                <a:headEnd/>
                <a:tailEnd/>
              </a:ln>
            </p:spPr>
            <p:txBody>
              <a:bodyPr/>
              <a:lstStyle/>
              <a:p>
                <a:endParaRPr lang="en-US"/>
              </a:p>
            </p:txBody>
          </p:sp>
          <p:sp>
            <p:nvSpPr>
              <p:cNvPr id="53434" name="Oval 1675"/>
              <p:cNvSpPr>
                <a:spLocks noChangeArrowheads="1"/>
              </p:cNvSpPr>
              <p:nvPr/>
            </p:nvSpPr>
            <p:spPr bwMode="auto">
              <a:xfrm>
                <a:off x="2383" y="2052"/>
                <a:ext cx="32" cy="32"/>
              </a:xfrm>
              <a:prstGeom prst="ellipse">
                <a:avLst/>
              </a:prstGeom>
              <a:solidFill>
                <a:schemeClr val="tx1"/>
              </a:solidFill>
              <a:ln w="25400">
                <a:solidFill>
                  <a:schemeClr val="tx1"/>
                </a:solidFill>
                <a:round/>
                <a:headEnd/>
                <a:tailEnd/>
              </a:ln>
            </p:spPr>
            <p:txBody>
              <a:bodyPr/>
              <a:lstStyle/>
              <a:p>
                <a:endParaRPr lang="en-US"/>
              </a:p>
            </p:txBody>
          </p:sp>
          <p:sp>
            <p:nvSpPr>
              <p:cNvPr id="53435" name="Oval 1676"/>
              <p:cNvSpPr>
                <a:spLocks noChangeArrowheads="1"/>
              </p:cNvSpPr>
              <p:nvPr/>
            </p:nvSpPr>
            <p:spPr bwMode="auto">
              <a:xfrm>
                <a:off x="2383" y="2355"/>
                <a:ext cx="32" cy="32"/>
              </a:xfrm>
              <a:prstGeom prst="ellipse">
                <a:avLst/>
              </a:prstGeom>
              <a:solidFill>
                <a:schemeClr val="tx1"/>
              </a:solidFill>
              <a:ln w="9525">
                <a:solidFill>
                  <a:schemeClr val="tx1"/>
                </a:solidFill>
                <a:round/>
                <a:headEnd/>
                <a:tailEnd/>
              </a:ln>
            </p:spPr>
            <p:txBody>
              <a:bodyPr/>
              <a:lstStyle/>
              <a:p>
                <a:endParaRPr lang="en-US"/>
              </a:p>
            </p:txBody>
          </p:sp>
          <p:sp>
            <p:nvSpPr>
              <p:cNvPr id="53436" name="Oval 1677"/>
              <p:cNvSpPr>
                <a:spLocks noChangeArrowheads="1"/>
              </p:cNvSpPr>
              <p:nvPr/>
            </p:nvSpPr>
            <p:spPr bwMode="auto">
              <a:xfrm>
                <a:off x="2383"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3437" name="Oval 1678"/>
              <p:cNvSpPr>
                <a:spLocks noChangeArrowheads="1"/>
              </p:cNvSpPr>
              <p:nvPr/>
            </p:nvSpPr>
            <p:spPr bwMode="auto">
              <a:xfrm>
                <a:off x="2375" y="2658"/>
                <a:ext cx="32" cy="40"/>
              </a:xfrm>
              <a:prstGeom prst="ellipse">
                <a:avLst/>
              </a:prstGeom>
              <a:solidFill>
                <a:schemeClr val="tx1"/>
              </a:solidFill>
              <a:ln w="9525">
                <a:solidFill>
                  <a:schemeClr val="tx1"/>
                </a:solidFill>
                <a:round/>
                <a:headEnd/>
                <a:tailEnd/>
              </a:ln>
            </p:spPr>
            <p:txBody>
              <a:bodyPr/>
              <a:lstStyle/>
              <a:p>
                <a:endParaRPr lang="en-US"/>
              </a:p>
            </p:txBody>
          </p:sp>
          <p:sp>
            <p:nvSpPr>
              <p:cNvPr id="53438" name="Oval 1679"/>
              <p:cNvSpPr>
                <a:spLocks noChangeArrowheads="1"/>
              </p:cNvSpPr>
              <p:nvPr/>
            </p:nvSpPr>
            <p:spPr bwMode="auto">
              <a:xfrm>
                <a:off x="2375" y="2658"/>
                <a:ext cx="32" cy="40"/>
              </a:xfrm>
              <a:prstGeom prst="ellipse">
                <a:avLst/>
              </a:prstGeom>
              <a:solidFill>
                <a:schemeClr val="tx1"/>
              </a:solidFill>
              <a:ln w="25400">
                <a:solidFill>
                  <a:schemeClr val="tx1"/>
                </a:solidFill>
                <a:round/>
                <a:headEnd/>
                <a:tailEnd/>
              </a:ln>
            </p:spPr>
            <p:txBody>
              <a:bodyPr/>
              <a:lstStyle/>
              <a:p>
                <a:endParaRPr lang="en-US"/>
              </a:p>
            </p:txBody>
          </p:sp>
          <p:sp>
            <p:nvSpPr>
              <p:cNvPr id="53439" name="Oval 1680"/>
              <p:cNvSpPr>
                <a:spLocks noChangeArrowheads="1"/>
              </p:cNvSpPr>
              <p:nvPr/>
            </p:nvSpPr>
            <p:spPr bwMode="auto">
              <a:xfrm>
                <a:off x="2375" y="2969"/>
                <a:ext cx="32" cy="32"/>
              </a:xfrm>
              <a:prstGeom prst="ellipse">
                <a:avLst/>
              </a:prstGeom>
              <a:solidFill>
                <a:schemeClr val="tx1"/>
              </a:solidFill>
              <a:ln w="9525">
                <a:solidFill>
                  <a:schemeClr val="tx1"/>
                </a:solidFill>
                <a:round/>
                <a:headEnd/>
                <a:tailEnd/>
              </a:ln>
            </p:spPr>
            <p:txBody>
              <a:bodyPr/>
              <a:lstStyle/>
              <a:p>
                <a:endParaRPr lang="en-US"/>
              </a:p>
            </p:txBody>
          </p:sp>
          <p:sp>
            <p:nvSpPr>
              <p:cNvPr id="53440" name="Oval 1681"/>
              <p:cNvSpPr>
                <a:spLocks noChangeArrowheads="1"/>
              </p:cNvSpPr>
              <p:nvPr/>
            </p:nvSpPr>
            <p:spPr bwMode="auto">
              <a:xfrm>
                <a:off x="2375" y="2969"/>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2259" name="Group 1682"/>
            <p:cNvGrpSpPr>
              <a:grpSpLocks/>
            </p:cNvGrpSpPr>
            <p:nvPr/>
          </p:nvGrpSpPr>
          <p:grpSpPr bwMode="auto">
            <a:xfrm>
              <a:off x="1489" y="2076"/>
              <a:ext cx="431" cy="284"/>
              <a:chOff x="1489" y="2076"/>
              <a:chExt cx="431" cy="284"/>
            </a:xfrm>
          </p:grpSpPr>
          <p:sp>
            <p:nvSpPr>
              <p:cNvPr id="53429" name="Freeform 1683"/>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chemeClr val="tx1"/>
              </a:solidFill>
              <a:ln w="9525">
                <a:solidFill>
                  <a:schemeClr val="tx1"/>
                </a:solidFill>
                <a:round/>
                <a:headEnd/>
                <a:tailEnd/>
              </a:ln>
            </p:spPr>
            <p:txBody>
              <a:bodyPr/>
              <a:lstStyle/>
              <a:p>
                <a:endParaRPr lang="en-US"/>
              </a:p>
            </p:txBody>
          </p:sp>
          <p:sp>
            <p:nvSpPr>
              <p:cNvPr id="53430" name="Line 1684"/>
              <p:cNvSpPr>
                <a:spLocks noChangeShapeType="1"/>
              </p:cNvSpPr>
              <p:nvPr/>
            </p:nvSpPr>
            <p:spPr bwMode="auto">
              <a:xfrm flipV="1">
                <a:off x="1489" y="2143"/>
                <a:ext cx="327" cy="21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260" name="Group 1685"/>
            <p:cNvGrpSpPr>
              <a:grpSpLocks/>
            </p:cNvGrpSpPr>
            <p:nvPr/>
          </p:nvGrpSpPr>
          <p:grpSpPr bwMode="auto">
            <a:xfrm>
              <a:off x="1489" y="1733"/>
              <a:ext cx="423" cy="56"/>
              <a:chOff x="1489" y="1733"/>
              <a:chExt cx="423" cy="56"/>
            </a:xfrm>
          </p:grpSpPr>
          <p:sp>
            <p:nvSpPr>
              <p:cNvPr id="53421" name="Freeform 1686"/>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tx1"/>
              </a:solidFill>
              <a:ln w="9525">
                <a:solidFill>
                  <a:schemeClr val="tx1"/>
                </a:solidFill>
                <a:round/>
                <a:headEnd/>
                <a:tailEnd/>
              </a:ln>
            </p:spPr>
            <p:txBody>
              <a:bodyPr/>
              <a:lstStyle/>
              <a:p>
                <a:endParaRPr lang="en-US"/>
              </a:p>
            </p:txBody>
          </p:sp>
          <p:grpSp>
            <p:nvGrpSpPr>
              <p:cNvPr id="53422" name="Group 1687"/>
              <p:cNvGrpSpPr>
                <a:grpSpLocks/>
              </p:cNvGrpSpPr>
              <p:nvPr/>
            </p:nvGrpSpPr>
            <p:grpSpPr bwMode="auto">
              <a:xfrm>
                <a:off x="1489" y="1757"/>
                <a:ext cx="295" cy="1"/>
                <a:chOff x="1489" y="1757"/>
                <a:chExt cx="295" cy="1"/>
              </a:xfrm>
            </p:grpSpPr>
            <p:sp>
              <p:nvSpPr>
                <p:cNvPr id="53423" name="Line 1688"/>
                <p:cNvSpPr>
                  <a:spLocks noChangeShapeType="1"/>
                </p:cNvSpPr>
                <p:nvPr/>
              </p:nvSpPr>
              <p:spPr bwMode="auto">
                <a:xfrm>
                  <a:off x="1489"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24" name="Line 1689"/>
                <p:cNvSpPr>
                  <a:spLocks noChangeShapeType="1"/>
                </p:cNvSpPr>
                <p:nvPr/>
              </p:nvSpPr>
              <p:spPr bwMode="auto">
                <a:xfrm>
                  <a:off x="1544"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25" name="Line 1690"/>
                <p:cNvSpPr>
                  <a:spLocks noChangeShapeType="1"/>
                </p:cNvSpPr>
                <p:nvPr/>
              </p:nvSpPr>
              <p:spPr bwMode="auto">
                <a:xfrm>
                  <a:off x="1600"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26" name="Line 1691"/>
                <p:cNvSpPr>
                  <a:spLocks noChangeShapeType="1"/>
                </p:cNvSpPr>
                <p:nvPr/>
              </p:nvSpPr>
              <p:spPr bwMode="auto">
                <a:xfrm>
                  <a:off x="1656"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27" name="Line 1692"/>
                <p:cNvSpPr>
                  <a:spLocks noChangeShapeType="1"/>
                </p:cNvSpPr>
                <p:nvPr/>
              </p:nvSpPr>
              <p:spPr bwMode="auto">
                <a:xfrm>
                  <a:off x="1712"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28" name="Line 1693"/>
                <p:cNvSpPr>
                  <a:spLocks noChangeShapeType="1"/>
                </p:cNvSpPr>
                <p:nvPr/>
              </p:nvSpPr>
              <p:spPr bwMode="auto">
                <a:xfrm>
                  <a:off x="1768"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261" name="Group 1694"/>
            <p:cNvGrpSpPr>
              <a:grpSpLocks/>
            </p:cNvGrpSpPr>
            <p:nvPr/>
          </p:nvGrpSpPr>
          <p:grpSpPr bwMode="auto">
            <a:xfrm>
              <a:off x="1952" y="1725"/>
              <a:ext cx="415" cy="56"/>
              <a:chOff x="1952" y="1725"/>
              <a:chExt cx="415" cy="56"/>
            </a:xfrm>
          </p:grpSpPr>
          <p:sp>
            <p:nvSpPr>
              <p:cNvPr id="53413" name="Freeform 1695"/>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3414" name="Group 1696"/>
              <p:cNvGrpSpPr>
                <a:grpSpLocks/>
              </p:cNvGrpSpPr>
              <p:nvPr/>
            </p:nvGrpSpPr>
            <p:grpSpPr bwMode="auto">
              <a:xfrm>
                <a:off x="1952" y="1757"/>
                <a:ext cx="295" cy="1"/>
                <a:chOff x="1952" y="1757"/>
                <a:chExt cx="295" cy="1"/>
              </a:xfrm>
            </p:grpSpPr>
            <p:sp>
              <p:nvSpPr>
                <p:cNvPr id="53415" name="Line 1697"/>
                <p:cNvSpPr>
                  <a:spLocks noChangeShapeType="1"/>
                </p:cNvSpPr>
                <p:nvPr/>
              </p:nvSpPr>
              <p:spPr bwMode="auto">
                <a:xfrm>
                  <a:off x="1952"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16" name="Line 1698"/>
                <p:cNvSpPr>
                  <a:spLocks noChangeShapeType="1"/>
                </p:cNvSpPr>
                <p:nvPr/>
              </p:nvSpPr>
              <p:spPr bwMode="auto">
                <a:xfrm>
                  <a:off x="2008" y="1757"/>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17" name="Line 1699"/>
                <p:cNvSpPr>
                  <a:spLocks noChangeShapeType="1"/>
                </p:cNvSpPr>
                <p:nvPr/>
              </p:nvSpPr>
              <p:spPr bwMode="auto">
                <a:xfrm>
                  <a:off x="2063"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18" name="Line 1700"/>
                <p:cNvSpPr>
                  <a:spLocks noChangeShapeType="1"/>
                </p:cNvSpPr>
                <p:nvPr/>
              </p:nvSpPr>
              <p:spPr bwMode="auto">
                <a:xfrm>
                  <a:off x="2119"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19" name="Line 1701"/>
                <p:cNvSpPr>
                  <a:spLocks noChangeShapeType="1"/>
                </p:cNvSpPr>
                <p:nvPr/>
              </p:nvSpPr>
              <p:spPr bwMode="auto">
                <a:xfrm>
                  <a:off x="2175"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20" name="Line 1702"/>
                <p:cNvSpPr>
                  <a:spLocks noChangeShapeType="1"/>
                </p:cNvSpPr>
                <p:nvPr/>
              </p:nvSpPr>
              <p:spPr bwMode="auto">
                <a:xfrm>
                  <a:off x="2231"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262" name="Group 1703"/>
            <p:cNvGrpSpPr>
              <a:grpSpLocks/>
            </p:cNvGrpSpPr>
            <p:nvPr/>
          </p:nvGrpSpPr>
          <p:grpSpPr bwMode="auto">
            <a:xfrm>
              <a:off x="1497" y="2036"/>
              <a:ext cx="415" cy="56"/>
              <a:chOff x="1497" y="2036"/>
              <a:chExt cx="415" cy="56"/>
            </a:xfrm>
          </p:grpSpPr>
          <p:sp>
            <p:nvSpPr>
              <p:cNvPr id="53405" name="Freeform 1704"/>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3406" name="Group 1705"/>
              <p:cNvGrpSpPr>
                <a:grpSpLocks/>
              </p:cNvGrpSpPr>
              <p:nvPr/>
            </p:nvGrpSpPr>
            <p:grpSpPr bwMode="auto">
              <a:xfrm>
                <a:off x="1497" y="2068"/>
                <a:ext cx="295" cy="1"/>
                <a:chOff x="1497" y="2068"/>
                <a:chExt cx="295" cy="1"/>
              </a:xfrm>
            </p:grpSpPr>
            <p:sp>
              <p:nvSpPr>
                <p:cNvPr id="53407" name="Line 1706"/>
                <p:cNvSpPr>
                  <a:spLocks noChangeShapeType="1"/>
                </p:cNvSpPr>
                <p:nvPr/>
              </p:nvSpPr>
              <p:spPr bwMode="auto">
                <a:xfrm>
                  <a:off x="1497" y="206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08" name="Line 1707"/>
                <p:cNvSpPr>
                  <a:spLocks noChangeShapeType="1"/>
                </p:cNvSpPr>
                <p:nvPr/>
              </p:nvSpPr>
              <p:spPr bwMode="auto">
                <a:xfrm>
                  <a:off x="1552"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09" name="Line 1708"/>
                <p:cNvSpPr>
                  <a:spLocks noChangeShapeType="1"/>
                </p:cNvSpPr>
                <p:nvPr/>
              </p:nvSpPr>
              <p:spPr bwMode="auto">
                <a:xfrm>
                  <a:off x="1608"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10" name="Line 1709"/>
                <p:cNvSpPr>
                  <a:spLocks noChangeShapeType="1"/>
                </p:cNvSpPr>
                <p:nvPr/>
              </p:nvSpPr>
              <p:spPr bwMode="auto">
                <a:xfrm>
                  <a:off x="1664"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11" name="Line 1710"/>
                <p:cNvSpPr>
                  <a:spLocks noChangeShapeType="1"/>
                </p:cNvSpPr>
                <p:nvPr/>
              </p:nvSpPr>
              <p:spPr bwMode="auto">
                <a:xfrm>
                  <a:off x="1720"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12" name="Line 1711"/>
                <p:cNvSpPr>
                  <a:spLocks noChangeShapeType="1"/>
                </p:cNvSpPr>
                <p:nvPr/>
              </p:nvSpPr>
              <p:spPr bwMode="auto">
                <a:xfrm>
                  <a:off x="1776" y="206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263" name="Group 1712"/>
            <p:cNvGrpSpPr>
              <a:grpSpLocks/>
            </p:cNvGrpSpPr>
            <p:nvPr/>
          </p:nvGrpSpPr>
          <p:grpSpPr bwMode="auto">
            <a:xfrm>
              <a:off x="1960" y="2036"/>
              <a:ext cx="423" cy="56"/>
              <a:chOff x="1960" y="2036"/>
              <a:chExt cx="423" cy="56"/>
            </a:xfrm>
          </p:grpSpPr>
          <p:sp>
            <p:nvSpPr>
              <p:cNvPr id="53397" name="Freeform 1713"/>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3398" name="Group 1714"/>
              <p:cNvGrpSpPr>
                <a:grpSpLocks/>
              </p:cNvGrpSpPr>
              <p:nvPr/>
            </p:nvGrpSpPr>
            <p:grpSpPr bwMode="auto">
              <a:xfrm>
                <a:off x="1960" y="2068"/>
                <a:ext cx="303" cy="1"/>
                <a:chOff x="1960" y="2068"/>
                <a:chExt cx="303" cy="1"/>
              </a:xfrm>
            </p:grpSpPr>
            <p:sp>
              <p:nvSpPr>
                <p:cNvPr id="53399" name="Line 1715"/>
                <p:cNvSpPr>
                  <a:spLocks noChangeShapeType="1"/>
                </p:cNvSpPr>
                <p:nvPr/>
              </p:nvSpPr>
              <p:spPr bwMode="auto">
                <a:xfrm>
                  <a:off x="1960"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00" name="Line 1716"/>
                <p:cNvSpPr>
                  <a:spLocks noChangeShapeType="1"/>
                </p:cNvSpPr>
                <p:nvPr/>
              </p:nvSpPr>
              <p:spPr bwMode="auto">
                <a:xfrm>
                  <a:off x="2015"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01" name="Line 1717"/>
                <p:cNvSpPr>
                  <a:spLocks noChangeShapeType="1"/>
                </p:cNvSpPr>
                <p:nvPr/>
              </p:nvSpPr>
              <p:spPr bwMode="auto">
                <a:xfrm>
                  <a:off x="2071"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02" name="Line 1718"/>
                <p:cNvSpPr>
                  <a:spLocks noChangeShapeType="1"/>
                </p:cNvSpPr>
                <p:nvPr/>
              </p:nvSpPr>
              <p:spPr bwMode="auto">
                <a:xfrm>
                  <a:off x="2127"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03" name="Line 1719"/>
                <p:cNvSpPr>
                  <a:spLocks noChangeShapeType="1"/>
                </p:cNvSpPr>
                <p:nvPr/>
              </p:nvSpPr>
              <p:spPr bwMode="auto">
                <a:xfrm>
                  <a:off x="2183"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404" name="Line 1720"/>
                <p:cNvSpPr>
                  <a:spLocks noChangeShapeType="1"/>
                </p:cNvSpPr>
                <p:nvPr/>
              </p:nvSpPr>
              <p:spPr bwMode="auto">
                <a:xfrm>
                  <a:off x="2239"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264" name="Group 1721"/>
            <p:cNvGrpSpPr>
              <a:grpSpLocks/>
            </p:cNvGrpSpPr>
            <p:nvPr/>
          </p:nvGrpSpPr>
          <p:grpSpPr bwMode="auto">
            <a:xfrm>
              <a:off x="2431" y="2036"/>
              <a:ext cx="415" cy="56"/>
              <a:chOff x="2431" y="2036"/>
              <a:chExt cx="415" cy="56"/>
            </a:xfrm>
          </p:grpSpPr>
          <p:sp>
            <p:nvSpPr>
              <p:cNvPr id="53389" name="Freeform 1722"/>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3390" name="Group 1723"/>
              <p:cNvGrpSpPr>
                <a:grpSpLocks/>
              </p:cNvGrpSpPr>
              <p:nvPr/>
            </p:nvGrpSpPr>
            <p:grpSpPr bwMode="auto">
              <a:xfrm>
                <a:off x="2431" y="2068"/>
                <a:ext cx="295" cy="1"/>
                <a:chOff x="2431" y="2068"/>
                <a:chExt cx="295" cy="1"/>
              </a:xfrm>
            </p:grpSpPr>
            <p:sp>
              <p:nvSpPr>
                <p:cNvPr id="53391" name="Line 1724"/>
                <p:cNvSpPr>
                  <a:spLocks noChangeShapeType="1"/>
                </p:cNvSpPr>
                <p:nvPr/>
              </p:nvSpPr>
              <p:spPr bwMode="auto">
                <a:xfrm>
                  <a:off x="2431"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92" name="Line 1725"/>
                <p:cNvSpPr>
                  <a:spLocks noChangeShapeType="1"/>
                </p:cNvSpPr>
                <p:nvPr/>
              </p:nvSpPr>
              <p:spPr bwMode="auto">
                <a:xfrm>
                  <a:off x="2487"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93" name="Line 1726"/>
                <p:cNvSpPr>
                  <a:spLocks noChangeShapeType="1"/>
                </p:cNvSpPr>
                <p:nvPr/>
              </p:nvSpPr>
              <p:spPr bwMode="auto">
                <a:xfrm>
                  <a:off x="2542"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94" name="Line 1727"/>
                <p:cNvSpPr>
                  <a:spLocks noChangeShapeType="1"/>
                </p:cNvSpPr>
                <p:nvPr/>
              </p:nvSpPr>
              <p:spPr bwMode="auto">
                <a:xfrm>
                  <a:off x="2598"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95" name="Line 1728"/>
                <p:cNvSpPr>
                  <a:spLocks noChangeShapeType="1"/>
                </p:cNvSpPr>
                <p:nvPr/>
              </p:nvSpPr>
              <p:spPr bwMode="auto">
                <a:xfrm>
                  <a:off x="2654"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96" name="Line 1729"/>
                <p:cNvSpPr>
                  <a:spLocks noChangeShapeType="1"/>
                </p:cNvSpPr>
                <p:nvPr/>
              </p:nvSpPr>
              <p:spPr bwMode="auto">
                <a:xfrm>
                  <a:off x="2710" y="206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265" name="Group 1730"/>
            <p:cNvGrpSpPr>
              <a:grpSpLocks/>
            </p:cNvGrpSpPr>
            <p:nvPr/>
          </p:nvGrpSpPr>
          <p:grpSpPr bwMode="auto">
            <a:xfrm>
              <a:off x="2423" y="2347"/>
              <a:ext cx="415" cy="56"/>
              <a:chOff x="2423" y="2347"/>
              <a:chExt cx="415" cy="56"/>
            </a:xfrm>
          </p:grpSpPr>
          <p:sp>
            <p:nvSpPr>
              <p:cNvPr id="53381" name="Freeform 1731"/>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3382" name="Group 1732"/>
              <p:cNvGrpSpPr>
                <a:grpSpLocks/>
              </p:cNvGrpSpPr>
              <p:nvPr/>
            </p:nvGrpSpPr>
            <p:grpSpPr bwMode="auto">
              <a:xfrm>
                <a:off x="2423" y="2371"/>
                <a:ext cx="295" cy="1"/>
                <a:chOff x="2423" y="2371"/>
                <a:chExt cx="295" cy="1"/>
              </a:xfrm>
            </p:grpSpPr>
            <p:sp>
              <p:nvSpPr>
                <p:cNvPr id="53383" name="Line 1733"/>
                <p:cNvSpPr>
                  <a:spLocks noChangeShapeType="1"/>
                </p:cNvSpPr>
                <p:nvPr/>
              </p:nvSpPr>
              <p:spPr bwMode="auto">
                <a:xfrm>
                  <a:off x="2423"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84" name="Line 1734"/>
                <p:cNvSpPr>
                  <a:spLocks noChangeShapeType="1"/>
                </p:cNvSpPr>
                <p:nvPr/>
              </p:nvSpPr>
              <p:spPr bwMode="auto">
                <a:xfrm>
                  <a:off x="2479"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85" name="Line 1735"/>
                <p:cNvSpPr>
                  <a:spLocks noChangeShapeType="1"/>
                </p:cNvSpPr>
                <p:nvPr/>
              </p:nvSpPr>
              <p:spPr bwMode="auto">
                <a:xfrm>
                  <a:off x="2534"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86" name="Line 1736"/>
                <p:cNvSpPr>
                  <a:spLocks noChangeShapeType="1"/>
                </p:cNvSpPr>
                <p:nvPr/>
              </p:nvSpPr>
              <p:spPr bwMode="auto">
                <a:xfrm>
                  <a:off x="2590"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87" name="Line 1737"/>
                <p:cNvSpPr>
                  <a:spLocks noChangeShapeType="1"/>
                </p:cNvSpPr>
                <p:nvPr/>
              </p:nvSpPr>
              <p:spPr bwMode="auto">
                <a:xfrm>
                  <a:off x="2646"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88" name="Line 1738"/>
                <p:cNvSpPr>
                  <a:spLocks noChangeShapeType="1"/>
                </p:cNvSpPr>
                <p:nvPr/>
              </p:nvSpPr>
              <p:spPr bwMode="auto">
                <a:xfrm>
                  <a:off x="2702"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266" name="Group 1739"/>
            <p:cNvGrpSpPr>
              <a:grpSpLocks/>
            </p:cNvGrpSpPr>
            <p:nvPr/>
          </p:nvGrpSpPr>
          <p:grpSpPr bwMode="auto">
            <a:xfrm>
              <a:off x="1960" y="2347"/>
              <a:ext cx="415" cy="56"/>
              <a:chOff x="1960" y="2347"/>
              <a:chExt cx="415" cy="56"/>
            </a:xfrm>
          </p:grpSpPr>
          <p:sp>
            <p:nvSpPr>
              <p:cNvPr id="53373" name="Freeform 1740"/>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3374" name="Group 1741"/>
              <p:cNvGrpSpPr>
                <a:grpSpLocks/>
              </p:cNvGrpSpPr>
              <p:nvPr/>
            </p:nvGrpSpPr>
            <p:grpSpPr bwMode="auto">
              <a:xfrm>
                <a:off x="1960" y="2371"/>
                <a:ext cx="295" cy="1"/>
                <a:chOff x="1960" y="2371"/>
                <a:chExt cx="295" cy="1"/>
              </a:xfrm>
            </p:grpSpPr>
            <p:sp>
              <p:nvSpPr>
                <p:cNvPr id="53375" name="Line 1742"/>
                <p:cNvSpPr>
                  <a:spLocks noChangeShapeType="1"/>
                </p:cNvSpPr>
                <p:nvPr/>
              </p:nvSpPr>
              <p:spPr bwMode="auto">
                <a:xfrm>
                  <a:off x="1960"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76" name="Line 1743"/>
                <p:cNvSpPr>
                  <a:spLocks noChangeShapeType="1"/>
                </p:cNvSpPr>
                <p:nvPr/>
              </p:nvSpPr>
              <p:spPr bwMode="auto">
                <a:xfrm>
                  <a:off x="2015"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77" name="Line 1744"/>
                <p:cNvSpPr>
                  <a:spLocks noChangeShapeType="1"/>
                </p:cNvSpPr>
                <p:nvPr/>
              </p:nvSpPr>
              <p:spPr bwMode="auto">
                <a:xfrm>
                  <a:off x="2071"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78" name="Line 1745"/>
                <p:cNvSpPr>
                  <a:spLocks noChangeShapeType="1"/>
                </p:cNvSpPr>
                <p:nvPr/>
              </p:nvSpPr>
              <p:spPr bwMode="auto">
                <a:xfrm>
                  <a:off x="2127"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79" name="Line 1746"/>
                <p:cNvSpPr>
                  <a:spLocks noChangeShapeType="1"/>
                </p:cNvSpPr>
                <p:nvPr/>
              </p:nvSpPr>
              <p:spPr bwMode="auto">
                <a:xfrm>
                  <a:off x="2183"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80" name="Line 1747"/>
                <p:cNvSpPr>
                  <a:spLocks noChangeShapeType="1"/>
                </p:cNvSpPr>
                <p:nvPr/>
              </p:nvSpPr>
              <p:spPr bwMode="auto">
                <a:xfrm>
                  <a:off x="2239"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267" name="Group 1748"/>
            <p:cNvGrpSpPr>
              <a:grpSpLocks/>
            </p:cNvGrpSpPr>
            <p:nvPr/>
          </p:nvGrpSpPr>
          <p:grpSpPr bwMode="auto">
            <a:xfrm>
              <a:off x="1497" y="2339"/>
              <a:ext cx="415" cy="56"/>
              <a:chOff x="1497" y="2339"/>
              <a:chExt cx="415" cy="56"/>
            </a:xfrm>
          </p:grpSpPr>
          <p:sp>
            <p:nvSpPr>
              <p:cNvPr id="53365" name="Freeform 1749"/>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3366" name="Group 1750"/>
              <p:cNvGrpSpPr>
                <a:grpSpLocks/>
              </p:cNvGrpSpPr>
              <p:nvPr/>
            </p:nvGrpSpPr>
            <p:grpSpPr bwMode="auto">
              <a:xfrm>
                <a:off x="1497" y="2371"/>
                <a:ext cx="295" cy="1"/>
                <a:chOff x="1497" y="2371"/>
                <a:chExt cx="295" cy="1"/>
              </a:xfrm>
            </p:grpSpPr>
            <p:sp>
              <p:nvSpPr>
                <p:cNvPr id="53367" name="Line 1751"/>
                <p:cNvSpPr>
                  <a:spLocks noChangeShapeType="1"/>
                </p:cNvSpPr>
                <p:nvPr/>
              </p:nvSpPr>
              <p:spPr bwMode="auto">
                <a:xfrm>
                  <a:off x="1497" y="2371"/>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68" name="Line 1752"/>
                <p:cNvSpPr>
                  <a:spLocks noChangeShapeType="1"/>
                </p:cNvSpPr>
                <p:nvPr/>
              </p:nvSpPr>
              <p:spPr bwMode="auto">
                <a:xfrm>
                  <a:off x="1552"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69" name="Line 1753"/>
                <p:cNvSpPr>
                  <a:spLocks noChangeShapeType="1"/>
                </p:cNvSpPr>
                <p:nvPr/>
              </p:nvSpPr>
              <p:spPr bwMode="auto">
                <a:xfrm>
                  <a:off x="1608"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70" name="Line 1754"/>
                <p:cNvSpPr>
                  <a:spLocks noChangeShapeType="1"/>
                </p:cNvSpPr>
                <p:nvPr/>
              </p:nvSpPr>
              <p:spPr bwMode="auto">
                <a:xfrm>
                  <a:off x="1664"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71" name="Line 1755"/>
                <p:cNvSpPr>
                  <a:spLocks noChangeShapeType="1"/>
                </p:cNvSpPr>
                <p:nvPr/>
              </p:nvSpPr>
              <p:spPr bwMode="auto">
                <a:xfrm>
                  <a:off x="1720"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72" name="Line 1756"/>
                <p:cNvSpPr>
                  <a:spLocks noChangeShapeType="1"/>
                </p:cNvSpPr>
                <p:nvPr/>
              </p:nvSpPr>
              <p:spPr bwMode="auto">
                <a:xfrm>
                  <a:off x="1776"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268" name="Group 1757"/>
            <p:cNvGrpSpPr>
              <a:grpSpLocks/>
            </p:cNvGrpSpPr>
            <p:nvPr/>
          </p:nvGrpSpPr>
          <p:grpSpPr bwMode="auto">
            <a:xfrm>
              <a:off x="1489" y="2650"/>
              <a:ext cx="423" cy="56"/>
              <a:chOff x="1489" y="2650"/>
              <a:chExt cx="423" cy="56"/>
            </a:xfrm>
          </p:grpSpPr>
          <p:sp>
            <p:nvSpPr>
              <p:cNvPr id="53357" name="Freeform 1758"/>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tx1"/>
              </a:solidFill>
              <a:ln w="9525">
                <a:solidFill>
                  <a:schemeClr val="tx1"/>
                </a:solidFill>
                <a:round/>
                <a:headEnd/>
                <a:tailEnd/>
              </a:ln>
            </p:spPr>
            <p:txBody>
              <a:bodyPr/>
              <a:lstStyle/>
              <a:p>
                <a:endParaRPr lang="en-US"/>
              </a:p>
            </p:txBody>
          </p:sp>
          <p:grpSp>
            <p:nvGrpSpPr>
              <p:cNvPr id="53358" name="Group 1759"/>
              <p:cNvGrpSpPr>
                <a:grpSpLocks/>
              </p:cNvGrpSpPr>
              <p:nvPr/>
            </p:nvGrpSpPr>
            <p:grpSpPr bwMode="auto">
              <a:xfrm>
                <a:off x="1489" y="2674"/>
                <a:ext cx="295" cy="1"/>
                <a:chOff x="1489" y="2674"/>
                <a:chExt cx="295" cy="1"/>
              </a:xfrm>
            </p:grpSpPr>
            <p:sp>
              <p:nvSpPr>
                <p:cNvPr id="53359" name="Line 1760"/>
                <p:cNvSpPr>
                  <a:spLocks noChangeShapeType="1"/>
                </p:cNvSpPr>
                <p:nvPr/>
              </p:nvSpPr>
              <p:spPr bwMode="auto">
                <a:xfrm>
                  <a:off x="1489"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60" name="Line 1761"/>
                <p:cNvSpPr>
                  <a:spLocks noChangeShapeType="1"/>
                </p:cNvSpPr>
                <p:nvPr/>
              </p:nvSpPr>
              <p:spPr bwMode="auto">
                <a:xfrm>
                  <a:off x="1544"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61" name="Line 1762"/>
                <p:cNvSpPr>
                  <a:spLocks noChangeShapeType="1"/>
                </p:cNvSpPr>
                <p:nvPr/>
              </p:nvSpPr>
              <p:spPr bwMode="auto">
                <a:xfrm>
                  <a:off x="1600"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62" name="Line 1763"/>
                <p:cNvSpPr>
                  <a:spLocks noChangeShapeType="1"/>
                </p:cNvSpPr>
                <p:nvPr/>
              </p:nvSpPr>
              <p:spPr bwMode="auto">
                <a:xfrm>
                  <a:off x="1656"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63" name="Line 1764"/>
                <p:cNvSpPr>
                  <a:spLocks noChangeShapeType="1"/>
                </p:cNvSpPr>
                <p:nvPr/>
              </p:nvSpPr>
              <p:spPr bwMode="auto">
                <a:xfrm>
                  <a:off x="1712"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64" name="Line 1765"/>
                <p:cNvSpPr>
                  <a:spLocks noChangeShapeType="1"/>
                </p:cNvSpPr>
                <p:nvPr/>
              </p:nvSpPr>
              <p:spPr bwMode="auto">
                <a:xfrm>
                  <a:off x="1768"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269" name="Group 1766"/>
            <p:cNvGrpSpPr>
              <a:grpSpLocks/>
            </p:cNvGrpSpPr>
            <p:nvPr/>
          </p:nvGrpSpPr>
          <p:grpSpPr bwMode="auto">
            <a:xfrm>
              <a:off x="1968" y="2650"/>
              <a:ext cx="415" cy="56"/>
              <a:chOff x="1968" y="2650"/>
              <a:chExt cx="415" cy="56"/>
            </a:xfrm>
          </p:grpSpPr>
          <p:sp>
            <p:nvSpPr>
              <p:cNvPr id="53349" name="Freeform 1767"/>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3350" name="Group 1768"/>
              <p:cNvGrpSpPr>
                <a:grpSpLocks/>
              </p:cNvGrpSpPr>
              <p:nvPr/>
            </p:nvGrpSpPr>
            <p:grpSpPr bwMode="auto">
              <a:xfrm>
                <a:off x="1968" y="2674"/>
                <a:ext cx="295" cy="1"/>
                <a:chOff x="1968" y="2674"/>
                <a:chExt cx="295" cy="1"/>
              </a:xfrm>
            </p:grpSpPr>
            <p:sp>
              <p:nvSpPr>
                <p:cNvPr id="53351" name="Line 1769"/>
                <p:cNvSpPr>
                  <a:spLocks noChangeShapeType="1"/>
                </p:cNvSpPr>
                <p:nvPr/>
              </p:nvSpPr>
              <p:spPr bwMode="auto">
                <a:xfrm>
                  <a:off x="1968"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52" name="Line 1770"/>
                <p:cNvSpPr>
                  <a:spLocks noChangeShapeType="1"/>
                </p:cNvSpPr>
                <p:nvPr/>
              </p:nvSpPr>
              <p:spPr bwMode="auto">
                <a:xfrm>
                  <a:off x="2023"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53" name="Line 1771"/>
                <p:cNvSpPr>
                  <a:spLocks noChangeShapeType="1"/>
                </p:cNvSpPr>
                <p:nvPr/>
              </p:nvSpPr>
              <p:spPr bwMode="auto">
                <a:xfrm>
                  <a:off x="2079"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54" name="Line 1772"/>
                <p:cNvSpPr>
                  <a:spLocks noChangeShapeType="1"/>
                </p:cNvSpPr>
                <p:nvPr/>
              </p:nvSpPr>
              <p:spPr bwMode="auto">
                <a:xfrm>
                  <a:off x="2135"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55" name="Line 1773"/>
                <p:cNvSpPr>
                  <a:spLocks noChangeShapeType="1"/>
                </p:cNvSpPr>
                <p:nvPr/>
              </p:nvSpPr>
              <p:spPr bwMode="auto">
                <a:xfrm>
                  <a:off x="219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56" name="Line 1774"/>
                <p:cNvSpPr>
                  <a:spLocks noChangeShapeType="1"/>
                </p:cNvSpPr>
                <p:nvPr/>
              </p:nvSpPr>
              <p:spPr bwMode="auto">
                <a:xfrm>
                  <a:off x="2247"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270" name="Group 1775"/>
            <p:cNvGrpSpPr>
              <a:grpSpLocks/>
            </p:cNvGrpSpPr>
            <p:nvPr/>
          </p:nvGrpSpPr>
          <p:grpSpPr bwMode="auto">
            <a:xfrm>
              <a:off x="1489" y="2953"/>
              <a:ext cx="423" cy="56"/>
              <a:chOff x="1489" y="2953"/>
              <a:chExt cx="423" cy="56"/>
            </a:xfrm>
          </p:grpSpPr>
          <p:sp>
            <p:nvSpPr>
              <p:cNvPr id="53341" name="Freeform 1776"/>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chemeClr val="tx1"/>
              </a:solidFill>
              <a:ln w="9525">
                <a:solidFill>
                  <a:schemeClr val="tx1"/>
                </a:solidFill>
                <a:round/>
                <a:headEnd/>
                <a:tailEnd/>
              </a:ln>
            </p:spPr>
            <p:txBody>
              <a:bodyPr/>
              <a:lstStyle/>
              <a:p>
                <a:endParaRPr lang="en-US"/>
              </a:p>
            </p:txBody>
          </p:sp>
          <p:grpSp>
            <p:nvGrpSpPr>
              <p:cNvPr id="53342" name="Group 1777"/>
              <p:cNvGrpSpPr>
                <a:grpSpLocks/>
              </p:cNvGrpSpPr>
              <p:nvPr/>
            </p:nvGrpSpPr>
            <p:grpSpPr bwMode="auto">
              <a:xfrm>
                <a:off x="1489" y="2985"/>
                <a:ext cx="295" cy="1"/>
                <a:chOff x="1489" y="2985"/>
                <a:chExt cx="295" cy="1"/>
              </a:xfrm>
            </p:grpSpPr>
            <p:sp>
              <p:nvSpPr>
                <p:cNvPr id="53343" name="Line 1778"/>
                <p:cNvSpPr>
                  <a:spLocks noChangeShapeType="1"/>
                </p:cNvSpPr>
                <p:nvPr/>
              </p:nvSpPr>
              <p:spPr bwMode="auto">
                <a:xfrm>
                  <a:off x="1489"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44" name="Line 1779"/>
                <p:cNvSpPr>
                  <a:spLocks noChangeShapeType="1"/>
                </p:cNvSpPr>
                <p:nvPr/>
              </p:nvSpPr>
              <p:spPr bwMode="auto">
                <a:xfrm>
                  <a:off x="1544"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45" name="Line 1780"/>
                <p:cNvSpPr>
                  <a:spLocks noChangeShapeType="1"/>
                </p:cNvSpPr>
                <p:nvPr/>
              </p:nvSpPr>
              <p:spPr bwMode="auto">
                <a:xfrm>
                  <a:off x="1600"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46" name="Line 1781"/>
                <p:cNvSpPr>
                  <a:spLocks noChangeShapeType="1"/>
                </p:cNvSpPr>
                <p:nvPr/>
              </p:nvSpPr>
              <p:spPr bwMode="auto">
                <a:xfrm>
                  <a:off x="1656"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47" name="Line 1782"/>
                <p:cNvSpPr>
                  <a:spLocks noChangeShapeType="1"/>
                </p:cNvSpPr>
                <p:nvPr/>
              </p:nvSpPr>
              <p:spPr bwMode="auto">
                <a:xfrm>
                  <a:off x="1712"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48" name="Line 1783"/>
                <p:cNvSpPr>
                  <a:spLocks noChangeShapeType="1"/>
                </p:cNvSpPr>
                <p:nvPr/>
              </p:nvSpPr>
              <p:spPr bwMode="auto">
                <a:xfrm>
                  <a:off x="1768"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271" name="Group 1784"/>
            <p:cNvGrpSpPr>
              <a:grpSpLocks/>
            </p:cNvGrpSpPr>
            <p:nvPr/>
          </p:nvGrpSpPr>
          <p:grpSpPr bwMode="auto">
            <a:xfrm>
              <a:off x="1952" y="2953"/>
              <a:ext cx="415" cy="56"/>
              <a:chOff x="1952" y="2953"/>
              <a:chExt cx="415" cy="56"/>
            </a:xfrm>
          </p:grpSpPr>
          <p:sp>
            <p:nvSpPr>
              <p:cNvPr id="53333" name="Freeform 1785"/>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3334" name="Group 1786"/>
              <p:cNvGrpSpPr>
                <a:grpSpLocks/>
              </p:cNvGrpSpPr>
              <p:nvPr/>
            </p:nvGrpSpPr>
            <p:grpSpPr bwMode="auto">
              <a:xfrm>
                <a:off x="1952" y="2985"/>
                <a:ext cx="295" cy="1"/>
                <a:chOff x="1952" y="2985"/>
                <a:chExt cx="295" cy="1"/>
              </a:xfrm>
            </p:grpSpPr>
            <p:sp>
              <p:nvSpPr>
                <p:cNvPr id="53335" name="Line 1787"/>
                <p:cNvSpPr>
                  <a:spLocks noChangeShapeType="1"/>
                </p:cNvSpPr>
                <p:nvPr/>
              </p:nvSpPr>
              <p:spPr bwMode="auto">
                <a:xfrm>
                  <a:off x="1952"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36" name="Line 1788"/>
                <p:cNvSpPr>
                  <a:spLocks noChangeShapeType="1"/>
                </p:cNvSpPr>
                <p:nvPr/>
              </p:nvSpPr>
              <p:spPr bwMode="auto">
                <a:xfrm>
                  <a:off x="2008" y="2985"/>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37" name="Line 1789"/>
                <p:cNvSpPr>
                  <a:spLocks noChangeShapeType="1"/>
                </p:cNvSpPr>
                <p:nvPr/>
              </p:nvSpPr>
              <p:spPr bwMode="auto">
                <a:xfrm>
                  <a:off x="2063"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38" name="Line 1790"/>
                <p:cNvSpPr>
                  <a:spLocks noChangeShapeType="1"/>
                </p:cNvSpPr>
                <p:nvPr/>
              </p:nvSpPr>
              <p:spPr bwMode="auto">
                <a:xfrm>
                  <a:off x="2119"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39" name="Line 1791"/>
                <p:cNvSpPr>
                  <a:spLocks noChangeShapeType="1"/>
                </p:cNvSpPr>
                <p:nvPr/>
              </p:nvSpPr>
              <p:spPr bwMode="auto">
                <a:xfrm>
                  <a:off x="2175"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40" name="Line 1792"/>
                <p:cNvSpPr>
                  <a:spLocks noChangeShapeType="1"/>
                </p:cNvSpPr>
                <p:nvPr/>
              </p:nvSpPr>
              <p:spPr bwMode="auto">
                <a:xfrm>
                  <a:off x="2231"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272" name="Group 1793"/>
            <p:cNvGrpSpPr>
              <a:grpSpLocks/>
            </p:cNvGrpSpPr>
            <p:nvPr/>
          </p:nvGrpSpPr>
          <p:grpSpPr bwMode="auto">
            <a:xfrm>
              <a:off x="2415" y="2953"/>
              <a:ext cx="415" cy="56"/>
              <a:chOff x="2415" y="2953"/>
              <a:chExt cx="415" cy="56"/>
            </a:xfrm>
          </p:grpSpPr>
          <p:sp>
            <p:nvSpPr>
              <p:cNvPr id="53325" name="Freeform 1794"/>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3326" name="Group 1795"/>
              <p:cNvGrpSpPr>
                <a:grpSpLocks/>
              </p:cNvGrpSpPr>
              <p:nvPr/>
            </p:nvGrpSpPr>
            <p:grpSpPr bwMode="auto">
              <a:xfrm>
                <a:off x="2415" y="2985"/>
                <a:ext cx="295" cy="1"/>
                <a:chOff x="2415" y="2985"/>
                <a:chExt cx="295" cy="1"/>
              </a:xfrm>
            </p:grpSpPr>
            <p:sp>
              <p:nvSpPr>
                <p:cNvPr id="53327" name="Line 1796"/>
                <p:cNvSpPr>
                  <a:spLocks noChangeShapeType="1"/>
                </p:cNvSpPr>
                <p:nvPr/>
              </p:nvSpPr>
              <p:spPr bwMode="auto">
                <a:xfrm>
                  <a:off x="2415"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28" name="Line 1797"/>
                <p:cNvSpPr>
                  <a:spLocks noChangeShapeType="1"/>
                </p:cNvSpPr>
                <p:nvPr/>
              </p:nvSpPr>
              <p:spPr bwMode="auto">
                <a:xfrm>
                  <a:off x="2471"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29" name="Line 1798"/>
                <p:cNvSpPr>
                  <a:spLocks noChangeShapeType="1"/>
                </p:cNvSpPr>
                <p:nvPr/>
              </p:nvSpPr>
              <p:spPr bwMode="auto">
                <a:xfrm>
                  <a:off x="2526"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30" name="Line 1799"/>
                <p:cNvSpPr>
                  <a:spLocks noChangeShapeType="1"/>
                </p:cNvSpPr>
                <p:nvPr/>
              </p:nvSpPr>
              <p:spPr bwMode="auto">
                <a:xfrm>
                  <a:off x="2582"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31" name="Line 1800"/>
                <p:cNvSpPr>
                  <a:spLocks noChangeShapeType="1"/>
                </p:cNvSpPr>
                <p:nvPr/>
              </p:nvSpPr>
              <p:spPr bwMode="auto">
                <a:xfrm>
                  <a:off x="2638"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332" name="Line 1801"/>
                <p:cNvSpPr>
                  <a:spLocks noChangeShapeType="1"/>
                </p:cNvSpPr>
                <p:nvPr/>
              </p:nvSpPr>
              <p:spPr bwMode="auto">
                <a:xfrm>
                  <a:off x="2694"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273" name="Group 1802"/>
            <p:cNvGrpSpPr>
              <a:grpSpLocks/>
            </p:cNvGrpSpPr>
            <p:nvPr/>
          </p:nvGrpSpPr>
          <p:grpSpPr bwMode="auto">
            <a:xfrm>
              <a:off x="2838" y="1741"/>
              <a:ext cx="40" cy="1260"/>
              <a:chOff x="2838" y="1741"/>
              <a:chExt cx="40" cy="1260"/>
            </a:xfrm>
          </p:grpSpPr>
          <p:sp>
            <p:nvSpPr>
              <p:cNvPr id="53315" name="Oval 1803"/>
              <p:cNvSpPr>
                <a:spLocks noChangeArrowheads="1"/>
              </p:cNvSpPr>
              <p:nvPr/>
            </p:nvSpPr>
            <p:spPr bwMode="auto">
              <a:xfrm>
                <a:off x="2838" y="1741"/>
                <a:ext cx="40" cy="40"/>
              </a:xfrm>
              <a:prstGeom prst="ellipse">
                <a:avLst/>
              </a:prstGeom>
              <a:solidFill>
                <a:schemeClr val="tx1"/>
              </a:solidFill>
              <a:ln w="9525">
                <a:solidFill>
                  <a:schemeClr val="tx1"/>
                </a:solidFill>
                <a:round/>
                <a:headEnd/>
                <a:tailEnd/>
              </a:ln>
            </p:spPr>
            <p:txBody>
              <a:bodyPr/>
              <a:lstStyle/>
              <a:p>
                <a:endParaRPr lang="en-US"/>
              </a:p>
            </p:txBody>
          </p:sp>
          <p:sp>
            <p:nvSpPr>
              <p:cNvPr id="53316" name="Oval 1804"/>
              <p:cNvSpPr>
                <a:spLocks noChangeArrowheads="1"/>
              </p:cNvSpPr>
              <p:nvPr/>
            </p:nvSpPr>
            <p:spPr bwMode="auto">
              <a:xfrm>
                <a:off x="2838" y="1741"/>
                <a:ext cx="40" cy="40"/>
              </a:xfrm>
              <a:prstGeom prst="ellipse">
                <a:avLst/>
              </a:prstGeom>
              <a:solidFill>
                <a:schemeClr val="tx1"/>
              </a:solidFill>
              <a:ln w="25400">
                <a:solidFill>
                  <a:schemeClr val="tx1"/>
                </a:solidFill>
                <a:round/>
                <a:headEnd/>
                <a:tailEnd/>
              </a:ln>
            </p:spPr>
            <p:txBody>
              <a:bodyPr/>
              <a:lstStyle/>
              <a:p>
                <a:endParaRPr lang="en-US"/>
              </a:p>
            </p:txBody>
          </p:sp>
          <p:sp>
            <p:nvSpPr>
              <p:cNvPr id="53317" name="Oval 1805"/>
              <p:cNvSpPr>
                <a:spLocks noChangeArrowheads="1"/>
              </p:cNvSpPr>
              <p:nvPr/>
            </p:nvSpPr>
            <p:spPr bwMode="auto">
              <a:xfrm>
                <a:off x="2846" y="2044"/>
                <a:ext cx="32" cy="32"/>
              </a:xfrm>
              <a:prstGeom prst="ellipse">
                <a:avLst/>
              </a:prstGeom>
              <a:solidFill>
                <a:schemeClr val="tx1"/>
              </a:solidFill>
              <a:ln w="9525">
                <a:solidFill>
                  <a:schemeClr val="tx1"/>
                </a:solidFill>
                <a:round/>
                <a:headEnd/>
                <a:tailEnd/>
              </a:ln>
            </p:spPr>
            <p:txBody>
              <a:bodyPr/>
              <a:lstStyle/>
              <a:p>
                <a:endParaRPr lang="en-US"/>
              </a:p>
            </p:txBody>
          </p:sp>
          <p:sp>
            <p:nvSpPr>
              <p:cNvPr id="53318" name="Oval 1806"/>
              <p:cNvSpPr>
                <a:spLocks noChangeArrowheads="1"/>
              </p:cNvSpPr>
              <p:nvPr/>
            </p:nvSpPr>
            <p:spPr bwMode="auto">
              <a:xfrm>
                <a:off x="2846" y="2044"/>
                <a:ext cx="32" cy="32"/>
              </a:xfrm>
              <a:prstGeom prst="ellipse">
                <a:avLst/>
              </a:prstGeom>
              <a:solidFill>
                <a:schemeClr val="tx1"/>
              </a:solidFill>
              <a:ln w="25400">
                <a:solidFill>
                  <a:schemeClr val="tx1"/>
                </a:solidFill>
                <a:round/>
                <a:headEnd/>
                <a:tailEnd/>
              </a:ln>
            </p:spPr>
            <p:txBody>
              <a:bodyPr/>
              <a:lstStyle/>
              <a:p>
                <a:endParaRPr lang="en-US"/>
              </a:p>
            </p:txBody>
          </p:sp>
          <p:sp>
            <p:nvSpPr>
              <p:cNvPr id="53319" name="Oval 1807"/>
              <p:cNvSpPr>
                <a:spLocks noChangeArrowheads="1"/>
              </p:cNvSpPr>
              <p:nvPr/>
            </p:nvSpPr>
            <p:spPr bwMode="auto">
              <a:xfrm>
                <a:off x="2846" y="2355"/>
                <a:ext cx="32" cy="32"/>
              </a:xfrm>
              <a:prstGeom prst="ellipse">
                <a:avLst/>
              </a:prstGeom>
              <a:solidFill>
                <a:schemeClr val="tx1"/>
              </a:solidFill>
              <a:ln w="9525">
                <a:solidFill>
                  <a:schemeClr val="tx1"/>
                </a:solidFill>
                <a:round/>
                <a:headEnd/>
                <a:tailEnd/>
              </a:ln>
            </p:spPr>
            <p:txBody>
              <a:bodyPr/>
              <a:lstStyle/>
              <a:p>
                <a:endParaRPr lang="en-US"/>
              </a:p>
            </p:txBody>
          </p:sp>
          <p:sp>
            <p:nvSpPr>
              <p:cNvPr id="53320" name="Oval 1808"/>
              <p:cNvSpPr>
                <a:spLocks noChangeArrowheads="1"/>
              </p:cNvSpPr>
              <p:nvPr/>
            </p:nvSpPr>
            <p:spPr bwMode="auto">
              <a:xfrm>
                <a:off x="2846"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3321" name="Oval 1809"/>
              <p:cNvSpPr>
                <a:spLocks noChangeArrowheads="1"/>
              </p:cNvSpPr>
              <p:nvPr/>
            </p:nvSpPr>
            <p:spPr bwMode="auto">
              <a:xfrm>
                <a:off x="2838" y="2658"/>
                <a:ext cx="40" cy="32"/>
              </a:xfrm>
              <a:prstGeom prst="ellipse">
                <a:avLst/>
              </a:prstGeom>
              <a:solidFill>
                <a:schemeClr val="tx1"/>
              </a:solidFill>
              <a:ln w="9525">
                <a:solidFill>
                  <a:schemeClr val="tx1"/>
                </a:solidFill>
                <a:round/>
                <a:headEnd/>
                <a:tailEnd/>
              </a:ln>
            </p:spPr>
            <p:txBody>
              <a:bodyPr/>
              <a:lstStyle/>
              <a:p>
                <a:endParaRPr lang="en-US"/>
              </a:p>
            </p:txBody>
          </p:sp>
          <p:sp>
            <p:nvSpPr>
              <p:cNvPr id="53322" name="Oval 1810"/>
              <p:cNvSpPr>
                <a:spLocks noChangeArrowheads="1"/>
              </p:cNvSpPr>
              <p:nvPr/>
            </p:nvSpPr>
            <p:spPr bwMode="auto">
              <a:xfrm>
                <a:off x="2838" y="2658"/>
                <a:ext cx="40" cy="32"/>
              </a:xfrm>
              <a:prstGeom prst="ellipse">
                <a:avLst/>
              </a:prstGeom>
              <a:solidFill>
                <a:schemeClr val="tx1"/>
              </a:solidFill>
              <a:ln w="25400">
                <a:solidFill>
                  <a:schemeClr val="tx1"/>
                </a:solidFill>
                <a:round/>
                <a:headEnd/>
                <a:tailEnd/>
              </a:ln>
            </p:spPr>
            <p:txBody>
              <a:bodyPr/>
              <a:lstStyle/>
              <a:p>
                <a:endParaRPr lang="en-US"/>
              </a:p>
            </p:txBody>
          </p:sp>
          <p:sp>
            <p:nvSpPr>
              <p:cNvPr id="53323" name="Oval 1811"/>
              <p:cNvSpPr>
                <a:spLocks noChangeArrowheads="1"/>
              </p:cNvSpPr>
              <p:nvPr/>
            </p:nvSpPr>
            <p:spPr bwMode="auto">
              <a:xfrm>
                <a:off x="2838" y="2969"/>
                <a:ext cx="32" cy="32"/>
              </a:xfrm>
              <a:prstGeom prst="ellipse">
                <a:avLst/>
              </a:prstGeom>
              <a:solidFill>
                <a:schemeClr val="tx1"/>
              </a:solidFill>
              <a:ln w="9525">
                <a:solidFill>
                  <a:schemeClr val="tx1"/>
                </a:solidFill>
                <a:round/>
                <a:headEnd/>
                <a:tailEnd/>
              </a:ln>
            </p:spPr>
            <p:txBody>
              <a:bodyPr/>
              <a:lstStyle/>
              <a:p>
                <a:endParaRPr lang="en-US"/>
              </a:p>
            </p:txBody>
          </p:sp>
          <p:sp>
            <p:nvSpPr>
              <p:cNvPr id="53324" name="Oval 1812"/>
              <p:cNvSpPr>
                <a:spLocks noChangeArrowheads="1"/>
              </p:cNvSpPr>
              <p:nvPr/>
            </p:nvSpPr>
            <p:spPr bwMode="auto">
              <a:xfrm>
                <a:off x="2838" y="2969"/>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2274" name="Group 1813"/>
            <p:cNvGrpSpPr>
              <a:grpSpLocks/>
            </p:cNvGrpSpPr>
            <p:nvPr/>
          </p:nvGrpSpPr>
          <p:grpSpPr bwMode="auto">
            <a:xfrm>
              <a:off x="1912" y="3272"/>
              <a:ext cx="32" cy="335"/>
              <a:chOff x="1912" y="3272"/>
              <a:chExt cx="32" cy="335"/>
            </a:xfrm>
          </p:grpSpPr>
          <p:sp>
            <p:nvSpPr>
              <p:cNvPr id="53311" name="Oval 1814"/>
              <p:cNvSpPr>
                <a:spLocks noChangeArrowheads="1"/>
              </p:cNvSpPr>
              <p:nvPr/>
            </p:nvSpPr>
            <p:spPr bwMode="auto">
              <a:xfrm>
                <a:off x="1912" y="3272"/>
                <a:ext cx="32" cy="32"/>
              </a:xfrm>
              <a:prstGeom prst="ellipse">
                <a:avLst/>
              </a:prstGeom>
              <a:solidFill>
                <a:schemeClr val="tx1"/>
              </a:solidFill>
              <a:ln w="9525">
                <a:solidFill>
                  <a:schemeClr val="tx1"/>
                </a:solidFill>
                <a:round/>
                <a:headEnd/>
                <a:tailEnd/>
              </a:ln>
            </p:spPr>
            <p:txBody>
              <a:bodyPr/>
              <a:lstStyle/>
              <a:p>
                <a:endParaRPr lang="en-US"/>
              </a:p>
            </p:txBody>
          </p:sp>
          <p:sp>
            <p:nvSpPr>
              <p:cNvPr id="53312" name="Oval 1815"/>
              <p:cNvSpPr>
                <a:spLocks noChangeArrowheads="1"/>
              </p:cNvSpPr>
              <p:nvPr/>
            </p:nvSpPr>
            <p:spPr bwMode="auto">
              <a:xfrm>
                <a:off x="1912" y="3272"/>
                <a:ext cx="32" cy="32"/>
              </a:xfrm>
              <a:prstGeom prst="ellipse">
                <a:avLst/>
              </a:prstGeom>
              <a:solidFill>
                <a:schemeClr val="tx1"/>
              </a:solidFill>
              <a:ln w="25400">
                <a:solidFill>
                  <a:schemeClr val="tx1"/>
                </a:solidFill>
                <a:round/>
                <a:headEnd/>
                <a:tailEnd/>
              </a:ln>
            </p:spPr>
            <p:txBody>
              <a:bodyPr/>
              <a:lstStyle/>
              <a:p>
                <a:endParaRPr lang="en-US"/>
              </a:p>
            </p:txBody>
          </p:sp>
          <p:sp>
            <p:nvSpPr>
              <p:cNvPr id="53313" name="Oval 1816"/>
              <p:cNvSpPr>
                <a:spLocks noChangeArrowheads="1"/>
              </p:cNvSpPr>
              <p:nvPr/>
            </p:nvSpPr>
            <p:spPr bwMode="auto">
              <a:xfrm>
                <a:off x="1912" y="3575"/>
                <a:ext cx="32" cy="32"/>
              </a:xfrm>
              <a:prstGeom prst="ellipse">
                <a:avLst/>
              </a:prstGeom>
              <a:solidFill>
                <a:schemeClr val="tx1"/>
              </a:solidFill>
              <a:ln w="9525">
                <a:solidFill>
                  <a:schemeClr val="tx1"/>
                </a:solidFill>
                <a:round/>
                <a:headEnd/>
                <a:tailEnd/>
              </a:ln>
            </p:spPr>
            <p:txBody>
              <a:bodyPr/>
              <a:lstStyle/>
              <a:p>
                <a:endParaRPr lang="en-US"/>
              </a:p>
            </p:txBody>
          </p:sp>
          <p:sp>
            <p:nvSpPr>
              <p:cNvPr id="53314" name="Oval 1817"/>
              <p:cNvSpPr>
                <a:spLocks noChangeArrowheads="1"/>
              </p:cNvSpPr>
              <p:nvPr/>
            </p:nvSpPr>
            <p:spPr bwMode="auto">
              <a:xfrm>
                <a:off x="1912" y="3575"/>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2275" name="Group 1818"/>
            <p:cNvGrpSpPr>
              <a:grpSpLocks/>
            </p:cNvGrpSpPr>
            <p:nvPr/>
          </p:nvGrpSpPr>
          <p:grpSpPr bwMode="auto">
            <a:xfrm>
              <a:off x="1449" y="3272"/>
              <a:ext cx="40" cy="335"/>
              <a:chOff x="1449" y="3272"/>
              <a:chExt cx="40" cy="335"/>
            </a:xfrm>
          </p:grpSpPr>
          <p:sp>
            <p:nvSpPr>
              <p:cNvPr id="53307" name="Oval 1819"/>
              <p:cNvSpPr>
                <a:spLocks noChangeArrowheads="1"/>
              </p:cNvSpPr>
              <p:nvPr/>
            </p:nvSpPr>
            <p:spPr bwMode="auto">
              <a:xfrm>
                <a:off x="1449" y="3272"/>
                <a:ext cx="40" cy="32"/>
              </a:xfrm>
              <a:prstGeom prst="ellipse">
                <a:avLst/>
              </a:prstGeom>
              <a:solidFill>
                <a:schemeClr val="tx1"/>
              </a:solidFill>
              <a:ln w="9525">
                <a:solidFill>
                  <a:schemeClr val="tx1"/>
                </a:solidFill>
                <a:round/>
                <a:headEnd/>
                <a:tailEnd/>
              </a:ln>
            </p:spPr>
            <p:txBody>
              <a:bodyPr/>
              <a:lstStyle/>
              <a:p>
                <a:endParaRPr lang="en-US"/>
              </a:p>
            </p:txBody>
          </p:sp>
          <p:sp>
            <p:nvSpPr>
              <p:cNvPr id="53308" name="Oval 1820"/>
              <p:cNvSpPr>
                <a:spLocks noChangeArrowheads="1"/>
              </p:cNvSpPr>
              <p:nvPr/>
            </p:nvSpPr>
            <p:spPr bwMode="auto">
              <a:xfrm>
                <a:off x="1449" y="3272"/>
                <a:ext cx="40" cy="32"/>
              </a:xfrm>
              <a:prstGeom prst="ellipse">
                <a:avLst/>
              </a:prstGeom>
              <a:solidFill>
                <a:schemeClr val="tx1"/>
              </a:solidFill>
              <a:ln w="25400">
                <a:solidFill>
                  <a:schemeClr val="tx1"/>
                </a:solidFill>
                <a:round/>
                <a:headEnd/>
                <a:tailEnd/>
              </a:ln>
            </p:spPr>
            <p:txBody>
              <a:bodyPr/>
              <a:lstStyle/>
              <a:p>
                <a:endParaRPr lang="en-US"/>
              </a:p>
            </p:txBody>
          </p:sp>
          <p:sp>
            <p:nvSpPr>
              <p:cNvPr id="53309" name="Oval 1821"/>
              <p:cNvSpPr>
                <a:spLocks noChangeArrowheads="1"/>
              </p:cNvSpPr>
              <p:nvPr/>
            </p:nvSpPr>
            <p:spPr bwMode="auto">
              <a:xfrm>
                <a:off x="1449" y="3575"/>
                <a:ext cx="40" cy="32"/>
              </a:xfrm>
              <a:prstGeom prst="ellipse">
                <a:avLst/>
              </a:prstGeom>
              <a:solidFill>
                <a:schemeClr val="tx1"/>
              </a:solidFill>
              <a:ln w="9525">
                <a:solidFill>
                  <a:schemeClr val="tx1"/>
                </a:solidFill>
                <a:round/>
                <a:headEnd/>
                <a:tailEnd/>
              </a:ln>
            </p:spPr>
            <p:txBody>
              <a:bodyPr/>
              <a:lstStyle/>
              <a:p>
                <a:endParaRPr lang="en-US"/>
              </a:p>
            </p:txBody>
          </p:sp>
          <p:sp>
            <p:nvSpPr>
              <p:cNvPr id="53310" name="Oval 1822"/>
              <p:cNvSpPr>
                <a:spLocks noChangeArrowheads="1"/>
              </p:cNvSpPr>
              <p:nvPr/>
            </p:nvSpPr>
            <p:spPr bwMode="auto">
              <a:xfrm>
                <a:off x="1449" y="3575"/>
                <a:ext cx="40" cy="32"/>
              </a:xfrm>
              <a:prstGeom prst="ellipse">
                <a:avLst/>
              </a:prstGeom>
              <a:solidFill>
                <a:schemeClr val="tx1"/>
              </a:solidFill>
              <a:ln w="25400">
                <a:solidFill>
                  <a:schemeClr val="tx1"/>
                </a:solidFill>
                <a:round/>
                <a:headEnd/>
                <a:tailEnd/>
              </a:ln>
            </p:spPr>
            <p:txBody>
              <a:bodyPr/>
              <a:lstStyle/>
              <a:p>
                <a:endParaRPr lang="en-US"/>
              </a:p>
            </p:txBody>
          </p:sp>
        </p:grpSp>
        <p:grpSp>
          <p:nvGrpSpPr>
            <p:cNvPr id="52276" name="Group 1823"/>
            <p:cNvGrpSpPr>
              <a:grpSpLocks/>
            </p:cNvGrpSpPr>
            <p:nvPr/>
          </p:nvGrpSpPr>
          <p:grpSpPr bwMode="auto">
            <a:xfrm>
              <a:off x="2367" y="3272"/>
              <a:ext cx="32" cy="335"/>
              <a:chOff x="2367" y="3272"/>
              <a:chExt cx="32" cy="335"/>
            </a:xfrm>
          </p:grpSpPr>
          <p:sp>
            <p:nvSpPr>
              <p:cNvPr id="53303" name="Oval 1824"/>
              <p:cNvSpPr>
                <a:spLocks noChangeArrowheads="1"/>
              </p:cNvSpPr>
              <p:nvPr/>
            </p:nvSpPr>
            <p:spPr bwMode="auto">
              <a:xfrm>
                <a:off x="2367" y="3272"/>
                <a:ext cx="32" cy="32"/>
              </a:xfrm>
              <a:prstGeom prst="ellipse">
                <a:avLst/>
              </a:prstGeom>
              <a:solidFill>
                <a:schemeClr val="tx1"/>
              </a:solidFill>
              <a:ln w="9525">
                <a:solidFill>
                  <a:schemeClr val="tx1"/>
                </a:solidFill>
                <a:round/>
                <a:headEnd/>
                <a:tailEnd/>
              </a:ln>
            </p:spPr>
            <p:txBody>
              <a:bodyPr/>
              <a:lstStyle/>
              <a:p>
                <a:endParaRPr lang="en-US"/>
              </a:p>
            </p:txBody>
          </p:sp>
          <p:sp>
            <p:nvSpPr>
              <p:cNvPr id="53304" name="Oval 1825"/>
              <p:cNvSpPr>
                <a:spLocks noChangeArrowheads="1"/>
              </p:cNvSpPr>
              <p:nvPr/>
            </p:nvSpPr>
            <p:spPr bwMode="auto">
              <a:xfrm>
                <a:off x="2367" y="3272"/>
                <a:ext cx="32" cy="32"/>
              </a:xfrm>
              <a:prstGeom prst="ellipse">
                <a:avLst/>
              </a:prstGeom>
              <a:solidFill>
                <a:schemeClr val="tx1"/>
              </a:solidFill>
              <a:ln w="25400">
                <a:solidFill>
                  <a:schemeClr val="tx1"/>
                </a:solidFill>
                <a:round/>
                <a:headEnd/>
                <a:tailEnd/>
              </a:ln>
            </p:spPr>
            <p:txBody>
              <a:bodyPr/>
              <a:lstStyle/>
              <a:p>
                <a:endParaRPr lang="en-US"/>
              </a:p>
            </p:txBody>
          </p:sp>
          <p:sp>
            <p:nvSpPr>
              <p:cNvPr id="53305" name="Oval 1826"/>
              <p:cNvSpPr>
                <a:spLocks noChangeArrowheads="1"/>
              </p:cNvSpPr>
              <p:nvPr/>
            </p:nvSpPr>
            <p:spPr bwMode="auto">
              <a:xfrm>
                <a:off x="2367" y="3575"/>
                <a:ext cx="32" cy="32"/>
              </a:xfrm>
              <a:prstGeom prst="ellipse">
                <a:avLst/>
              </a:prstGeom>
              <a:solidFill>
                <a:schemeClr val="tx1"/>
              </a:solidFill>
              <a:ln w="9525">
                <a:solidFill>
                  <a:schemeClr val="tx1"/>
                </a:solidFill>
                <a:round/>
                <a:headEnd/>
                <a:tailEnd/>
              </a:ln>
            </p:spPr>
            <p:txBody>
              <a:bodyPr/>
              <a:lstStyle/>
              <a:p>
                <a:endParaRPr lang="en-US"/>
              </a:p>
            </p:txBody>
          </p:sp>
          <p:sp>
            <p:nvSpPr>
              <p:cNvPr id="53306" name="Oval 1827"/>
              <p:cNvSpPr>
                <a:spLocks noChangeArrowheads="1"/>
              </p:cNvSpPr>
              <p:nvPr/>
            </p:nvSpPr>
            <p:spPr bwMode="auto">
              <a:xfrm>
                <a:off x="2367" y="3575"/>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2277" name="Group 1828"/>
            <p:cNvGrpSpPr>
              <a:grpSpLocks/>
            </p:cNvGrpSpPr>
            <p:nvPr/>
          </p:nvGrpSpPr>
          <p:grpSpPr bwMode="auto">
            <a:xfrm>
              <a:off x="2822" y="3272"/>
              <a:ext cx="40" cy="335"/>
              <a:chOff x="2822" y="3272"/>
              <a:chExt cx="40" cy="335"/>
            </a:xfrm>
          </p:grpSpPr>
          <p:sp>
            <p:nvSpPr>
              <p:cNvPr id="53299" name="Oval 1829"/>
              <p:cNvSpPr>
                <a:spLocks noChangeArrowheads="1"/>
              </p:cNvSpPr>
              <p:nvPr/>
            </p:nvSpPr>
            <p:spPr bwMode="auto">
              <a:xfrm>
                <a:off x="2822" y="3272"/>
                <a:ext cx="40" cy="32"/>
              </a:xfrm>
              <a:prstGeom prst="ellipse">
                <a:avLst/>
              </a:prstGeom>
              <a:solidFill>
                <a:schemeClr val="tx1"/>
              </a:solidFill>
              <a:ln w="9525">
                <a:solidFill>
                  <a:schemeClr val="tx1"/>
                </a:solidFill>
                <a:round/>
                <a:headEnd/>
                <a:tailEnd/>
              </a:ln>
            </p:spPr>
            <p:txBody>
              <a:bodyPr/>
              <a:lstStyle/>
              <a:p>
                <a:endParaRPr lang="en-US"/>
              </a:p>
            </p:txBody>
          </p:sp>
          <p:sp>
            <p:nvSpPr>
              <p:cNvPr id="53300" name="Oval 1830"/>
              <p:cNvSpPr>
                <a:spLocks noChangeArrowheads="1"/>
              </p:cNvSpPr>
              <p:nvPr/>
            </p:nvSpPr>
            <p:spPr bwMode="auto">
              <a:xfrm>
                <a:off x="2822" y="3272"/>
                <a:ext cx="40" cy="32"/>
              </a:xfrm>
              <a:prstGeom prst="ellipse">
                <a:avLst/>
              </a:prstGeom>
              <a:solidFill>
                <a:schemeClr val="tx1"/>
              </a:solidFill>
              <a:ln w="25400">
                <a:solidFill>
                  <a:schemeClr val="tx1"/>
                </a:solidFill>
                <a:round/>
                <a:headEnd/>
                <a:tailEnd/>
              </a:ln>
            </p:spPr>
            <p:txBody>
              <a:bodyPr/>
              <a:lstStyle/>
              <a:p>
                <a:endParaRPr lang="en-US"/>
              </a:p>
            </p:txBody>
          </p:sp>
          <p:sp>
            <p:nvSpPr>
              <p:cNvPr id="53301" name="Oval 1831"/>
              <p:cNvSpPr>
                <a:spLocks noChangeArrowheads="1"/>
              </p:cNvSpPr>
              <p:nvPr/>
            </p:nvSpPr>
            <p:spPr bwMode="auto">
              <a:xfrm>
                <a:off x="2822" y="3575"/>
                <a:ext cx="40" cy="32"/>
              </a:xfrm>
              <a:prstGeom prst="ellipse">
                <a:avLst/>
              </a:prstGeom>
              <a:solidFill>
                <a:schemeClr val="tx1"/>
              </a:solidFill>
              <a:ln w="9525">
                <a:solidFill>
                  <a:schemeClr val="tx1"/>
                </a:solidFill>
                <a:round/>
                <a:headEnd/>
                <a:tailEnd/>
              </a:ln>
            </p:spPr>
            <p:txBody>
              <a:bodyPr/>
              <a:lstStyle/>
              <a:p>
                <a:endParaRPr lang="en-US"/>
              </a:p>
            </p:txBody>
          </p:sp>
          <p:sp>
            <p:nvSpPr>
              <p:cNvPr id="53302" name="Oval 1832"/>
              <p:cNvSpPr>
                <a:spLocks noChangeArrowheads="1"/>
              </p:cNvSpPr>
              <p:nvPr/>
            </p:nvSpPr>
            <p:spPr bwMode="auto">
              <a:xfrm>
                <a:off x="2822" y="3575"/>
                <a:ext cx="40" cy="32"/>
              </a:xfrm>
              <a:prstGeom prst="ellipse">
                <a:avLst/>
              </a:prstGeom>
              <a:solidFill>
                <a:schemeClr val="tx1"/>
              </a:solidFill>
              <a:ln w="25400">
                <a:solidFill>
                  <a:schemeClr val="tx1"/>
                </a:solidFill>
                <a:round/>
                <a:headEnd/>
                <a:tailEnd/>
              </a:ln>
            </p:spPr>
            <p:txBody>
              <a:bodyPr/>
              <a:lstStyle/>
              <a:p>
                <a:endParaRPr lang="en-US"/>
              </a:p>
            </p:txBody>
          </p:sp>
        </p:grpSp>
        <p:grpSp>
          <p:nvGrpSpPr>
            <p:cNvPr id="52278" name="Group 1833"/>
            <p:cNvGrpSpPr>
              <a:grpSpLocks/>
            </p:cNvGrpSpPr>
            <p:nvPr/>
          </p:nvGrpSpPr>
          <p:grpSpPr bwMode="auto">
            <a:xfrm>
              <a:off x="2415" y="2650"/>
              <a:ext cx="415" cy="56"/>
              <a:chOff x="2415" y="2650"/>
              <a:chExt cx="415" cy="56"/>
            </a:xfrm>
          </p:grpSpPr>
          <p:sp>
            <p:nvSpPr>
              <p:cNvPr id="53291" name="Freeform 1834"/>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3292" name="Group 1835"/>
              <p:cNvGrpSpPr>
                <a:grpSpLocks/>
              </p:cNvGrpSpPr>
              <p:nvPr/>
            </p:nvGrpSpPr>
            <p:grpSpPr bwMode="auto">
              <a:xfrm>
                <a:off x="2415" y="2674"/>
                <a:ext cx="295" cy="1"/>
                <a:chOff x="2415" y="2674"/>
                <a:chExt cx="295" cy="1"/>
              </a:xfrm>
            </p:grpSpPr>
            <p:sp>
              <p:nvSpPr>
                <p:cNvPr id="53293" name="Line 1836"/>
                <p:cNvSpPr>
                  <a:spLocks noChangeShapeType="1"/>
                </p:cNvSpPr>
                <p:nvPr/>
              </p:nvSpPr>
              <p:spPr bwMode="auto">
                <a:xfrm>
                  <a:off x="2415"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94" name="Line 1837"/>
                <p:cNvSpPr>
                  <a:spLocks noChangeShapeType="1"/>
                </p:cNvSpPr>
                <p:nvPr/>
              </p:nvSpPr>
              <p:spPr bwMode="auto">
                <a:xfrm>
                  <a:off x="247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95" name="Line 1838"/>
                <p:cNvSpPr>
                  <a:spLocks noChangeShapeType="1"/>
                </p:cNvSpPr>
                <p:nvPr/>
              </p:nvSpPr>
              <p:spPr bwMode="auto">
                <a:xfrm>
                  <a:off x="2526"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96" name="Line 1839"/>
                <p:cNvSpPr>
                  <a:spLocks noChangeShapeType="1"/>
                </p:cNvSpPr>
                <p:nvPr/>
              </p:nvSpPr>
              <p:spPr bwMode="auto">
                <a:xfrm>
                  <a:off x="2582"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97" name="Line 1840"/>
                <p:cNvSpPr>
                  <a:spLocks noChangeShapeType="1"/>
                </p:cNvSpPr>
                <p:nvPr/>
              </p:nvSpPr>
              <p:spPr bwMode="auto">
                <a:xfrm>
                  <a:off x="2638"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98" name="Line 1841"/>
                <p:cNvSpPr>
                  <a:spLocks noChangeShapeType="1"/>
                </p:cNvSpPr>
                <p:nvPr/>
              </p:nvSpPr>
              <p:spPr bwMode="auto">
                <a:xfrm>
                  <a:off x="2694"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279" name="Group 1842"/>
            <p:cNvGrpSpPr>
              <a:grpSpLocks/>
            </p:cNvGrpSpPr>
            <p:nvPr/>
          </p:nvGrpSpPr>
          <p:grpSpPr bwMode="auto">
            <a:xfrm>
              <a:off x="2415" y="1733"/>
              <a:ext cx="415" cy="56"/>
              <a:chOff x="2415" y="1733"/>
              <a:chExt cx="415" cy="56"/>
            </a:xfrm>
          </p:grpSpPr>
          <p:sp>
            <p:nvSpPr>
              <p:cNvPr id="53283" name="Freeform 1843"/>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3284" name="Group 1844"/>
              <p:cNvGrpSpPr>
                <a:grpSpLocks/>
              </p:cNvGrpSpPr>
              <p:nvPr/>
            </p:nvGrpSpPr>
            <p:grpSpPr bwMode="auto">
              <a:xfrm>
                <a:off x="2415" y="1757"/>
                <a:ext cx="295" cy="1"/>
                <a:chOff x="2415" y="1757"/>
                <a:chExt cx="295" cy="1"/>
              </a:xfrm>
            </p:grpSpPr>
            <p:sp>
              <p:nvSpPr>
                <p:cNvPr id="53285" name="Line 1845"/>
                <p:cNvSpPr>
                  <a:spLocks noChangeShapeType="1"/>
                </p:cNvSpPr>
                <p:nvPr/>
              </p:nvSpPr>
              <p:spPr bwMode="auto">
                <a:xfrm>
                  <a:off x="2415"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86" name="Line 1846"/>
                <p:cNvSpPr>
                  <a:spLocks noChangeShapeType="1"/>
                </p:cNvSpPr>
                <p:nvPr/>
              </p:nvSpPr>
              <p:spPr bwMode="auto">
                <a:xfrm>
                  <a:off x="2471"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87" name="Line 1847"/>
                <p:cNvSpPr>
                  <a:spLocks noChangeShapeType="1"/>
                </p:cNvSpPr>
                <p:nvPr/>
              </p:nvSpPr>
              <p:spPr bwMode="auto">
                <a:xfrm>
                  <a:off x="2526"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88" name="Line 1848"/>
                <p:cNvSpPr>
                  <a:spLocks noChangeShapeType="1"/>
                </p:cNvSpPr>
                <p:nvPr/>
              </p:nvSpPr>
              <p:spPr bwMode="auto">
                <a:xfrm>
                  <a:off x="2582"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89" name="Line 1849"/>
                <p:cNvSpPr>
                  <a:spLocks noChangeShapeType="1"/>
                </p:cNvSpPr>
                <p:nvPr/>
              </p:nvSpPr>
              <p:spPr bwMode="auto">
                <a:xfrm>
                  <a:off x="2638"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90" name="Line 1850"/>
                <p:cNvSpPr>
                  <a:spLocks noChangeShapeType="1"/>
                </p:cNvSpPr>
                <p:nvPr/>
              </p:nvSpPr>
              <p:spPr bwMode="auto">
                <a:xfrm>
                  <a:off x="2694"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280" name="Group 1851"/>
            <p:cNvGrpSpPr>
              <a:grpSpLocks/>
            </p:cNvGrpSpPr>
            <p:nvPr/>
          </p:nvGrpSpPr>
          <p:grpSpPr bwMode="auto">
            <a:xfrm>
              <a:off x="1489" y="3264"/>
              <a:ext cx="423" cy="56"/>
              <a:chOff x="1489" y="3264"/>
              <a:chExt cx="423" cy="56"/>
            </a:xfrm>
          </p:grpSpPr>
          <p:sp>
            <p:nvSpPr>
              <p:cNvPr id="53275" name="Freeform 1852"/>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tx1"/>
              </a:solidFill>
              <a:ln w="9525">
                <a:solidFill>
                  <a:schemeClr val="tx1"/>
                </a:solidFill>
                <a:round/>
                <a:headEnd/>
                <a:tailEnd/>
              </a:ln>
            </p:spPr>
            <p:txBody>
              <a:bodyPr/>
              <a:lstStyle/>
              <a:p>
                <a:endParaRPr lang="en-US"/>
              </a:p>
            </p:txBody>
          </p:sp>
          <p:grpSp>
            <p:nvGrpSpPr>
              <p:cNvPr id="53276" name="Group 1853"/>
              <p:cNvGrpSpPr>
                <a:grpSpLocks/>
              </p:cNvGrpSpPr>
              <p:nvPr/>
            </p:nvGrpSpPr>
            <p:grpSpPr bwMode="auto">
              <a:xfrm>
                <a:off x="1489" y="3288"/>
                <a:ext cx="295" cy="1"/>
                <a:chOff x="1489" y="3288"/>
                <a:chExt cx="295" cy="1"/>
              </a:xfrm>
            </p:grpSpPr>
            <p:sp>
              <p:nvSpPr>
                <p:cNvPr id="53277" name="Line 1854"/>
                <p:cNvSpPr>
                  <a:spLocks noChangeShapeType="1"/>
                </p:cNvSpPr>
                <p:nvPr/>
              </p:nvSpPr>
              <p:spPr bwMode="auto">
                <a:xfrm>
                  <a:off x="1489"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78" name="Line 1855"/>
                <p:cNvSpPr>
                  <a:spLocks noChangeShapeType="1"/>
                </p:cNvSpPr>
                <p:nvPr/>
              </p:nvSpPr>
              <p:spPr bwMode="auto">
                <a:xfrm>
                  <a:off x="1544"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79" name="Line 1856"/>
                <p:cNvSpPr>
                  <a:spLocks noChangeShapeType="1"/>
                </p:cNvSpPr>
                <p:nvPr/>
              </p:nvSpPr>
              <p:spPr bwMode="auto">
                <a:xfrm>
                  <a:off x="1600"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80" name="Line 1857"/>
                <p:cNvSpPr>
                  <a:spLocks noChangeShapeType="1"/>
                </p:cNvSpPr>
                <p:nvPr/>
              </p:nvSpPr>
              <p:spPr bwMode="auto">
                <a:xfrm>
                  <a:off x="1656"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81" name="Line 1858"/>
                <p:cNvSpPr>
                  <a:spLocks noChangeShapeType="1"/>
                </p:cNvSpPr>
                <p:nvPr/>
              </p:nvSpPr>
              <p:spPr bwMode="auto">
                <a:xfrm>
                  <a:off x="1712"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82" name="Line 1859"/>
                <p:cNvSpPr>
                  <a:spLocks noChangeShapeType="1"/>
                </p:cNvSpPr>
                <p:nvPr/>
              </p:nvSpPr>
              <p:spPr bwMode="auto">
                <a:xfrm>
                  <a:off x="1768" y="328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281" name="Group 1860"/>
            <p:cNvGrpSpPr>
              <a:grpSpLocks/>
            </p:cNvGrpSpPr>
            <p:nvPr/>
          </p:nvGrpSpPr>
          <p:grpSpPr bwMode="auto">
            <a:xfrm>
              <a:off x="1944" y="3256"/>
              <a:ext cx="423" cy="56"/>
              <a:chOff x="1944" y="3256"/>
              <a:chExt cx="423" cy="56"/>
            </a:xfrm>
          </p:grpSpPr>
          <p:sp>
            <p:nvSpPr>
              <p:cNvPr id="53267" name="Freeform 1861"/>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3268" name="Group 1862"/>
              <p:cNvGrpSpPr>
                <a:grpSpLocks/>
              </p:cNvGrpSpPr>
              <p:nvPr/>
            </p:nvGrpSpPr>
            <p:grpSpPr bwMode="auto">
              <a:xfrm>
                <a:off x="1944" y="3288"/>
                <a:ext cx="303" cy="1"/>
                <a:chOff x="1944" y="3288"/>
                <a:chExt cx="303" cy="1"/>
              </a:xfrm>
            </p:grpSpPr>
            <p:sp>
              <p:nvSpPr>
                <p:cNvPr id="53269" name="Line 1863"/>
                <p:cNvSpPr>
                  <a:spLocks noChangeShapeType="1"/>
                </p:cNvSpPr>
                <p:nvPr/>
              </p:nvSpPr>
              <p:spPr bwMode="auto">
                <a:xfrm>
                  <a:off x="1944"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70" name="Line 1864"/>
                <p:cNvSpPr>
                  <a:spLocks noChangeShapeType="1"/>
                </p:cNvSpPr>
                <p:nvPr/>
              </p:nvSpPr>
              <p:spPr bwMode="auto">
                <a:xfrm>
                  <a:off x="2000" y="328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71" name="Line 1865"/>
                <p:cNvSpPr>
                  <a:spLocks noChangeShapeType="1"/>
                </p:cNvSpPr>
                <p:nvPr/>
              </p:nvSpPr>
              <p:spPr bwMode="auto">
                <a:xfrm>
                  <a:off x="2055"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72" name="Line 1866"/>
                <p:cNvSpPr>
                  <a:spLocks noChangeShapeType="1"/>
                </p:cNvSpPr>
                <p:nvPr/>
              </p:nvSpPr>
              <p:spPr bwMode="auto">
                <a:xfrm>
                  <a:off x="2111"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73" name="Line 1867"/>
                <p:cNvSpPr>
                  <a:spLocks noChangeShapeType="1"/>
                </p:cNvSpPr>
                <p:nvPr/>
              </p:nvSpPr>
              <p:spPr bwMode="auto">
                <a:xfrm>
                  <a:off x="2167"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74" name="Line 1868"/>
                <p:cNvSpPr>
                  <a:spLocks noChangeShapeType="1"/>
                </p:cNvSpPr>
                <p:nvPr/>
              </p:nvSpPr>
              <p:spPr bwMode="auto">
                <a:xfrm>
                  <a:off x="2223"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282" name="Group 1869"/>
            <p:cNvGrpSpPr>
              <a:grpSpLocks/>
            </p:cNvGrpSpPr>
            <p:nvPr/>
          </p:nvGrpSpPr>
          <p:grpSpPr bwMode="auto">
            <a:xfrm>
              <a:off x="2415" y="3256"/>
              <a:ext cx="415" cy="56"/>
              <a:chOff x="2415" y="3256"/>
              <a:chExt cx="415" cy="56"/>
            </a:xfrm>
          </p:grpSpPr>
          <p:sp>
            <p:nvSpPr>
              <p:cNvPr id="53259" name="Freeform 1870"/>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3260" name="Group 1871"/>
              <p:cNvGrpSpPr>
                <a:grpSpLocks/>
              </p:cNvGrpSpPr>
              <p:nvPr/>
            </p:nvGrpSpPr>
            <p:grpSpPr bwMode="auto">
              <a:xfrm>
                <a:off x="2415" y="3288"/>
                <a:ext cx="295" cy="1"/>
                <a:chOff x="2415" y="3288"/>
                <a:chExt cx="295" cy="1"/>
              </a:xfrm>
            </p:grpSpPr>
            <p:sp>
              <p:nvSpPr>
                <p:cNvPr id="53261" name="Line 1872"/>
                <p:cNvSpPr>
                  <a:spLocks noChangeShapeType="1"/>
                </p:cNvSpPr>
                <p:nvPr/>
              </p:nvSpPr>
              <p:spPr bwMode="auto">
                <a:xfrm>
                  <a:off x="2415"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62" name="Line 1873"/>
                <p:cNvSpPr>
                  <a:spLocks noChangeShapeType="1"/>
                </p:cNvSpPr>
                <p:nvPr/>
              </p:nvSpPr>
              <p:spPr bwMode="auto">
                <a:xfrm>
                  <a:off x="2471"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63" name="Line 1874"/>
                <p:cNvSpPr>
                  <a:spLocks noChangeShapeType="1"/>
                </p:cNvSpPr>
                <p:nvPr/>
              </p:nvSpPr>
              <p:spPr bwMode="auto">
                <a:xfrm>
                  <a:off x="2526"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64" name="Line 1875"/>
                <p:cNvSpPr>
                  <a:spLocks noChangeShapeType="1"/>
                </p:cNvSpPr>
                <p:nvPr/>
              </p:nvSpPr>
              <p:spPr bwMode="auto">
                <a:xfrm>
                  <a:off x="2582"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65" name="Line 1876"/>
                <p:cNvSpPr>
                  <a:spLocks noChangeShapeType="1"/>
                </p:cNvSpPr>
                <p:nvPr/>
              </p:nvSpPr>
              <p:spPr bwMode="auto">
                <a:xfrm>
                  <a:off x="2638"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66" name="Line 1877"/>
                <p:cNvSpPr>
                  <a:spLocks noChangeShapeType="1"/>
                </p:cNvSpPr>
                <p:nvPr/>
              </p:nvSpPr>
              <p:spPr bwMode="auto">
                <a:xfrm>
                  <a:off x="2694" y="328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283" name="Group 1878"/>
            <p:cNvGrpSpPr>
              <a:grpSpLocks/>
            </p:cNvGrpSpPr>
            <p:nvPr/>
          </p:nvGrpSpPr>
          <p:grpSpPr bwMode="auto">
            <a:xfrm>
              <a:off x="1489" y="3567"/>
              <a:ext cx="423" cy="56"/>
              <a:chOff x="1489" y="3567"/>
              <a:chExt cx="423" cy="56"/>
            </a:xfrm>
          </p:grpSpPr>
          <p:sp>
            <p:nvSpPr>
              <p:cNvPr id="53251" name="Freeform 1879"/>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3252" name="Group 1880"/>
              <p:cNvGrpSpPr>
                <a:grpSpLocks/>
              </p:cNvGrpSpPr>
              <p:nvPr/>
            </p:nvGrpSpPr>
            <p:grpSpPr bwMode="auto">
              <a:xfrm>
                <a:off x="1489" y="3591"/>
                <a:ext cx="303" cy="1"/>
                <a:chOff x="1489" y="3591"/>
                <a:chExt cx="303" cy="1"/>
              </a:xfrm>
            </p:grpSpPr>
            <p:sp>
              <p:nvSpPr>
                <p:cNvPr id="53253" name="Line 1881"/>
                <p:cNvSpPr>
                  <a:spLocks noChangeShapeType="1"/>
                </p:cNvSpPr>
                <p:nvPr/>
              </p:nvSpPr>
              <p:spPr bwMode="auto">
                <a:xfrm>
                  <a:off x="1489"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54" name="Line 1882"/>
                <p:cNvSpPr>
                  <a:spLocks noChangeShapeType="1"/>
                </p:cNvSpPr>
                <p:nvPr/>
              </p:nvSpPr>
              <p:spPr bwMode="auto">
                <a:xfrm>
                  <a:off x="1544"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55" name="Line 1883"/>
                <p:cNvSpPr>
                  <a:spLocks noChangeShapeType="1"/>
                </p:cNvSpPr>
                <p:nvPr/>
              </p:nvSpPr>
              <p:spPr bwMode="auto">
                <a:xfrm>
                  <a:off x="1600"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56" name="Line 1884"/>
                <p:cNvSpPr>
                  <a:spLocks noChangeShapeType="1"/>
                </p:cNvSpPr>
                <p:nvPr/>
              </p:nvSpPr>
              <p:spPr bwMode="auto">
                <a:xfrm>
                  <a:off x="1656"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57" name="Line 1885"/>
                <p:cNvSpPr>
                  <a:spLocks noChangeShapeType="1"/>
                </p:cNvSpPr>
                <p:nvPr/>
              </p:nvSpPr>
              <p:spPr bwMode="auto">
                <a:xfrm>
                  <a:off x="1712"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58" name="Line 1886"/>
                <p:cNvSpPr>
                  <a:spLocks noChangeShapeType="1"/>
                </p:cNvSpPr>
                <p:nvPr/>
              </p:nvSpPr>
              <p:spPr bwMode="auto">
                <a:xfrm>
                  <a:off x="1768"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284" name="Group 1887"/>
            <p:cNvGrpSpPr>
              <a:grpSpLocks/>
            </p:cNvGrpSpPr>
            <p:nvPr/>
          </p:nvGrpSpPr>
          <p:grpSpPr bwMode="auto">
            <a:xfrm>
              <a:off x="1952" y="3567"/>
              <a:ext cx="415" cy="56"/>
              <a:chOff x="1952" y="3567"/>
              <a:chExt cx="415" cy="56"/>
            </a:xfrm>
          </p:grpSpPr>
          <p:sp>
            <p:nvSpPr>
              <p:cNvPr id="53243" name="Freeform 1888"/>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3244" name="Group 1889"/>
              <p:cNvGrpSpPr>
                <a:grpSpLocks/>
              </p:cNvGrpSpPr>
              <p:nvPr/>
            </p:nvGrpSpPr>
            <p:grpSpPr bwMode="auto">
              <a:xfrm>
                <a:off x="1952" y="3591"/>
                <a:ext cx="295" cy="1"/>
                <a:chOff x="1952" y="3591"/>
                <a:chExt cx="295" cy="1"/>
              </a:xfrm>
            </p:grpSpPr>
            <p:sp>
              <p:nvSpPr>
                <p:cNvPr id="53245" name="Line 1890"/>
                <p:cNvSpPr>
                  <a:spLocks noChangeShapeType="1"/>
                </p:cNvSpPr>
                <p:nvPr/>
              </p:nvSpPr>
              <p:spPr bwMode="auto">
                <a:xfrm>
                  <a:off x="1952"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46" name="Line 1891"/>
                <p:cNvSpPr>
                  <a:spLocks noChangeShapeType="1"/>
                </p:cNvSpPr>
                <p:nvPr/>
              </p:nvSpPr>
              <p:spPr bwMode="auto">
                <a:xfrm>
                  <a:off x="2008" y="3591"/>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47" name="Line 1892"/>
                <p:cNvSpPr>
                  <a:spLocks noChangeShapeType="1"/>
                </p:cNvSpPr>
                <p:nvPr/>
              </p:nvSpPr>
              <p:spPr bwMode="auto">
                <a:xfrm>
                  <a:off x="2063"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48" name="Line 1893"/>
                <p:cNvSpPr>
                  <a:spLocks noChangeShapeType="1"/>
                </p:cNvSpPr>
                <p:nvPr/>
              </p:nvSpPr>
              <p:spPr bwMode="auto">
                <a:xfrm>
                  <a:off x="2119"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49" name="Line 1894"/>
                <p:cNvSpPr>
                  <a:spLocks noChangeShapeType="1"/>
                </p:cNvSpPr>
                <p:nvPr/>
              </p:nvSpPr>
              <p:spPr bwMode="auto">
                <a:xfrm>
                  <a:off x="2175"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50" name="Line 1895"/>
                <p:cNvSpPr>
                  <a:spLocks noChangeShapeType="1"/>
                </p:cNvSpPr>
                <p:nvPr/>
              </p:nvSpPr>
              <p:spPr bwMode="auto">
                <a:xfrm>
                  <a:off x="2231" y="359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285" name="Group 1896"/>
            <p:cNvGrpSpPr>
              <a:grpSpLocks/>
            </p:cNvGrpSpPr>
            <p:nvPr/>
          </p:nvGrpSpPr>
          <p:grpSpPr bwMode="auto">
            <a:xfrm>
              <a:off x="2407" y="3567"/>
              <a:ext cx="415" cy="56"/>
              <a:chOff x="2407" y="3567"/>
              <a:chExt cx="415" cy="56"/>
            </a:xfrm>
          </p:grpSpPr>
          <p:sp>
            <p:nvSpPr>
              <p:cNvPr id="53235" name="Freeform 1897"/>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3236" name="Group 1898"/>
              <p:cNvGrpSpPr>
                <a:grpSpLocks/>
              </p:cNvGrpSpPr>
              <p:nvPr/>
            </p:nvGrpSpPr>
            <p:grpSpPr bwMode="auto">
              <a:xfrm>
                <a:off x="2407" y="3591"/>
                <a:ext cx="295" cy="1"/>
                <a:chOff x="2407" y="3591"/>
                <a:chExt cx="295" cy="1"/>
              </a:xfrm>
            </p:grpSpPr>
            <p:sp>
              <p:nvSpPr>
                <p:cNvPr id="53237" name="Line 1899"/>
                <p:cNvSpPr>
                  <a:spLocks noChangeShapeType="1"/>
                </p:cNvSpPr>
                <p:nvPr/>
              </p:nvSpPr>
              <p:spPr bwMode="auto">
                <a:xfrm>
                  <a:off x="2407"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38" name="Line 1900"/>
                <p:cNvSpPr>
                  <a:spLocks noChangeShapeType="1"/>
                </p:cNvSpPr>
                <p:nvPr/>
              </p:nvSpPr>
              <p:spPr bwMode="auto">
                <a:xfrm>
                  <a:off x="2463"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39" name="Line 1901"/>
                <p:cNvSpPr>
                  <a:spLocks noChangeShapeType="1"/>
                </p:cNvSpPr>
                <p:nvPr/>
              </p:nvSpPr>
              <p:spPr bwMode="auto">
                <a:xfrm>
                  <a:off x="2518"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40" name="Line 1902"/>
                <p:cNvSpPr>
                  <a:spLocks noChangeShapeType="1"/>
                </p:cNvSpPr>
                <p:nvPr/>
              </p:nvSpPr>
              <p:spPr bwMode="auto">
                <a:xfrm>
                  <a:off x="2574"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41" name="Line 1903"/>
                <p:cNvSpPr>
                  <a:spLocks noChangeShapeType="1"/>
                </p:cNvSpPr>
                <p:nvPr/>
              </p:nvSpPr>
              <p:spPr bwMode="auto">
                <a:xfrm>
                  <a:off x="2630"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242" name="Line 1904"/>
                <p:cNvSpPr>
                  <a:spLocks noChangeShapeType="1"/>
                </p:cNvSpPr>
                <p:nvPr/>
              </p:nvSpPr>
              <p:spPr bwMode="auto">
                <a:xfrm>
                  <a:off x="2686" y="359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286" name="Group 1905"/>
            <p:cNvGrpSpPr>
              <a:grpSpLocks/>
            </p:cNvGrpSpPr>
            <p:nvPr/>
          </p:nvGrpSpPr>
          <p:grpSpPr bwMode="auto">
            <a:xfrm>
              <a:off x="1944" y="2690"/>
              <a:ext cx="894" cy="596"/>
              <a:chOff x="1944" y="2690"/>
              <a:chExt cx="894" cy="596"/>
            </a:xfrm>
          </p:grpSpPr>
          <p:sp>
            <p:nvSpPr>
              <p:cNvPr id="53233" name="Freeform 1906"/>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chemeClr val="tx1"/>
              </a:solidFill>
              <a:ln w="9525">
                <a:solidFill>
                  <a:schemeClr val="tx1"/>
                </a:solidFill>
                <a:round/>
                <a:headEnd/>
                <a:tailEnd/>
              </a:ln>
            </p:spPr>
            <p:txBody>
              <a:bodyPr/>
              <a:lstStyle/>
              <a:p>
                <a:endParaRPr lang="en-US"/>
              </a:p>
            </p:txBody>
          </p:sp>
          <p:sp>
            <p:nvSpPr>
              <p:cNvPr id="53234" name="Line 1907"/>
              <p:cNvSpPr>
                <a:spLocks noChangeShapeType="1"/>
              </p:cNvSpPr>
              <p:nvPr/>
            </p:nvSpPr>
            <p:spPr bwMode="auto">
              <a:xfrm flipV="1">
                <a:off x="1944" y="2758"/>
                <a:ext cx="790" cy="52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287" name="Group 1908"/>
            <p:cNvGrpSpPr>
              <a:grpSpLocks/>
            </p:cNvGrpSpPr>
            <p:nvPr/>
          </p:nvGrpSpPr>
          <p:grpSpPr bwMode="auto">
            <a:xfrm>
              <a:off x="1952" y="2376"/>
              <a:ext cx="886" cy="290"/>
              <a:chOff x="1952" y="2376"/>
              <a:chExt cx="886" cy="290"/>
            </a:xfrm>
          </p:grpSpPr>
          <p:sp>
            <p:nvSpPr>
              <p:cNvPr id="53231" name="Freeform 190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chemeClr val="tx1"/>
              </a:solidFill>
              <a:ln w="9525">
                <a:solidFill>
                  <a:schemeClr val="tx1"/>
                </a:solidFill>
                <a:round/>
                <a:headEnd/>
                <a:tailEnd/>
              </a:ln>
            </p:spPr>
            <p:txBody>
              <a:bodyPr/>
              <a:lstStyle/>
              <a:p>
                <a:endParaRPr lang="en-US"/>
              </a:p>
            </p:txBody>
          </p:sp>
          <p:sp>
            <p:nvSpPr>
              <p:cNvPr id="53232" name="Line 1910"/>
              <p:cNvSpPr>
                <a:spLocks noChangeShapeType="1"/>
              </p:cNvSpPr>
              <p:nvPr/>
            </p:nvSpPr>
            <p:spPr bwMode="auto">
              <a:xfrm>
                <a:off x="1952" y="2376"/>
                <a:ext cx="766"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288" name="Group 1911"/>
            <p:cNvGrpSpPr>
              <a:grpSpLocks/>
            </p:cNvGrpSpPr>
            <p:nvPr/>
          </p:nvGrpSpPr>
          <p:grpSpPr bwMode="auto">
            <a:xfrm>
              <a:off x="1481" y="2084"/>
              <a:ext cx="1373" cy="1507"/>
              <a:chOff x="1481" y="2084"/>
              <a:chExt cx="1373" cy="1507"/>
            </a:xfrm>
          </p:grpSpPr>
          <p:sp>
            <p:nvSpPr>
              <p:cNvPr id="53229" name="Freeform 191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chemeClr val="tx1"/>
              </a:solidFill>
              <a:ln w="9525">
                <a:solidFill>
                  <a:schemeClr val="tx1"/>
                </a:solidFill>
                <a:round/>
                <a:headEnd/>
                <a:tailEnd/>
              </a:ln>
            </p:spPr>
            <p:txBody>
              <a:bodyPr/>
              <a:lstStyle/>
              <a:p>
                <a:endParaRPr lang="en-US"/>
              </a:p>
            </p:txBody>
          </p:sp>
          <p:sp>
            <p:nvSpPr>
              <p:cNvPr id="53230" name="Line 1913"/>
              <p:cNvSpPr>
                <a:spLocks noChangeShapeType="1"/>
              </p:cNvSpPr>
              <p:nvPr/>
            </p:nvSpPr>
            <p:spPr bwMode="auto">
              <a:xfrm flipV="1">
                <a:off x="1481" y="2172"/>
                <a:ext cx="1291" cy="141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289" name="Group 1914"/>
            <p:cNvGrpSpPr>
              <a:grpSpLocks/>
            </p:cNvGrpSpPr>
            <p:nvPr/>
          </p:nvGrpSpPr>
          <p:grpSpPr bwMode="auto">
            <a:xfrm>
              <a:off x="1944" y="2076"/>
              <a:ext cx="902" cy="885"/>
              <a:chOff x="1944" y="2076"/>
              <a:chExt cx="902" cy="885"/>
            </a:xfrm>
          </p:grpSpPr>
          <p:sp>
            <p:nvSpPr>
              <p:cNvPr id="53227" name="Freeform 191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chemeClr val="tx1"/>
              </a:solidFill>
              <a:ln w="9525">
                <a:solidFill>
                  <a:schemeClr val="tx1"/>
                </a:solidFill>
                <a:round/>
                <a:headEnd/>
                <a:tailEnd/>
              </a:ln>
            </p:spPr>
            <p:txBody>
              <a:bodyPr/>
              <a:lstStyle/>
              <a:p>
                <a:endParaRPr lang="en-US"/>
              </a:p>
            </p:txBody>
          </p:sp>
          <p:sp>
            <p:nvSpPr>
              <p:cNvPr id="53228" name="Line 1916"/>
              <p:cNvSpPr>
                <a:spLocks noChangeShapeType="1"/>
              </p:cNvSpPr>
              <p:nvPr/>
            </p:nvSpPr>
            <p:spPr bwMode="auto">
              <a:xfrm>
                <a:off x="1944" y="2076"/>
                <a:ext cx="814" cy="805"/>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290" name="Group 1917"/>
            <p:cNvGrpSpPr>
              <a:grpSpLocks/>
            </p:cNvGrpSpPr>
            <p:nvPr/>
          </p:nvGrpSpPr>
          <p:grpSpPr bwMode="auto">
            <a:xfrm>
              <a:off x="1489" y="2379"/>
              <a:ext cx="902" cy="893"/>
              <a:chOff x="1489" y="2379"/>
              <a:chExt cx="902" cy="893"/>
            </a:xfrm>
          </p:grpSpPr>
          <p:sp>
            <p:nvSpPr>
              <p:cNvPr id="53225" name="Freeform 191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tx1"/>
              </a:solidFill>
              <a:ln w="9525">
                <a:solidFill>
                  <a:schemeClr val="tx1"/>
                </a:solidFill>
                <a:round/>
                <a:headEnd/>
                <a:tailEnd/>
              </a:ln>
            </p:spPr>
            <p:txBody>
              <a:bodyPr/>
              <a:lstStyle/>
              <a:p>
                <a:endParaRPr lang="en-US"/>
              </a:p>
            </p:txBody>
          </p:sp>
          <p:sp>
            <p:nvSpPr>
              <p:cNvPr id="53226" name="Line 1919"/>
              <p:cNvSpPr>
                <a:spLocks noChangeShapeType="1"/>
              </p:cNvSpPr>
              <p:nvPr/>
            </p:nvSpPr>
            <p:spPr bwMode="auto">
              <a:xfrm>
                <a:off x="1489" y="2379"/>
                <a:ext cx="814" cy="805"/>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291" name="Group 1920"/>
            <p:cNvGrpSpPr>
              <a:grpSpLocks/>
            </p:cNvGrpSpPr>
            <p:nvPr/>
          </p:nvGrpSpPr>
          <p:grpSpPr bwMode="auto">
            <a:xfrm>
              <a:off x="1483" y="2379"/>
              <a:ext cx="429" cy="598"/>
              <a:chOff x="1483" y="2379"/>
              <a:chExt cx="429" cy="598"/>
            </a:xfrm>
          </p:grpSpPr>
          <p:sp>
            <p:nvSpPr>
              <p:cNvPr id="53223" name="Freeform 1921"/>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chemeClr val="tx1"/>
              </a:solidFill>
              <a:ln w="9525">
                <a:solidFill>
                  <a:schemeClr val="tx1"/>
                </a:solidFill>
                <a:round/>
                <a:headEnd/>
                <a:tailEnd/>
              </a:ln>
            </p:spPr>
            <p:txBody>
              <a:bodyPr/>
              <a:lstStyle/>
              <a:p>
                <a:endParaRPr lang="en-US"/>
              </a:p>
            </p:txBody>
          </p:sp>
          <p:sp>
            <p:nvSpPr>
              <p:cNvPr id="53224" name="Line 1922"/>
              <p:cNvSpPr>
                <a:spLocks noChangeShapeType="1"/>
              </p:cNvSpPr>
              <p:nvPr/>
            </p:nvSpPr>
            <p:spPr bwMode="auto">
              <a:xfrm flipV="1">
                <a:off x="1483" y="2483"/>
                <a:ext cx="362" cy="49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292" name="Group 1923"/>
            <p:cNvGrpSpPr>
              <a:grpSpLocks/>
            </p:cNvGrpSpPr>
            <p:nvPr/>
          </p:nvGrpSpPr>
          <p:grpSpPr bwMode="auto">
            <a:xfrm>
              <a:off x="1936" y="2379"/>
              <a:ext cx="894" cy="604"/>
              <a:chOff x="1936" y="2379"/>
              <a:chExt cx="894" cy="604"/>
            </a:xfrm>
          </p:grpSpPr>
          <p:sp>
            <p:nvSpPr>
              <p:cNvPr id="53221" name="Freeform 1924"/>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chemeClr val="tx1"/>
              </a:solidFill>
              <a:ln w="9525">
                <a:solidFill>
                  <a:schemeClr val="tx1"/>
                </a:solidFill>
                <a:round/>
                <a:headEnd/>
                <a:tailEnd/>
              </a:ln>
            </p:spPr>
            <p:txBody>
              <a:bodyPr/>
              <a:lstStyle/>
              <a:p>
                <a:endParaRPr lang="en-US"/>
              </a:p>
            </p:txBody>
          </p:sp>
          <p:sp>
            <p:nvSpPr>
              <p:cNvPr id="53222" name="Line 1925"/>
              <p:cNvSpPr>
                <a:spLocks noChangeShapeType="1"/>
              </p:cNvSpPr>
              <p:nvPr/>
            </p:nvSpPr>
            <p:spPr bwMode="auto">
              <a:xfrm flipV="1">
                <a:off x="1936" y="2455"/>
                <a:ext cx="790" cy="52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293" name="Group 1926"/>
            <p:cNvGrpSpPr>
              <a:grpSpLocks/>
            </p:cNvGrpSpPr>
            <p:nvPr/>
          </p:nvGrpSpPr>
          <p:grpSpPr bwMode="auto">
            <a:xfrm>
              <a:off x="1952" y="2076"/>
              <a:ext cx="886" cy="290"/>
              <a:chOff x="1952" y="2076"/>
              <a:chExt cx="886" cy="290"/>
            </a:xfrm>
          </p:grpSpPr>
          <p:sp>
            <p:nvSpPr>
              <p:cNvPr id="53219" name="Freeform 1927"/>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tx1"/>
              </a:solidFill>
              <a:ln w="9525">
                <a:solidFill>
                  <a:schemeClr val="tx1"/>
                </a:solidFill>
                <a:round/>
                <a:headEnd/>
                <a:tailEnd/>
              </a:ln>
            </p:spPr>
            <p:txBody>
              <a:bodyPr/>
              <a:lstStyle/>
              <a:p>
                <a:endParaRPr lang="en-US"/>
              </a:p>
            </p:txBody>
          </p:sp>
          <p:sp>
            <p:nvSpPr>
              <p:cNvPr id="53220" name="Line 1928"/>
              <p:cNvSpPr>
                <a:spLocks noChangeShapeType="1"/>
              </p:cNvSpPr>
              <p:nvPr/>
            </p:nvSpPr>
            <p:spPr bwMode="auto">
              <a:xfrm flipV="1">
                <a:off x="1952" y="2114"/>
                <a:ext cx="766" cy="25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294" name="Group 1929"/>
            <p:cNvGrpSpPr>
              <a:grpSpLocks/>
            </p:cNvGrpSpPr>
            <p:nvPr/>
          </p:nvGrpSpPr>
          <p:grpSpPr bwMode="auto">
            <a:xfrm>
              <a:off x="1481" y="1769"/>
              <a:ext cx="894" cy="283"/>
              <a:chOff x="1481" y="1769"/>
              <a:chExt cx="894" cy="283"/>
            </a:xfrm>
          </p:grpSpPr>
          <p:sp>
            <p:nvSpPr>
              <p:cNvPr id="53217" name="Freeform 1930"/>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tx1"/>
              </a:solidFill>
              <a:ln w="9525">
                <a:solidFill>
                  <a:schemeClr val="tx1"/>
                </a:solidFill>
                <a:round/>
                <a:headEnd/>
                <a:tailEnd/>
              </a:ln>
            </p:spPr>
            <p:txBody>
              <a:bodyPr/>
              <a:lstStyle/>
              <a:p>
                <a:endParaRPr lang="en-US"/>
              </a:p>
            </p:txBody>
          </p:sp>
          <p:sp>
            <p:nvSpPr>
              <p:cNvPr id="53218" name="Line 1931"/>
              <p:cNvSpPr>
                <a:spLocks noChangeShapeType="1"/>
              </p:cNvSpPr>
              <p:nvPr/>
            </p:nvSpPr>
            <p:spPr bwMode="auto">
              <a:xfrm>
                <a:off x="1481" y="1769"/>
                <a:ext cx="774"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2295" name="Oval 1932"/>
            <p:cNvSpPr>
              <a:spLocks noChangeArrowheads="1"/>
            </p:cNvSpPr>
            <p:nvPr/>
          </p:nvSpPr>
          <p:spPr bwMode="auto">
            <a:xfrm>
              <a:off x="1457" y="1741"/>
              <a:ext cx="32" cy="40"/>
            </a:xfrm>
            <a:prstGeom prst="ellipse">
              <a:avLst/>
            </a:prstGeom>
            <a:solidFill>
              <a:schemeClr val="tx1"/>
            </a:solidFill>
            <a:ln w="9525">
              <a:solidFill>
                <a:schemeClr val="tx1"/>
              </a:solidFill>
              <a:round/>
              <a:headEnd/>
              <a:tailEnd/>
            </a:ln>
          </p:spPr>
          <p:txBody>
            <a:bodyPr/>
            <a:lstStyle/>
            <a:p>
              <a:endParaRPr lang="en-US"/>
            </a:p>
          </p:txBody>
        </p:sp>
        <p:sp>
          <p:nvSpPr>
            <p:cNvPr id="52296" name="Oval 1933"/>
            <p:cNvSpPr>
              <a:spLocks noChangeArrowheads="1"/>
            </p:cNvSpPr>
            <p:nvPr/>
          </p:nvSpPr>
          <p:spPr bwMode="auto">
            <a:xfrm>
              <a:off x="1457" y="1741"/>
              <a:ext cx="32" cy="40"/>
            </a:xfrm>
            <a:prstGeom prst="ellipse">
              <a:avLst/>
            </a:prstGeom>
            <a:solidFill>
              <a:schemeClr val="tx1"/>
            </a:solidFill>
            <a:ln w="25400">
              <a:solidFill>
                <a:schemeClr val="tx1"/>
              </a:solidFill>
              <a:round/>
              <a:headEnd/>
              <a:tailEnd/>
            </a:ln>
          </p:spPr>
          <p:txBody>
            <a:bodyPr/>
            <a:lstStyle/>
            <a:p>
              <a:endParaRPr lang="en-US"/>
            </a:p>
          </p:txBody>
        </p:sp>
        <p:sp>
          <p:nvSpPr>
            <p:cNvPr id="52297" name="Oval 1934"/>
            <p:cNvSpPr>
              <a:spLocks noChangeArrowheads="1"/>
            </p:cNvSpPr>
            <p:nvPr/>
          </p:nvSpPr>
          <p:spPr bwMode="auto">
            <a:xfrm>
              <a:off x="1457" y="2044"/>
              <a:ext cx="40" cy="40"/>
            </a:xfrm>
            <a:prstGeom prst="ellipse">
              <a:avLst/>
            </a:prstGeom>
            <a:solidFill>
              <a:schemeClr val="tx1"/>
            </a:solidFill>
            <a:ln w="9525">
              <a:solidFill>
                <a:schemeClr val="tx1"/>
              </a:solidFill>
              <a:round/>
              <a:headEnd/>
              <a:tailEnd/>
            </a:ln>
          </p:spPr>
          <p:txBody>
            <a:bodyPr/>
            <a:lstStyle/>
            <a:p>
              <a:endParaRPr lang="en-US"/>
            </a:p>
          </p:txBody>
        </p:sp>
        <p:sp>
          <p:nvSpPr>
            <p:cNvPr id="52298" name="Oval 1935"/>
            <p:cNvSpPr>
              <a:spLocks noChangeArrowheads="1"/>
            </p:cNvSpPr>
            <p:nvPr/>
          </p:nvSpPr>
          <p:spPr bwMode="auto">
            <a:xfrm>
              <a:off x="1457" y="2044"/>
              <a:ext cx="40" cy="40"/>
            </a:xfrm>
            <a:prstGeom prst="ellipse">
              <a:avLst/>
            </a:prstGeom>
            <a:solidFill>
              <a:schemeClr val="tx1"/>
            </a:solidFill>
            <a:ln w="25400">
              <a:solidFill>
                <a:schemeClr val="tx1"/>
              </a:solidFill>
              <a:round/>
              <a:headEnd/>
              <a:tailEnd/>
            </a:ln>
          </p:spPr>
          <p:txBody>
            <a:bodyPr/>
            <a:lstStyle/>
            <a:p>
              <a:endParaRPr lang="en-US"/>
            </a:p>
          </p:txBody>
        </p:sp>
        <p:sp>
          <p:nvSpPr>
            <p:cNvPr id="52299" name="Oval 1936"/>
            <p:cNvSpPr>
              <a:spLocks noChangeArrowheads="1"/>
            </p:cNvSpPr>
            <p:nvPr/>
          </p:nvSpPr>
          <p:spPr bwMode="auto">
            <a:xfrm>
              <a:off x="1457" y="2355"/>
              <a:ext cx="40" cy="32"/>
            </a:xfrm>
            <a:prstGeom prst="ellipse">
              <a:avLst/>
            </a:prstGeom>
            <a:solidFill>
              <a:schemeClr val="tx1"/>
            </a:solidFill>
            <a:ln w="9525">
              <a:solidFill>
                <a:schemeClr val="tx1"/>
              </a:solidFill>
              <a:round/>
              <a:headEnd/>
              <a:tailEnd/>
            </a:ln>
          </p:spPr>
          <p:txBody>
            <a:bodyPr/>
            <a:lstStyle/>
            <a:p>
              <a:endParaRPr lang="en-US"/>
            </a:p>
          </p:txBody>
        </p:sp>
        <p:sp>
          <p:nvSpPr>
            <p:cNvPr id="52300" name="Oval 1937"/>
            <p:cNvSpPr>
              <a:spLocks noChangeArrowheads="1"/>
            </p:cNvSpPr>
            <p:nvPr/>
          </p:nvSpPr>
          <p:spPr bwMode="auto">
            <a:xfrm>
              <a:off x="1457" y="2355"/>
              <a:ext cx="40" cy="32"/>
            </a:xfrm>
            <a:prstGeom prst="ellipse">
              <a:avLst/>
            </a:prstGeom>
            <a:solidFill>
              <a:schemeClr val="tx1"/>
            </a:solidFill>
            <a:ln w="25400">
              <a:solidFill>
                <a:schemeClr val="tx1"/>
              </a:solidFill>
              <a:round/>
              <a:headEnd/>
              <a:tailEnd/>
            </a:ln>
          </p:spPr>
          <p:txBody>
            <a:bodyPr/>
            <a:lstStyle/>
            <a:p>
              <a:endParaRPr lang="en-US"/>
            </a:p>
          </p:txBody>
        </p:sp>
        <p:sp>
          <p:nvSpPr>
            <p:cNvPr id="52301" name="Oval 1938"/>
            <p:cNvSpPr>
              <a:spLocks noChangeArrowheads="1"/>
            </p:cNvSpPr>
            <p:nvPr/>
          </p:nvSpPr>
          <p:spPr bwMode="auto">
            <a:xfrm>
              <a:off x="1457" y="2658"/>
              <a:ext cx="32" cy="32"/>
            </a:xfrm>
            <a:prstGeom prst="ellipse">
              <a:avLst/>
            </a:prstGeom>
            <a:solidFill>
              <a:schemeClr val="tx1"/>
            </a:solidFill>
            <a:ln w="9525">
              <a:solidFill>
                <a:schemeClr val="tx1"/>
              </a:solidFill>
              <a:round/>
              <a:headEnd/>
              <a:tailEnd/>
            </a:ln>
          </p:spPr>
          <p:txBody>
            <a:bodyPr/>
            <a:lstStyle/>
            <a:p>
              <a:endParaRPr lang="en-US"/>
            </a:p>
          </p:txBody>
        </p:sp>
        <p:sp>
          <p:nvSpPr>
            <p:cNvPr id="52302" name="Oval 1939"/>
            <p:cNvSpPr>
              <a:spLocks noChangeArrowheads="1"/>
            </p:cNvSpPr>
            <p:nvPr/>
          </p:nvSpPr>
          <p:spPr bwMode="auto">
            <a:xfrm>
              <a:off x="1457" y="2658"/>
              <a:ext cx="32" cy="32"/>
            </a:xfrm>
            <a:prstGeom prst="ellipse">
              <a:avLst/>
            </a:prstGeom>
            <a:solidFill>
              <a:schemeClr val="tx1"/>
            </a:solidFill>
            <a:ln w="25400">
              <a:solidFill>
                <a:schemeClr val="tx1"/>
              </a:solidFill>
              <a:round/>
              <a:headEnd/>
              <a:tailEnd/>
            </a:ln>
          </p:spPr>
          <p:txBody>
            <a:bodyPr/>
            <a:lstStyle/>
            <a:p>
              <a:endParaRPr lang="en-US"/>
            </a:p>
          </p:txBody>
        </p:sp>
        <p:sp>
          <p:nvSpPr>
            <p:cNvPr id="52303" name="Oval 1940"/>
            <p:cNvSpPr>
              <a:spLocks noChangeArrowheads="1"/>
            </p:cNvSpPr>
            <p:nvPr/>
          </p:nvSpPr>
          <p:spPr bwMode="auto">
            <a:xfrm>
              <a:off x="1449" y="2969"/>
              <a:ext cx="40" cy="32"/>
            </a:xfrm>
            <a:prstGeom prst="ellipse">
              <a:avLst/>
            </a:prstGeom>
            <a:solidFill>
              <a:schemeClr val="tx1"/>
            </a:solidFill>
            <a:ln w="9525">
              <a:solidFill>
                <a:schemeClr val="tx1"/>
              </a:solidFill>
              <a:round/>
              <a:headEnd/>
              <a:tailEnd/>
            </a:ln>
          </p:spPr>
          <p:txBody>
            <a:bodyPr/>
            <a:lstStyle/>
            <a:p>
              <a:endParaRPr lang="en-US"/>
            </a:p>
          </p:txBody>
        </p:sp>
        <p:sp>
          <p:nvSpPr>
            <p:cNvPr id="52304" name="Oval 1941"/>
            <p:cNvSpPr>
              <a:spLocks noChangeArrowheads="1"/>
            </p:cNvSpPr>
            <p:nvPr/>
          </p:nvSpPr>
          <p:spPr bwMode="auto">
            <a:xfrm>
              <a:off x="1449" y="2969"/>
              <a:ext cx="40" cy="32"/>
            </a:xfrm>
            <a:prstGeom prst="ellipse">
              <a:avLst/>
            </a:prstGeom>
            <a:solidFill>
              <a:schemeClr val="tx1"/>
            </a:solidFill>
            <a:ln w="25400">
              <a:solidFill>
                <a:schemeClr val="tx1"/>
              </a:solidFill>
              <a:round/>
              <a:headEnd/>
              <a:tailEnd/>
            </a:ln>
          </p:spPr>
          <p:txBody>
            <a:bodyPr/>
            <a:lstStyle/>
            <a:p>
              <a:endParaRPr lang="en-US"/>
            </a:p>
          </p:txBody>
        </p:sp>
        <p:grpSp>
          <p:nvGrpSpPr>
            <p:cNvPr id="52305" name="Group 1942"/>
            <p:cNvGrpSpPr>
              <a:grpSpLocks/>
            </p:cNvGrpSpPr>
            <p:nvPr/>
          </p:nvGrpSpPr>
          <p:grpSpPr bwMode="auto">
            <a:xfrm>
              <a:off x="1912" y="1741"/>
              <a:ext cx="40" cy="1260"/>
              <a:chOff x="1912" y="1741"/>
              <a:chExt cx="40" cy="1260"/>
            </a:xfrm>
          </p:grpSpPr>
          <p:sp>
            <p:nvSpPr>
              <p:cNvPr id="53207" name="Oval 1943"/>
              <p:cNvSpPr>
                <a:spLocks noChangeArrowheads="1"/>
              </p:cNvSpPr>
              <p:nvPr/>
            </p:nvSpPr>
            <p:spPr bwMode="auto">
              <a:xfrm>
                <a:off x="1920" y="1741"/>
                <a:ext cx="32" cy="32"/>
              </a:xfrm>
              <a:prstGeom prst="ellipse">
                <a:avLst/>
              </a:prstGeom>
              <a:solidFill>
                <a:schemeClr val="tx1"/>
              </a:solidFill>
              <a:ln w="9525">
                <a:solidFill>
                  <a:schemeClr val="tx1"/>
                </a:solidFill>
                <a:round/>
                <a:headEnd/>
                <a:tailEnd/>
              </a:ln>
            </p:spPr>
            <p:txBody>
              <a:bodyPr/>
              <a:lstStyle/>
              <a:p>
                <a:endParaRPr lang="en-US"/>
              </a:p>
            </p:txBody>
          </p:sp>
          <p:sp>
            <p:nvSpPr>
              <p:cNvPr id="53208" name="Oval 1944"/>
              <p:cNvSpPr>
                <a:spLocks noChangeArrowheads="1"/>
              </p:cNvSpPr>
              <p:nvPr/>
            </p:nvSpPr>
            <p:spPr bwMode="auto">
              <a:xfrm>
                <a:off x="1920" y="1741"/>
                <a:ext cx="32" cy="32"/>
              </a:xfrm>
              <a:prstGeom prst="ellipse">
                <a:avLst/>
              </a:prstGeom>
              <a:solidFill>
                <a:schemeClr val="tx1"/>
              </a:solidFill>
              <a:ln w="25400">
                <a:solidFill>
                  <a:schemeClr val="tx1"/>
                </a:solidFill>
                <a:round/>
                <a:headEnd/>
                <a:tailEnd/>
              </a:ln>
            </p:spPr>
            <p:txBody>
              <a:bodyPr/>
              <a:lstStyle/>
              <a:p>
                <a:endParaRPr lang="en-US"/>
              </a:p>
            </p:txBody>
          </p:sp>
          <p:sp>
            <p:nvSpPr>
              <p:cNvPr id="53209" name="Oval 1945"/>
              <p:cNvSpPr>
                <a:spLocks noChangeArrowheads="1"/>
              </p:cNvSpPr>
              <p:nvPr/>
            </p:nvSpPr>
            <p:spPr bwMode="auto">
              <a:xfrm>
                <a:off x="1920" y="2044"/>
                <a:ext cx="32" cy="32"/>
              </a:xfrm>
              <a:prstGeom prst="ellipse">
                <a:avLst/>
              </a:prstGeom>
              <a:solidFill>
                <a:schemeClr val="tx1"/>
              </a:solidFill>
              <a:ln w="9525">
                <a:solidFill>
                  <a:schemeClr val="tx1"/>
                </a:solidFill>
                <a:round/>
                <a:headEnd/>
                <a:tailEnd/>
              </a:ln>
            </p:spPr>
            <p:txBody>
              <a:bodyPr/>
              <a:lstStyle/>
              <a:p>
                <a:endParaRPr lang="en-US"/>
              </a:p>
            </p:txBody>
          </p:sp>
          <p:sp>
            <p:nvSpPr>
              <p:cNvPr id="53210" name="Oval 1946"/>
              <p:cNvSpPr>
                <a:spLocks noChangeArrowheads="1"/>
              </p:cNvSpPr>
              <p:nvPr/>
            </p:nvSpPr>
            <p:spPr bwMode="auto">
              <a:xfrm>
                <a:off x="1920" y="2044"/>
                <a:ext cx="32" cy="32"/>
              </a:xfrm>
              <a:prstGeom prst="ellipse">
                <a:avLst/>
              </a:prstGeom>
              <a:solidFill>
                <a:schemeClr val="tx1"/>
              </a:solidFill>
              <a:ln w="25400">
                <a:solidFill>
                  <a:schemeClr val="tx1"/>
                </a:solidFill>
                <a:round/>
                <a:headEnd/>
                <a:tailEnd/>
              </a:ln>
            </p:spPr>
            <p:txBody>
              <a:bodyPr/>
              <a:lstStyle/>
              <a:p>
                <a:endParaRPr lang="en-US"/>
              </a:p>
            </p:txBody>
          </p:sp>
          <p:sp>
            <p:nvSpPr>
              <p:cNvPr id="53211" name="Oval 1947"/>
              <p:cNvSpPr>
                <a:spLocks noChangeArrowheads="1"/>
              </p:cNvSpPr>
              <p:nvPr/>
            </p:nvSpPr>
            <p:spPr bwMode="auto">
              <a:xfrm>
                <a:off x="1920" y="2347"/>
                <a:ext cx="32" cy="40"/>
              </a:xfrm>
              <a:prstGeom prst="ellipse">
                <a:avLst/>
              </a:prstGeom>
              <a:solidFill>
                <a:schemeClr val="tx1"/>
              </a:solidFill>
              <a:ln w="9525">
                <a:solidFill>
                  <a:schemeClr val="tx1"/>
                </a:solidFill>
                <a:round/>
                <a:headEnd/>
                <a:tailEnd/>
              </a:ln>
            </p:spPr>
            <p:txBody>
              <a:bodyPr/>
              <a:lstStyle/>
              <a:p>
                <a:endParaRPr lang="en-US"/>
              </a:p>
            </p:txBody>
          </p:sp>
          <p:sp>
            <p:nvSpPr>
              <p:cNvPr id="53212" name="Oval 1948"/>
              <p:cNvSpPr>
                <a:spLocks noChangeArrowheads="1"/>
              </p:cNvSpPr>
              <p:nvPr/>
            </p:nvSpPr>
            <p:spPr bwMode="auto">
              <a:xfrm>
                <a:off x="1920" y="2347"/>
                <a:ext cx="32" cy="40"/>
              </a:xfrm>
              <a:prstGeom prst="ellipse">
                <a:avLst/>
              </a:prstGeom>
              <a:solidFill>
                <a:schemeClr val="tx1"/>
              </a:solidFill>
              <a:ln w="25400">
                <a:solidFill>
                  <a:schemeClr val="tx1"/>
                </a:solidFill>
                <a:round/>
                <a:headEnd/>
                <a:tailEnd/>
              </a:ln>
            </p:spPr>
            <p:txBody>
              <a:bodyPr/>
              <a:lstStyle/>
              <a:p>
                <a:endParaRPr lang="en-US"/>
              </a:p>
            </p:txBody>
          </p:sp>
          <p:sp>
            <p:nvSpPr>
              <p:cNvPr id="53213" name="Oval 1949"/>
              <p:cNvSpPr>
                <a:spLocks noChangeArrowheads="1"/>
              </p:cNvSpPr>
              <p:nvPr/>
            </p:nvSpPr>
            <p:spPr bwMode="auto">
              <a:xfrm>
                <a:off x="1920" y="2658"/>
                <a:ext cx="32" cy="32"/>
              </a:xfrm>
              <a:prstGeom prst="ellipse">
                <a:avLst/>
              </a:prstGeom>
              <a:solidFill>
                <a:schemeClr val="tx1"/>
              </a:solidFill>
              <a:ln w="9525">
                <a:solidFill>
                  <a:schemeClr val="tx1"/>
                </a:solidFill>
                <a:round/>
                <a:headEnd/>
                <a:tailEnd/>
              </a:ln>
            </p:spPr>
            <p:txBody>
              <a:bodyPr/>
              <a:lstStyle/>
              <a:p>
                <a:endParaRPr lang="en-US"/>
              </a:p>
            </p:txBody>
          </p:sp>
          <p:sp>
            <p:nvSpPr>
              <p:cNvPr id="53214" name="Oval 1950"/>
              <p:cNvSpPr>
                <a:spLocks noChangeArrowheads="1"/>
              </p:cNvSpPr>
              <p:nvPr/>
            </p:nvSpPr>
            <p:spPr bwMode="auto">
              <a:xfrm>
                <a:off x="1920" y="2658"/>
                <a:ext cx="32" cy="32"/>
              </a:xfrm>
              <a:prstGeom prst="ellipse">
                <a:avLst/>
              </a:prstGeom>
              <a:solidFill>
                <a:schemeClr val="tx1"/>
              </a:solidFill>
              <a:ln w="25400">
                <a:solidFill>
                  <a:schemeClr val="tx1"/>
                </a:solidFill>
                <a:round/>
                <a:headEnd/>
                <a:tailEnd/>
              </a:ln>
            </p:spPr>
            <p:txBody>
              <a:bodyPr/>
              <a:lstStyle/>
              <a:p>
                <a:endParaRPr lang="en-US"/>
              </a:p>
            </p:txBody>
          </p:sp>
          <p:sp>
            <p:nvSpPr>
              <p:cNvPr id="53215" name="Oval 1951"/>
              <p:cNvSpPr>
                <a:spLocks noChangeArrowheads="1"/>
              </p:cNvSpPr>
              <p:nvPr/>
            </p:nvSpPr>
            <p:spPr bwMode="auto">
              <a:xfrm>
                <a:off x="1912" y="2961"/>
                <a:ext cx="32" cy="40"/>
              </a:xfrm>
              <a:prstGeom prst="ellipse">
                <a:avLst/>
              </a:prstGeom>
              <a:solidFill>
                <a:schemeClr val="tx1"/>
              </a:solidFill>
              <a:ln w="9525">
                <a:solidFill>
                  <a:schemeClr val="tx1"/>
                </a:solidFill>
                <a:round/>
                <a:headEnd/>
                <a:tailEnd/>
              </a:ln>
            </p:spPr>
            <p:txBody>
              <a:bodyPr/>
              <a:lstStyle/>
              <a:p>
                <a:endParaRPr lang="en-US"/>
              </a:p>
            </p:txBody>
          </p:sp>
          <p:sp>
            <p:nvSpPr>
              <p:cNvPr id="53216" name="Oval 1952"/>
              <p:cNvSpPr>
                <a:spLocks noChangeArrowheads="1"/>
              </p:cNvSpPr>
              <p:nvPr/>
            </p:nvSpPr>
            <p:spPr bwMode="auto">
              <a:xfrm>
                <a:off x="1912" y="2961"/>
                <a:ext cx="32" cy="40"/>
              </a:xfrm>
              <a:prstGeom prst="ellipse">
                <a:avLst/>
              </a:prstGeom>
              <a:solidFill>
                <a:schemeClr val="tx1"/>
              </a:solidFill>
              <a:ln w="25400">
                <a:solidFill>
                  <a:schemeClr val="tx1"/>
                </a:solidFill>
                <a:round/>
                <a:headEnd/>
                <a:tailEnd/>
              </a:ln>
            </p:spPr>
            <p:txBody>
              <a:bodyPr/>
              <a:lstStyle/>
              <a:p>
                <a:endParaRPr lang="en-US"/>
              </a:p>
            </p:txBody>
          </p:sp>
        </p:grpSp>
        <p:grpSp>
          <p:nvGrpSpPr>
            <p:cNvPr id="52306" name="Group 1953"/>
            <p:cNvGrpSpPr>
              <a:grpSpLocks/>
            </p:cNvGrpSpPr>
            <p:nvPr/>
          </p:nvGrpSpPr>
          <p:grpSpPr bwMode="auto">
            <a:xfrm>
              <a:off x="2375" y="1749"/>
              <a:ext cx="40" cy="1252"/>
              <a:chOff x="2375" y="1749"/>
              <a:chExt cx="40" cy="1252"/>
            </a:xfrm>
          </p:grpSpPr>
          <p:sp>
            <p:nvSpPr>
              <p:cNvPr id="53197" name="Oval 1954"/>
              <p:cNvSpPr>
                <a:spLocks noChangeArrowheads="1"/>
              </p:cNvSpPr>
              <p:nvPr/>
            </p:nvSpPr>
            <p:spPr bwMode="auto">
              <a:xfrm>
                <a:off x="2375" y="1749"/>
                <a:ext cx="32" cy="32"/>
              </a:xfrm>
              <a:prstGeom prst="ellipse">
                <a:avLst/>
              </a:prstGeom>
              <a:solidFill>
                <a:schemeClr val="tx1"/>
              </a:solidFill>
              <a:ln w="9525">
                <a:solidFill>
                  <a:schemeClr val="tx1"/>
                </a:solidFill>
                <a:round/>
                <a:headEnd/>
                <a:tailEnd/>
              </a:ln>
            </p:spPr>
            <p:txBody>
              <a:bodyPr/>
              <a:lstStyle/>
              <a:p>
                <a:endParaRPr lang="en-US"/>
              </a:p>
            </p:txBody>
          </p:sp>
          <p:sp>
            <p:nvSpPr>
              <p:cNvPr id="53198" name="Oval 1955"/>
              <p:cNvSpPr>
                <a:spLocks noChangeArrowheads="1"/>
              </p:cNvSpPr>
              <p:nvPr/>
            </p:nvSpPr>
            <p:spPr bwMode="auto">
              <a:xfrm>
                <a:off x="2375" y="1749"/>
                <a:ext cx="32" cy="32"/>
              </a:xfrm>
              <a:prstGeom prst="ellipse">
                <a:avLst/>
              </a:prstGeom>
              <a:solidFill>
                <a:schemeClr val="tx1"/>
              </a:solidFill>
              <a:ln w="25400">
                <a:solidFill>
                  <a:schemeClr val="tx1"/>
                </a:solidFill>
                <a:round/>
                <a:headEnd/>
                <a:tailEnd/>
              </a:ln>
            </p:spPr>
            <p:txBody>
              <a:bodyPr/>
              <a:lstStyle/>
              <a:p>
                <a:endParaRPr lang="en-US"/>
              </a:p>
            </p:txBody>
          </p:sp>
          <p:sp>
            <p:nvSpPr>
              <p:cNvPr id="53199" name="Oval 1956"/>
              <p:cNvSpPr>
                <a:spLocks noChangeArrowheads="1"/>
              </p:cNvSpPr>
              <p:nvPr/>
            </p:nvSpPr>
            <p:spPr bwMode="auto">
              <a:xfrm>
                <a:off x="2383" y="2052"/>
                <a:ext cx="32" cy="32"/>
              </a:xfrm>
              <a:prstGeom prst="ellipse">
                <a:avLst/>
              </a:prstGeom>
              <a:solidFill>
                <a:schemeClr val="tx1"/>
              </a:solidFill>
              <a:ln w="9525">
                <a:solidFill>
                  <a:schemeClr val="tx1"/>
                </a:solidFill>
                <a:round/>
                <a:headEnd/>
                <a:tailEnd/>
              </a:ln>
            </p:spPr>
            <p:txBody>
              <a:bodyPr/>
              <a:lstStyle/>
              <a:p>
                <a:endParaRPr lang="en-US"/>
              </a:p>
            </p:txBody>
          </p:sp>
          <p:sp>
            <p:nvSpPr>
              <p:cNvPr id="53200" name="Oval 1957"/>
              <p:cNvSpPr>
                <a:spLocks noChangeArrowheads="1"/>
              </p:cNvSpPr>
              <p:nvPr/>
            </p:nvSpPr>
            <p:spPr bwMode="auto">
              <a:xfrm>
                <a:off x="2383" y="2052"/>
                <a:ext cx="32" cy="32"/>
              </a:xfrm>
              <a:prstGeom prst="ellipse">
                <a:avLst/>
              </a:prstGeom>
              <a:solidFill>
                <a:schemeClr val="tx1"/>
              </a:solidFill>
              <a:ln w="25400">
                <a:solidFill>
                  <a:schemeClr val="tx1"/>
                </a:solidFill>
                <a:round/>
                <a:headEnd/>
                <a:tailEnd/>
              </a:ln>
            </p:spPr>
            <p:txBody>
              <a:bodyPr/>
              <a:lstStyle/>
              <a:p>
                <a:endParaRPr lang="en-US"/>
              </a:p>
            </p:txBody>
          </p:sp>
          <p:sp>
            <p:nvSpPr>
              <p:cNvPr id="53201" name="Oval 1958"/>
              <p:cNvSpPr>
                <a:spLocks noChangeArrowheads="1"/>
              </p:cNvSpPr>
              <p:nvPr/>
            </p:nvSpPr>
            <p:spPr bwMode="auto">
              <a:xfrm>
                <a:off x="2383" y="2355"/>
                <a:ext cx="32" cy="32"/>
              </a:xfrm>
              <a:prstGeom prst="ellipse">
                <a:avLst/>
              </a:prstGeom>
              <a:solidFill>
                <a:schemeClr val="tx1"/>
              </a:solidFill>
              <a:ln w="9525">
                <a:solidFill>
                  <a:schemeClr val="tx1"/>
                </a:solidFill>
                <a:round/>
                <a:headEnd/>
                <a:tailEnd/>
              </a:ln>
            </p:spPr>
            <p:txBody>
              <a:bodyPr/>
              <a:lstStyle/>
              <a:p>
                <a:endParaRPr lang="en-US"/>
              </a:p>
            </p:txBody>
          </p:sp>
          <p:sp>
            <p:nvSpPr>
              <p:cNvPr id="53202" name="Oval 1959"/>
              <p:cNvSpPr>
                <a:spLocks noChangeArrowheads="1"/>
              </p:cNvSpPr>
              <p:nvPr/>
            </p:nvSpPr>
            <p:spPr bwMode="auto">
              <a:xfrm>
                <a:off x="2383"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3203" name="Oval 1960"/>
              <p:cNvSpPr>
                <a:spLocks noChangeArrowheads="1"/>
              </p:cNvSpPr>
              <p:nvPr/>
            </p:nvSpPr>
            <p:spPr bwMode="auto">
              <a:xfrm>
                <a:off x="2375" y="2658"/>
                <a:ext cx="32" cy="40"/>
              </a:xfrm>
              <a:prstGeom prst="ellipse">
                <a:avLst/>
              </a:prstGeom>
              <a:solidFill>
                <a:schemeClr val="tx1"/>
              </a:solidFill>
              <a:ln w="9525">
                <a:solidFill>
                  <a:schemeClr val="tx1"/>
                </a:solidFill>
                <a:round/>
                <a:headEnd/>
                <a:tailEnd/>
              </a:ln>
            </p:spPr>
            <p:txBody>
              <a:bodyPr/>
              <a:lstStyle/>
              <a:p>
                <a:endParaRPr lang="en-US"/>
              </a:p>
            </p:txBody>
          </p:sp>
          <p:sp>
            <p:nvSpPr>
              <p:cNvPr id="53204" name="Oval 1961"/>
              <p:cNvSpPr>
                <a:spLocks noChangeArrowheads="1"/>
              </p:cNvSpPr>
              <p:nvPr/>
            </p:nvSpPr>
            <p:spPr bwMode="auto">
              <a:xfrm>
                <a:off x="2375" y="2658"/>
                <a:ext cx="32" cy="40"/>
              </a:xfrm>
              <a:prstGeom prst="ellipse">
                <a:avLst/>
              </a:prstGeom>
              <a:solidFill>
                <a:schemeClr val="tx1"/>
              </a:solidFill>
              <a:ln w="25400">
                <a:solidFill>
                  <a:schemeClr val="tx1"/>
                </a:solidFill>
                <a:round/>
                <a:headEnd/>
                <a:tailEnd/>
              </a:ln>
            </p:spPr>
            <p:txBody>
              <a:bodyPr/>
              <a:lstStyle/>
              <a:p>
                <a:endParaRPr lang="en-US"/>
              </a:p>
            </p:txBody>
          </p:sp>
          <p:sp>
            <p:nvSpPr>
              <p:cNvPr id="53205" name="Oval 1962"/>
              <p:cNvSpPr>
                <a:spLocks noChangeArrowheads="1"/>
              </p:cNvSpPr>
              <p:nvPr/>
            </p:nvSpPr>
            <p:spPr bwMode="auto">
              <a:xfrm>
                <a:off x="2375" y="2969"/>
                <a:ext cx="32" cy="32"/>
              </a:xfrm>
              <a:prstGeom prst="ellipse">
                <a:avLst/>
              </a:prstGeom>
              <a:solidFill>
                <a:schemeClr val="tx1"/>
              </a:solidFill>
              <a:ln w="9525">
                <a:solidFill>
                  <a:schemeClr val="tx1"/>
                </a:solidFill>
                <a:round/>
                <a:headEnd/>
                <a:tailEnd/>
              </a:ln>
            </p:spPr>
            <p:txBody>
              <a:bodyPr/>
              <a:lstStyle/>
              <a:p>
                <a:endParaRPr lang="en-US"/>
              </a:p>
            </p:txBody>
          </p:sp>
          <p:sp>
            <p:nvSpPr>
              <p:cNvPr id="53206" name="Oval 1963"/>
              <p:cNvSpPr>
                <a:spLocks noChangeArrowheads="1"/>
              </p:cNvSpPr>
              <p:nvPr/>
            </p:nvSpPr>
            <p:spPr bwMode="auto">
              <a:xfrm>
                <a:off x="2375" y="2969"/>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2307" name="Group 1964"/>
            <p:cNvGrpSpPr>
              <a:grpSpLocks/>
            </p:cNvGrpSpPr>
            <p:nvPr/>
          </p:nvGrpSpPr>
          <p:grpSpPr bwMode="auto">
            <a:xfrm>
              <a:off x="1489" y="2076"/>
              <a:ext cx="431" cy="284"/>
              <a:chOff x="1489" y="2076"/>
              <a:chExt cx="431" cy="284"/>
            </a:xfrm>
          </p:grpSpPr>
          <p:sp>
            <p:nvSpPr>
              <p:cNvPr id="53195" name="Freeform 1965"/>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chemeClr val="tx1"/>
              </a:solidFill>
              <a:ln w="9525">
                <a:solidFill>
                  <a:schemeClr val="tx1"/>
                </a:solidFill>
                <a:round/>
                <a:headEnd/>
                <a:tailEnd/>
              </a:ln>
            </p:spPr>
            <p:txBody>
              <a:bodyPr/>
              <a:lstStyle/>
              <a:p>
                <a:endParaRPr lang="en-US"/>
              </a:p>
            </p:txBody>
          </p:sp>
          <p:sp>
            <p:nvSpPr>
              <p:cNvPr id="53196" name="Line 1966"/>
              <p:cNvSpPr>
                <a:spLocks noChangeShapeType="1"/>
              </p:cNvSpPr>
              <p:nvPr/>
            </p:nvSpPr>
            <p:spPr bwMode="auto">
              <a:xfrm flipV="1">
                <a:off x="1489" y="2143"/>
                <a:ext cx="327" cy="21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308" name="Group 1967"/>
            <p:cNvGrpSpPr>
              <a:grpSpLocks/>
            </p:cNvGrpSpPr>
            <p:nvPr/>
          </p:nvGrpSpPr>
          <p:grpSpPr bwMode="auto">
            <a:xfrm>
              <a:off x="1489" y="1733"/>
              <a:ext cx="423" cy="56"/>
              <a:chOff x="1489" y="1733"/>
              <a:chExt cx="423" cy="56"/>
            </a:xfrm>
          </p:grpSpPr>
          <p:sp>
            <p:nvSpPr>
              <p:cNvPr id="53187" name="Freeform 1968"/>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tx1"/>
              </a:solidFill>
              <a:ln w="9525">
                <a:solidFill>
                  <a:schemeClr val="tx1"/>
                </a:solidFill>
                <a:round/>
                <a:headEnd/>
                <a:tailEnd/>
              </a:ln>
            </p:spPr>
            <p:txBody>
              <a:bodyPr/>
              <a:lstStyle/>
              <a:p>
                <a:endParaRPr lang="en-US"/>
              </a:p>
            </p:txBody>
          </p:sp>
          <p:grpSp>
            <p:nvGrpSpPr>
              <p:cNvPr id="53188" name="Group 1969"/>
              <p:cNvGrpSpPr>
                <a:grpSpLocks/>
              </p:cNvGrpSpPr>
              <p:nvPr/>
            </p:nvGrpSpPr>
            <p:grpSpPr bwMode="auto">
              <a:xfrm>
                <a:off x="1489" y="1757"/>
                <a:ext cx="295" cy="1"/>
                <a:chOff x="1489" y="1757"/>
                <a:chExt cx="295" cy="1"/>
              </a:xfrm>
            </p:grpSpPr>
            <p:sp>
              <p:nvSpPr>
                <p:cNvPr id="53189" name="Line 1970"/>
                <p:cNvSpPr>
                  <a:spLocks noChangeShapeType="1"/>
                </p:cNvSpPr>
                <p:nvPr/>
              </p:nvSpPr>
              <p:spPr bwMode="auto">
                <a:xfrm>
                  <a:off x="1489"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90" name="Line 1971"/>
                <p:cNvSpPr>
                  <a:spLocks noChangeShapeType="1"/>
                </p:cNvSpPr>
                <p:nvPr/>
              </p:nvSpPr>
              <p:spPr bwMode="auto">
                <a:xfrm>
                  <a:off x="1544"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91" name="Line 1972"/>
                <p:cNvSpPr>
                  <a:spLocks noChangeShapeType="1"/>
                </p:cNvSpPr>
                <p:nvPr/>
              </p:nvSpPr>
              <p:spPr bwMode="auto">
                <a:xfrm>
                  <a:off x="1600"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92" name="Line 1973"/>
                <p:cNvSpPr>
                  <a:spLocks noChangeShapeType="1"/>
                </p:cNvSpPr>
                <p:nvPr/>
              </p:nvSpPr>
              <p:spPr bwMode="auto">
                <a:xfrm>
                  <a:off x="1656"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93" name="Line 1974"/>
                <p:cNvSpPr>
                  <a:spLocks noChangeShapeType="1"/>
                </p:cNvSpPr>
                <p:nvPr/>
              </p:nvSpPr>
              <p:spPr bwMode="auto">
                <a:xfrm>
                  <a:off x="1712"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94" name="Line 1975"/>
                <p:cNvSpPr>
                  <a:spLocks noChangeShapeType="1"/>
                </p:cNvSpPr>
                <p:nvPr/>
              </p:nvSpPr>
              <p:spPr bwMode="auto">
                <a:xfrm>
                  <a:off x="1768"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09" name="Group 1976"/>
            <p:cNvGrpSpPr>
              <a:grpSpLocks/>
            </p:cNvGrpSpPr>
            <p:nvPr/>
          </p:nvGrpSpPr>
          <p:grpSpPr bwMode="auto">
            <a:xfrm>
              <a:off x="1952" y="1725"/>
              <a:ext cx="415" cy="56"/>
              <a:chOff x="1952" y="1725"/>
              <a:chExt cx="415" cy="56"/>
            </a:xfrm>
          </p:grpSpPr>
          <p:sp>
            <p:nvSpPr>
              <p:cNvPr id="53179" name="Freeform 1977"/>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3180" name="Group 1978"/>
              <p:cNvGrpSpPr>
                <a:grpSpLocks/>
              </p:cNvGrpSpPr>
              <p:nvPr/>
            </p:nvGrpSpPr>
            <p:grpSpPr bwMode="auto">
              <a:xfrm>
                <a:off x="1952" y="1757"/>
                <a:ext cx="295" cy="1"/>
                <a:chOff x="1952" y="1757"/>
                <a:chExt cx="295" cy="1"/>
              </a:xfrm>
            </p:grpSpPr>
            <p:sp>
              <p:nvSpPr>
                <p:cNvPr id="53181" name="Line 1979"/>
                <p:cNvSpPr>
                  <a:spLocks noChangeShapeType="1"/>
                </p:cNvSpPr>
                <p:nvPr/>
              </p:nvSpPr>
              <p:spPr bwMode="auto">
                <a:xfrm>
                  <a:off x="1952"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82" name="Line 1980"/>
                <p:cNvSpPr>
                  <a:spLocks noChangeShapeType="1"/>
                </p:cNvSpPr>
                <p:nvPr/>
              </p:nvSpPr>
              <p:spPr bwMode="auto">
                <a:xfrm>
                  <a:off x="2008" y="1757"/>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83" name="Line 1981"/>
                <p:cNvSpPr>
                  <a:spLocks noChangeShapeType="1"/>
                </p:cNvSpPr>
                <p:nvPr/>
              </p:nvSpPr>
              <p:spPr bwMode="auto">
                <a:xfrm>
                  <a:off x="2063"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84" name="Line 1982"/>
                <p:cNvSpPr>
                  <a:spLocks noChangeShapeType="1"/>
                </p:cNvSpPr>
                <p:nvPr/>
              </p:nvSpPr>
              <p:spPr bwMode="auto">
                <a:xfrm>
                  <a:off x="2119"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85" name="Line 1983"/>
                <p:cNvSpPr>
                  <a:spLocks noChangeShapeType="1"/>
                </p:cNvSpPr>
                <p:nvPr/>
              </p:nvSpPr>
              <p:spPr bwMode="auto">
                <a:xfrm>
                  <a:off x="2175"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86" name="Line 1984"/>
                <p:cNvSpPr>
                  <a:spLocks noChangeShapeType="1"/>
                </p:cNvSpPr>
                <p:nvPr/>
              </p:nvSpPr>
              <p:spPr bwMode="auto">
                <a:xfrm>
                  <a:off x="2231"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10" name="Group 1985"/>
            <p:cNvGrpSpPr>
              <a:grpSpLocks/>
            </p:cNvGrpSpPr>
            <p:nvPr/>
          </p:nvGrpSpPr>
          <p:grpSpPr bwMode="auto">
            <a:xfrm>
              <a:off x="1497" y="2036"/>
              <a:ext cx="415" cy="56"/>
              <a:chOff x="1497" y="2036"/>
              <a:chExt cx="415" cy="56"/>
            </a:xfrm>
          </p:grpSpPr>
          <p:sp>
            <p:nvSpPr>
              <p:cNvPr id="53171" name="Freeform 1986"/>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3172" name="Group 1987"/>
              <p:cNvGrpSpPr>
                <a:grpSpLocks/>
              </p:cNvGrpSpPr>
              <p:nvPr/>
            </p:nvGrpSpPr>
            <p:grpSpPr bwMode="auto">
              <a:xfrm>
                <a:off x="1497" y="2068"/>
                <a:ext cx="295" cy="1"/>
                <a:chOff x="1497" y="2068"/>
                <a:chExt cx="295" cy="1"/>
              </a:xfrm>
            </p:grpSpPr>
            <p:sp>
              <p:nvSpPr>
                <p:cNvPr id="53173" name="Line 1988"/>
                <p:cNvSpPr>
                  <a:spLocks noChangeShapeType="1"/>
                </p:cNvSpPr>
                <p:nvPr/>
              </p:nvSpPr>
              <p:spPr bwMode="auto">
                <a:xfrm>
                  <a:off x="1497" y="206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74" name="Line 1989"/>
                <p:cNvSpPr>
                  <a:spLocks noChangeShapeType="1"/>
                </p:cNvSpPr>
                <p:nvPr/>
              </p:nvSpPr>
              <p:spPr bwMode="auto">
                <a:xfrm>
                  <a:off x="1552"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75" name="Line 1990"/>
                <p:cNvSpPr>
                  <a:spLocks noChangeShapeType="1"/>
                </p:cNvSpPr>
                <p:nvPr/>
              </p:nvSpPr>
              <p:spPr bwMode="auto">
                <a:xfrm>
                  <a:off x="1608"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76" name="Line 1991"/>
                <p:cNvSpPr>
                  <a:spLocks noChangeShapeType="1"/>
                </p:cNvSpPr>
                <p:nvPr/>
              </p:nvSpPr>
              <p:spPr bwMode="auto">
                <a:xfrm>
                  <a:off x="1664"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77" name="Line 1992"/>
                <p:cNvSpPr>
                  <a:spLocks noChangeShapeType="1"/>
                </p:cNvSpPr>
                <p:nvPr/>
              </p:nvSpPr>
              <p:spPr bwMode="auto">
                <a:xfrm>
                  <a:off x="1720"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78" name="Line 1993"/>
                <p:cNvSpPr>
                  <a:spLocks noChangeShapeType="1"/>
                </p:cNvSpPr>
                <p:nvPr/>
              </p:nvSpPr>
              <p:spPr bwMode="auto">
                <a:xfrm>
                  <a:off x="1776" y="206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11" name="Group 1994"/>
            <p:cNvGrpSpPr>
              <a:grpSpLocks/>
            </p:cNvGrpSpPr>
            <p:nvPr/>
          </p:nvGrpSpPr>
          <p:grpSpPr bwMode="auto">
            <a:xfrm>
              <a:off x="1960" y="2036"/>
              <a:ext cx="423" cy="56"/>
              <a:chOff x="1960" y="2036"/>
              <a:chExt cx="423" cy="56"/>
            </a:xfrm>
          </p:grpSpPr>
          <p:sp>
            <p:nvSpPr>
              <p:cNvPr id="53163" name="Freeform 1995"/>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3164" name="Group 1996"/>
              <p:cNvGrpSpPr>
                <a:grpSpLocks/>
              </p:cNvGrpSpPr>
              <p:nvPr/>
            </p:nvGrpSpPr>
            <p:grpSpPr bwMode="auto">
              <a:xfrm>
                <a:off x="1960" y="2068"/>
                <a:ext cx="303" cy="1"/>
                <a:chOff x="1960" y="2068"/>
                <a:chExt cx="303" cy="1"/>
              </a:xfrm>
            </p:grpSpPr>
            <p:sp>
              <p:nvSpPr>
                <p:cNvPr id="53165" name="Line 1997"/>
                <p:cNvSpPr>
                  <a:spLocks noChangeShapeType="1"/>
                </p:cNvSpPr>
                <p:nvPr/>
              </p:nvSpPr>
              <p:spPr bwMode="auto">
                <a:xfrm>
                  <a:off x="1960"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66" name="Line 1998"/>
                <p:cNvSpPr>
                  <a:spLocks noChangeShapeType="1"/>
                </p:cNvSpPr>
                <p:nvPr/>
              </p:nvSpPr>
              <p:spPr bwMode="auto">
                <a:xfrm>
                  <a:off x="2015"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67" name="Line 1999"/>
                <p:cNvSpPr>
                  <a:spLocks noChangeShapeType="1"/>
                </p:cNvSpPr>
                <p:nvPr/>
              </p:nvSpPr>
              <p:spPr bwMode="auto">
                <a:xfrm>
                  <a:off x="2071"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68" name="Line 2000"/>
                <p:cNvSpPr>
                  <a:spLocks noChangeShapeType="1"/>
                </p:cNvSpPr>
                <p:nvPr/>
              </p:nvSpPr>
              <p:spPr bwMode="auto">
                <a:xfrm>
                  <a:off x="2127"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69" name="Line 2001"/>
                <p:cNvSpPr>
                  <a:spLocks noChangeShapeType="1"/>
                </p:cNvSpPr>
                <p:nvPr/>
              </p:nvSpPr>
              <p:spPr bwMode="auto">
                <a:xfrm>
                  <a:off x="2183"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70" name="Line 2002"/>
                <p:cNvSpPr>
                  <a:spLocks noChangeShapeType="1"/>
                </p:cNvSpPr>
                <p:nvPr/>
              </p:nvSpPr>
              <p:spPr bwMode="auto">
                <a:xfrm>
                  <a:off x="2239"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12" name="Group 2003"/>
            <p:cNvGrpSpPr>
              <a:grpSpLocks/>
            </p:cNvGrpSpPr>
            <p:nvPr/>
          </p:nvGrpSpPr>
          <p:grpSpPr bwMode="auto">
            <a:xfrm>
              <a:off x="2431" y="2036"/>
              <a:ext cx="415" cy="56"/>
              <a:chOff x="2431" y="2036"/>
              <a:chExt cx="415" cy="56"/>
            </a:xfrm>
          </p:grpSpPr>
          <p:sp>
            <p:nvSpPr>
              <p:cNvPr id="53155" name="Freeform 2004"/>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3156" name="Group 2005"/>
              <p:cNvGrpSpPr>
                <a:grpSpLocks/>
              </p:cNvGrpSpPr>
              <p:nvPr/>
            </p:nvGrpSpPr>
            <p:grpSpPr bwMode="auto">
              <a:xfrm>
                <a:off x="2431" y="2068"/>
                <a:ext cx="295" cy="1"/>
                <a:chOff x="2431" y="2068"/>
                <a:chExt cx="295" cy="1"/>
              </a:xfrm>
            </p:grpSpPr>
            <p:sp>
              <p:nvSpPr>
                <p:cNvPr id="53157" name="Line 2006"/>
                <p:cNvSpPr>
                  <a:spLocks noChangeShapeType="1"/>
                </p:cNvSpPr>
                <p:nvPr/>
              </p:nvSpPr>
              <p:spPr bwMode="auto">
                <a:xfrm>
                  <a:off x="2431"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58" name="Line 2007"/>
                <p:cNvSpPr>
                  <a:spLocks noChangeShapeType="1"/>
                </p:cNvSpPr>
                <p:nvPr/>
              </p:nvSpPr>
              <p:spPr bwMode="auto">
                <a:xfrm>
                  <a:off x="2487"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59" name="Line 2008"/>
                <p:cNvSpPr>
                  <a:spLocks noChangeShapeType="1"/>
                </p:cNvSpPr>
                <p:nvPr/>
              </p:nvSpPr>
              <p:spPr bwMode="auto">
                <a:xfrm>
                  <a:off x="2542"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60" name="Line 2009"/>
                <p:cNvSpPr>
                  <a:spLocks noChangeShapeType="1"/>
                </p:cNvSpPr>
                <p:nvPr/>
              </p:nvSpPr>
              <p:spPr bwMode="auto">
                <a:xfrm>
                  <a:off x="2598"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61" name="Line 2010"/>
                <p:cNvSpPr>
                  <a:spLocks noChangeShapeType="1"/>
                </p:cNvSpPr>
                <p:nvPr/>
              </p:nvSpPr>
              <p:spPr bwMode="auto">
                <a:xfrm>
                  <a:off x="2654"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62" name="Line 2011"/>
                <p:cNvSpPr>
                  <a:spLocks noChangeShapeType="1"/>
                </p:cNvSpPr>
                <p:nvPr/>
              </p:nvSpPr>
              <p:spPr bwMode="auto">
                <a:xfrm>
                  <a:off x="2710" y="206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13" name="Group 2012"/>
            <p:cNvGrpSpPr>
              <a:grpSpLocks/>
            </p:cNvGrpSpPr>
            <p:nvPr/>
          </p:nvGrpSpPr>
          <p:grpSpPr bwMode="auto">
            <a:xfrm>
              <a:off x="2423" y="2347"/>
              <a:ext cx="415" cy="56"/>
              <a:chOff x="2423" y="2347"/>
              <a:chExt cx="415" cy="56"/>
            </a:xfrm>
          </p:grpSpPr>
          <p:sp>
            <p:nvSpPr>
              <p:cNvPr id="53147" name="Freeform 2013"/>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3148" name="Group 2014"/>
              <p:cNvGrpSpPr>
                <a:grpSpLocks/>
              </p:cNvGrpSpPr>
              <p:nvPr/>
            </p:nvGrpSpPr>
            <p:grpSpPr bwMode="auto">
              <a:xfrm>
                <a:off x="2423" y="2371"/>
                <a:ext cx="295" cy="1"/>
                <a:chOff x="2423" y="2371"/>
                <a:chExt cx="295" cy="1"/>
              </a:xfrm>
            </p:grpSpPr>
            <p:sp>
              <p:nvSpPr>
                <p:cNvPr id="53149" name="Line 2015"/>
                <p:cNvSpPr>
                  <a:spLocks noChangeShapeType="1"/>
                </p:cNvSpPr>
                <p:nvPr/>
              </p:nvSpPr>
              <p:spPr bwMode="auto">
                <a:xfrm>
                  <a:off x="2423"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50" name="Line 2016"/>
                <p:cNvSpPr>
                  <a:spLocks noChangeShapeType="1"/>
                </p:cNvSpPr>
                <p:nvPr/>
              </p:nvSpPr>
              <p:spPr bwMode="auto">
                <a:xfrm>
                  <a:off x="2479"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51" name="Line 2017"/>
                <p:cNvSpPr>
                  <a:spLocks noChangeShapeType="1"/>
                </p:cNvSpPr>
                <p:nvPr/>
              </p:nvSpPr>
              <p:spPr bwMode="auto">
                <a:xfrm>
                  <a:off x="2534"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52" name="Line 2018"/>
                <p:cNvSpPr>
                  <a:spLocks noChangeShapeType="1"/>
                </p:cNvSpPr>
                <p:nvPr/>
              </p:nvSpPr>
              <p:spPr bwMode="auto">
                <a:xfrm>
                  <a:off x="2590"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53" name="Line 2019"/>
                <p:cNvSpPr>
                  <a:spLocks noChangeShapeType="1"/>
                </p:cNvSpPr>
                <p:nvPr/>
              </p:nvSpPr>
              <p:spPr bwMode="auto">
                <a:xfrm>
                  <a:off x="2646"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54" name="Line 2020"/>
                <p:cNvSpPr>
                  <a:spLocks noChangeShapeType="1"/>
                </p:cNvSpPr>
                <p:nvPr/>
              </p:nvSpPr>
              <p:spPr bwMode="auto">
                <a:xfrm>
                  <a:off x="2702"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14" name="Group 2021"/>
            <p:cNvGrpSpPr>
              <a:grpSpLocks/>
            </p:cNvGrpSpPr>
            <p:nvPr/>
          </p:nvGrpSpPr>
          <p:grpSpPr bwMode="auto">
            <a:xfrm>
              <a:off x="1960" y="2347"/>
              <a:ext cx="415" cy="56"/>
              <a:chOff x="1960" y="2347"/>
              <a:chExt cx="415" cy="56"/>
            </a:xfrm>
          </p:grpSpPr>
          <p:sp>
            <p:nvSpPr>
              <p:cNvPr id="53139" name="Freeform 2022"/>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3140" name="Group 2023"/>
              <p:cNvGrpSpPr>
                <a:grpSpLocks/>
              </p:cNvGrpSpPr>
              <p:nvPr/>
            </p:nvGrpSpPr>
            <p:grpSpPr bwMode="auto">
              <a:xfrm>
                <a:off x="1960" y="2371"/>
                <a:ext cx="295" cy="1"/>
                <a:chOff x="1960" y="2371"/>
                <a:chExt cx="295" cy="1"/>
              </a:xfrm>
            </p:grpSpPr>
            <p:sp>
              <p:nvSpPr>
                <p:cNvPr id="53141" name="Line 2024"/>
                <p:cNvSpPr>
                  <a:spLocks noChangeShapeType="1"/>
                </p:cNvSpPr>
                <p:nvPr/>
              </p:nvSpPr>
              <p:spPr bwMode="auto">
                <a:xfrm>
                  <a:off x="1960"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42" name="Line 2025"/>
                <p:cNvSpPr>
                  <a:spLocks noChangeShapeType="1"/>
                </p:cNvSpPr>
                <p:nvPr/>
              </p:nvSpPr>
              <p:spPr bwMode="auto">
                <a:xfrm>
                  <a:off x="2015"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43" name="Line 2026"/>
                <p:cNvSpPr>
                  <a:spLocks noChangeShapeType="1"/>
                </p:cNvSpPr>
                <p:nvPr/>
              </p:nvSpPr>
              <p:spPr bwMode="auto">
                <a:xfrm>
                  <a:off x="2071"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44" name="Line 2027"/>
                <p:cNvSpPr>
                  <a:spLocks noChangeShapeType="1"/>
                </p:cNvSpPr>
                <p:nvPr/>
              </p:nvSpPr>
              <p:spPr bwMode="auto">
                <a:xfrm>
                  <a:off x="2127"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45" name="Line 2028"/>
                <p:cNvSpPr>
                  <a:spLocks noChangeShapeType="1"/>
                </p:cNvSpPr>
                <p:nvPr/>
              </p:nvSpPr>
              <p:spPr bwMode="auto">
                <a:xfrm>
                  <a:off x="2183"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46" name="Line 2029"/>
                <p:cNvSpPr>
                  <a:spLocks noChangeShapeType="1"/>
                </p:cNvSpPr>
                <p:nvPr/>
              </p:nvSpPr>
              <p:spPr bwMode="auto">
                <a:xfrm>
                  <a:off x="2239"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15" name="Group 2030"/>
            <p:cNvGrpSpPr>
              <a:grpSpLocks/>
            </p:cNvGrpSpPr>
            <p:nvPr/>
          </p:nvGrpSpPr>
          <p:grpSpPr bwMode="auto">
            <a:xfrm>
              <a:off x="1497" y="2339"/>
              <a:ext cx="415" cy="56"/>
              <a:chOff x="1497" y="2339"/>
              <a:chExt cx="415" cy="56"/>
            </a:xfrm>
          </p:grpSpPr>
          <p:sp>
            <p:nvSpPr>
              <p:cNvPr id="53131" name="Freeform 2031"/>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3132" name="Group 2032"/>
              <p:cNvGrpSpPr>
                <a:grpSpLocks/>
              </p:cNvGrpSpPr>
              <p:nvPr/>
            </p:nvGrpSpPr>
            <p:grpSpPr bwMode="auto">
              <a:xfrm>
                <a:off x="1497" y="2371"/>
                <a:ext cx="295" cy="1"/>
                <a:chOff x="1497" y="2371"/>
                <a:chExt cx="295" cy="1"/>
              </a:xfrm>
            </p:grpSpPr>
            <p:sp>
              <p:nvSpPr>
                <p:cNvPr id="53133" name="Line 2033"/>
                <p:cNvSpPr>
                  <a:spLocks noChangeShapeType="1"/>
                </p:cNvSpPr>
                <p:nvPr/>
              </p:nvSpPr>
              <p:spPr bwMode="auto">
                <a:xfrm>
                  <a:off x="1497" y="2371"/>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34" name="Line 2034"/>
                <p:cNvSpPr>
                  <a:spLocks noChangeShapeType="1"/>
                </p:cNvSpPr>
                <p:nvPr/>
              </p:nvSpPr>
              <p:spPr bwMode="auto">
                <a:xfrm>
                  <a:off x="1552"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35" name="Line 2035"/>
                <p:cNvSpPr>
                  <a:spLocks noChangeShapeType="1"/>
                </p:cNvSpPr>
                <p:nvPr/>
              </p:nvSpPr>
              <p:spPr bwMode="auto">
                <a:xfrm>
                  <a:off x="1608"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36" name="Line 2036"/>
                <p:cNvSpPr>
                  <a:spLocks noChangeShapeType="1"/>
                </p:cNvSpPr>
                <p:nvPr/>
              </p:nvSpPr>
              <p:spPr bwMode="auto">
                <a:xfrm>
                  <a:off x="1664"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37" name="Line 2037"/>
                <p:cNvSpPr>
                  <a:spLocks noChangeShapeType="1"/>
                </p:cNvSpPr>
                <p:nvPr/>
              </p:nvSpPr>
              <p:spPr bwMode="auto">
                <a:xfrm>
                  <a:off x="1720"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38" name="Line 2038"/>
                <p:cNvSpPr>
                  <a:spLocks noChangeShapeType="1"/>
                </p:cNvSpPr>
                <p:nvPr/>
              </p:nvSpPr>
              <p:spPr bwMode="auto">
                <a:xfrm>
                  <a:off x="1776"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16" name="Group 2039"/>
            <p:cNvGrpSpPr>
              <a:grpSpLocks/>
            </p:cNvGrpSpPr>
            <p:nvPr/>
          </p:nvGrpSpPr>
          <p:grpSpPr bwMode="auto">
            <a:xfrm>
              <a:off x="1489" y="2650"/>
              <a:ext cx="423" cy="56"/>
              <a:chOff x="1489" y="2650"/>
              <a:chExt cx="423" cy="56"/>
            </a:xfrm>
          </p:grpSpPr>
          <p:sp>
            <p:nvSpPr>
              <p:cNvPr id="53123" name="Freeform 2040"/>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tx1"/>
              </a:solidFill>
              <a:ln w="9525">
                <a:solidFill>
                  <a:schemeClr val="tx1"/>
                </a:solidFill>
                <a:round/>
                <a:headEnd/>
                <a:tailEnd/>
              </a:ln>
            </p:spPr>
            <p:txBody>
              <a:bodyPr/>
              <a:lstStyle/>
              <a:p>
                <a:endParaRPr lang="en-US"/>
              </a:p>
            </p:txBody>
          </p:sp>
          <p:grpSp>
            <p:nvGrpSpPr>
              <p:cNvPr id="53124" name="Group 2041"/>
              <p:cNvGrpSpPr>
                <a:grpSpLocks/>
              </p:cNvGrpSpPr>
              <p:nvPr/>
            </p:nvGrpSpPr>
            <p:grpSpPr bwMode="auto">
              <a:xfrm>
                <a:off x="1489" y="2674"/>
                <a:ext cx="295" cy="1"/>
                <a:chOff x="1489" y="2674"/>
                <a:chExt cx="295" cy="1"/>
              </a:xfrm>
            </p:grpSpPr>
            <p:sp>
              <p:nvSpPr>
                <p:cNvPr id="53125" name="Line 2042"/>
                <p:cNvSpPr>
                  <a:spLocks noChangeShapeType="1"/>
                </p:cNvSpPr>
                <p:nvPr/>
              </p:nvSpPr>
              <p:spPr bwMode="auto">
                <a:xfrm>
                  <a:off x="1489"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26" name="Line 2043"/>
                <p:cNvSpPr>
                  <a:spLocks noChangeShapeType="1"/>
                </p:cNvSpPr>
                <p:nvPr/>
              </p:nvSpPr>
              <p:spPr bwMode="auto">
                <a:xfrm>
                  <a:off x="1544"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27" name="Line 2044"/>
                <p:cNvSpPr>
                  <a:spLocks noChangeShapeType="1"/>
                </p:cNvSpPr>
                <p:nvPr/>
              </p:nvSpPr>
              <p:spPr bwMode="auto">
                <a:xfrm>
                  <a:off x="1600"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28" name="Line 2045"/>
                <p:cNvSpPr>
                  <a:spLocks noChangeShapeType="1"/>
                </p:cNvSpPr>
                <p:nvPr/>
              </p:nvSpPr>
              <p:spPr bwMode="auto">
                <a:xfrm>
                  <a:off x="1656"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29" name="Line 2046"/>
                <p:cNvSpPr>
                  <a:spLocks noChangeShapeType="1"/>
                </p:cNvSpPr>
                <p:nvPr/>
              </p:nvSpPr>
              <p:spPr bwMode="auto">
                <a:xfrm>
                  <a:off x="1712"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30" name="Line 2047"/>
                <p:cNvSpPr>
                  <a:spLocks noChangeShapeType="1"/>
                </p:cNvSpPr>
                <p:nvPr/>
              </p:nvSpPr>
              <p:spPr bwMode="auto">
                <a:xfrm>
                  <a:off x="1768"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17" name="Group 2048"/>
            <p:cNvGrpSpPr>
              <a:grpSpLocks/>
            </p:cNvGrpSpPr>
            <p:nvPr/>
          </p:nvGrpSpPr>
          <p:grpSpPr bwMode="auto">
            <a:xfrm>
              <a:off x="1968" y="2650"/>
              <a:ext cx="415" cy="56"/>
              <a:chOff x="1968" y="2650"/>
              <a:chExt cx="415" cy="56"/>
            </a:xfrm>
          </p:grpSpPr>
          <p:sp>
            <p:nvSpPr>
              <p:cNvPr id="53115" name="Freeform 2049"/>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3116" name="Group 2050"/>
              <p:cNvGrpSpPr>
                <a:grpSpLocks/>
              </p:cNvGrpSpPr>
              <p:nvPr/>
            </p:nvGrpSpPr>
            <p:grpSpPr bwMode="auto">
              <a:xfrm>
                <a:off x="1968" y="2674"/>
                <a:ext cx="295" cy="1"/>
                <a:chOff x="1968" y="2674"/>
                <a:chExt cx="295" cy="1"/>
              </a:xfrm>
            </p:grpSpPr>
            <p:sp>
              <p:nvSpPr>
                <p:cNvPr id="53117" name="Line 2051"/>
                <p:cNvSpPr>
                  <a:spLocks noChangeShapeType="1"/>
                </p:cNvSpPr>
                <p:nvPr/>
              </p:nvSpPr>
              <p:spPr bwMode="auto">
                <a:xfrm>
                  <a:off x="1968"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18" name="Line 2052"/>
                <p:cNvSpPr>
                  <a:spLocks noChangeShapeType="1"/>
                </p:cNvSpPr>
                <p:nvPr/>
              </p:nvSpPr>
              <p:spPr bwMode="auto">
                <a:xfrm>
                  <a:off x="2023"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19" name="Line 2053"/>
                <p:cNvSpPr>
                  <a:spLocks noChangeShapeType="1"/>
                </p:cNvSpPr>
                <p:nvPr/>
              </p:nvSpPr>
              <p:spPr bwMode="auto">
                <a:xfrm>
                  <a:off x="2079"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20" name="Line 2054"/>
                <p:cNvSpPr>
                  <a:spLocks noChangeShapeType="1"/>
                </p:cNvSpPr>
                <p:nvPr/>
              </p:nvSpPr>
              <p:spPr bwMode="auto">
                <a:xfrm>
                  <a:off x="2135"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21" name="Line 2055"/>
                <p:cNvSpPr>
                  <a:spLocks noChangeShapeType="1"/>
                </p:cNvSpPr>
                <p:nvPr/>
              </p:nvSpPr>
              <p:spPr bwMode="auto">
                <a:xfrm>
                  <a:off x="219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22" name="Line 2056"/>
                <p:cNvSpPr>
                  <a:spLocks noChangeShapeType="1"/>
                </p:cNvSpPr>
                <p:nvPr/>
              </p:nvSpPr>
              <p:spPr bwMode="auto">
                <a:xfrm>
                  <a:off x="2247"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18" name="Group 2057"/>
            <p:cNvGrpSpPr>
              <a:grpSpLocks/>
            </p:cNvGrpSpPr>
            <p:nvPr/>
          </p:nvGrpSpPr>
          <p:grpSpPr bwMode="auto">
            <a:xfrm>
              <a:off x="1489" y="2953"/>
              <a:ext cx="423" cy="56"/>
              <a:chOff x="1489" y="2953"/>
              <a:chExt cx="423" cy="56"/>
            </a:xfrm>
          </p:grpSpPr>
          <p:sp>
            <p:nvSpPr>
              <p:cNvPr id="53107" name="Freeform 2058"/>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chemeClr val="tx1"/>
              </a:solidFill>
              <a:ln w="9525">
                <a:solidFill>
                  <a:schemeClr val="tx1"/>
                </a:solidFill>
                <a:round/>
                <a:headEnd/>
                <a:tailEnd/>
              </a:ln>
            </p:spPr>
            <p:txBody>
              <a:bodyPr/>
              <a:lstStyle/>
              <a:p>
                <a:endParaRPr lang="en-US"/>
              </a:p>
            </p:txBody>
          </p:sp>
          <p:grpSp>
            <p:nvGrpSpPr>
              <p:cNvPr id="53108" name="Group 2059"/>
              <p:cNvGrpSpPr>
                <a:grpSpLocks/>
              </p:cNvGrpSpPr>
              <p:nvPr/>
            </p:nvGrpSpPr>
            <p:grpSpPr bwMode="auto">
              <a:xfrm>
                <a:off x="1489" y="2985"/>
                <a:ext cx="295" cy="1"/>
                <a:chOff x="1489" y="2985"/>
                <a:chExt cx="295" cy="1"/>
              </a:xfrm>
            </p:grpSpPr>
            <p:sp>
              <p:nvSpPr>
                <p:cNvPr id="53109" name="Line 2060"/>
                <p:cNvSpPr>
                  <a:spLocks noChangeShapeType="1"/>
                </p:cNvSpPr>
                <p:nvPr/>
              </p:nvSpPr>
              <p:spPr bwMode="auto">
                <a:xfrm>
                  <a:off x="1489"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10" name="Line 2061"/>
                <p:cNvSpPr>
                  <a:spLocks noChangeShapeType="1"/>
                </p:cNvSpPr>
                <p:nvPr/>
              </p:nvSpPr>
              <p:spPr bwMode="auto">
                <a:xfrm>
                  <a:off x="1544"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11" name="Line 2062"/>
                <p:cNvSpPr>
                  <a:spLocks noChangeShapeType="1"/>
                </p:cNvSpPr>
                <p:nvPr/>
              </p:nvSpPr>
              <p:spPr bwMode="auto">
                <a:xfrm>
                  <a:off x="1600"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12" name="Line 2063"/>
                <p:cNvSpPr>
                  <a:spLocks noChangeShapeType="1"/>
                </p:cNvSpPr>
                <p:nvPr/>
              </p:nvSpPr>
              <p:spPr bwMode="auto">
                <a:xfrm>
                  <a:off x="1656"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13" name="Line 2064"/>
                <p:cNvSpPr>
                  <a:spLocks noChangeShapeType="1"/>
                </p:cNvSpPr>
                <p:nvPr/>
              </p:nvSpPr>
              <p:spPr bwMode="auto">
                <a:xfrm>
                  <a:off x="1712"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14" name="Line 2065"/>
                <p:cNvSpPr>
                  <a:spLocks noChangeShapeType="1"/>
                </p:cNvSpPr>
                <p:nvPr/>
              </p:nvSpPr>
              <p:spPr bwMode="auto">
                <a:xfrm>
                  <a:off x="1768"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19" name="Group 2066"/>
            <p:cNvGrpSpPr>
              <a:grpSpLocks/>
            </p:cNvGrpSpPr>
            <p:nvPr/>
          </p:nvGrpSpPr>
          <p:grpSpPr bwMode="auto">
            <a:xfrm>
              <a:off x="1952" y="2953"/>
              <a:ext cx="415" cy="56"/>
              <a:chOff x="1952" y="2953"/>
              <a:chExt cx="415" cy="56"/>
            </a:xfrm>
          </p:grpSpPr>
          <p:sp>
            <p:nvSpPr>
              <p:cNvPr id="53099" name="Freeform 2067"/>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3100" name="Group 2068"/>
              <p:cNvGrpSpPr>
                <a:grpSpLocks/>
              </p:cNvGrpSpPr>
              <p:nvPr/>
            </p:nvGrpSpPr>
            <p:grpSpPr bwMode="auto">
              <a:xfrm>
                <a:off x="1952" y="2985"/>
                <a:ext cx="295" cy="1"/>
                <a:chOff x="1952" y="2985"/>
                <a:chExt cx="295" cy="1"/>
              </a:xfrm>
            </p:grpSpPr>
            <p:sp>
              <p:nvSpPr>
                <p:cNvPr id="53101" name="Line 2069"/>
                <p:cNvSpPr>
                  <a:spLocks noChangeShapeType="1"/>
                </p:cNvSpPr>
                <p:nvPr/>
              </p:nvSpPr>
              <p:spPr bwMode="auto">
                <a:xfrm>
                  <a:off x="1952"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02" name="Line 2070"/>
                <p:cNvSpPr>
                  <a:spLocks noChangeShapeType="1"/>
                </p:cNvSpPr>
                <p:nvPr/>
              </p:nvSpPr>
              <p:spPr bwMode="auto">
                <a:xfrm>
                  <a:off x="2008" y="2985"/>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03" name="Line 2071"/>
                <p:cNvSpPr>
                  <a:spLocks noChangeShapeType="1"/>
                </p:cNvSpPr>
                <p:nvPr/>
              </p:nvSpPr>
              <p:spPr bwMode="auto">
                <a:xfrm>
                  <a:off x="2063"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04" name="Line 2072"/>
                <p:cNvSpPr>
                  <a:spLocks noChangeShapeType="1"/>
                </p:cNvSpPr>
                <p:nvPr/>
              </p:nvSpPr>
              <p:spPr bwMode="auto">
                <a:xfrm>
                  <a:off x="2119"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05" name="Line 2073"/>
                <p:cNvSpPr>
                  <a:spLocks noChangeShapeType="1"/>
                </p:cNvSpPr>
                <p:nvPr/>
              </p:nvSpPr>
              <p:spPr bwMode="auto">
                <a:xfrm>
                  <a:off x="2175"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106" name="Line 2074"/>
                <p:cNvSpPr>
                  <a:spLocks noChangeShapeType="1"/>
                </p:cNvSpPr>
                <p:nvPr/>
              </p:nvSpPr>
              <p:spPr bwMode="auto">
                <a:xfrm>
                  <a:off x="2231"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20" name="Group 2075"/>
            <p:cNvGrpSpPr>
              <a:grpSpLocks/>
            </p:cNvGrpSpPr>
            <p:nvPr/>
          </p:nvGrpSpPr>
          <p:grpSpPr bwMode="auto">
            <a:xfrm>
              <a:off x="2415" y="2953"/>
              <a:ext cx="415" cy="56"/>
              <a:chOff x="2415" y="2953"/>
              <a:chExt cx="415" cy="56"/>
            </a:xfrm>
          </p:grpSpPr>
          <p:sp>
            <p:nvSpPr>
              <p:cNvPr id="53091" name="Freeform 2076"/>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3092" name="Group 2077"/>
              <p:cNvGrpSpPr>
                <a:grpSpLocks/>
              </p:cNvGrpSpPr>
              <p:nvPr/>
            </p:nvGrpSpPr>
            <p:grpSpPr bwMode="auto">
              <a:xfrm>
                <a:off x="2415" y="2985"/>
                <a:ext cx="295" cy="1"/>
                <a:chOff x="2415" y="2985"/>
                <a:chExt cx="295" cy="1"/>
              </a:xfrm>
            </p:grpSpPr>
            <p:sp>
              <p:nvSpPr>
                <p:cNvPr id="53093" name="Line 2078"/>
                <p:cNvSpPr>
                  <a:spLocks noChangeShapeType="1"/>
                </p:cNvSpPr>
                <p:nvPr/>
              </p:nvSpPr>
              <p:spPr bwMode="auto">
                <a:xfrm>
                  <a:off x="2415"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94" name="Line 2079"/>
                <p:cNvSpPr>
                  <a:spLocks noChangeShapeType="1"/>
                </p:cNvSpPr>
                <p:nvPr/>
              </p:nvSpPr>
              <p:spPr bwMode="auto">
                <a:xfrm>
                  <a:off x="2471"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95" name="Line 2080"/>
                <p:cNvSpPr>
                  <a:spLocks noChangeShapeType="1"/>
                </p:cNvSpPr>
                <p:nvPr/>
              </p:nvSpPr>
              <p:spPr bwMode="auto">
                <a:xfrm>
                  <a:off x="2526"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96" name="Line 2081"/>
                <p:cNvSpPr>
                  <a:spLocks noChangeShapeType="1"/>
                </p:cNvSpPr>
                <p:nvPr/>
              </p:nvSpPr>
              <p:spPr bwMode="auto">
                <a:xfrm>
                  <a:off x="2582"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97" name="Line 2082"/>
                <p:cNvSpPr>
                  <a:spLocks noChangeShapeType="1"/>
                </p:cNvSpPr>
                <p:nvPr/>
              </p:nvSpPr>
              <p:spPr bwMode="auto">
                <a:xfrm>
                  <a:off x="2638"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98" name="Line 2083"/>
                <p:cNvSpPr>
                  <a:spLocks noChangeShapeType="1"/>
                </p:cNvSpPr>
                <p:nvPr/>
              </p:nvSpPr>
              <p:spPr bwMode="auto">
                <a:xfrm>
                  <a:off x="2694"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21" name="Group 2084"/>
            <p:cNvGrpSpPr>
              <a:grpSpLocks/>
            </p:cNvGrpSpPr>
            <p:nvPr/>
          </p:nvGrpSpPr>
          <p:grpSpPr bwMode="auto">
            <a:xfrm>
              <a:off x="2838" y="1741"/>
              <a:ext cx="40" cy="1260"/>
              <a:chOff x="2838" y="1741"/>
              <a:chExt cx="40" cy="1260"/>
            </a:xfrm>
          </p:grpSpPr>
          <p:sp>
            <p:nvSpPr>
              <p:cNvPr id="53081" name="Oval 2085"/>
              <p:cNvSpPr>
                <a:spLocks noChangeArrowheads="1"/>
              </p:cNvSpPr>
              <p:nvPr/>
            </p:nvSpPr>
            <p:spPr bwMode="auto">
              <a:xfrm>
                <a:off x="2838" y="1741"/>
                <a:ext cx="40" cy="40"/>
              </a:xfrm>
              <a:prstGeom prst="ellipse">
                <a:avLst/>
              </a:prstGeom>
              <a:solidFill>
                <a:schemeClr val="tx1"/>
              </a:solidFill>
              <a:ln w="9525">
                <a:solidFill>
                  <a:schemeClr val="tx1"/>
                </a:solidFill>
                <a:round/>
                <a:headEnd/>
                <a:tailEnd/>
              </a:ln>
            </p:spPr>
            <p:txBody>
              <a:bodyPr/>
              <a:lstStyle/>
              <a:p>
                <a:endParaRPr lang="en-US"/>
              </a:p>
            </p:txBody>
          </p:sp>
          <p:sp>
            <p:nvSpPr>
              <p:cNvPr id="53082" name="Oval 2086"/>
              <p:cNvSpPr>
                <a:spLocks noChangeArrowheads="1"/>
              </p:cNvSpPr>
              <p:nvPr/>
            </p:nvSpPr>
            <p:spPr bwMode="auto">
              <a:xfrm>
                <a:off x="2838" y="1741"/>
                <a:ext cx="40" cy="40"/>
              </a:xfrm>
              <a:prstGeom prst="ellipse">
                <a:avLst/>
              </a:prstGeom>
              <a:solidFill>
                <a:schemeClr val="tx1"/>
              </a:solidFill>
              <a:ln w="25400">
                <a:solidFill>
                  <a:schemeClr val="tx1"/>
                </a:solidFill>
                <a:round/>
                <a:headEnd/>
                <a:tailEnd/>
              </a:ln>
            </p:spPr>
            <p:txBody>
              <a:bodyPr/>
              <a:lstStyle/>
              <a:p>
                <a:endParaRPr lang="en-US"/>
              </a:p>
            </p:txBody>
          </p:sp>
          <p:sp>
            <p:nvSpPr>
              <p:cNvPr id="53083" name="Oval 2087"/>
              <p:cNvSpPr>
                <a:spLocks noChangeArrowheads="1"/>
              </p:cNvSpPr>
              <p:nvPr/>
            </p:nvSpPr>
            <p:spPr bwMode="auto">
              <a:xfrm>
                <a:off x="2846" y="2044"/>
                <a:ext cx="32" cy="32"/>
              </a:xfrm>
              <a:prstGeom prst="ellipse">
                <a:avLst/>
              </a:prstGeom>
              <a:solidFill>
                <a:schemeClr val="tx1"/>
              </a:solidFill>
              <a:ln w="9525">
                <a:solidFill>
                  <a:schemeClr val="tx1"/>
                </a:solidFill>
                <a:round/>
                <a:headEnd/>
                <a:tailEnd/>
              </a:ln>
            </p:spPr>
            <p:txBody>
              <a:bodyPr/>
              <a:lstStyle/>
              <a:p>
                <a:endParaRPr lang="en-US"/>
              </a:p>
            </p:txBody>
          </p:sp>
          <p:sp>
            <p:nvSpPr>
              <p:cNvPr id="53084" name="Oval 2088"/>
              <p:cNvSpPr>
                <a:spLocks noChangeArrowheads="1"/>
              </p:cNvSpPr>
              <p:nvPr/>
            </p:nvSpPr>
            <p:spPr bwMode="auto">
              <a:xfrm>
                <a:off x="2846" y="2044"/>
                <a:ext cx="32" cy="32"/>
              </a:xfrm>
              <a:prstGeom prst="ellipse">
                <a:avLst/>
              </a:prstGeom>
              <a:solidFill>
                <a:schemeClr val="tx1"/>
              </a:solidFill>
              <a:ln w="25400">
                <a:solidFill>
                  <a:schemeClr val="tx1"/>
                </a:solidFill>
                <a:round/>
                <a:headEnd/>
                <a:tailEnd/>
              </a:ln>
            </p:spPr>
            <p:txBody>
              <a:bodyPr/>
              <a:lstStyle/>
              <a:p>
                <a:endParaRPr lang="en-US"/>
              </a:p>
            </p:txBody>
          </p:sp>
          <p:sp>
            <p:nvSpPr>
              <p:cNvPr id="53085" name="Oval 2089"/>
              <p:cNvSpPr>
                <a:spLocks noChangeArrowheads="1"/>
              </p:cNvSpPr>
              <p:nvPr/>
            </p:nvSpPr>
            <p:spPr bwMode="auto">
              <a:xfrm>
                <a:off x="2846" y="2355"/>
                <a:ext cx="32" cy="32"/>
              </a:xfrm>
              <a:prstGeom prst="ellipse">
                <a:avLst/>
              </a:prstGeom>
              <a:solidFill>
                <a:schemeClr val="tx1"/>
              </a:solidFill>
              <a:ln w="9525">
                <a:solidFill>
                  <a:schemeClr val="tx1"/>
                </a:solidFill>
                <a:round/>
                <a:headEnd/>
                <a:tailEnd/>
              </a:ln>
            </p:spPr>
            <p:txBody>
              <a:bodyPr/>
              <a:lstStyle/>
              <a:p>
                <a:endParaRPr lang="en-US"/>
              </a:p>
            </p:txBody>
          </p:sp>
          <p:sp>
            <p:nvSpPr>
              <p:cNvPr id="53086" name="Oval 2090"/>
              <p:cNvSpPr>
                <a:spLocks noChangeArrowheads="1"/>
              </p:cNvSpPr>
              <p:nvPr/>
            </p:nvSpPr>
            <p:spPr bwMode="auto">
              <a:xfrm>
                <a:off x="2846"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3087" name="Oval 2091"/>
              <p:cNvSpPr>
                <a:spLocks noChangeArrowheads="1"/>
              </p:cNvSpPr>
              <p:nvPr/>
            </p:nvSpPr>
            <p:spPr bwMode="auto">
              <a:xfrm>
                <a:off x="2838" y="2658"/>
                <a:ext cx="40" cy="32"/>
              </a:xfrm>
              <a:prstGeom prst="ellipse">
                <a:avLst/>
              </a:prstGeom>
              <a:solidFill>
                <a:schemeClr val="tx1"/>
              </a:solidFill>
              <a:ln w="9525">
                <a:solidFill>
                  <a:schemeClr val="tx1"/>
                </a:solidFill>
                <a:round/>
                <a:headEnd/>
                <a:tailEnd/>
              </a:ln>
            </p:spPr>
            <p:txBody>
              <a:bodyPr/>
              <a:lstStyle/>
              <a:p>
                <a:endParaRPr lang="en-US"/>
              </a:p>
            </p:txBody>
          </p:sp>
          <p:sp>
            <p:nvSpPr>
              <p:cNvPr id="53088" name="Oval 2092"/>
              <p:cNvSpPr>
                <a:spLocks noChangeArrowheads="1"/>
              </p:cNvSpPr>
              <p:nvPr/>
            </p:nvSpPr>
            <p:spPr bwMode="auto">
              <a:xfrm>
                <a:off x="2838" y="2658"/>
                <a:ext cx="40" cy="32"/>
              </a:xfrm>
              <a:prstGeom prst="ellipse">
                <a:avLst/>
              </a:prstGeom>
              <a:solidFill>
                <a:schemeClr val="tx1"/>
              </a:solidFill>
              <a:ln w="25400">
                <a:solidFill>
                  <a:schemeClr val="tx1"/>
                </a:solidFill>
                <a:round/>
                <a:headEnd/>
                <a:tailEnd/>
              </a:ln>
            </p:spPr>
            <p:txBody>
              <a:bodyPr/>
              <a:lstStyle/>
              <a:p>
                <a:endParaRPr lang="en-US"/>
              </a:p>
            </p:txBody>
          </p:sp>
          <p:sp>
            <p:nvSpPr>
              <p:cNvPr id="53089" name="Oval 2093"/>
              <p:cNvSpPr>
                <a:spLocks noChangeArrowheads="1"/>
              </p:cNvSpPr>
              <p:nvPr/>
            </p:nvSpPr>
            <p:spPr bwMode="auto">
              <a:xfrm>
                <a:off x="2838" y="2969"/>
                <a:ext cx="32" cy="32"/>
              </a:xfrm>
              <a:prstGeom prst="ellipse">
                <a:avLst/>
              </a:prstGeom>
              <a:solidFill>
                <a:schemeClr val="tx1"/>
              </a:solidFill>
              <a:ln w="9525">
                <a:solidFill>
                  <a:schemeClr val="tx1"/>
                </a:solidFill>
                <a:round/>
                <a:headEnd/>
                <a:tailEnd/>
              </a:ln>
            </p:spPr>
            <p:txBody>
              <a:bodyPr/>
              <a:lstStyle/>
              <a:p>
                <a:endParaRPr lang="en-US"/>
              </a:p>
            </p:txBody>
          </p:sp>
          <p:sp>
            <p:nvSpPr>
              <p:cNvPr id="53090" name="Oval 2094"/>
              <p:cNvSpPr>
                <a:spLocks noChangeArrowheads="1"/>
              </p:cNvSpPr>
              <p:nvPr/>
            </p:nvSpPr>
            <p:spPr bwMode="auto">
              <a:xfrm>
                <a:off x="2838" y="2969"/>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2322" name="Group 2095"/>
            <p:cNvGrpSpPr>
              <a:grpSpLocks/>
            </p:cNvGrpSpPr>
            <p:nvPr/>
          </p:nvGrpSpPr>
          <p:grpSpPr bwMode="auto">
            <a:xfrm>
              <a:off x="1912" y="3272"/>
              <a:ext cx="32" cy="335"/>
              <a:chOff x="1912" y="3272"/>
              <a:chExt cx="32" cy="335"/>
            </a:xfrm>
          </p:grpSpPr>
          <p:sp>
            <p:nvSpPr>
              <p:cNvPr id="53077" name="Oval 2096"/>
              <p:cNvSpPr>
                <a:spLocks noChangeArrowheads="1"/>
              </p:cNvSpPr>
              <p:nvPr/>
            </p:nvSpPr>
            <p:spPr bwMode="auto">
              <a:xfrm>
                <a:off x="1912" y="3272"/>
                <a:ext cx="32" cy="32"/>
              </a:xfrm>
              <a:prstGeom prst="ellipse">
                <a:avLst/>
              </a:prstGeom>
              <a:solidFill>
                <a:schemeClr val="tx1"/>
              </a:solidFill>
              <a:ln w="9525">
                <a:solidFill>
                  <a:schemeClr val="tx1"/>
                </a:solidFill>
                <a:round/>
                <a:headEnd/>
                <a:tailEnd/>
              </a:ln>
            </p:spPr>
            <p:txBody>
              <a:bodyPr/>
              <a:lstStyle/>
              <a:p>
                <a:endParaRPr lang="en-US"/>
              </a:p>
            </p:txBody>
          </p:sp>
          <p:sp>
            <p:nvSpPr>
              <p:cNvPr id="53078" name="Oval 2097"/>
              <p:cNvSpPr>
                <a:spLocks noChangeArrowheads="1"/>
              </p:cNvSpPr>
              <p:nvPr/>
            </p:nvSpPr>
            <p:spPr bwMode="auto">
              <a:xfrm>
                <a:off x="1912" y="3272"/>
                <a:ext cx="32" cy="32"/>
              </a:xfrm>
              <a:prstGeom prst="ellipse">
                <a:avLst/>
              </a:prstGeom>
              <a:solidFill>
                <a:schemeClr val="tx1"/>
              </a:solidFill>
              <a:ln w="25400">
                <a:solidFill>
                  <a:schemeClr val="tx1"/>
                </a:solidFill>
                <a:round/>
                <a:headEnd/>
                <a:tailEnd/>
              </a:ln>
            </p:spPr>
            <p:txBody>
              <a:bodyPr/>
              <a:lstStyle/>
              <a:p>
                <a:endParaRPr lang="en-US"/>
              </a:p>
            </p:txBody>
          </p:sp>
          <p:sp>
            <p:nvSpPr>
              <p:cNvPr id="53079" name="Oval 2098"/>
              <p:cNvSpPr>
                <a:spLocks noChangeArrowheads="1"/>
              </p:cNvSpPr>
              <p:nvPr/>
            </p:nvSpPr>
            <p:spPr bwMode="auto">
              <a:xfrm>
                <a:off x="1912" y="3575"/>
                <a:ext cx="32" cy="32"/>
              </a:xfrm>
              <a:prstGeom prst="ellipse">
                <a:avLst/>
              </a:prstGeom>
              <a:solidFill>
                <a:schemeClr val="tx1"/>
              </a:solidFill>
              <a:ln w="9525">
                <a:solidFill>
                  <a:schemeClr val="tx1"/>
                </a:solidFill>
                <a:round/>
                <a:headEnd/>
                <a:tailEnd/>
              </a:ln>
            </p:spPr>
            <p:txBody>
              <a:bodyPr/>
              <a:lstStyle/>
              <a:p>
                <a:endParaRPr lang="en-US"/>
              </a:p>
            </p:txBody>
          </p:sp>
          <p:sp>
            <p:nvSpPr>
              <p:cNvPr id="53080" name="Oval 2099"/>
              <p:cNvSpPr>
                <a:spLocks noChangeArrowheads="1"/>
              </p:cNvSpPr>
              <p:nvPr/>
            </p:nvSpPr>
            <p:spPr bwMode="auto">
              <a:xfrm>
                <a:off x="1912" y="3575"/>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2323" name="Group 2100"/>
            <p:cNvGrpSpPr>
              <a:grpSpLocks/>
            </p:cNvGrpSpPr>
            <p:nvPr/>
          </p:nvGrpSpPr>
          <p:grpSpPr bwMode="auto">
            <a:xfrm>
              <a:off x="1449" y="3272"/>
              <a:ext cx="40" cy="335"/>
              <a:chOff x="1449" y="3272"/>
              <a:chExt cx="40" cy="335"/>
            </a:xfrm>
          </p:grpSpPr>
          <p:sp>
            <p:nvSpPr>
              <p:cNvPr id="53073" name="Oval 2101"/>
              <p:cNvSpPr>
                <a:spLocks noChangeArrowheads="1"/>
              </p:cNvSpPr>
              <p:nvPr/>
            </p:nvSpPr>
            <p:spPr bwMode="auto">
              <a:xfrm>
                <a:off x="1449" y="3272"/>
                <a:ext cx="40" cy="32"/>
              </a:xfrm>
              <a:prstGeom prst="ellipse">
                <a:avLst/>
              </a:prstGeom>
              <a:solidFill>
                <a:schemeClr val="tx1"/>
              </a:solidFill>
              <a:ln w="9525">
                <a:solidFill>
                  <a:schemeClr val="tx1"/>
                </a:solidFill>
                <a:round/>
                <a:headEnd/>
                <a:tailEnd/>
              </a:ln>
            </p:spPr>
            <p:txBody>
              <a:bodyPr/>
              <a:lstStyle/>
              <a:p>
                <a:endParaRPr lang="en-US"/>
              </a:p>
            </p:txBody>
          </p:sp>
          <p:sp>
            <p:nvSpPr>
              <p:cNvPr id="53074" name="Oval 2102"/>
              <p:cNvSpPr>
                <a:spLocks noChangeArrowheads="1"/>
              </p:cNvSpPr>
              <p:nvPr/>
            </p:nvSpPr>
            <p:spPr bwMode="auto">
              <a:xfrm>
                <a:off x="1449" y="3272"/>
                <a:ext cx="40" cy="32"/>
              </a:xfrm>
              <a:prstGeom prst="ellipse">
                <a:avLst/>
              </a:prstGeom>
              <a:solidFill>
                <a:schemeClr val="tx1"/>
              </a:solidFill>
              <a:ln w="25400">
                <a:solidFill>
                  <a:schemeClr val="tx1"/>
                </a:solidFill>
                <a:round/>
                <a:headEnd/>
                <a:tailEnd/>
              </a:ln>
            </p:spPr>
            <p:txBody>
              <a:bodyPr/>
              <a:lstStyle/>
              <a:p>
                <a:endParaRPr lang="en-US"/>
              </a:p>
            </p:txBody>
          </p:sp>
          <p:sp>
            <p:nvSpPr>
              <p:cNvPr id="53075" name="Oval 2103"/>
              <p:cNvSpPr>
                <a:spLocks noChangeArrowheads="1"/>
              </p:cNvSpPr>
              <p:nvPr/>
            </p:nvSpPr>
            <p:spPr bwMode="auto">
              <a:xfrm>
                <a:off x="1449" y="3575"/>
                <a:ext cx="40" cy="32"/>
              </a:xfrm>
              <a:prstGeom prst="ellipse">
                <a:avLst/>
              </a:prstGeom>
              <a:solidFill>
                <a:schemeClr val="tx1"/>
              </a:solidFill>
              <a:ln w="9525">
                <a:solidFill>
                  <a:schemeClr val="tx1"/>
                </a:solidFill>
                <a:round/>
                <a:headEnd/>
                <a:tailEnd/>
              </a:ln>
            </p:spPr>
            <p:txBody>
              <a:bodyPr/>
              <a:lstStyle/>
              <a:p>
                <a:endParaRPr lang="en-US"/>
              </a:p>
            </p:txBody>
          </p:sp>
          <p:sp>
            <p:nvSpPr>
              <p:cNvPr id="53076" name="Oval 2104"/>
              <p:cNvSpPr>
                <a:spLocks noChangeArrowheads="1"/>
              </p:cNvSpPr>
              <p:nvPr/>
            </p:nvSpPr>
            <p:spPr bwMode="auto">
              <a:xfrm>
                <a:off x="1449" y="3575"/>
                <a:ext cx="40" cy="32"/>
              </a:xfrm>
              <a:prstGeom prst="ellipse">
                <a:avLst/>
              </a:prstGeom>
              <a:solidFill>
                <a:schemeClr val="tx1"/>
              </a:solidFill>
              <a:ln w="25400">
                <a:solidFill>
                  <a:schemeClr val="tx1"/>
                </a:solidFill>
                <a:round/>
                <a:headEnd/>
                <a:tailEnd/>
              </a:ln>
            </p:spPr>
            <p:txBody>
              <a:bodyPr/>
              <a:lstStyle/>
              <a:p>
                <a:endParaRPr lang="en-US"/>
              </a:p>
            </p:txBody>
          </p:sp>
        </p:grpSp>
        <p:grpSp>
          <p:nvGrpSpPr>
            <p:cNvPr id="52324" name="Group 2105"/>
            <p:cNvGrpSpPr>
              <a:grpSpLocks/>
            </p:cNvGrpSpPr>
            <p:nvPr/>
          </p:nvGrpSpPr>
          <p:grpSpPr bwMode="auto">
            <a:xfrm>
              <a:off x="2367" y="3272"/>
              <a:ext cx="32" cy="335"/>
              <a:chOff x="2367" y="3272"/>
              <a:chExt cx="32" cy="335"/>
            </a:xfrm>
          </p:grpSpPr>
          <p:sp>
            <p:nvSpPr>
              <p:cNvPr id="53069" name="Oval 2106"/>
              <p:cNvSpPr>
                <a:spLocks noChangeArrowheads="1"/>
              </p:cNvSpPr>
              <p:nvPr/>
            </p:nvSpPr>
            <p:spPr bwMode="auto">
              <a:xfrm>
                <a:off x="2367" y="3272"/>
                <a:ext cx="32" cy="32"/>
              </a:xfrm>
              <a:prstGeom prst="ellipse">
                <a:avLst/>
              </a:prstGeom>
              <a:solidFill>
                <a:schemeClr val="tx1"/>
              </a:solidFill>
              <a:ln w="9525">
                <a:solidFill>
                  <a:schemeClr val="tx1"/>
                </a:solidFill>
                <a:round/>
                <a:headEnd/>
                <a:tailEnd/>
              </a:ln>
            </p:spPr>
            <p:txBody>
              <a:bodyPr/>
              <a:lstStyle/>
              <a:p>
                <a:endParaRPr lang="en-US"/>
              </a:p>
            </p:txBody>
          </p:sp>
          <p:sp>
            <p:nvSpPr>
              <p:cNvPr id="53070" name="Oval 2107"/>
              <p:cNvSpPr>
                <a:spLocks noChangeArrowheads="1"/>
              </p:cNvSpPr>
              <p:nvPr/>
            </p:nvSpPr>
            <p:spPr bwMode="auto">
              <a:xfrm>
                <a:off x="2367" y="3272"/>
                <a:ext cx="32" cy="32"/>
              </a:xfrm>
              <a:prstGeom prst="ellipse">
                <a:avLst/>
              </a:prstGeom>
              <a:solidFill>
                <a:schemeClr val="tx1"/>
              </a:solidFill>
              <a:ln w="25400">
                <a:solidFill>
                  <a:schemeClr val="tx1"/>
                </a:solidFill>
                <a:round/>
                <a:headEnd/>
                <a:tailEnd/>
              </a:ln>
            </p:spPr>
            <p:txBody>
              <a:bodyPr/>
              <a:lstStyle/>
              <a:p>
                <a:endParaRPr lang="en-US"/>
              </a:p>
            </p:txBody>
          </p:sp>
          <p:sp>
            <p:nvSpPr>
              <p:cNvPr id="53071" name="Oval 2108"/>
              <p:cNvSpPr>
                <a:spLocks noChangeArrowheads="1"/>
              </p:cNvSpPr>
              <p:nvPr/>
            </p:nvSpPr>
            <p:spPr bwMode="auto">
              <a:xfrm>
                <a:off x="2367" y="3575"/>
                <a:ext cx="32" cy="32"/>
              </a:xfrm>
              <a:prstGeom prst="ellipse">
                <a:avLst/>
              </a:prstGeom>
              <a:solidFill>
                <a:schemeClr val="tx1"/>
              </a:solidFill>
              <a:ln w="9525">
                <a:solidFill>
                  <a:schemeClr val="tx1"/>
                </a:solidFill>
                <a:round/>
                <a:headEnd/>
                <a:tailEnd/>
              </a:ln>
            </p:spPr>
            <p:txBody>
              <a:bodyPr/>
              <a:lstStyle/>
              <a:p>
                <a:endParaRPr lang="en-US"/>
              </a:p>
            </p:txBody>
          </p:sp>
          <p:sp>
            <p:nvSpPr>
              <p:cNvPr id="53072" name="Oval 2109"/>
              <p:cNvSpPr>
                <a:spLocks noChangeArrowheads="1"/>
              </p:cNvSpPr>
              <p:nvPr/>
            </p:nvSpPr>
            <p:spPr bwMode="auto">
              <a:xfrm>
                <a:off x="2367" y="3575"/>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2325" name="Group 2110"/>
            <p:cNvGrpSpPr>
              <a:grpSpLocks/>
            </p:cNvGrpSpPr>
            <p:nvPr/>
          </p:nvGrpSpPr>
          <p:grpSpPr bwMode="auto">
            <a:xfrm>
              <a:off x="2822" y="3272"/>
              <a:ext cx="40" cy="335"/>
              <a:chOff x="2822" y="3272"/>
              <a:chExt cx="40" cy="335"/>
            </a:xfrm>
          </p:grpSpPr>
          <p:sp>
            <p:nvSpPr>
              <p:cNvPr id="53065" name="Oval 2111"/>
              <p:cNvSpPr>
                <a:spLocks noChangeArrowheads="1"/>
              </p:cNvSpPr>
              <p:nvPr/>
            </p:nvSpPr>
            <p:spPr bwMode="auto">
              <a:xfrm>
                <a:off x="2822" y="3272"/>
                <a:ext cx="40" cy="32"/>
              </a:xfrm>
              <a:prstGeom prst="ellipse">
                <a:avLst/>
              </a:prstGeom>
              <a:solidFill>
                <a:schemeClr val="tx1"/>
              </a:solidFill>
              <a:ln w="9525">
                <a:solidFill>
                  <a:schemeClr val="tx1"/>
                </a:solidFill>
                <a:round/>
                <a:headEnd/>
                <a:tailEnd/>
              </a:ln>
            </p:spPr>
            <p:txBody>
              <a:bodyPr/>
              <a:lstStyle/>
              <a:p>
                <a:endParaRPr lang="en-US"/>
              </a:p>
            </p:txBody>
          </p:sp>
          <p:sp>
            <p:nvSpPr>
              <p:cNvPr id="53066" name="Oval 2112"/>
              <p:cNvSpPr>
                <a:spLocks noChangeArrowheads="1"/>
              </p:cNvSpPr>
              <p:nvPr/>
            </p:nvSpPr>
            <p:spPr bwMode="auto">
              <a:xfrm>
                <a:off x="2822" y="3272"/>
                <a:ext cx="40" cy="32"/>
              </a:xfrm>
              <a:prstGeom prst="ellipse">
                <a:avLst/>
              </a:prstGeom>
              <a:solidFill>
                <a:schemeClr val="tx1"/>
              </a:solidFill>
              <a:ln w="25400">
                <a:solidFill>
                  <a:schemeClr val="tx1"/>
                </a:solidFill>
                <a:round/>
                <a:headEnd/>
                <a:tailEnd/>
              </a:ln>
            </p:spPr>
            <p:txBody>
              <a:bodyPr/>
              <a:lstStyle/>
              <a:p>
                <a:endParaRPr lang="en-US"/>
              </a:p>
            </p:txBody>
          </p:sp>
          <p:sp>
            <p:nvSpPr>
              <p:cNvPr id="53067" name="Oval 2113"/>
              <p:cNvSpPr>
                <a:spLocks noChangeArrowheads="1"/>
              </p:cNvSpPr>
              <p:nvPr/>
            </p:nvSpPr>
            <p:spPr bwMode="auto">
              <a:xfrm>
                <a:off x="2822" y="3575"/>
                <a:ext cx="40" cy="32"/>
              </a:xfrm>
              <a:prstGeom prst="ellipse">
                <a:avLst/>
              </a:prstGeom>
              <a:solidFill>
                <a:schemeClr val="tx1"/>
              </a:solidFill>
              <a:ln w="9525">
                <a:solidFill>
                  <a:schemeClr val="tx1"/>
                </a:solidFill>
                <a:round/>
                <a:headEnd/>
                <a:tailEnd/>
              </a:ln>
            </p:spPr>
            <p:txBody>
              <a:bodyPr/>
              <a:lstStyle/>
              <a:p>
                <a:endParaRPr lang="en-US"/>
              </a:p>
            </p:txBody>
          </p:sp>
          <p:sp>
            <p:nvSpPr>
              <p:cNvPr id="53068" name="Oval 2114"/>
              <p:cNvSpPr>
                <a:spLocks noChangeArrowheads="1"/>
              </p:cNvSpPr>
              <p:nvPr/>
            </p:nvSpPr>
            <p:spPr bwMode="auto">
              <a:xfrm>
                <a:off x="2822" y="3575"/>
                <a:ext cx="40" cy="32"/>
              </a:xfrm>
              <a:prstGeom prst="ellipse">
                <a:avLst/>
              </a:prstGeom>
              <a:solidFill>
                <a:schemeClr val="tx1"/>
              </a:solidFill>
              <a:ln w="25400">
                <a:solidFill>
                  <a:schemeClr val="tx1"/>
                </a:solidFill>
                <a:round/>
                <a:headEnd/>
                <a:tailEnd/>
              </a:ln>
            </p:spPr>
            <p:txBody>
              <a:bodyPr/>
              <a:lstStyle/>
              <a:p>
                <a:endParaRPr lang="en-US"/>
              </a:p>
            </p:txBody>
          </p:sp>
        </p:grpSp>
        <p:grpSp>
          <p:nvGrpSpPr>
            <p:cNvPr id="52326" name="Group 2115"/>
            <p:cNvGrpSpPr>
              <a:grpSpLocks/>
            </p:cNvGrpSpPr>
            <p:nvPr/>
          </p:nvGrpSpPr>
          <p:grpSpPr bwMode="auto">
            <a:xfrm>
              <a:off x="2415" y="2650"/>
              <a:ext cx="415" cy="56"/>
              <a:chOff x="2415" y="2650"/>
              <a:chExt cx="415" cy="56"/>
            </a:xfrm>
          </p:grpSpPr>
          <p:sp>
            <p:nvSpPr>
              <p:cNvPr id="53057" name="Freeform 2116"/>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3058" name="Group 2117"/>
              <p:cNvGrpSpPr>
                <a:grpSpLocks/>
              </p:cNvGrpSpPr>
              <p:nvPr/>
            </p:nvGrpSpPr>
            <p:grpSpPr bwMode="auto">
              <a:xfrm>
                <a:off x="2415" y="2674"/>
                <a:ext cx="295" cy="1"/>
                <a:chOff x="2415" y="2674"/>
                <a:chExt cx="295" cy="1"/>
              </a:xfrm>
            </p:grpSpPr>
            <p:sp>
              <p:nvSpPr>
                <p:cNvPr id="53059" name="Line 2118"/>
                <p:cNvSpPr>
                  <a:spLocks noChangeShapeType="1"/>
                </p:cNvSpPr>
                <p:nvPr/>
              </p:nvSpPr>
              <p:spPr bwMode="auto">
                <a:xfrm>
                  <a:off x="2415"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60" name="Line 2119"/>
                <p:cNvSpPr>
                  <a:spLocks noChangeShapeType="1"/>
                </p:cNvSpPr>
                <p:nvPr/>
              </p:nvSpPr>
              <p:spPr bwMode="auto">
                <a:xfrm>
                  <a:off x="247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61" name="Line 2120"/>
                <p:cNvSpPr>
                  <a:spLocks noChangeShapeType="1"/>
                </p:cNvSpPr>
                <p:nvPr/>
              </p:nvSpPr>
              <p:spPr bwMode="auto">
                <a:xfrm>
                  <a:off x="2526"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62" name="Line 2121"/>
                <p:cNvSpPr>
                  <a:spLocks noChangeShapeType="1"/>
                </p:cNvSpPr>
                <p:nvPr/>
              </p:nvSpPr>
              <p:spPr bwMode="auto">
                <a:xfrm>
                  <a:off x="2582"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63" name="Line 2122"/>
                <p:cNvSpPr>
                  <a:spLocks noChangeShapeType="1"/>
                </p:cNvSpPr>
                <p:nvPr/>
              </p:nvSpPr>
              <p:spPr bwMode="auto">
                <a:xfrm>
                  <a:off x="2638"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64" name="Line 2123"/>
                <p:cNvSpPr>
                  <a:spLocks noChangeShapeType="1"/>
                </p:cNvSpPr>
                <p:nvPr/>
              </p:nvSpPr>
              <p:spPr bwMode="auto">
                <a:xfrm>
                  <a:off x="2694"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27" name="Group 2124"/>
            <p:cNvGrpSpPr>
              <a:grpSpLocks/>
            </p:cNvGrpSpPr>
            <p:nvPr/>
          </p:nvGrpSpPr>
          <p:grpSpPr bwMode="auto">
            <a:xfrm>
              <a:off x="2415" y="1733"/>
              <a:ext cx="415" cy="56"/>
              <a:chOff x="2415" y="1733"/>
              <a:chExt cx="415" cy="56"/>
            </a:xfrm>
          </p:grpSpPr>
          <p:sp>
            <p:nvSpPr>
              <p:cNvPr id="53049" name="Freeform 2125"/>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3050" name="Group 2126"/>
              <p:cNvGrpSpPr>
                <a:grpSpLocks/>
              </p:cNvGrpSpPr>
              <p:nvPr/>
            </p:nvGrpSpPr>
            <p:grpSpPr bwMode="auto">
              <a:xfrm>
                <a:off x="2415" y="1757"/>
                <a:ext cx="295" cy="1"/>
                <a:chOff x="2415" y="1757"/>
                <a:chExt cx="295" cy="1"/>
              </a:xfrm>
            </p:grpSpPr>
            <p:sp>
              <p:nvSpPr>
                <p:cNvPr id="53051" name="Line 2127"/>
                <p:cNvSpPr>
                  <a:spLocks noChangeShapeType="1"/>
                </p:cNvSpPr>
                <p:nvPr/>
              </p:nvSpPr>
              <p:spPr bwMode="auto">
                <a:xfrm>
                  <a:off x="2415"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52" name="Line 2128"/>
                <p:cNvSpPr>
                  <a:spLocks noChangeShapeType="1"/>
                </p:cNvSpPr>
                <p:nvPr/>
              </p:nvSpPr>
              <p:spPr bwMode="auto">
                <a:xfrm>
                  <a:off x="2471"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53" name="Line 2129"/>
                <p:cNvSpPr>
                  <a:spLocks noChangeShapeType="1"/>
                </p:cNvSpPr>
                <p:nvPr/>
              </p:nvSpPr>
              <p:spPr bwMode="auto">
                <a:xfrm>
                  <a:off x="2526"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54" name="Line 2130"/>
                <p:cNvSpPr>
                  <a:spLocks noChangeShapeType="1"/>
                </p:cNvSpPr>
                <p:nvPr/>
              </p:nvSpPr>
              <p:spPr bwMode="auto">
                <a:xfrm>
                  <a:off x="2582"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55" name="Line 2131"/>
                <p:cNvSpPr>
                  <a:spLocks noChangeShapeType="1"/>
                </p:cNvSpPr>
                <p:nvPr/>
              </p:nvSpPr>
              <p:spPr bwMode="auto">
                <a:xfrm>
                  <a:off x="2638"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56" name="Line 2132"/>
                <p:cNvSpPr>
                  <a:spLocks noChangeShapeType="1"/>
                </p:cNvSpPr>
                <p:nvPr/>
              </p:nvSpPr>
              <p:spPr bwMode="auto">
                <a:xfrm>
                  <a:off x="2694"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28" name="Group 2133"/>
            <p:cNvGrpSpPr>
              <a:grpSpLocks/>
            </p:cNvGrpSpPr>
            <p:nvPr/>
          </p:nvGrpSpPr>
          <p:grpSpPr bwMode="auto">
            <a:xfrm>
              <a:off x="1489" y="3264"/>
              <a:ext cx="423" cy="56"/>
              <a:chOff x="1489" y="3264"/>
              <a:chExt cx="423" cy="56"/>
            </a:xfrm>
          </p:grpSpPr>
          <p:sp>
            <p:nvSpPr>
              <p:cNvPr id="53041" name="Freeform 2134"/>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tx1"/>
              </a:solidFill>
              <a:ln w="9525">
                <a:solidFill>
                  <a:schemeClr val="tx1"/>
                </a:solidFill>
                <a:round/>
                <a:headEnd/>
                <a:tailEnd/>
              </a:ln>
            </p:spPr>
            <p:txBody>
              <a:bodyPr/>
              <a:lstStyle/>
              <a:p>
                <a:endParaRPr lang="en-US"/>
              </a:p>
            </p:txBody>
          </p:sp>
          <p:grpSp>
            <p:nvGrpSpPr>
              <p:cNvPr id="53042" name="Group 2135"/>
              <p:cNvGrpSpPr>
                <a:grpSpLocks/>
              </p:cNvGrpSpPr>
              <p:nvPr/>
            </p:nvGrpSpPr>
            <p:grpSpPr bwMode="auto">
              <a:xfrm>
                <a:off x="1489" y="3288"/>
                <a:ext cx="295" cy="1"/>
                <a:chOff x="1489" y="3288"/>
                <a:chExt cx="295" cy="1"/>
              </a:xfrm>
            </p:grpSpPr>
            <p:sp>
              <p:nvSpPr>
                <p:cNvPr id="53043" name="Line 2136"/>
                <p:cNvSpPr>
                  <a:spLocks noChangeShapeType="1"/>
                </p:cNvSpPr>
                <p:nvPr/>
              </p:nvSpPr>
              <p:spPr bwMode="auto">
                <a:xfrm>
                  <a:off x="1489"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44" name="Line 2137"/>
                <p:cNvSpPr>
                  <a:spLocks noChangeShapeType="1"/>
                </p:cNvSpPr>
                <p:nvPr/>
              </p:nvSpPr>
              <p:spPr bwMode="auto">
                <a:xfrm>
                  <a:off x="1544"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45" name="Line 2138"/>
                <p:cNvSpPr>
                  <a:spLocks noChangeShapeType="1"/>
                </p:cNvSpPr>
                <p:nvPr/>
              </p:nvSpPr>
              <p:spPr bwMode="auto">
                <a:xfrm>
                  <a:off x="1600"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46" name="Line 2139"/>
                <p:cNvSpPr>
                  <a:spLocks noChangeShapeType="1"/>
                </p:cNvSpPr>
                <p:nvPr/>
              </p:nvSpPr>
              <p:spPr bwMode="auto">
                <a:xfrm>
                  <a:off x="1656"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47" name="Line 2140"/>
                <p:cNvSpPr>
                  <a:spLocks noChangeShapeType="1"/>
                </p:cNvSpPr>
                <p:nvPr/>
              </p:nvSpPr>
              <p:spPr bwMode="auto">
                <a:xfrm>
                  <a:off x="1712"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48" name="Line 2141"/>
                <p:cNvSpPr>
                  <a:spLocks noChangeShapeType="1"/>
                </p:cNvSpPr>
                <p:nvPr/>
              </p:nvSpPr>
              <p:spPr bwMode="auto">
                <a:xfrm>
                  <a:off x="1768" y="328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29" name="Group 2142"/>
            <p:cNvGrpSpPr>
              <a:grpSpLocks/>
            </p:cNvGrpSpPr>
            <p:nvPr/>
          </p:nvGrpSpPr>
          <p:grpSpPr bwMode="auto">
            <a:xfrm>
              <a:off x="1944" y="3256"/>
              <a:ext cx="423" cy="56"/>
              <a:chOff x="1944" y="3256"/>
              <a:chExt cx="423" cy="56"/>
            </a:xfrm>
          </p:grpSpPr>
          <p:sp>
            <p:nvSpPr>
              <p:cNvPr id="53033" name="Freeform 2143"/>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3034" name="Group 2144"/>
              <p:cNvGrpSpPr>
                <a:grpSpLocks/>
              </p:cNvGrpSpPr>
              <p:nvPr/>
            </p:nvGrpSpPr>
            <p:grpSpPr bwMode="auto">
              <a:xfrm>
                <a:off x="1944" y="3288"/>
                <a:ext cx="303" cy="1"/>
                <a:chOff x="1944" y="3288"/>
                <a:chExt cx="303" cy="1"/>
              </a:xfrm>
            </p:grpSpPr>
            <p:sp>
              <p:nvSpPr>
                <p:cNvPr id="53035" name="Line 2145"/>
                <p:cNvSpPr>
                  <a:spLocks noChangeShapeType="1"/>
                </p:cNvSpPr>
                <p:nvPr/>
              </p:nvSpPr>
              <p:spPr bwMode="auto">
                <a:xfrm>
                  <a:off x="1944"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36" name="Line 2146"/>
                <p:cNvSpPr>
                  <a:spLocks noChangeShapeType="1"/>
                </p:cNvSpPr>
                <p:nvPr/>
              </p:nvSpPr>
              <p:spPr bwMode="auto">
                <a:xfrm>
                  <a:off x="2000" y="328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37" name="Line 2147"/>
                <p:cNvSpPr>
                  <a:spLocks noChangeShapeType="1"/>
                </p:cNvSpPr>
                <p:nvPr/>
              </p:nvSpPr>
              <p:spPr bwMode="auto">
                <a:xfrm>
                  <a:off x="2055"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38" name="Line 2148"/>
                <p:cNvSpPr>
                  <a:spLocks noChangeShapeType="1"/>
                </p:cNvSpPr>
                <p:nvPr/>
              </p:nvSpPr>
              <p:spPr bwMode="auto">
                <a:xfrm>
                  <a:off x="2111"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39" name="Line 2149"/>
                <p:cNvSpPr>
                  <a:spLocks noChangeShapeType="1"/>
                </p:cNvSpPr>
                <p:nvPr/>
              </p:nvSpPr>
              <p:spPr bwMode="auto">
                <a:xfrm>
                  <a:off x="2167"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40" name="Line 2150"/>
                <p:cNvSpPr>
                  <a:spLocks noChangeShapeType="1"/>
                </p:cNvSpPr>
                <p:nvPr/>
              </p:nvSpPr>
              <p:spPr bwMode="auto">
                <a:xfrm>
                  <a:off x="2223"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30" name="Group 2151"/>
            <p:cNvGrpSpPr>
              <a:grpSpLocks/>
            </p:cNvGrpSpPr>
            <p:nvPr/>
          </p:nvGrpSpPr>
          <p:grpSpPr bwMode="auto">
            <a:xfrm>
              <a:off x="2415" y="3256"/>
              <a:ext cx="415" cy="56"/>
              <a:chOff x="2415" y="3256"/>
              <a:chExt cx="415" cy="56"/>
            </a:xfrm>
          </p:grpSpPr>
          <p:sp>
            <p:nvSpPr>
              <p:cNvPr id="53025" name="Freeform 2152"/>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3026" name="Group 2153"/>
              <p:cNvGrpSpPr>
                <a:grpSpLocks/>
              </p:cNvGrpSpPr>
              <p:nvPr/>
            </p:nvGrpSpPr>
            <p:grpSpPr bwMode="auto">
              <a:xfrm>
                <a:off x="2415" y="3288"/>
                <a:ext cx="295" cy="1"/>
                <a:chOff x="2415" y="3288"/>
                <a:chExt cx="295" cy="1"/>
              </a:xfrm>
            </p:grpSpPr>
            <p:sp>
              <p:nvSpPr>
                <p:cNvPr id="53027" name="Line 2154"/>
                <p:cNvSpPr>
                  <a:spLocks noChangeShapeType="1"/>
                </p:cNvSpPr>
                <p:nvPr/>
              </p:nvSpPr>
              <p:spPr bwMode="auto">
                <a:xfrm>
                  <a:off x="2415"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28" name="Line 2155"/>
                <p:cNvSpPr>
                  <a:spLocks noChangeShapeType="1"/>
                </p:cNvSpPr>
                <p:nvPr/>
              </p:nvSpPr>
              <p:spPr bwMode="auto">
                <a:xfrm>
                  <a:off x="2471"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29" name="Line 2156"/>
                <p:cNvSpPr>
                  <a:spLocks noChangeShapeType="1"/>
                </p:cNvSpPr>
                <p:nvPr/>
              </p:nvSpPr>
              <p:spPr bwMode="auto">
                <a:xfrm>
                  <a:off x="2526"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30" name="Line 2157"/>
                <p:cNvSpPr>
                  <a:spLocks noChangeShapeType="1"/>
                </p:cNvSpPr>
                <p:nvPr/>
              </p:nvSpPr>
              <p:spPr bwMode="auto">
                <a:xfrm>
                  <a:off x="2582"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31" name="Line 2158"/>
                <p:cNvSpPr>
                  <a:spLocks noChangeShapeType="1"/>
                </p:cNvSpPr>
                <p:nvPr/>
              </p:nvSpPr>
              <p:spPr bwMode="auto">
                <a:xfrm>
                  <a:off x="2638"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32" name="Line 2159"/>
                <p:cNvSpPr>
                  <a:spLocks noChangeShapeType="1"/>
                </p:cNvSpPr>
                <p:nvPr/>
              </p:nvSpPr>
              <p:spPr bwMode="auto">
                <a:xfrm>
                  <a:off x="2694" y="328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31" name="Group 2160"/>
            <p:cNvGrpSpPr>
              <a:grpSpLocks/>
            </p:cNvGrpSpPr>
            <p:nvPr/>
          </p:nvGrpSpPr>
          <p:grpSpPr bwMode="auto">
            <a:xfrm>
              <a:off x="1489" y="3567"/>
              <a:ext cx="423" cy="56"/>
              <a:chOff x="1489" y="3567"/>
              <a:chExt cx="423" cy="56"/>
            </a:xfrm>
          </p:grpSpPr>
          <p:sp>
            <p:nvSpPr>
              <p:cNvPr id="53017" name="Freeform 2161"/>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3018" name="Group 2162"/>
              <p:cNvGrpSpPr>
                <a:grpSpLocks/>
              </p:cNvGrpSpPr>
              <p:nvPr/>
            </p:nvGrpSpPr>
            <p:grpSpPr bwMode="auto">
              <a:xfrm>
                <a:off x="1489" y="3591"/>
                <a:ext cx="303" cy="1"/>
                <a:chOff x="1489" y="3591"/>
                <a:chExt cx="303" cy="1"/>
              </a:xfrm>
            </p:grpSpPr>
            <p:sp>
              <p:nvSpPr>
                <p:cNvPr id="53019" name="Line 2163"/>
                <p:cNvSpPr>
                  <a:spLocks noChangeShapeType="1"/>
                </p:cNvSpPr>
                <p:nvPr/>
              </p:nvSpPr>
              <p:spPr bwMode="auto">
                <a:xfrm>
                  <a:off x="1489"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20" name="Line 2164"/>
                <p:cNvSpPr>
                  <a:spLocks noChangeShapeType="1"/>
                </p:cNvSpPr>
                <p:nvPr/>
              </p:nvSpPr>
              <p:spPr bwMode="auto">
                <a:xfrm>
                  <a:off x="1544"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21" name="Line 2165"/>
                <p:cNvSpPr>
                  <a:spLocks noChangeShapeType="1"/>
                </p:cNvSpPr>
                <p:nvPr/>
              </p:nvSpPr>
              <p:spPr bwMode="auto">
                <a:xfrm>
                  <a:off x="1600"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22" name="Line 2166"/>
                <p:cNvSpPr>
                  <a:spLocks noChangeShapeType="1"/>
                </p:cNvSpPr>
                <p:nvPr/>
              </p:nvSpPr>
              <p:spPr bwMode="auto">
                <a:xfrm>
                  <a:off x="1656"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23" name="Line 2167"/>
                <p:cNvSpPr>
                  <a:spLocks noChangeShapeType="1"/>
                </p:cNvSpPr>
                <p:nvPr/>
              </p:nvSpPr>
              <p:spPr bwMode="auto">
                <a:xfrm>
                  <a:off x="1712"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24" name="Line 2168"/>
                <p:cNvSpPr>
                  <a:spLocks noChangeShapeType="1"/>
                </p:cNvSpPr>
                <p:nvPr/>
              </p:nvSpPr>
              <p:spPr bwMode="auto">
                <a:xfrm>
                  <a:off x="1768"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32" name="Group 2169"/>
            <p:cNvGrpSpPr>
              <a:grpSpLocks/>
            </p:cNvGrpSpPr>
            <p:nvPr/>
          </p:nvGrpSpPr>
          <p:grpSpPr bwMode="auto">
            <a:xfrm>
              <a:off x="1952" y="3567"/>
              <a:ext cx="415" cy="56"/>
              <a:chOff x="1952" y="3567"/>
              <a:chExt cx="415" cy="56"/>
            </a:xfrm>
          </p:grpSpPr>
          <p:sp>
            <p:nvSpPr>
              <p:cNvPr id="53009" name="Freeform 2170"/>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3010" name="Group 2171"/>
              <p:cNvGrpSpPr>
                <a:grpSpLocks/>
              </p:cNvGrpSpPr>
              <p:nvPr/>
            </p:nvGrpSpPr>
            <p:grpSpPr bwMode="auto">
              <a:xfrm>
                <a:off x="1952" y="3591"/>
                <a:ext cx="295" cy="1"/>
                <a:chOff x="1952" y="3591"/>
                <a:chExt cx="295" cy="1"/>
              </a:xfrm>
            </p:grpSpPr>
            <p:sp>
              <p:nvSpPr>
                <p:cNvPr id="53011" name="Line 2172"/>
                <p:cNvSpPr>
                  <a:spLocks noChangeShapeType="1"/>
                </p:cNvSpPr>
                <p:nvPr/>
              </p:nvSpPr>
              <p:spPr bwMode="auto">
                <a:xfrm>
                  <a:off x="1952"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12" name="Line 2173"/>
                <p:cNvSpPr>
                  <a:spLocks noChangeShapeType="1"/>
                </p:cNvSpPr>
                <p:nvPr/>
              </p:nvSpPr>
              <p:spPr bwMode="auto">
                <a:xfrm>
                  <a:off x="2008" y="3591"/>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13" name="Line 2174"/>
                <p:cNvSpPr>
                  <a:spLocks noChangeShapeType="1"/>
                </p:cNvSpPr>
                <p:nvPr/>
              </p:nvSpPr>
              <p:spPr bwMode="auto">
                <a:xfrm>
                  <a:off x="2063"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14" name="Line 2175"/>
                <p:cNvSpPr>
                  <a:spLocks noChangeShapeType="1"/>
                </p:cNvSpPr>
                <p:nvPr/>
              </p:nvSpPr>
              <p:spPr bwMode="auto">
                <a:xfrm>
                  <a:off x="2119"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15" name="Line 2176"/>
                <p:cNvSpPr>
                  <a:spLocks noChangeShapeType="1"/>
                </p:cNvSpPr>
                <p:nvPr/>
              </p:nvSpPr>
              <p:spPr bwMode="auto">
                <a:xfrm>
                  <a:off x="2175"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16" name="Line 2177"/>
                <p:cNvSpPr>
                  <a:spLocks noChangeShapeType="1"/>
                </p:cNvSpPr>
                <p:nvPr/>
              </p:nvSpPr>
              <p:spPr bwMode="auto">
                <a:xfrm>
                  <a:off x="2231" y="359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33" name="Group 2178"/>
            <p:cNvGrpSpPr>
              <a:grpSpLocks/>
            </p:cNvGrpSpPr>
            <p:nvPr/>
          </p:nvGrpSpPr>
          <p:grpSpPr bwMode="auto">
            <a:xfrm>
              <a:off x="2407" y="3567"/>
              <a:ext cx="415" cy="56"/>
              <a:chOff x="2407" y="3567"/>
              <a:chExt cx="415" cy="56"/>
            </a:xfrm>
          </p:grpSpPr>
          <p:sp>
            <p:nvSpPr>
              <p:cNvPr id="53001" name="Freeform 2179"/>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3002" name="Group 2180"/>
              <p:cNvGrpSpPr>
                <a:grpSpLocks/>
              </p:cNvGrpSpPr>
              <p:nvPr/>
            </p:nvGrpSpPr>
            <p:grpSpPr bwMode="auto">
              <a:xfrm>
                <a:off x="2407" y="3591"/>
                <a:ext cx="295" cy="1"/>
                <a:chOff x="2407" y="3591"/>
                <a:chExt cx="295" cy="1"/>
              </a:xfrm>
            </p:grpSpPr>
            <p:sp>
              <p:nvSpPr>
                <p:cNvPr id="53003" name="Line 2181"/>
                <p:cNvSpPr>
                  <a:spLocks noChangeShapeType="1"/>
                </p:cNvSpPr>
                <p:nvPr/>
              </p:nvSpPr>
              <p:spPr bwMode="auto">
                <a:xfrm>
                  <a:off x="2407"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04" name="Line 2182"/>
                <p:cNvSpPr>
                  <a:spLocks noChangeShapeType="1"/>
                </p:cNvSpPr>
                <p:nvPr/>
              </p:nvSpPr>
              <p:spPr bwMode="auto">
                <a:xfrm>
                  <a:off x="2463"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05" name="Line 2183"/>
                <p:cNvSpPr>
                  <a:spLocks noChangeShapeType="1"/>
                </p:cNvSpPr>
                <p:nvPr/>
              </p:nvSpPr>
              <p:spPr bwMode="auto">
                <a:xfrm>
                  <a:off x="2518"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06" name="Line 2184"/>
                <p:cNvSpPr>
                  <a:spLocks noChangeShapeType="1"/>
                </p:cNvSpPr>
                <p:nvPr/>
              </p:nvSpPr>
              <p:spPr bwMode="auto">
                <a:xfrm>
                  <a:off x="2574"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07" name="Line 2185"/>
                <p:cNvSpPr>
                  <a:spLocks noChangeShapeType="1"/>
                </p:cNvSpPr>
                <p:nvPr/>
              </p:nvSpPr>
              <p:spPr bwMode="auto">
                <a:xfrm>
                  <a:off x="2630"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008" name="Line 2186"/>
                <p:cNvSpPr>
                  <a:spLocks noChangeShapeType="1"/>
                </p:cNvSpPr>
                <p:nvPr/>
              </p:nvSpPr>
              <p:spPr bwMode="auto">
                <a:xfrm>
                  <a:off x="2686" y="359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34" name="Group 2187"/>
            <p:cNvGrpSpPr>
              <a:grpSpLocks/>
            </p:cNvGrpSpPr>
            <p:nvPr/>
          </p:nvGrpSpPr>
          <p:grpSpPr bwMode="auto">
            <a:xfrm>
              <a:off x="1952" y="2376"/>
              <a:ext cx="886" cy="290"/>
              <a:chOff x="1952" y="2376"/>
              <a:chExt cx="886" cy="290"/>
            </a:xfrm>
          </p:grpSpPr>
          <p:sp>
            <p:nvSpPr>
              <p:cNvPr id="52999" name="Freeform 2188"/>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chemeClr val="tx1"/>
              </a:solidFill>
              <a:ln w="9525">
                <a:solidFill>
                  <a:schemeClr val="tx1"/>
                </a:solidFill>
                <a:round/>
                <a:headEnd/>
                <a:tailEnd/>
              </a:ln>
            </p:spPr>
            <p:txBody>
              <a:bodyPr/>
              <a:lstStyle/>
              <a:p>
                <a:endParaRPr lang="en-US"/>
              </a:p>
            </p:txBody>
          </p:sp>
          <p:sp>
            <p:nvSpPr>
              <p:cNvPr id="53000" name="Line 2189"/>
              <p:cNvSpPr>
                <a:spLocks noChangeShapeType="1"/>
              </p:cNvSpPr>
              <p:nvPr/>
            </p:nvSpPr>
            <p:spPr bwMode="auto">
              <a:xfrm>
                <a:off x="1952" y="2376"/>
                <a:ext cx="766"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335" name="Group 2190"/>
            <p:cNvGrpSpPr>
              <a:grpSpLocks/>
            </p:cNvGrpSpPr>
            <p:nvPr/>
          </p:nvGrpSpPr>
          <p:grpSpPr bwMode="auto">
            <a:xfrm>
              <a:off x="1481" y="2084"/>
              <a:ext cx="1373" cy="1507"/>
              <a:chOff x="1481" y="2084"/>
              <a:chExt cx="1373" cy="1507"/>
            </a:xfrm>
          </p:grpSpPr>
          <p:sp>
            <p:nvSpPr>
              <p:cNvPr id="52997" name="Freeform 2191"/>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chemeClr val="tx1"/>
              </a:solidFill>
              <a:ln w="9525">
                <a:solidFill>
                  <a:schemeClr val="tx1"/>
                </a:solidFill>
                <a:round/>
                <a:headEnd/>
                <a:tailEnd/>
              </a:ln>
            </p:spPr>
            <p:txBody>
              <a:bodyPr/>
              <a:lstStyle/>
              <a:p>
                <a:endParaRPr lang="en-US"/>
              </a:p>
            </p:txBody>
          </p:sp>
          <p:sp>
            <p:nvSpPr>
              <p:cNvPr id="52998" name="Line 2192"/>
              <p:cNvSpPr>
                <a:spLocks noChangeShapeType="1"/>
              </p:cNvSpPr>
              <p:nvPr/>
            </p:nvSpPr>
            <p:spPr bwMode="auto">
              <a:xfrm flipV="1">
                <a:off x="1481" y="2172"/>
                <a:ext cx="1291" cy="141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336" name="Group 2193"/>
            <p:cNvGrpSpPr>
              <a:grpSpLocks/>
            </p:cNvGrpSpPr>
            <p:nvPr/>
          </p:nvGrpSpPr>
          <p:grpSpPr bwMode="auto">
            <a:xfrm>
              <a:off x="1944" y="2076"/>
              <a:ext cx="902" cy="885"/>
              <a:chOff x="1944" y="2076"/>
              <a:chExt cx="902" cy="885"/>
            </a:xfrm>
          </p:grpSpPr>
          <p:sp>
            <p:nvSpPr>
              <p:cNvPr id="52995" name="Freeform 2194"/>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chemeClr val="tx1"/>
              </a:solidFill>
              <a:ln w="9525">
                <a:solidFill>
                  <a:schemeClr val="tx1"/>
                </a:solidFill>
                <a:round/>
                <a:headEnd/>
                <a:tailEnd/>
              </a:ln>
            </p:spPr>
            <p:txBody>
              <a:bodyPr/>
              <a:lstStyle/>
              <a:p>
                <a:endParaRPr lang="en-US"/>
              </a:p>
            </p:txBody>
          </p:sp>
          <p:sp>
            <p:nvSpPr>
              <p:cNvPr id="52996" name="Line 2195"/>
              <p:cNvSpPr>
                <a:spLocks noChangeShapeType="1"/>
              </p:cNvSpPr>
              <p:nvPr/>
            </p:nvSpPr>
            <p:spPr bwMode="auto">
              <a:xfrm>
                <a:off x="1944" y="2076"/>
                <a:ext cx="814" cy="805"/>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337" name="Group 2196"/>
            <p:cNvGrpSpPr>
              <a:grpSpLocks/>
            </p:cNvGrpSpPr>
            <p:nvPr/>
          </p:nvGrpSpPr>
          <p:grpSpPr bwMode="auto">
            <a:xfrm>
              <a:off x="1489" y="2379"/>
              <a:ext cx="902" cy="893"/>
              <a:chOff x="1489" y="2379"/>
              <a:chExt cx="902" cy="893"/>
            </a:xfrm>
          </p:grpSpPr>
          <p:sp>
            <p:nvSpPr>
              <p:cNvPr id="52993" name="Freeform 2197"/>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tx1"/>
              </a:solidFill>
              <a:ln w="9525">
                <a:solidFill>
                  <a:schemeClr val="tx1"/>
                </a:solidFill>
                <a:round/>
                <a:headEnd/>
                <a:tailEnd/>
              </a:ln>
            </p:spPr>
            <p:txBody>
              <a:bodyPr/>
              <a:lstStyle/>
              <a:p>
                <a:endParaRPr lang="en-US"/>
              </a:p>
            </p:txBody>
          </p:sp>
          <p:sp>
            <p:nvSpPr>
              <p:cNvPr id="52994" name="Line 2198"/>
              <p:cNvSpPr>
                <a:spLocks noChangeShapeType="1"/>
              </p:cNvSpPr>
              <p:nvPr/>
            </p:nvSpPr>
            <p:spPr bwMode="auto">
              <a:xfrm>
                <a:off x="1489" y="2379"/>
                <a:ext cx="814" cy="805"/>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338" name="Group 2199"/>
            <p:cNvGrpSpPr>
              <a:grpSpLocks/>
            </p:cNvGrpSpPr>
            <p:nvPr/>
          </p:nvGrpSpPr>
          <p:grpSpPr bwMode="auto">
            <a:xfrm>
              <a:off x="3311" y="2387"/>
              <a:ext cx="437" cy="590"/>
              <a:chOff x="3311" y="2387"/>
              <a:chExt cx="437" cy="590"/>
            </a:xfrm>
          </p:grpSpPr>
          <p:sp>
            <p:nvSpPr>
              <p:cNvPr id="52991" name="Freeform 2200"/>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04"/>
                    </a:lnTo>
                    <a:lnTo>
                      <a:pt x="0" y="88"/>
                    </a:lnTo>
                    <a:lnTo>
                      <a:pt x="104" y="0"/>
                    </a:lnTo>
                    <a:close/>
                  </a:path>
                </a:pathLst>
              </a:custGeom>
              <a:solidFill>
                <a:schemeClr val="tx1"/>
              </a:solidFill>
              <a:ln w="9525">
                <a:solidFill>
                  <a:schemeClr val="tx1"/>
                </a:solidFill>
                <a:round/>
                <a:headEnd/>
                <a:tailEnd/>
              </a:ln>
            </p:spPr>
            <p:txBody>
              <a:bodyPr/>
              <a:lstStyle/>
              <a:p>
                <a:endParaRPr lang="en-US"/>
              </a:p>
            </p:txBody>
          </p:sp>
          <p:sp>
            <p:nvSpPr>
              <p:cNvPr id="52992" name="Line 2201"/>
              <p:cNvSpPr>
                <a:spLocks noChangeShapeType="1"/>
              </p:cNvSpPr>
              <p:nvPr/>
            </p:nvSpPr>
            <p:spPr bwMode="auto">
              <a:xfrm flipV="1">
                <a:off x="3311" y="2483"/>
                <a:ext cx="362" cy="49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339" name="Group 2202"/>
            <p:cNvGrpSpPr>
              <a:grpSpLocks/>
            </p:cNvGrpSpPr>
            <p:nvPr/>
          </p:nvGrpSpPr>
          <p:grpSpPr bwMode="auto">
            <a:xfrm>
              <a:off x="3772" y="2387"/>
              <a:ext cx="894" cy="596"/>
              <a:chOff x="3772" y="2387"/>
              <a:chExt cx="894" cy="596"/>
            </a:xfrm>
          </p:grpSpPr>
          <p:sp>
            <p:nvSpPr>
              <p:cNvPr id="52989" name="Freeform 2203"/>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96">
                    <a:moveTo>
                      <a:pt x="128" y="0"/>
                    </a:moveTo>
                    <a:lnTo>
                      <a:pt x="32" y="96"/>
                    </a:lnTo>
                    <a:lnTo>
                      <a:pt x="16" y="72"/>
                    </a:lnTo>
                    <a:lnTo>
                      <a:pt x="0" y="40"/>
                    </a:lnTo>
                    <a:lnTo>
                      <a:pt x="128" y="0"/>
                    </a:lnTo>
                    <a:close/>
                  </a:path>
                </a:pathLst>
              </a:custGeom>
              <a:solidFill>
                <a:schemeClr val="tx1"/>
              </a:solidFill>
              <a:ln w="9525">
                <a:solidFill>
                  <a:schemeClr val="tx1"/>
                </a:solidFill>
                <a:round/>
                <a:headEnd/>
                <a:tailEnd/>
              </a:ln>
            </p:spPr>
            <p:txBody>
              <a:bodyPr/>
              <a:lstStyle/>
              <a:p>
                <a:endParaRPr lang="en-US"/>
              </a:p>
            </p:txBody>
          </p:sp>
          <p:sp>
            <p:nvSpPr>
              <p:cNvPr id="52990" name="Line 2204"/>
              <p:cNvSpPr>
                <a:spLocks noChangeShapeType="1"/>
              </p:cNvSpPr>
              <p:nvPr/>
            </p:nvSpPr>
            <p:spPr bwMode="auto">
              <a:xfrm flipV="1">
                <a:off x="3772" y="2454"/>
                <a:ext cx="790" cy="52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340" name="Group 2205"/>
            <p:cNvGrpSpPr>
              <a:grpSpLocks/>
            </p:cNvGrpSpPr>
            <p:nvPr/>
          </p:nvGrpSpPr>
          <p:grpSpPr bwMode="auto">
            <a:xfrm>
              <a:off x="3788" y="2076"/>
              <a:ext cx="886" cy="290"/>
              <a:chOff x="3788" y="2076"/>
              <a:chExt cx="886" cy="290"/>
            </a:xfrm>
          </p:grpSpPr>
          <p:sp>
            <p:nvSpPr>
              <p:cNvPr id="52987" name="Freeform 2206"/>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80">
                    <a:moveTo>
                      <a:pt x="144" y="0"/>
                    </a:moveTo>
                    <a:lnTo>
                      <a:pt x="24" y="80"/>
                    </a:lnTo>
                    <a:lnTo>
                      <a:pt x="16" y="48"/>
                    </a:lnTo>
                    <a:lnTo>
                      <a:pt x="0" y="16"/>
                    </a:lnTo>
                    <a:lnTo>
                      <a:pt x="144" y="0"/>
                    </a:lnTo>
                    <a:close/>
                  </a:path>
                </a:pathLst>
              </a:custGeom>
              <a:solidFill>
                <a:schemeClr val="tx1"/>
              </a:solidFill>
              <a:ln w="9525">
                <a:solidFill>
                  <a:schemeClr val="tx1"/>
                </a:solidFill>
                <a:round/>
                <a:headEnd/>
                <a:tailEnd/>
              </a:ln>
            </p:spPr>
            <p:txBody>
              <a:bodyPr/>
              <a:lstStyle/>
              <a:p>
                <a:endParaRPr lang="en-US"/>
              </a:p>
            </p:txBody>
          </p:sp>
          <p:sp>
            <p:nvSpPr>
              <p:cNvPr id="52988" name="Line 2207"/>
              <p:cNvSpPr>
                <a:spLocks noChangeShapeType="1"/>
              </p:cNvSpPr>
              <p:nvPr/>
            </p:nvSpPr>
            <p:spPr bwMode="auto">
              <a:xfrm flipV="1">
                <a:off x="3788" y="2122"/>
                <a:ext cx="766"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341" name="Group 2208"/>
            <p:cNvGrpSpPr>
              <a:grpSpLocks/>
            </p:cNvGrpSpPr>
            <p:nvPr/>
          </p:nvGrpSpPr>
          <p:grpSpPr bwMode="auto">
            <a:xfrm>
              <a:off x="3317" y="1769"/>
              <a:ext cx="886" cy="283"/>
              <a:chOff x="3317" y="1769"/>
              <a:chExt cx="886" cy="283"/>
            </a:xfrm>
          </p:grpSpPr>
          <p:sp>
            <p:nvSpPr>
              <p:cNvPr id="52985" name="Freeform 2209"/>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chemeClr val="tx1"/>
              </a:solidFill>
              <a:ln w="9525">
                <a:solidFill>
                  <a:schemeClr val="tx1"/>
                </a:solidFill>
                <a:round/>
                <a:headEnd/>
                <a:tailEnd/>
              </a:ln>
            </p:spPr>
            <p:txBody>
              <a:bodyPr/>
              <a:lstStyle/>
              <a:p>
                <a:endParaRPr lang="en-US"/>
              </a:p>
            </p:txBody>
          </p:sp>
          <p:sp>
            <p:nvSpPr>
              <p:cNvPr id="52986" name="Line 2210"/>
              <p:cNvSpPr>
                <a:spLocks noChangeShapeType="1"/>
              </p:cNvSpPr>
              <p:nvPr/>
            </p:nvSpPr>
            <p:spPr bwMode="auto">
              <a:xfrm>
                <a:off x="3317" y="1769"/>
                <a:ext cx="766"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2342" name="Oval 2211"/>
            <p:cNvSpPr>
              <a:spLocks noChangeArrowheads="1"/>
            </p:cNvSpPr>
            <p:nvPr/>
          </p:nvSpPr>
          <p:spPr bwMode="auto">
            <a:xfrm>
              <a:off x="3293" y="1741"/>
              <a:ext cx="32" cy="40"/>
            </a:xfrm>
            <a:prstGeom prst="ellipse">
              <a:avLst/>
            </a:prstGeom>
            <a:solidFill>
              <a:schemeClr val="tx1"/>
            </a:solidFill>
            <a:ln w="9525">
              <a:solidFill>
                <a:schemeClr val="tx1"/>
              </a:solidFill>
              <a:round/>
              <a:headEnd/>
              <a:tailEnd/>
            </a:ln>
          </p:spPr>
          <p:txBody>
            <a:bodyPr/>
            <a:lstStyle/>
            <a:p>
              <a:endParaRPr lang="en-US"/>
            </a:p>
          </p:txBody>
        </p:sp>
        <p:sp>
          <p:nvSpPr>
            <p:cNvPr id="52343" name="Oval 2212"/>
            <p:cNvSpPr>
              <a:spLocks noChangeArrowheads="1"/>
            </p:cNvSpPr>
            <p:nvPr/>
          </p:nvSpPr>
          <p:spPr bwMode="auto">
            <a:xfrm>
              <a:off x="3293" y="1741"/>
              <a:ext cx="32" cy="40"/>
            </a:xfrm>
            <a:prstGeom prst="ellipse">
              <a:avLst/>
            </a:prstGeom>
            <a:solidFill>
              <a:schemeClr val="tx1"/>
            </a:solidFill>
            <a:ln w="25400">
              <a:solidFill>
                <a:schemeClr val="tx1"/>
              </a:solidFill>
              <a:round/>
              <a:headEnd/>
              <a:tailEnd/>
            </a:ln>
          </p:spPr>
          <p:txBody>
            <a:bodyPr/>
            <a:lstStyle/>
            <a:p>
              <a:endParaRPr lang="en-US"/>
            </a:p>
          </p:txBody>
        </p:sp>
        <p:sp>
          <p:nvSpPr>
            <p:cNvPr id="52344" name="Oval 2213"/>
            <p:cNvSpPr>
              <a:spLocks noChangeArrowheads="1"/>
            </p:cNvSpPr>
            <p:nvPr/>
          </p:nvSpPr>
          <p:spPr bwMode="auto">
            <a:xfrm>
              <a:off x="3293" y="2044"/>
              <a:ext cx="32" cy="40"/>
            </a:xfrm>
            <a:prstGeom prst="ellipse">
              <a:avLst/>
            </a:prstGeom>
            <a:solidFill>
              <a:schemeClr val="tx1"/>
            </a:solidFill>
            <a:ln w="9525">
              <a:solidFill>
                <a:schemeClr val="tx1"/>
              </a:solidFill>
              <a:round/>
              <a:headEnd/>
              <a:tailEnd/>
            </a:ln>
          </p:spPr>
          <p:txBody>
            <a:bodyPr/>
            <a:lstStyle/>
            <a:p>
              <a:endParaRPr lang="en-US"/>
            </a:p>
          </p:txBody>
        </p:sp>
        <p:sp>
          <p:nvSpPr>
            <p:cNvPr id="52345" name="Oval 2214"/>
            <p:cNvSpPr>
              <a:spLocks noChangeArrowheads="1"/>
            </p:cNvSpPr>
            <p:nvPr/>
          </p:nvSpPr>
          <p:spPr bwMode="auto">
            <a:xfrm>
              <a:off x="3293" y="2044"/>
              <a:ext cx="32" cy="40"/>
            </a:xfrm>
            <a:prstGeom prst="ellipse">
              <a:avLst/>
            </a:prstGeom>
            <a:solidFill>
              <a:schemeClr val="tx1"/>
            </a:solidFill>
            <a:ln w="25400">
              <a:solidFill>
                <a:schemeClr val="tx1"/>
              </a:solidFill>
              <a:round/>
              <a:headEnd/>
              <a:tailEnd/>
            </a:ln>
          </p:spPr>
          <p:txBody>
            <a:bodyPr/>
            <a:lstStyle/>
            <a:p>
              <a:endParaRPr lang="en-US"/>
            </a:p>
          </p:txBody>
        </p:sp>
        <p:sp>
          <p:nvSpPr>
            <p:cNvPr id="52346" name="Oval 2215"/>
            <p:cNvSpPr>
              <a:spLocks noChangeArrowheads="1"/>
            </p:cNvSpPr>
            <p:nvPr/>
          </p:nvSpPr>
          <p:spPr bwMode="auto">
            <a:xfrm>
              <a:off x="3293" y="2355"/>
              <a:ext cx="32" cy="32"/>
            </a:xfrm>
            <a:prstGeom prst="ellipse">
              <a:avLst/>
            </a:prstGeom>
            <a:solidFill>
              <a:schemeClr val="tx1"/>
            </a:solidFill>
            <a:ln w="9525">
              <a:solidFill>
                <a:schemeClr val="tx1"/>
              </a:solidFill>
              <a:round/>
              <a:headEnd/>
              <a:tailEnd/>
            </a:ln>
          </p:spPr>
          <p:txBody>
            <a:bodyPr/>
            <a:lstStyle/>
            <a:p>
              <a:endParaRPr lang="en-US"/>
            </a:p>
          </p:txBody>
        </p:sp>
        <p:sp>
          <p:nvSpPr>
            <p:cNvPr id="52347" name="Oval 2216"/>
            <p:cNvSpPr>
              <a:spLocks noChangeArrowheads="1"/>
            </p:cNvSpPr>
            <p:nvPr/>
          </p:nvSpPr>
          <p:spPr bwMode="auto">
            <a:xfrm>
              <a:off x="3293"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2348" name="Oval 2217"/>
            <p:cNvSpPr>
              <a:spLocks noChangeArrowheads="1"/>
            </p:cNvSpPr>
            <p:nvPr/>
          </p:nvSpPr>
          <p:spPr bwMode="auto">
            <a:xfrm>
              <a:off x="3293" y="2658"/>
              <a:ext cx="32" cy="40"/>
            </a:xfrm>
            <a:prstGeom prst="ellipse">
              <a:avLst/>
            </a:prstGeom>
            <a:solidFill>
              <a:schemeClr val="tx1"/>
            </a:solidFill>
            <a:ln w="9525">
              <a:solidFill>
                <a:schemeClr val="tx1"/>
              </a:solidFill>
              <a:round/>
              <a:headEnd/>
              <a:tailEnd/>
            </a:ln>
          </p:spPr>
          <p:txBody>
            <a:bodyPr/>
            <a:lstStyle/>
            <a:p>
              <a:endParaRPr lang="en-US"/>
            </a:p>
          </p:txBody>
        </p:sp>
        <p:sp>
          <p:nvSpPr>
            <p:cNvPr id="52349" name="Oval 2218"/>
            <p:cNvSpPr>
              <a:spLocks noChangeArrowheads="1"/>
            </p:cNvSpPr>
            <p:nvPr/>
          </p:nvSpPr>
          <p:spPr bwMode="auto">
            <a:xfrm>
              <a:off x="3293" y="2658"/>
              <a:ext cx="32" cy="40"/>
            </a:xfrm>
            <a:prstGeom prst="ellipse">
              <a:avLst/>
            </a:prstGeom>
            <a:solidFill>
              <a:schemeClr val="tx1"/>
            </a:solidFill>
            <a:ln w="25400">
              <a:solidFill>
                <a:schemeClr val="tx1"/>
              </a:solidFill>
              <a:round/>
              <a:headEnd/>
              <a:tailEnd/>
            </a:ln>
          </p:spPr>
          <p:txBody>
            <a:bodyPr/>
            <a:lstStyle/>
            <a:p>
              <a:endParaRPr lang="en-US"/>
            </a:p>
          </p:txBody>
        </p:sp>
        <p:sp>
          <p:nvSpPr>
            <p:cNvPr id="52350" name="Oval 2219"/>
            <p:cNvSpPr>
              <a:spLocks noChangeArrowheads="1"/>
            </p:cNvSpPr>
            <p:nvPr/>
          </p:nvSpPr>
          <p:spPr bwMode="auto">
            <a:xfrm>
              <a:off x="3285" y="2969"/>
              <a:ext cx="32" cy="32"/>
            </a:xfrm>
            <a:prstGeom prst="ellipse">
              <a:avLst/>
            </a:prstGeom>
            <a:solidFill>
              <a:schemeClr val="tx1"/>
            </a:solidFill>
            <a:ln w="9525">
              <a:solidFill>
                <a:schemeClr val="tx1"/>
              </a:solidFill>
              <a:round/>
              <a:headEnd/>
              <a:tailEnd/>
            </a:ln>
          </p:spPr>
          <p:txBody>
            <a:bodyPr/>
            <a:lstStyle/>
            <a:p>
              <a:endParaRPr lang="en-US"/>
            </a:p>
          </p:txBody>
        </p:sp>
        <p:sp>
          <p:nvSpPr>
            <p:cNvPr id="52351" name="Oval 2220"/>
            <p:cNvSpPr>
              <a:spLocks noChangeArrowheads="1"/>
            </p:cNvSpPr>
            <p:nvPr/>
          </p:nvSpPr>
          <p:spPr bwMode="auto">
            <a:xfrm>
              <a:off x="3285" y="2969"/>
              <a:ext cx="32" cy="32"/>
            </a:xfrm>
            <a:prstGeom prst="ellipse">
              <a:avLst/>
            </a:prstGeom>
            <a:solidFill>
              <a:schemeClr val="tx1"/>
            </a:solidFill>
            <a:ln w="25400">
              <a:solidFill>
                <a:schemeClr val="tx1"/>
              </a:solidFill>
              <a:round/>
              <a:headEnd/>
              <a:tailEnd/>
            </a:ln>
          </p:spPr>
          <p:txBody>
            <a:bodyPr/>
            <a:lstStyle/>
            <a:p>
              <a:endParaRPr lang="en-US"/>
            </a:p>
          </p:txBody>
        </p:sp>
        <p:grpSp>
          <p:nvGrpSpPr>
            <p:cNvPr id="52352" name="Group 2221"/>
            <p:cNvGrpSpPr>
              <a:grpSpLocks/>
            </p:cNvGrpSpPr>
            <p:nvPr/>
          </p:nvGrpSpPr>
          <p:grpSpPr bwMode="auto">
            <a:xfrm>
              <a:off x="3748" y="1741"/>
              <a:ext cx="40" cy="1260"/>
              <a:chOff x="3748" y="1741"/>
              <a:chExt cx="40" cy="1260"/>
            </a:xfrm>
          </p:grpSpPr>
          <p:sp>
            <p:nvSpPr>
              <p:cNvPr id="52975" name="Oval 2222"/>
              <p:cNvSpPr>
                <a:spLocks noChangeArrowheads="1"/>
              </p:cNvSpPr>
              <p:nvPr/>
            </p:nvSpPr>
            <p:spPr bwMode="auto">
              <a:xfrm>
                <a:off x="3748" y="1741"/>
                <a:ext cx="40" cy="32"/>
              </a:xfrm>
              <a:prstGeom prst="ellipse">
                <a:avLst/>
              </a:prstGeom>
              <a:solidFill>
                <a:schemeClr val="tx1"/>
              </a:solidFill>
              <a:ln w="9525">
                <a:solidFill>
                  <a:schemeClr val="tx1"/>
                </a:solidFill>
                <a:round/>
                <a:headEnd/>
                <a:tailEnd/>
              </a:ln>
            </p:spPr>
            <p:txBody>
              <a:bodyPr/>
              <a:lstStyle/>
              <a:p>
                <a:endParaRPr lang="en-US"/>
              </a:p>
            </p:txBody>
          </p:sp>
          <p:sp>
            <p:nvSpPr>
              <p:cNvPr id="52976" name="Oval 2223"/>
              <p:cNvSpPr>
                <a:spLocks noChangeArrowheads="1"/>
              </p:cNvSpPr>
              <p:nvPr/>
            </p:nvSpPr>
            <p:spPr bwMode="auto">
              <a:xfrm>
                <a:off x="3748" y="1741"/>
                <a:ext cx="40" cy="32"/>
              </a:xfrm>
              <a:prstGeom prst="ellipse">
                <a:avLst/>
              </a:prstGeom>
              <a:solidFill>
                <a:schemeClr val="tx1"/>
              </a:solidFill>
              <a:ln w="25400">
                <a:solidFill>
                  <a:schemeClr val="tx1"/>
                </a:solidFill>
                <a:round/>
                <a:headEnd/>
                <a:tailEnd/>
              </a:ln>
            </p:spPr>
            <p:txBody>
              <a:bodyPr/>
              <a:lstStyle/>
              <a:p>
                <a:endParaRPr lang="en-US"/>
              </a:p>
            </p:txBody>
          </p:sp>
          <p:sp>
            <p:nvSpPr>
              <p:cNvPr id="52977" name="Oval 2224"/>
              <p:cNvSpPr>
                <a:spLocks noChangeArrowheads="1"/>
              </p:cNvSpPr>
              <p:nvPr/>
            </p:nvSpPr>
            <p:spPr bwMode="auto">
              <a:xfrm>
                <a:off x="3756" y="2044"/>
                <a:ext cx="32" cy="32"/>
              </a:xfrm>
              <a:prstGeom prst="ellipse">
                <a:avLst/>
              </a:prstGeom>
              <a:solidFill>
                <a:schemeClr val="tx1"/>
              </a:solidFill>
              <a:ln w="9525">
                <a:solidFill>
                  <a:schemeClr val="tx1"/>
                </a:solidFill>
                <a:round/>
                <a:headEnd/>
                <a:tailEnd/>
              </a:ln>
            </p:spPr>
            <p:txBody>
              <a:bodyPr/>
              <a:lstStyle/>
              <a:p>
                <a:endParaRPr lang="en-US"/>
              </a:p>
            </p:txBody>
          </p:sp>
          <p:sp>
            <p:nvSpPr>
              <p:cNvPr id="52978" name="Oval 2225"/>
              <p:cNvSpPr>
                <a:spLocks noChangeArrowheads="1"/>
              </p:cNvSpPr>
              <p:nvPr/>
            </p:nvSpPr>
            <p:spPr bwMode="auto">
              <a:xfrm>
                <a:off x="3756" y="2044"/>
                <a:ext cx="32" cy="32"/>
              </a:xfrm>
              <a:prstGeom prst="ellipse">
                <a:avLst/>
              </a:prstGeom>
              <a:solidFill>
                <a:schemeClr val="tx1"/>
              </a:solidFill>
              <a:ln w="25400">
                <a:solidFill>
                  <a:schemeClr val="tx1"/>
                </a:solidFill>
                <a:round/>
                <a:headEnd/>
                <a:tailEnd/>
              </a:ln>
            </p:spPr>
            <p:txBody>
              <a:bodyPr/>
              <a:lstStyle/>
              <a:p>
                <a:endParaRPr lang="en-US"/>
              </a:p>
            </p:txBody>
          </p:sp>
          <p:sp>
            <p:nvSpPr>
              <p:cNvPr id="52979" name="Oval 2226"/>
              <p:cNvSpPr>
                <a:spLocks noChangeArrowheads="1"/>
              </p:cNvSpPr>
              <p:nvPr/>
            </p:nvSpPr>
            <p:spPr bwMode="auto">
              <a:xfrm>
                <a:off x="3756" y="2355"/>
                <a:ext cx="32" cy="32"/>
              </a:xfrm>
              <a:prstGeom prst="ellipse">
                <a:avLst/>
              </a:prstGeom>
              <a:solidFill>
                <a:schemeClr val="tx1"/>
              </a:solidFill>
              <a:ln w="9525">
                <a:solidFill>
                  <a:schemeClr val="tx1"/>
                </a:solidFill>
                <a:round/>
                <a:headEnd/>
                <a:tailEnd/>
              </a:ln>
            </p:spPr>
            <p:txBody>
              <a:bodyPr/>
              <a:lstStyle/>
              <a:p>
                <a:endParaRPr lang="en-US"/>
              </a:p>
            </p:txBody>
          </p:sp>
          <p:sp>
            <p:nvSpPr>
              <p:cNvPr id="52980" name="Oval 2227"/>
              <p:cNvSpPr>
                <a:spLocks noChangeArrowheads="1"/>
              </p:cNvSpPr>
              <p:nvPr/>
            </p:nvSpPr>
            <p:spPr bwMode="auto">
              <a:xfrm>
                <a:off x="3756"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2981" name="Oval 2228"/>
              <p:cNvSpPr>
                <a:spLocks noChangeArrowheads="1"/>
              </p:cNvSpPr>
              <p:nvPr/>
            </p:nvSpPr>
            <p:spPr bwMode="auto">
              <a:xfrm>
                <a:off x="3748" y="2658"/>
                <a:ext cx="40" cy="32"/>
              </a:xfrm>
              <a:prstGeom prst="ellipse">
                <a:avLst/>
              </a:prstGeom>
              <a:solidFill>
                <a:schemeClr val="tx1"/>
              </a:solidFill>
              <a:ln w="9525">
                <a:solidFill>
                  <a:schemeClr val="tx1"/>
                </a:solidFill>
                <a:round/>
                <a:headEnd/>
                <a:tailEnd/>
              </a:ln>
            </p:spPr>
            <p:txBody>
              <a:bodyPr/>
              <a:lstStyle/>
              <a:p>
                <a:endParaRPr lang="en-US"/>
              </a:p>
            </p:txBody>
          </p:sp>
          <p:sp>
            <p:nvSpPr>
              <p:cNvPr id="52982" name="Oval 2229"/>
              <p:cNvSpPr>
                <a:spLocks noChangeArrowheads="1"/>
              </p:cNvSpPr>
              <p:nvPr/>
            </p:nvSpPr>
            <p:spPr bwMode="auto">
              <a:xfrm>
                <a:off x="3748" y="2658"/>
                <a:ext cx="40" cy="32"/>
              </a:xfrm>
              <a:prstGeom prst="ellipse">
                <a:avLst/>
              </a:prstGeom>
              <a:solidFill>
                <a:schemeClr val="tx1"/>
              </a:solidFill>
              <a:ln w="25400">
                <a:solidFill>
                  <a:schemeClr val="tx1"/>
                </a:solidFill>
                <a:round/>
                <a:headEnd/>
                <a:tailEnd/>
              </a:ln>
            </p:spPr>
            <p:txBody>
              <a:bodyPr/>
              <a:lstStyle/>
              <a:p>
                <a:endParaRPr lang="en-US"/>
              </a:p>
            </p:txBody>
          </p:sp>
          <p:sp>
            <p:nvSpPr>
              <p:cNvPr id="52983" name="Oval 2230"/>
              <p:cNvSpPr>
                <a:spLocks noChangeArrowheads="1"/>
              </p:cNvSpPr>
              <p:nvPr/>
            </p:nvSpPr>
            <p:spPr bwMode="auto">
              <a:xfrm>
                <a:off x="3748" y="2969"/>
                <a:ext cx="32" cy="32"/>
              </a:xfrm>
              <a:prstGeom prst="ellipse">
                <a:avLst/>
              </a:prstGeom>
              <a:solidFill>
                <a:schemeClr val="tx1"/>
              </a:solidFill>
              <a:ln w="9525">
                <a:solidFill>
                  <a:schemeClr val="tx1"/>
                </a:solidFill>
                <a:round/>
                <a:headEnd/>
                <a:tailEnd/>
              </a:ln>
            </p:spPr>
            <p:txBody>
              <a:bodyPr/>
              <a:lstStyle/>
              <a:p>
                <a:endParaRPr lang="en-US"/>
              </a:p>
            </p:txBody>
          </p:sp>
          <p:sp>
            <p:nvSpPr>
              <p:cNvPr id="52984" name="Oval 2231"/>
              <p:cNvSpPr>
                <a:spLocks noChangeArrowheads="1"/>
              </p:cNvSpPr>
              <p:nvPr/>
            </p:nvSpPr>
            <p:spPr bwMode="auto">
              <a:xfrm>
                <a:off x="3748" y="2969"/>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2353" name="Group 2232"/>
            <p:cNvGrpSpPr>
              <a:grpSpLocks/>
            </p:cNvGrpSpPr>
            <p:nvPr/>
          </p:nvGrpSpPr>
          <p:grpSpPr bwMode="auto">
            <a:xfrm>
              <a:off x="4203" y="1749"/>
              <a:ext cx="48" cy="1252"/>
              <a:chOff x="4203" y="1749"/>
              <a:chExt cx="48" cy="1252"/>
            </a:xfrm>
          </p:grpSpPr>
          <p:sp>
            <p:nvSpPr>
              <p:cNvPr id="52965" name="Oval 2233"/>
              <p:cNvSpPr>
                <a:spLocks noChangeArrowheads="1"/>
              </p:cNvSpPr>
              <p:nvPr/>
            </p:nvSpPr>
            <p:spPr bwMode="auto">
              <a:xfrm>
                <a:off x="4211" y="1749"/>
                <a:ext cx="32" cy="32"/>
              </a:xfrm>
              <a:prstGeom prst="ellipse">
                <a:avLst/>
              </a:prstGeom>
              <a:solidFill>
                <a:schemeClr val="tx1"/>
              </a:solidFill>
              <a:ln w="9525">
                <a:solidFill>
                  <a:schemeClr val="tx1"/>
                </a:solidFill>
                <a:round/>
                <a:headEnd/>
                <a:tailEnd/>
              </a:ln>
            </p:spPr>
            <p:txBody>
              <a:bodyPr/>
              <a:lstStyle/>
              <a:p>
                <a:endParaRPr lang="en-US"/>
              </a:p>
            </p:txBody>
          </p:sp>
          <p:sp>
            <p:nvSpPr>
              <p:cNvPr id="52966" name="Oval 2234"/>
              <p:cNvSpPr>
                <a:spLocks noChangeArrowheads="1"/>
              </p:cNvSpPr>
              <p:nvPr/>
            </p:nvSpPr>
            <p:spPr bwMode="auto">
              <a:xfrm>
                <a:off x="4211" y="1749"/>
                <a:ext cx="32" cy="32"/>
              </a:xfrm>
              <a:prstGeom prst="ellipse">
                <a:avLst/>
              </a:prstGeom>
              <a:solidFill>
                <a:schemeClr val="tx1"/>
              </a:solidFill>
              <a:ln w="25400">
                <a:solidFill>
                  <a:schemeClr val="tx1"/>
                </a:solidFill>
                <a:round/>
                <a:headEnd/>
                <a:tailEnd/>
              </a:ln>
            </p:spPr>
            <p:txBody>
              <a:bodyPr/>
              <a:lstStyle/>
              <a:p>
                <a:endParaRPr lang="en-US"/>
              </a:p>
            </p:txBody>
          </p:sp>
          <p:sp>
            <p:nvSpPr>
              <p:cNvPr id="52967" name="Oval 2235"/>
              <p:cNvSpPr>
                <a:spLocks noChangeArrowheads="1"/>
              </p:cNvSpPr>
              <p:nvPr/>
            </p:nvSpPr>
            <p:spPr bwMode="auto">
              <a:xfrm>
                <a:off x="4219" y="2052"/>
                <a:ext cx="32" cy="32"/>
              </a:xfrm>
              <a:prstGeom prst="ellipse">
                <a:avLst/>
              </a:prstGeom>
              <a:solidFill>
                <a:schemeClr val="tx1"/>
              </a:solidFill>
              <a:ln w="9525">
                <a:solidFill>
                  <a:schemeClr val="tx1"/>
                </a:solidFill>
                <a:round/>
                <a:headEnd/>
                <a:tailEnd/>
              </a:ln>
            </p:spPr>
            <p:txBody>
              <a:bodyPr/>
              <a:lstStyle/>
              <a:p>
                <a:endParaRPr lang="en-US"/>
              </a:p>
            </p:txBody>
          </p:sp>
          <p:sp>
            <p:nvSpPr>
              <p:cNvPr id="52968" name="Oval 2236"/>
              <p:cNvSpPr>
                <a:spLocks noChangeArrowheads="1"/>
              </p:cNvSpPr>
              <p:nvPr/>
            </p:nvSpPr>
            <p:spPr bwMode="auto">
              <a:xfrm>
                <a:off x="4219" y="2052"/>
                <a:ext cx="32" cy="32"/>
              </a:xfrm>
              <a:prstGeom prst="ellipse">
                <a:avLst/>
              </a:prstGeom>
              <a:solidFill>
                <a:schemeClr val="tx1"/>
              </a:solidFill>
              <a:ln w="25400">
                <a:solidFill>
                  <a:schemeClr val="tx1"/>
                </a:solidFill>
                <a:round/>
                <a:headEnd/>
                <a:tailEnd/>
              </a:ln>
            </p:spPr>
            <p:txBody>
              <a:bodyPr/>
              <a:lstStyle/>
              <a:p>
                <a:endParaRPr lang="en-US"/>
              </a:p>
            </p:txBody>
          </p:sp>
          <p:sp>
            <p:nvSpPr>
              <p:cNvPr id="52969" name="Oval 2237"/>
              <p:cNvSpPr>
                <a:spLocks noChangeArrowheads="1"/>
              </p:cNvSpPr>
              <p:nvPr/>
            </p:nvSpPr>
            <p:spPr bwMode="auto">
              <a:xfrm>
                <a:off x="4219" y="2355"/>
                <a:ext cx="32" cy="32"/>
              </a:xfrm>
              <a:prstGeom prst="ellipse">
                <a:avLst/>
              </a:prstGeom>
              <a:solidFill>
                <a:schemeClr val="tx1"/>
              </a:solidFill>
              <a:ln w="9525">
                <a:solidFill>
                  <a:schemeClr val="tx1"/>
                </a:solidFill>
                <a:round/>
                <a:headEnd/>
                <a:tailEnd/>
              </a:ln>
            </p:spPr>
            <p:txBody>
              <a:bodyPr/>
              <a:lstStyle/>
              <a:p>
                <a:endParaRPr lang="en-US"/>
              </a:p>
            </p:txBody>
          </p:sp>
          <p:sp>
            <p:nvSpPr>
              <p:cNvPr id="52970" name="Oval 2238"/>
              <p:cNvSpPr>
                <a:spLocks noChangeArrowheads="1"/>
              </p:cNvSpPr>
              <p:nvPr/>
            </p:nvSpPr>
            <p:spPr bwMode="auto">
              <a:xfrm>
                <a:off x="4219"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2971" name="Oval 2239"/>
              <p:cNvSpPr>
                <a:spLocks noChangeArrowheads="1"/>
              </p:cNvSpPr>
              <p:nvPr/>
            </p:nvSpPr>
            <p:spPr bwMode="auto">
              <a:xfrm>
                <a:off x="4211" y="2666"/>
                <a:ext cx="32" cy="32"/>
              </a:xfrm>
              <a:prstGeom prst="ellipse">
                <a:avLst/>
              </a:prstGeom>
              <a:solidFill>
                <a:schemeClr val="tx1"/>
              </a:solidFill>
              <a:ln w="9525">
                <a:solidFill>
                  <a:schemeClr val="tx1"/>
                </a:solidFill>
                <a:round/>
                <a:headEnd/>
                <a:tailEnd/>
              </a:ln>
            </p:spPr>
            <p:txBody>
              <a:bodyPr/>
              <a:lstStyle/>
              <a:p>
                <a:endParaRPr lang="en-US"/>
              </a:p>
            </p:txBody>
          </p:sp>
          <p:sp>
            <p:nvSpPr>
              <p:cNvPr id="52972" name="Oval 2240"/>
              <p:cNvSpPr>
                <a:spLocks noChangeArrowheads="1"/>
              </p:cNvSpPr>
              <p:nvPr/>
            </p:nvSpPr>
            <p:spPr bwMode="auto">
              <a:xfrm>
                <a:off x="4211" y="2666"/>
                <a:ext cx="32" cy="32"/>
              </a:xfrm>
              <a:prstGeom prst="ellipse">
                <a:avLst/>
              </a:prstGeom>
              <a:solidFill>
                <a:schemeClr val="tx1"/>
              </a:solidFill>
              <a:ln w="25400">
                <a:solidFill>
                  <a:schemeClr val="tx1"/>
                </a:solidFill>
                <a:round/>
                <a:headEnd/>
                <a:tailEnd/>
              </a:ln>
            </p:spPr>
            <p:txBody>
              <a:bodyPr/>
              <a:lstStyle/>
              <a:p>
                <a:endParaRPr lang="en-US"/>
              </a:p>
            </p:txBody>
          </p:sp>
          <p:sp>
            <p:nvSpPr>
              <p:cNvPr id="52973" name="Oval 2241"/>
              <p:cNvSpPr>
                <a:spLocks noChangeArrowheads="1"/>
              </p:cNvSpPr>
              <p:nvPr/>
            </p:nvSpPr>
            <p:spPr bwMode="auto">
              <a:xfrm>
                <a:off x="4203" y="2969"/>
                <a:ext cx="40" cy="32"/>
              </a:xfrm>
              <a:prstGeom prst="ellipse">
                <a:avLst/>
              </a:prstGeom>
              <a:solidFill>
                <a:schemeClr val="tx1"/>
              </a:solidFill>
              <a:ln w="9525">
                <a:solidFill>
                  <a:schemeClr val="tx1"/>
                </a:solidFill>
                <a:round/>
                <a:headEnd/>
                <a:tailEnd/>
              </a:ln>
            </p:spPr>
            <p:txBody>
              <a:bodyPr/>
              <a:lstStyle/>
              <a:p>
                <a:endParaRPr lang="en-US"/>
              </a:p>
            </p:txBody>
          </p:sp>
          <p:sp>
            <p:nvSpPr>
              <p:cNvPr id="52974" name="Oval 2242"/>
              <p:cNvSpPr>
                <a:spLocks noChangeArrowheads="1"/>
              </p:cNvSpPr>
              <p:nvPr/>
            </p:nvSpPr>
            <p:spPr bwMode="auto">
              <a:xfrm>
                <a:off x="4203" y="2969"/>
                <a:ext cx="40" cy="32"/>
              </a:xfrm>
              <a:prstGeom prst="ellipse">
                <a:avLst/>
              </a:prstGeom>
              <a:solidFill>
                <a:schemeClr val="tx1"/>
              </a:solidFill>
              <a:ln w="25400">
                <a:solidFill>
                  <a:schemeClr val="tx1"/>
                </a:solidFill>
                <a:round/>
                <a:headEnd/>
                <a:tailEnd/>
              </a:ln>
            </p:spPr>
            <p:txBody>
              <a:bodyPr/>
              <a:lstStyle/>
              <a:p>
                <a:endParaRPr lang="en-US"/>
              </a:p>
            </p:txBody>
          </p:sp>
        </p:grpSp>
        <p:grpSp>
          <p:nvGrpSpPr>
            <p:cNvPr id="52354" name="Group 2243"/>
            <p:cNvGrpSpPr>
              <a:grpSpLocks/>
            </p:cNvGrpSpPr>
            <p:nvPr/>
          </p:nvGrpSpPr>
          <p:grpSpPr bwMode="auto">
            <a:xfrm>
              <a:off x="3317" y="2076"/>
              <a:ext cx="431" cy="284"/>
              <a:chOff x="3317" y="2076"/>
              <a:chExt cx="431" cy="284"/>
            </a:xfrm>
          </p:grpSpPr>
          <p:sp>
            <p:nvSpPr>
              <p:cNvPr id="52963" name="Freeform 2244"/>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chemeClr val="tx1"/>
              </a:solidFill>
              <a:ln w="9525">
                <a:solidFill>
                  <a:schemeClr val="tx1"/>
                </a:solidFill>
                <a:round/>
                <a:headEnd/>
                <a:tailEnd/>
              </a:ln>
            </p:spPr>
            <p:txBody>
              <a:bodyPr/>
              <a:lstStyle/>
              <a:p>
                <a:endParaRPr lang="en-US"/>
              </a:p>
            </p:txBody>
          </p:sp>
          <p:sp>
            <p:nvSpPr>
              <p:cNvPr id="52964" name="Line 2245"/>
              <p:cNvSpPr>
                <a:spLocks noChangeShapeType="1"/>
              </p:cNvSpPr>
              <p:nvPr/>
            </p:nvSpPr>
            <p:spPr bwMode="auto">
              <a:xfrm flipV="1">
                <a:off x="3317" y="2143"/>
                <a:ext cx="327" cy="21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355" name="Group 2246"/>
            <p:cNvGrpSpPr>
              <a:grpSpLocks/>
            </p:cNvGrpSpPr>
            <p:nvPr/>
          </p:nvGrpSpPr>
          <p:grpSpPr bwMode="auto">
            <a:xfrm>
              <a:off x="3325" y="1733"/>
              <a:ext cx="415" cy="56"/>
              <a:chOff x="3325" y="1733"/>
              <a:chExt cx="415" cy="56"/>
            </a:xfrm>
          </p:grpSpPr>
          <p:sp>
            <p:nvSpPr>
              <p:cNvPr id="52955" name="Freeform 2247"/>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2956" name="Group 2248"/>
              <p:cNvGrpSpPr>
                <a:grpSpLocks/>
              </p:cNvGrpSpPr>
              <p:nvPr/>
            </p:nvGrpSpPr>
            <p:grpSpPr bwMode="auto">
              <a:xfrm>
                <a:off x="3325" y="1757"/>
                <a:ext cx="295" cy="1"/>
                <a:chOff x="3325" y="1757"/>
                <a:chExt cx="295" cy="1"/>
              </a:xfrm>
            </p:grpSpPr>
            <p:sp>
              <p:nvSpPr>
                <p:cNvPr id="52957" name="Line 2249"/>
                <p:cNvSpPr>
                  <a:spLocks noChangeShapeType="1"/>
                </p:cNvSpPr>
                <p:nvPr/>
              </p:nvSpPr>
              <p:spPr bwMode="auto">
                <a:xfrm>
                  <a:off x="3325"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58" name="Line 2250"/>
                <p:cNvSpPr>
                  <a:spLocks noChangeShapeType="1"/>
                </p:cNvSpPr>
                <p:nvPr/>
              </p:nvSpPr>
              <p:spPr bwMode="auto">
                <a:xfrm>
                  <a:off x="3381"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59" name="Line 2251"/>
                <p:cNvSpPr>
                  <a:spLocks noChangeShapeType="1"/>
                </p:cNvSpPr>
                <p:nvPr/>
              </p:nvSpPr>
              <p:spPr bwMode="auto">
                <a:xfrm>
                  <a:off x="3437"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60" name="Line 2252"/>
                <p:cNvSpPr>
                  <a:spLocks noChangeShapeType="1"/>
                </p:cNvSpPr>
                <p:nvPr/>
              </p:nvSpPr>
              <p:spPr bwMode="auto">
                <a:xfrm>
                  <a:off x="3493" y="1757"/>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61" name="Line 2253"/>
                <p:cNvSpPr>
                  <a:spLocks noChangeShapeType="1"/>
                </p:cNvSpPr>
                <p:nvPr/>
              </p:nvSpPr>
              <p:spPr bwMode="auto">
                <a:xfrm>
                  <a:off x="3548"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62" name="Line 2254"/>
                <p:cNvSpPr>
                  <a:spLocks noChangeShapeType="1"/>
                </p:cNvSpPr>
                <p:nvPr/>
              </p:nvSpPr>
              <p:spPr bwMode="auto">
                <a:xfrm>
                  <a:off x="3604"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56" name="Group 2255"/>
            <p:cNvGrpSpPr>
              <a:grpSpLocks/>
            </p:cNvGrpSpPr>
            <p:nvPr/>
          </p:nvGrpSpPr>
          <p:grpSpPr bwMode="auto">
            <a:xfrm>
              <a:off x="3788" y="1733"/>
              <a:ext cx="415" cy="56"/>
              <a:chOff x="3788" y="1733"/>
              <a:chExt cx="415" cy="56"/>
            </a:xfrm>
          </p:grpSpPr>
          <p:sp>
            <p:nvSpPr>
              <p:cNvPr id="52947" name="Freeform 2256"/>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2948" name="Group 2257"/>
              <p:cNvGrpSpPr>
                <a:grpSpLocks/>
              </p:cNvGrpSpPr>
              <p:nvPr/>
            </p:nvGrpSpPr>
            <p:grpSpPr bwMode="auto">
              <a:xfrm>
                <a:off x="3788" y="1757"/>
                <a:ext cx="295" cy="1"/>
                <a:chOff x="3788" y="1757"/>
                <a:chExt cx="295" cy="1"/>
              </a:xfrm>
            </p:grpSpPr>
            <p:sp>
              <p:nvSpPr>
                <p:cNvPr id="52949" name="Line 2258"/>
                <p:cNvSpPr>
                  <a:spLocks noChangeShapeType="1"/>
                </p:cNvSpPr>
                <p:nvPr/>
              </p:nvSpPr>
              <p:spPr bwMode="auto">
                <a:xfrm>
                  <a:off x="3788"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50" name="Line 2259"/>
                <p:cNvSpPr>
                  <a:spLocks noChangeShapeType="1"/>
                </p:cNvSpPr>
                <p:nvPr/>
              </p:nvSpPr>
              <p:spPr bwMode="auto">
                <a:xfrm>
                  <a:off x="3844"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51" name="Line 2260"/>
                <p:cNvSpPr>
                  <a:spLocks noChangeShapeType="1"/>
                </p:cNvSpPr>
                <p:nvPr/>
              </p:nvSpPr>
              <p:spPr bwMode="auto">
                <a:xfrm>
                  <a:off x="3900"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52" name="Line 2261"/>
                <p:cNvSpPr>
                  <a:spLocks noChangeShapeType="1"/>
                </p:cNvSpPr>
                <p:nvPr/>
              </p:nvSpPr>
              <p:spPr bwMode="auto">
                <a:xfrm>
                  <a:off x="3956"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53" name="Line 2262"/>
                <p:cNvSpPr>
                  <a:spLocks noChangeShapeType="1"/>
                </p:cNvSpPr>
                <p:nvPr/>
              </p:nvSpPr>
              <p:spPr bwMode="auto">
                <a:xfrm>
                  <a:off x="4011"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54" name="Line 2263"/>
                <p:cNvSpPr>
                  <a:spLocks noChangeShapeType="1"/>
                </p:cNvSpPr>
                <p:nvPr/>
              </p:nvSpPr>
              <p:spPr bwMode="auto">
                <a:xfrm>
                  <a:off x="4067"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57" name="Group 2264"/>
            <p:cNvGrpSpPr>
              <a:grpSpLocks/>
            </p:cNvGrpSpPr>
            <p:nvPr/>
          </p:nvGrpSpPr>
          <p:grpSpPr bwMode="auto">
            <a:xfrm>
              <a:off x="3325" y="2044"/>
              <a:ext cx="423" cy="56"/>
              <a:chOff x="3325" y="2044"/>
              <a:chExt cx="423" cy="56"/>
            </a:xfrm>
          </p:grpSpPr>
          <p:sp>
            <p:nvSpPr>
              <p:cNvPr id="52939" name="Freeform 2265"/>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tx1"/>
              </a:solidFill>
              <a:ln w="9525">
                <a:solidFill>
                  <a:schemeClr val="tx1"/>
                </a:solidFill>
                <a:round/>
                <a:headEnd/>
                <a:tailEnd/>
              </a:ln>
            </p:spPr>
            <p:txBody>
              <a:bodyPr/>
              <a:lstStyle/>
              <a:p>
                <a:endParaRPr lang="en-US"/>
              </a:p>
            </p:txBody>
          </p:sp>
          <p:grpSp>
            <p:nvGrpSpPr>
              <p:cNvPr id="52940" name="Group 2266"/>
              <p:cNvGrpSpPr>
                <a:grpSpLocks/>
              </p:cNvGrpSpPr>
              <p:nvPr/>
            </p:nvGrpSpPr>
            <p:grpSpPr bwMode="auto">
              <a:xfrm>
                <a:off x="3325" y="2068"/>
                <a:ext cx="295" cy="1"/>
                <a:chOff x="3325" y="2068"/>
                <a:chExt cx="295" cy="1"/>
              </a:xfrm>
            </p:grpSpPr>
            <p:sp>
              <p:nvSpPr>
                <p:cNvPr id="52941" name="Line 2267"/>
                <p:cNvSpPr>
                  <a:spLocks noChangeShapeType="1"/>
                </p:cNvSpPr>
                <p:nvPr/>
              </p:nvSpPr>
              <p:spPr bwMode="auto">
                <a:xfrm>
                  <a:off x="3325"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42" name="Line 2268"/>
                <p:cNvSpPr>
                  <a:spLocks noChangeShapeType="1"/>
                </p:cNvSpPr>
                <p:nvPr/>
              </p:nvSpPr>
              <p:spPr bwMode="auto">
                <a:xfrm>
                  <a:off x="3381"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43" name="Line 2269"/>
                <p:cNvSpPr>
                  <a:spLocks noChangeShapeType="1"/>
                </p:cNvSpPr>
                <p:nvPr/>
              </p:nvSpPr>
              <p:spPr bwMode="auto">
                <a:xfrm>
                  <a:off x="3437"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44" name="Line 2270"/>
                <p:cNvSpPr>
                  <a:spLocks noChangeShapeType="1"/>
                </p:cNvSpPr>
                <p:nvPr/>
              </p:nvSpPr>
              <p:spPr bwMode="auto">
                <a:xfrm>
                  <a:off x="3493" y="206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45" name="Line 2271"/>
                <p:cNvSpPr>
                  <a:spLocks noChangeShapeType="1"/>
                </p:cNvSpPr>
                <p:nvPr/>
              </p:nvSpPr>
              <p:spPr bwMode="auto">
                <a:xfrm>
                  <a:off x="3548"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46" name="Line 2272"/>
                <p:cNvSpPr>
                  <a:spLocks noChangeShapeType="1"/>
                </p:cNvSpPr>
                <p:nvPr/>
              </p:nvSpPr>
              <p:spPr bwMode="auto">
                <a:xfrm>
                  <a:off x="3604" y="206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58" name="Group 2273"/>
            <p:cNvGrpSpPr>
              <a:grpSpLocks/>
            </p:cNvGrpSpPr>
            <p:nvPr/>
          </p:nvGrpSpPr>
          <p:grpSpPr bwMode="auto">
            <a:xfrm>
              <a:off x="3796" y="2036"/>
              <a:ext cx="415" cy="56"/>
              <a:chOff x="3796" y="2036"/>
              <a:chExt cx="415" cy="56"/>
            </a:xfrm>
          </p:grpSpPr>
          <p:sp>
            <p:nvSpPr>
              <p:cNvPr id="52931" name="Freeform 2274"/>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2932" name="Group 2275"/>
              <p:cNvGrpSpPr>
                <a:grpSpLocks/>
              </p:cNvGrpSpPr>
              <p:nvPr/>
            </p:nvGrpSpPr>
            <p:grpSpPr bwMode="auto">
              <a:xfrm>
                <a:off x="3796" y="2068"/>
                <a:ext cx="295" cy="1"/>
                <a:chOff x="3796" y="2068"/>
                <a:chExt cx="295" cy="1"/>
              </a:xfrm>
            </p:grpSpPr>
            <p:sp>
              <p:nvSpPr>
                <p:cNvPr id="52933" name="Line 2276"/>
                <p:cNvSpPr>
                  <a:spLocks noChangeShapeType="1"/>
                </p:cNvSpPr>
                <p:nvPr/>
              </p:nvSpPr>
              <p:spPr bwMode="auto">
                <a:xfrm>
                  <a:off x="3796"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34" name="Line 2277"/>
                <p:cNvSpPr>
                  <a:spLocks noChangeShapeType="1"/>
                </p:cNvSpPr>
                <p:nvPr/>
              </p:nvSpPr>
              <p:spPr bwMode="auto">
                <a:xfrm>
                  <a:off x="3852"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35" name="Line 2278"/>
                <p:cNvSpPr>
                  <a:spLocks noChangeShapeType="1"/>
                </p:cNvSpPr>
                <p:nvPr/>
              </p:nvSpPr>
              <p:spPr bwMode="auto">
                <a:xfrm>
                  <a:off x="3908"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36" name="Line 2279"/>
                <p:cNvSpPr>
                  <a:spLocks noChangeShapeType="1"/>
                </p:cNvSpPr>
                <p:nvPr/>
              </p:nvSpPr>
              <p:spPr bwMode="auto">
                <a:xfrm>
                  <a:off x="3964"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37" name="Line 2280"/>
                <p:cNvSpPr>
                  <a:spLocks noChangeShapeType="1"/>
                </p:cNvSpPr>
                <p:nvPr/>
              </p:nvSpPr>
              <p:spPr bwMode="auto">
                <a:xfrm>
                  <a:off x="4019"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38" name="Line 2281"/>
                <p:cNvSpPr>
                  <a:spLocks noChangeShapeType="1"/>
                </p:cNvSpPr>
                <p:nvPr/>
              </p:nvSpPr>
              <p:spPr bwMode="auto">
                <a:xfrm>
                  <a:off x="4075" y="206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59" name="Group 2282"/>
            <p:cNvGrpSpPr>
              <a:grpSpLocks/>
            </p:cNvGrpSpPr>
            <p:nvPr/>
          </p:nvGrpSpPr>
          <p:grpSpPr bwMode="auto">
            <a:xfrm>
              <a:off x="4267" y="2036"/>
              <a:ext cx="415" cy="56"/>
              <a:chOff x="4267" y="2036"/>
              <a:chExt cx="415" cy="56"/>
            </a:xfrm>
          </p:grpSpPr>
          <p:sp>
            <p:nvSpPr>
              <p:cNvPr id="52923" name="Freeform 2283"/>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2924" name="Group 2284"/>
              <p:cNvGrpSpPr>
                <a:grpSpLocks/>
              </p:cNvGrpSpPr>
              <p:nvPr/>
            </p:nvGrpSpPr>
            <p:grpSpPr bwMode="auto">
              <a:xfrm>
                <a:off x="4267" y="2068"/>
                <a:ext cx="295" cy="1"/>
                <a:chOff x="4267" y="2068"/>
                <a:chExt cx="295" cy="1"/>
              </a:xfrm>
            </p:grpSpPr>
            <p:sp>
              <p:nvSpPr>
                <p:cNvPr id="52925" name="Line 2285"/>
                <p:cNvSpPr>
                  <a:spLocks noChangeShapeType="1"/>
                </p:cNvSpPr>
                <p:nvPr/>
              </p:nvSpPr>
              <p:spPr bwMode="auto">
                <a:xfrm>
                  <a:off x="4267"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26" name="Line 2286"/>
                <p:cNvSpPr>
                  <a:spLocks noChangeShapeType="1"/>
                </p:cNvSpPr>
                <p:nvPr/>
              </p:nvSpPr>
              <p:spPr bwMode="auto">
                <a:xfrm>
                  <a:off x="4323"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27" name="Line 2287"/>
                <p:cNvSpPr>
                  <a:spLocks noChangeShapeType="1"/>
                </p:cNvSpPr>
                <p:nvPr/>
              </p:nvSpPr>
              <p:spPr bwMode="auto">
                <a:xfrm>
                  <a:off x="4379"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28" name="Line 2288"/>
                <p:cNvSpPr>
                  <a:spLocks noChangeShapeType="1"/>
                </p:cNvSpPr>
                <p:nvPr/>
              </p:nvSpPr>
              <p:spPr bwMode="auto">
                <a:xfrm>
                  <a:off x="4435"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29" name="Line 2289"/>
                <p:cNvSpPr>
                  <a:spLocks noChangeShapeType="1"/>
                </p:cNvSpPr>
                <p:nvPr/>
              </p:nvSpPr>
              <p:spPr bwMode="auto">
                <a:xfrm>
                  <a:off x="4491" y="206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30" name="Line 2290"/>
                <p:cNvSpPr>
                  <a:spLocks noChangeShapeType="1"/>
                </p:cNvSpPr>
                <p:nvPr/>
              </p:nvSpPr>
              <p:spPr bwMode="auto">
                <a:xfrm>
                  <a:off x="4546" y="206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60" name="Group 2291"/>
            <p:cNvGrpSpPr>
              <a:grpSpLocks/>
            </p:cNvGrpSpPr>
            <p:nvPr/>
          </p:nvGrpSpPr>
          <p:grpSpPr bwMode="auto">
            <a:xfrm>
              <a:off x="4259" y="2347"/>
              <a:ext cx="415" cy="56"/>
              <a:chOff x="4259" y="2347"/>
              <a:chExt cx="415" cy="56"/>
            </a:xfrm>
          </p:grpSpPr>
          <p:sp>
            <p:nvSpPr>
              <p:cNvPr id="52915" name="Freeform 2292"/>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2916" name="Group 2293"/>
              <p:cNvGrpSpPr>
                <a:grpSpLocks/>
              </p:cNvGrpSpPr>
              <p:nvPr/>
            </p:nvGrpSpPr>
            <p:grpSpPr bwMode="auto">
              <a:xfrm>
                <a:off x="4259" y="2371"/>
                <a:ext cx="295" cy="1"/>
                <a:chOff x="4259" y="2371"/>
                <a:chExt cx="295" cy="1"/>
              </a:xfrm>
            </p:grpSpPr>
            <p:sp>
              <p:nvSpPr>
                <p:cNvPr id="52917" name="Line 2294"/>
                <p:cNvSpPr>
                  <a:spLocks noChangeShapeType="1"/>
                </p:cNvSpPr>
                <p:nvPr/>
              </p:nvSpPr>
              <p:spPr bwMode="auto">
                <a:xfrm>
                  <a:off x="4259"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18" name="Line 2295"/>
                <p:cNvSpPr>
                  <a:spLocks noChangeShapeType="1"/>
                </p:cNvSpPr>
                <p:nvPr/>
              </p:nvSpPr>
              <p:spPr bwMode="auto">
                <a:xfrm>
                  <a:off x="4315"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19" name="Line 2296"/>
                <p:cNvSpPr>
                  <a:spLocks noChangeShapeType="1"/>
                </p:cNvSpPr>
                <p:nvPr/>
              </p:nvSpPr>
              <p:spPr bwMode="auto">
                <a:xfrm>
                  <a:off x="4371"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20" name="Line 2297"/>
                <p:cNvSpPr>
                  <a:spLocks noChangeShapeType="1"/>
                </p:cNvSpPr>
                <p:nvPr/>
              </p:nvSpPr>
              <p:spPr bwMode="auto">
                <a:xfrm>
                  <a:off x="4427"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21" name="Line 2298"/>
                <p:cNvSpPr>
                  <a:spLocks noChangeShapeType="1"/>
                </p:cNvSpPr>
                <p:nvPr/>
              </p:nvSpPr>
              <p:spPr bwMode="auto">
                <a:xfrm>
                  <a:off x="4483" y="2371"/>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22" name="Line 2299"/>
                <p:cNvSpPr>
                  <a:spLocks noChangeShapeType="1"/>
                </p:cNvSpPr>
                <p:nvPr/>
              </p:nvSpPr>
              <p:spPr bwMode="auto">
                <a:xfrm>
                  <a:off x="4538"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61" name="Group 2300"/>
            <p:cNvGrpSpPr>
              <a:grpSpLocks/>
            </p:cNvGrpSpPr>
            <p:nvPr/>
          </p:nvGrpSpPr>
          <p:grpSpPr bwMode="auto">
            <a:xfrm>
              <a:off x="3796" y="2347"/>
              <a:ext cx="415" cy="56"/>
              <a:chOff x="3796" y="2347"/>
              <a:chExt cx="415" cy="56"/>
            </a:xfrm>
          </p:grpSpPr>
          <p:sp>
            <p:nvSpPr>
              <p:cNvPr id="52907" name="Freeform 2301"/>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2908" name="Group 2302"/>
              <p:cNvGrpSpPr>
                <a:grpSpLocks/>
              </p:cNvGrpSpPr>
              <p:nvPr/>
            </p:nvGrpSpPr>
            <p:grpSpPr bwMode="auto">
              <a:xfrm>
                <a:off x="3796" y="2371"/>
                <a:ext cx="295" cy="1"/>
                <a:chOff x="3796" y="2371"/>
                <a:chExt cx="295" cy="1"/>
              </a:xfrm>
            </p:grpSpPr>
            <p:sp>
              <p:nvSpPr>
                <p:cNvPr id="52909" name="Line 2303"/>
                <p:cNvSpPr>
                  <a:spLocks noChangeShapeType="1"/>
                </p:cNvSpPr>
                <p:nvPr/>
              </p:nvSpPr>
              <p:spPr bwMode="auto">
                <a:xfrm>
                  <a:off x="3796"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10" name="Line 2304"/>
                <p:cNvSpPr>
                  <a:spLocks noChangeShapeType="1"/>
                </p:cNvSpPr>
                <p:nvPr/>
              </p:nvSpPr>
              <p:spPr bwMode="auto">
                <a:xfrm>
                  <a:off x="3852"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11" name="Line 2305"/>
                <p:cNvSpPr>
                  <a:spLocks noChangeShapeType="1"/>
                </p:cNvSpPr>
                <p:nvPr/>
              </p:nvSpPr>
              <p:spPr bwMode="auto">
                <a:xfrm>
                  <a:off x="3908"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12" name="Line 2306"/>
                <p:cNvSpPr>
                  <a:spLocks noChangeShapeType="1"/>
                </p:cNvSpPr>
                <p:nvPr/>
              </p:nvSpPr>
              <p:spPr bwMode="auto">
                <a:xfrm>
                  <a:off x="3964"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13" name="Line 2307"/>
                <p:cNvSpPr>
                  <a:spLocks noChangeShapeType="1"/>
                </p:cNvSpPr>
                <p:nvPr/>
              </p:nvSpPr>
              <p:spPr bwMode="auto">
                <a:xfrm>
                  <a:off x="4019"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14" name="Line 2308"/>
                <p:cNvSpPr>
                  <a:spLocks noChangeShapeType="1"/>
                </p:cNvSpPr>
                <p:nvPr/>
              </p:nvSpPr>
              <p:spPr bwMode="auto">
                <a:xfrm>
                  <a:off x="4075"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62" name="Group 2309"/>
            <p:cNvGrpSpPr>
              <a:grpSpLocks/>
            </p:cNvGrpSpPr>
            <p:nvPr/>
          </p:nvGrpSpPr>
          <p:grpSpPr bwMode="auto">
            <a:xfrm>
              <a:off x="3333" y="2339"/>
              <a:ext cx="415" cy="64"/>
              <a:chOff x="3333" y="2339"/>
              <a:chExt cx="415" cy="64"/>
            </a:xfrm>
          </p:grpSpPr>
          <p:sp>
            <p:nvSpPr>
              <p:cNvPr id="52899" name="Freeform 2310"/>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64">
                    <a:moveTo>
                      <a:pt x="112" y="32"/>
                    </a:moveTo>
                    <a:lnTo>
                      <a:pt x="0" y="64"/>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2900" name="Group 2311"/>
              <p:cNvGrpSpPr>
                <a:grpSpLocks/>
              </p:cNvGrpSpPr>
              <p:nvPr/>
            </p:nvGrpSpPr>
            <p:grpSpPr bwMode="auto">
              <a:xfrm>
                <a:off x="3333" y="2371"/>
                <a:ext cx="295" cy="1"/>
                <a:chOff x="3333" y="2371"/>
                <a:chExt cx="295" cy="1"/>
              </a:xfrm>
            </p:grpSpPr>
            <p:sp>
              <p:nvSpPr>
                <p:cNvPr id="52901" name="Line 2312"/>
                <p:cNvSpPr>
                  <a:spLocks noChangeShapeType="1"/>
                </p:cNvSpPr>
                <p:nvPr/>
              </p:nvSpPr>
              <p:spPr bwMode="auto">
                <a:xfrm>
                  <a:off x="3333"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02" name="Line 2313"/>
                <p:cNvSpPr>
                  <a:spLocks noChangeShapeType="1"/>
                </p:cNvSpPr>
                <p:nvPr/>
              </p:nvSpPr>
              <p:spPr bwMode="auto">
                <a:xfrm>
                  <a:off x="3389"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03" name="Line 2314"/>
                <p:cNvSpPr>
                  <a:spLocks noChangeShapeType="1"/>
                </p:cNvSpPr>
                <p:nvPr/>
              </p:nvSpPr>
              <p:spPr bwMode="auto">
                <a:xfrm>
                  <a:off x="3445"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04" name="Line 2315"/>
                <p:cNvSpPr>
                  <a:spLocks noChangeShapeType="1"/>
                </p:cNvSpPr>
                <p:nvPr/>
              </p:nvSpPr>
              <p:spPr bwMode="auto">
                <a:xfrm>
                  <a:off x="3501" y="2371"/>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05" name="Line 2316"/>
                <p:cNvSpPr>
                  <a:spLocks noChangeShapeType="1"/>
                </p:cNvSpPr>
                <p:nvPr/>
              </p:nvSpPr>
              <p:spPr bwMode="auto">
                <a:xfrm>
                  <a:off x="3556"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906" name="Line 2317"/>
                <p:cNvSpPr>
                  <a:spLocks noChangeShapeType="1"/>
                </p:cNvSpPr>
                <p:nvPr/>
              </p:nvSpPr>
              <p:spPr bwMode="auto">
                <a:xfrm>
                  <a:off x="3612"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63" name="Group 2318"/>
            <p:cNvGrpSpPr>
              <a:grpSpLocks/>
            </p:cNvGrpSpPr>
            <p:nvPr/>
          </p:nvGrpSpPr>
          <p:grpSpPr bwMode="auto">
            <a:xfrm>
              <a:off x="3325" y="2650"/>
              <a:ext cx="415" cy="56"/>
              <a:chOff x="3325" y="2650"/>
              <a:chExt cx="415" cy="56"/>
            </a:xfrm>
          </p:grpSpPr>
          <p:sp>
            <p:nvSpPr>
              <p:cNvPr id="52891" name="Freeform 2319"/>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2892" name="Group 2320"/>
              <p:cNvGrpSpPr>
                <a:grpSpLocks/>
              </p:cNvGrpSpPr>
              <p:nvPr/>
            </p:nvGrpSpPr>
            <p:grpSpPr bwMode="auto">
              <a:xfrm>
                <a:off x="3325" y="2674"/>
                <a:ext cx="295" cy="1"/>
                <a:chOff x="3325" y="2674"/>
                <a:chExt cx="295" cy="1"/>
              </a:xfrm>
            </p:grpSpPr>
            <p:sp>
              <p:nvSpPr>
                <p:cNvPr id="52893" name="Line 2321"/>
                <p:cNvSpPr>
                  <a:spLocks noChangeShapeType="1"/>
                </p:cNvSpPr>
                <p:nvPr/>
              </p:nvSpPr>
              <p:spPr bwMode="auto">
                <a:xfrm>
                  <a:off x="3325"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94" name="Line 2322"/>
                <p:cNvSpPr>
                  <a:spLocks noChangeShapeType="1"/>
                </p:cNvSpPr>
                <p:nvPr/>
              </p:nvSpPr>
              <p:spPr bwMode="auto">
                <a:xfrm>
                  <a:off x="338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95" name="Line 2323"/>
                <p:cNvSpPr>
                  <a:spLocks noChangeShapeType="1"/>
                </p:cNvSpPr>
                <p:nvPr/>
              </p:nvSpPr>
              <p:spPr bwMode="auto">
                <a:xfrm>
                  <a:off x="3437"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96" name="Line 2324"/>
                <p:cNvSpPr>
                  <a:spLocks noChangeShapeType="1"/>
                </p:cNvSpPr>
                <p:nvPr/>
              </p:nvSpPr>
              <p:spPr bwMode="auto">
                <a:xfrm>
                  <a:off x="3493" y="2674"/>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97" name="Line 2325"/>
                <p:cNvSpPr>
                  <a:spLocks noChangeShapeType="1"/>
                </p:cNvSpPr>
                <p:nvPr/>
              </p:nvSpPr>
              <p:spPr bwMode="auto">
                <a:xfrm>
                  <a:off x="3548"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98" name="Line 2326"/>
                <p:cNvSpPr>
                  <a:spLocks noChangeShapeType="1"/>
                </p:cNvSpPr>
                <p:nvPr/>
              </p:nvSpPr>
              <p:spPr bwMode="auto">
                <a:xfrm>
                  <a:off x="3604"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64" name="Group 2327"/>
            <p:cNvGrpSpPr>
              <a:grpSpLocks/>
            </p:cNvGrpSpPr>
            <p:nvPr/>
          </p:nvGrpSpPr>
          <p:grpSpPr bwMode="auto">
            <a:xfrm>
              <a:off x="3788" y="2650"/>
              <a:ext cx="415" cy="56"/>
              <a:chOff x="3788" y="2650"/>
              <a:chExt cx="415" cy="56"/>
            </a:xfrm>
          </p:grpSpPr>
          <p:sp>
            <p:nvSpPr>
              <p:cNvPr id="52883" name="Freeform 2328"/>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2884" name="Group 2329"/>
              <p:cNvGrpSpPr>
                <a:grpSpLocks/>
              </p:cNvGrpSpPr>
              <p:nvPr/>
            </p:nvGrpSpPr>
            <p:grpSpPr bwMode="auto">
              <a:xfrm>
                <a:off x="3788" y="2674"/>
                <a:ext cx="295" cy="1"/>
                <a:chOff x="3788" y="2674"/>
                <a:chExt cx="295" cy="1"/>
              </a:xfrm>
            </p:grpSpPr>
            <p:sp>
              <p:nvSpPr>
                <p:cNvPr id="52885" name="Line 2330"/>
                <p:cNvSpPr>
                  <a:spLocks noChangeShapeType="1"/>
                </p:cNvSpPr>
                <p:nvPr/>
              </p:nvSpPr>
              <p:spPr bwMode="auto">
                <a:xfrm>
                  <a:off x="3788"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86" name="Line 2331"/>
                <p:cNvSpPr>
                  <a:spLocks noChangeShapeType="1"/>
                </p:cNvSpPr>
                <p:nvPr/>
              </p:nvSpPr>
              <p:spPr bwMode="auto">
                <a:xfrm>
                  <a:off x="3844"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87" name="Line 2332"/>
                <p:cNvSpPr>
                  <a:spLocks noChangeShapeType="1"/>
                </p:cNvSpPr>
                <p:nvPr/>
              </p:nvSpPr>
              <p:spPr bwMode="auto">
                <a:xfrm>
                  <a:off x="3900"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88" name="Line 2333"/>
                <p:cNvSpPr>
                  <a:spLocks noChangeShapeType="1"/>
                </p:cNvSpPr>
                <p:nvPr/>
              </p:nvSpPr>
              <p:spPr bwMode="auto">
                <a:xfrm>
                  <a:off x="3956"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89" name="Line 2334"/>
                <p:cNvSpPr>
                  <a:spLocks noChangeShapeType="1"/>
                </p:cNvSpPr>
                <p:nvPr/>
              </p:nvSpPr>
              <p:spPr bwMode="auto">
                <a:xfrm>
                  <a:off x="401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90" name="Line 2335"/>
                <p:cNvSpPr>
                  <a:spLocks noChangeShapeType="1"/>
                </p:cNvSpPr>
                <p:nvPr/>
              </p:nvSpPr>
              <p:spPr bwMode="auto">
                <a:xfrm>
                  <a:off x="4067"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65" name="Group 2336"/>
            <p:cNvGrpSpPr>
              <a:grpSpLocks/>
            </p:cNvGrpSpPr>
            <p:nvPr/>
          </p:nvGrpSpPr>
          <p:grpSpPr bwMode="auto">
            <a:xfrm>
              <a:off x="3325" y="2953"/>
              <a:ext cx="415" cy="56"/>
              <a:chOff x="3325" y="2953"/>
              <a:chExt cx="415" cy="56"/>
            </a:xfrm>
          </p:grpSpPr>
          <p:sp>
            <p:nvSpPr>
              <p:cNvPr id="52875" name="Freeform 2337"/>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2876" name="Group 2338"/>
              <p:cNvGrpSpPr>
                <a:grpSpLocks/>
              </p:cNvGrpSpPr>
              <p:nvPr/>
            </p:nvGrpSpPr>
            <p:grpSpPr bwMode="auto">
              <a:xfrm>
                <a:off x="3325" y="2985"/>
                <a:ext cx="295" cy="1"/>
                <a:chOff x="3325" y="2985"/>
                <a:chExt cx="295" cy="1"/>
              </a:xfrm>
            </p:grpSpPr>
            <p:sp>
              <p:nvSpPr>
                <p:cNvPr id="52877" name="Line 2339"/>
                <p:cNvSpPr>
                  <a:spLocks noChangeShapeType="1"/>
                </p:cNvSpPr>
                <p:nvPr/>
              </p:nvSpPr>
              <p:spPr bwMode="auto">
                <a:xfrm>
                  <a:off x="3325"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78" name="Line 2340"/>
                <p:cNvSpPr>
                  <a:spLocks noChangeShapeType="1"/>
                </p:cNvSpPr>
                <p:nvPr/>
              </p:nvSpPr>
              <p:spPr bwMode="auto">
                <a:xfrm>
                  <a:off x="3381"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79" name="Line 2341"/>
                <p:cNvSpPr>
                  <a:spLocks noChangeShapeType="1"/>
                </p:cNvSpPr>
                <p:nvPr/>
              </p:nvSpPr>
              <p:spPr bwMode="auto">
                <a:xfrm>
                  <a:off x="3437"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80" name="Line 2342"/>
                <p:cNvSpPr>
                  <a:spLocks noChangeShapeType="1"/>
                </p:cNvSpPr>
                <p:nvPr/>
              </p:nvSpPr>
              <p:spPr bwMode="auto">
                <a:xfrm>
                  <a:off x="3493" y="2985"/>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81" name="Line 2343"/>
                <p:cNvSpPr>
                  <a:spLocks noChangeShapeType="1"/>
                </p:cNvSpPr>
                <p:nvPr/>
              </p:nvSpPr>
              <p:spPr bwMode="auto">
                <a:xfrm>
                  <a:off x="3548"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82" name="Line 2344"/>
                <p:cNvSpPr>
                  <a:spLocks noChangeShapeType="1"/>
                </p:cNvSpPr>
                <p:nvPr/>
              </p:nvSpPr>
              <p:spPr bwMode="auto">
                <a:xfrm>
                  <a:off x="3604"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66" name="Group 2345"/>
            <p:cNvGrpSpPr>
              <a:grpSpLocks/>
            </p:cNvGrpSpPr>
            <p:nvPr/>
          </p:nvGrpSpPr>
          <p:grpSpPr bwMode="auto">
            <a:xfrm>
              <a:off x="3788" y="2953"/>
              <a:ext cx="415" cy="56"/>
              <a:chOff x="3788" y="2953"/>
              <a:chExt cx="415" cy="56"/>
            </a:xfrm>
          </p:grpSpPr>
          <p:sp>
            <p:nvSpPr>
              <p:cNvPr id="52867" name="Freeform 2346"/>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2868" name="Group 2347"/>
              <p:cNvGrpSpPr>
                <a:grpSpLocks/>
              </p:cNvGrpSpPr>
              <p:nvPr/>
            </p:nvGrpSpPr>
            <p:grpSpPr bwMode="auto">
              <a:xfrm>
                <a:off x="3788" y="2985"/>
                <a:ext cx="295" cy="1"/>
                <a:chOff x="3788" y="2985"/>
                <a:chExt cx="295" cy="1"/>
              </a:xfrm>
            </p:grpSpPr>
            <p:sp>
              <p:nvSpPr>
                <p:cNvPr id="52869" name="Line 2348"/>
                <p:cNvSpPr>
                  <a:spLocks noChangeShapeType="1"/>
                </p:cNvSpPr>
                <p:nvPr/>
              </p:nvSpPr>
              <p:spPr bwMode="auto">
                <a:xfrm>
                  <a:off x="3788"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70" name="Line 2349"/>
                <p:cNvSpPr>
                  <a:spLocks noChangeShapeType="1"/>
                </p:cNvSpPr>
                <p:nvPr/>
              </p:nvSpPr>
              <p:spPr bwMode="auto">
                <a:xfrm>
                  <a:off x="3844"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71" name="Line 2350"/>
                <p:cNvSpPr>
                  <a:spLocks noChangeShapeType="1"/>
                </p:cNvSpPr>
                <p:nvPr/>
              </p:nvSpPr>
              <p:spPr bwMode="auto">
                <a:xfrm>
                  <a:off x="3900"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72" name="Line 2351"/>
                <p:cNvSpPr>
                  <a:spLocks noChangeShapeType="1"/>
                </p:cNvSpPr>
                <p:nvPr/>
              </p:nvSpPr>
              <p:spPr bwMode="auto">
                <a:xfrm>
                  <a:off x="3956"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73" name="Line 2352"/>
                <p:cNvSpPr>
                  <a:spLocks noChangeShapeType="1"/>
                </p:cNvSpPr>
                <p:nvPr/>
              </p:nvSpPr>
              <p:spPr bwMode="auto">
                <a:xfrm>
                  <a:off x="4011"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74" name="Line 2353"/>
                <p:cNvSpPr>
                  <a:spLocks noChangeShapeType="1"/>
                </p:cNvSpPr>
                <p:nvPr/>
              </p:nvSpPr>
              <p:spPr bwMode="auto">
                <a:xfrm>
                  <a:off x="4067"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67" name="Group 2354"/>
            <p:cNvGrpSpPr>
              <a:grpSpLocks/>
            </p:cNvGrpSpPr>
            <p:nvPr/>
          </p:nvGrpSpPr>
          <p:grpSpPr bwMode="auto">
            <a:xfrm>
              <a:off x="4251" y="2953"/>
              <a:ext cx="415" cy="56"/>
              <a:chOff x="4251" y="2953"/>
              <a:chExt cx="415" cy="56"/>
            </a:xfrm>
          </p:grpSpPr>
          <p:sp>
            <p:nvSpPr>
              <p:cNvPr id="52859" name="Freeform 2355"/>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2860" name="Group 2356"/>
              <p:cNvGrpSpPr>
                <a:grpSpLocks/>
              </p:cNvGrpSpPr>
              <p:nvPr/>
            </p:nvGrpSpPr>
            <p:grpSpPr bwMode="auto">
              <a:xfrm>
                <a:off x="4251" y="2985"/>
                <a:ext cx="295" cy="1"/>
                <a:chOff x="4251" y="2985"/>
                <a:chExt cx="295" cy="1"/>
              </a:xfrm>
            </p:grpSpPr>
            <p:sp>
              <p:nvSpPr>
                <p:cNvPr id="52861" name="Line 2357"/>
                <p:cNvSpPr>
                  <a:spLocks noChangeShapeType="1"/>
                </p:cNvSpPr>
                <p:nvPr/>
              </p:nvSpPr>
              <p:spPr bwMode="auto">
                <a:xfrm>
                  <a:off x="4251"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62" name="Line 2358"/>
                <p:cNvSpPr>
                  <a:spLocks noChangeShapeType="1"/>
                </p:cNvSpPr>
                <p:nvPr/>
              </p:nvSpPr>
              <p:spPr bwMode="auto">
                <a:xfrm>
                  <a:off x="4307"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63" name="Line 2359"/>
                <p:cNvSpPr>
                  <a:spLocks noChangeShapeType="1"/>
                </p:cNvSpPr>
                <p:nvPr/>
              </p:nvSpPr>
              <p:spPr bwMode="auto">
                <a:xfrm>
                  <a:off x="4363"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64" name="Line 2360"/>
                <p:cNvSpPr>
                  <a:spLocks noChangeShapeType="1"/>
                </p:cNvSpPr>
                <p:nvPr/>
              </p:nvSpPr>
              <p:spPr bwMode="auto">
                <a:xfrm>
                  <a:off x="4419"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65" name="Line 2361"/>
                <p:cNvSpPr>
                  <a:spLocks noChangeShapeType="1"/>
                </p:cNvSpPr>
                <p:nvPr/>
              </p:nvSpPr>
              <p:spPr bwMode="auto">
                <a:xfrm>
                  <a:off x="4475"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66" name="Line 2362"/>
                <p:cNvSpPr>
                  <a:spLocks noChangeShapeType="1"/>
                </p:cNvSpPr>
                <p:nvPr/>
              </p:nvSpPr>
              <p:spPr bwMode="auto">
                <a:xfrm>
                  <a:off x="4530"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68" name="Group 2363"/>
            <p:cNvGrpSpPr>
              <a:grpSpLocks/>
            </p:cNvGrpSpPr>
            <p:nvPr/>
          </p:nvGrpSpPr>
          <p:grpSpPr bwMode="auto">
            <a:xfrm>
              <a:off x="4674" y="1741"/>
              <a:ext cx="40" cy="1260"/>
              <a:chOff x="4674" y="1741"/>
              <a:chExt cx="40" cy="1260"/>
            </a:xfrm>
          </p:grpSpPr>
          <p:sp>
            <p:nvSpPr>
              <p:cNvPr id="52849" name="Oval 2364"/>
              <p:cNvSpPr>
                <a:spLocks noChangeArrowheads="1"/>
              </p:cNvSpPr>
              <p:nvPr/>
            </p:nvSpPr>
            <p:spPr bwMode="auto">
              <a:xfrm>
                <a:off x="4674" y="1741"/>
                <a:ext cx="32" cy="40"/>
              </a:xfrm>
              <a:prstGeom prst="ellipse">
                <a:avLst/>
              </a:prstGeom>
              <a:solidFill>
                <a:schemeClr val="tx1"/>
              </a:solidFill>
              <a:ln w="9525">
                <a:solidFill>
                  <a:schemeClr val="tx1"/>
                </a:solidFill>
                <a:round/>
                <a:headEnd/>
                <a:tailEnd/>
              </a:ln>
            </p:spPr>
            <p:txBody>
              <a:bodyPr/>
              <a:lstStyle/>
              <a:p>
                <a:endParaRPr lang="en-US"/>
              </a:p>
            </p:txBody>
          </p:sp>
          <p:sp>
            <p:nvSpPr>
              <p:cNvPr id="52850" name="Oval 2365"/>
              <p:cNvSpPr>
                <a:spLocks noChangeArrowheads="1"/>
              </p:cNvSpPr>
              <p:nvPr/>
            </p:nvSpPr>
            <p:spPr bwMode="auto">
              <a:xfrm>
                <a:off x="4674" y="1741"/>
                <a:ext cx="32" cy="40"/>
              </a:xfrm>
              <a:prstGeom prst="ellipse">
                <a:avLst/>
              </a:prstGeom>
              <a:solidFill>
                <a:schemeClr val="tx1"/>
              </a:solidFill>
              <a:ln w="25400">
                <a:solidFill>
                  <a:schemeClr val="tx1"/>
                </a:solidFill>
                <a:round/>
                <a:headEnd/>
                <a:tailEnd/>
              </a:ln>
            </p:spPr>
            <p:txBody>
              <a:bodyPr/>
              <a:lstStyle/>
              <a:p>
                <a:endParaRPr lang="en-US"/>
              </a:p>
            </p:txBody>
          </p:sp>
          <p:sp>
            <p:nvSpPr>
              <p:cNvPr id="52851" name="Oval 2366"/>
              <p:cNvSpPr>
                <a:spLocks noChangeArrowheads="1"/>
              </p:cNvSpPr>
              <p:nvPr/>
            </p:nvSpPr>
            <p:spPr bwMode="auto">
              <a:xfrm>
                <a:off x="4682" y="2044"/>
                <a:ext cx="32" cy="40"/>
              </a:xfrm>
              <a:prstGeom prst="ellipse">
                <a:avLst/>
              </a:prstGeom>
              <a:solidFill>
                <a:schemeClr val="tx1"/>
              </a:solidFill>
              <a:ln w="9525">
                <a:solidFill>
                  <a:schemeClr val="tx1"/>
                </a:solidFill>
                <a:round/>
                <a:headEnd/>
                <a:tailEnd/>
              </a:ln>
            </p:spPr>
            <p:txBody>
              <a:bodyPr/>
              <a:lstStyle/>
              <a:p>
                <a:endParaRPr lang="en-US"/>
              </a:p>
            </p:txBody>
          </p:sp>
          <p:sp>
            <p:nvSpPr>
              <p:cNvPr id="52852" name="Oval 2367"/>
              <p:cNvSpPr>
                <a:spLocks noChangeArrowheads="1"/>
              </p:cNvSpPr>
              <p:nvPr/>
            </p:nvSpPr>
            <p:spPr bwMode="auto">
              <a:xfrm>
                <a:off x="4682" y="2044"/>
                <a:ext cx="32" cy="40"/>
              </a:xfrm>
              <a:prstGeom prst="ellipse">
                <a:avLst/>
              </a:prstGeom>
              <a:solidFill>
                <a:schemeClr val="tx1"/>
              </a:solidFill>
              <a:ln w="25400">
                <a:solidFill>
                  <a:schemeClr val="tx1"/>
                </a:solidFill>
                <a:round/>
                <a:headEnd/>
                <a:tailEnd/>
              </a:ln>
            </p:spPr>
            <p:txBody>
              <a:bodyPr/>
              <a:lstStyle/>
              <a:p>
                <a:endParaRPr lang="en-US"/>
              </a:p>
            </p:txBody>
          </p:sp>
          <p:sp>
            <p:nvSpPr>
              <p:cNvPr id="52853" name="Oval 2368"/>
              <p:cNvSpPr>
                <a:spLocks noChangeArrowheads="1"/>
              </p:cNvSpPr>
              <p:nvPr/>
            </p:nvSpPr>
            <p:spPr bwMode="auto">
              <a:xfrm>
                <a:off x="4682" y="2355"/>
                <a:ext cx="32" cy="32"/>
              </a:xfrm>
              <a:prstGeom prst="ellipse">
                <a:avLst/>
              </a:prstGeom>
              <a:solidFill>
                <a:schemeClr val="tx1"/>
              </a:solidFill>
              <a:ln w="9525">
                <a:solidFill>
                  <a:schemeClr val="tx1"/>
                </a:solidFill>
                <a:round/>
                <a:headEnd/>
                <a:tailEnd/>
              </a:ln>
            </p:spPr>
            <p:txBody>
              <a:bodyPr/>
              <a:lstStyle/>
              <a:p>
                <a:endParaRPr lang="en-US"/>
              </a:p>
            </p:txBody>
          </p:sp>
          <p:sp>
            <p:nvSpPr>
              <p:cNvPr id="52854" name="Oval 2369"/>
              <p:cNvSpPr>
                <a:spLocks noChangeArrowheads="1"/>
              </p:cNvSpPr>
              <p:nvPr/>
            </p:nvSpPr>
            <p:spPr bwMode="auto">
              <a:xfrm>
                <a:off x="4682"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2855" name="Oval 2370"/>
              <p:cNvSpPr>
                <a:spLocks noChangeArrowheads="1"/>
              </p:cNvSpPr>
              <p:nvPr/>
            </p:nvSpPr>
            <p:spPr bwMode="auto">
              <a:xfrm>
                <a:off x="4674" y="2658"/>
                <a:ext cx="32" cy="40"/>
              </a:xfrm>
              <a:prstGeom prst="ellipse">
                <a:avLst/>
              </a:prstGeom>
              <a:solidFill>
                <a:schemeClr val="tx1"/>
              </a:solidFill>
              <a:ln w="9525">
                <a:solidFill>
                  <a:schemeClr val="tx1"/>
                </a:solidFill>
                <a:round/>
                <a:headEnd/>
                <a:tailEnd/>
              </a:ln>
            </p:spPr>
            <p:txBody>
              <a:bodyPr/>
              <a:lstStyle/>
              <a:p>
                <a:endParaRPr lang="en-US"/>
              </a:p>
            </p:txBody>
          </p:sp>
          <p:sp>
            <p:nvSpPr>
              <p:cNvPr id="52856" name="Oval 2371"/>
              <p:cNvSpPr>
                <a:spLocks noChangeArrowheads="1"/>
              </p:cNvSpPr>
              <p:nvPr/>
            </p:nvSpPr>
            <p:spPr bwMode="auto">
              <a:xfrm>
                <a:off x="4674" y="2658"/>
                <a:ext cx="32" cy="40"/>
              </a:xfrm>
              <a:prstGeom prst="ellipse">
                <a:avLst/>
              </a:prstGeom>
              <a:solidFill>
                <a:schemeClr val="tx1"/>
              </a:solidFill>
              <a:ln w="25400">
                <a:solidFill>
                  <a:schemeClr val="tx1"/>
                </a:solidFill>
                <a:round/>
                <a:headEnd/>
                <a:tailEnd/>
              </a:ln>
            </p:spPr>
            <p:txBody>
              <a:bodyPr/>
              <a:lstStyle/>
              <a:p>
                <a:endParaRPr lang="en-US"/>
              </a:p>
            </p:txBody>
          </p:sp>
          <p:sp>
            <p:nvSpPr>
              <p:cNvPr id="52857" name="Oval 2372"/>
              <p:cNvSpPr>
                <a:spLocks noChangeArrowheads="1"/>
              </p:cNvSpPr>
              <p:nvPr/>
            </p:nvSpPr>
            <p:spPr bwMode="auto">
              <a:xfrm>
                <a:off x="4674" y="2969"/>
                <a:ext cx="32" cy="32"/>
              </a:xfrm>
              <a:prstGeom prst="ellipse">
                <a:avLst/>
              </a:prstGeom>
              <a:solidFill>
                <a:schemeClr val="tx1"/>
              </a:solidFill>
              <a:ln w="9525">
                <a:solidFill>
                  <a:schemeClr val="tx1"/>
                </a:solidFill>
                <a:round/>
                <a:headEnd/>
                <a:tailEnd/>
              </a:ln>
            </p:spPr>
            <p:txBody>
              <a:bodyPr/>
              <a:lstStyle/>
              <a:p>
                <a:endParaRPr lang="en-US"/>
              </a:p>
            </p:txBody>
          </p:sp>
          <p:sp>
            <p:nvSpPr>
              <p:cNvPr id="52858" name="Oval 2373"/>
              <p:cNvSpPr>
                <a:spLocks noChangeArrowheads="1"/>
              </p:cNvSpPr>
              <p:nvPr/>
            </p:nvSpPr>
            <p:spPr bwMode="auto">
              <a:xfrm>
                <a:off x="4674" y="2969"/>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2369" name="Group 2374"/>
            <p:cNvGrpSpPr>
              <a:grpSpLocks/>
            </p:cNvGrpSpPr>
            <p:nvPr/>
          </p:nvGrpSpPr>
          <p:grpSpPr bwMode="auto">
            <a:xfrm>
              <a:off x="3740" y="3272"/>
              <a:ext cx="40" cy="343"/>
              <a:chOff x="3740" y="3272"/>
              <a:chExt cx="40" cy="343"/>
            </a:xfrm>
          </p:grpSpPr>
          <p:sp>
            <p:nvSpPr>
              <p:cNvPr id="52845" name="Oval 2375"/>
              <p:cNvSpPr>
                <a:spLocks noChangeArrowheads="1"/>
              </p:cNvSpPr>
              <p:nvPr/>
            </p:nvSpPr>
            <p:spPr bwMode="auto">
              <a:xfrm>
                <a:off x="3740" y="3272"/>
                <a:ext cx="40" cy="32"/>
              </a:xfrm>
              <a:prstGeom prst="ellipse">
                <a:avLst/>
              </a:prstGeom>
              <a:solidFill>
                <a:schemeClr val="tx1"/>
              </a:solidFill>
              <a:ln w="9525">
                <a:solidFill>
                  <a:schemeClr val="tx1"/>
                </a:solidFill>
                <a:round/>
                <a:headEnd/>
                <a:tailEnd/>
              </a:ln>
            </p:spPr>
            <p:txBody>
              <a:bodyPr/>
              <a:lstStyle/>
              <a:p>
                <a:endParaRPr lang="en-US"/>
              </a:p>
            </p:txBody>
          </p:sp>
          <p:sp>
            <p:nvSpPr>
              <p:cNvPr id="52846" name="Oval 2376"/>
              <p:cNvSpPr>
                <a:spLocks noChangeArrowheads="1"/>
              </p:cNvSpPr>
              <p:nvPr/>
            </p:nvSpPr>
            <p:spPr bwMode="auto">
              <a:xfrm>
                <a:off x="3740" y="3272"/>
                <a:ext cx="40" cy="32"/>
              </a:xfrm>
              <a:prstGeom prst="ellipse">
                <a:avLst/>
              </a:prstGeom>
              <a:solidFill>
                <a:schemeClr val="tx1"/>
              </a:solidFill>
              <a:ln w="25400">
                <a:solidFill>
                  <a:schemeClr val="tx1"/>
                </a:solidFill>
                <a:round/>
                <a:headEnd/>
                <a:tailEnd/>
              </a:ln>
            </p:spPr>
            <p:txBody>
              <a:bodyPr/>
              <a:lstStyle/>
              <a:p>
                <a:endParaRPr lang="en-US"/>
              </a:p>
            </p:txBody>
          </p:sp>
          <p:sp>
            <p:nvSpPr>
              <p:cNvPr id="52847" name="Oval 2377"/>
              <p:cNvSpPr>
                <a:spLocks noChangeArrowheads="1"/>
              </p:cNvSpPr>
              <p:nvPr/>
            </p:nvSpPr>
            <p:spPr bwMode="auto">
              <a:xfrm>
                <a:off x="3740" y="3575"/>
                <a:ext cx="40" cy="40"/>
              </a:xfrm>
              <a:prstGeom prst="ellipse">
                <a:avLst/>
              </a:prstGeom>
              <a:solidFill>
                <a:schemeClr val="tx1"/>
              </a:solidFill>
              <a:ln w="9525">
                <a:solidFill>
                  <a:schemeClr val="tx1"/>
                </a:solidFill>
                <a:round/>
                <a:headEnd/>
                <a:tailEnd/>
              </a:ln>
            </p:spPr>
            <p:txBody>
              <a:bodyPr/>
              <a:lstStyle/>
              <a:p>
                <a:endParaRPr lang="en-US"/>
              </a:p>
            </p:txBody>
          </p:sp>
          <p:sp>
            <p:nvSpPr>
              <p:cNvPr id="52848" name="Oval 2378"/>
              <p:cNvSpPr>
                <a:spLocks noChangeArrowheads="1"/>
              </p:cNvSpPr>
              <p:nvPr/>
            </p:nvSpPr>
            <p:spPr bwMode="auto">
              <a:xfrm>
                <a:off x="3740" y="3575"/>
                <a:ext cx="40" cy="40"/>
              </a:xfrm>
              <a:prstGeom prst="ellipse">
                <a:avLst/>
              </a:prstGeom>
              <a:solidFill>
                <a:schemeClr val="tx1"/>
              </a:solidFill>
              <a:ln w="25400">
                <a:solidFill>
                  <a:schemeClr val="tx1"/>
                </a:solidFill>
                <a:round/>
                <a:headEnd/>
                <a:tailEnd/>
              </a:ln>
            </p:spPr>
            <p:txBody>
              <a:bodyPr/>
              <a:lstStyle/>
              <a:p>
                <a:endParaRPr lang="en-US"/>
              </a:p>
            </p:txBody>
          </p:sp>
        </p:grpSp>
        <p:grpSp>
          <p:nvGrpSpPr>
            <p:cNvPr id="52370" name="Group 2379"/>
            <p:cNvGrpSpPr>
              <a:grpSpLocks/>
            </p:cNvGrpSpPr>
            <p:nvPr/>
          </p:nvGrpSpPr>
          <p:grpSpPr bwMode="auto">
            <a:xfrm>
              <a:off x="3285" y="3272"/>
              <a:ext cx="32" cy="343"/>
              <a:chOff x="3285" y="3272"/>
              <a:chExt cx="32" cy="343"/>
            </a:xfrm>
          </p:grpSpPr>
          <p:sp>
            <p:nvSpPr>
              <p:cNvPr id="52841" name="Oval 2380"/>
              <p:cNvSpPr>
                <a:spLocks noChangeArrowheads="1"/>
              </p:cNvSpPr>
              <p:nvPr/>
            </p:nvSpPr>
            <p:spPr bwMode="auto">
              <a:xfrm>
                <a:off x="3285" y="3272"/>
                <a:ext cx="32" cy="32"/>
              </a:xfrm>
              <a:prstGeom prst="ellipse">
                <a:avLst/>
              </a:prstGeom>
              <a:solidFill>
                <a:schemeClr val="tx1"/>
              </a:solidFill>
              <a:ln w="9525">
                <a:solidFill>
                  <a:schemeClr val="tx1"/>
                </a:solidFill>
                <a:round/>
                <a:headEnd/>
                <a:tailEnd/>
              </a:ln>
            </p:spPr>
            <p:txBody>
              <a:bodyPr/>
              <a:lstStyle/>
              <a:p>
                <a:endParaRPr lang="en-US"/>
              </a:p>
            </p:txBody>
          </p:sp>
          <p:sp>
            <p:nvSpPr>
              <p:cNvPr id="52842" name="Oval 2381"/>
              <p:cNvSpPr>
                <a:spLocks noChangeArrowheads="1"/>
              </p:cNvSpPr>
              <p:nvPr/>
            </p:nvSpPr>
            <p:spPr bwMode="auto">
              <a:xfrm>
                <a:off x="3285" y="3272"/>
                <a:ext cx="32" cy="32"/>
              </a:xfrm>
              <a:prstGeom prst="ellipse">
                <a:avLst/>
              </a:prstGeom>
              <a:solidFill>
                <a:schemeClr val="tx1"/>
              </a:solidFill>
              <a:ln w="25400">
                <a:solidFill>
                  <a:schemeClr val="tx1"/>
                </a:solidFill>
                <a:round/>
                <a:headEnd/>
                <a:tailEnd/>
              </a:ln>
            </p:spPr>
            <p:txBody>
              <a:bodyPr/>
              <a:lstStyle/>
              <a:p>
                <a:endParaRPr lang="en-US"/>
              </a:p>
            </p:txBody>
          </p:sp>
          <p:sp>
            <p:nvSpPr>
              <p:cNvPr id="52843" name="Oval 2382"/>
              <p:cNvSpPr>
                <a:spLocks noChangeArrowheads="1"/>
              </p:cNvSpPr>
              <p:nvPr/>
            </p:nvSpPr>
            <p:spPr bwMode="auto">
              <a:xfrm>
                <a:off x="3285" y="3575"/>
                <a:ext cx="32" cy="40"/>
              </a:xfrm>
              <a:prstGeom prst="ellipse">
                <a:avLst/>
              </a:prstGeom>
              <a:solidFill>
                <a:schemeClr val="tx1"/>
              </a:solidFill>
              <a:ln w="9525">
                <a:solidFill>
                  <a:schemeClr val="tx1"/>
                </a:solidFill>
                <a:round/>
                <a:headEnd/>
                <a:tailEnd/>
              </a:ln>
            </p:spPr>
            <p:txBody>
              <a:bodyPr/>
              <a:lstStyle/>
              <a:p>
                <a:endParaRPr lang="en-US"/>
              </a:p>
            </p:txBody>
          </p:sp>
          <p:sp>
            <p:nvSpPr>
              <p:cNvPr id="52844" name="Oval 2383"/>
              <p:cNvSpPr>
                <a:spLocks noChangeArrowheads="1"/>
              </p:cNvSpPr>
              <p:nvPr/>
            </p:nvSpPr>
            <p:spPr bwMode="auto">
              <a:xfrm>
                <a:off x="3285" y="3575"/>
                <a:ext cx="32" cy="40"/>
              </a:xfrm>
              <a:prstGeom prst="ellipse">
                <a:avLst/>
              </a:prstGeom>
              <a:solidFill>
                <a:schemeClr val="tx1"/>
              </a:solidFill>
              <a:ln w="25400">
                <a:solidFill>
                  <a:schemeClr val="tx1"/>
                </a:solidFill>
                <a:round/>
                <a:headEnd/>
                <a:tailEnd/>
              </a:ln>
            </p:spPr>
            <p:txBody>
              <a:bodyPr/>
              <a:lstStyle/>
              <a:p>
                <a:endParaRPr lang="en-US"/>
              </a:p>
            </p:txBody>
          </p:sp>
        </p:grpSp>
        <p:grpSp>
          <p:nvGrpSpPr>
            <p:cNvPr id="52371" name="Group 2384"/>
            <p:cNvGrpSpPr>
              <a:grpSpLocks/>
            </p:cNvGrpSpPr>
            <p:nvPr/>
          </p:nvGrpSpPr>
          <p:grpSpPr bwMode="auto">
            <a:xfrm>
              <a:off x="4203" y="3272"/>
              <a:ext cx="32" cy="343"/>
              <a:chOff x="4203" y="3272"/>
              <a:chExt cx="32" cy="343"/>
            </a:xfrm>
          </p:grpSpPr>
          <p:sp>
            <p:nvSpPr>
              <p:cNvPr id="52837" name="Oval 2385"/>
              <p:cNvSpPr>
                <a:spLocks noChangeArrowheads="1"/>
              </p:cNvSpPr>
              <p:nvPr/>
            </p:nvSpPr>
            <p:spPr bwMode="auto">
              <a:xfrm>
                <a:off x="4203" y="3272"/>
                <a:ext cx="32" cy="32"/>
              </a:xfrm>
              <a:prstGeom prst="ellipse">
                <a:avLst/>
              </a:prstGeom>
              <a:solidFill>
                <a:schemeClr val="tx1"/>
              </a:solidFill>
              <a:ln w="9525">
                <a:solidFill>
                  <a:schemeClr val="tx1"/>
                </a:solidFill>
                <a:round/>
                <a:headEnd/>
                <a:tailEnd/>
              </a:ln>
            </p:spPr>
            <p:txBody>
              <a:bodyPr/>
              <a:lstStyle/>
              <a:p>
                <a:endParaRPr lang="en-US"/>
              </a:p>
            </p:txBody>
          </p:sp>
          <p:sp>
            <p:nvSpPr>
              <p:cNvPr id="52838" name="Oval 2386"/>
              <p:cNvSpPr>
                <a:spLocks noChangeArrowheads="1"/>
              </p:cNvSpPr>
              <p:nvPr/>
            </p:nvSpPr>
            <p:spPr bwMode="auto">
              <a:xfrm>
                <a:off x="4203" y="3272"/>
                <a:ext cx="32" cy="32"/>
              </a:xfrm>
              <a:prstGeom prst="ellipse">
                <a:avLst/>
              </a:prstGeom>
              <a:solidFill>
                <a:schemeClr val="tx1"/>
              </a:solidFill>
              <a:ln w="25400">
                <a:solidFill>
                  <a:schemeClr val="tx1"/>
                </a:solidFill>
                <a:round/>
                <a:headEnd/>
                <a:tailEnd/>
              </a:ln>
            </p:spPr>
            <p:txBody>
              <a:bodyPr/>
              <a:lstStyle/>
              <a:p>
                <a:endParaRPr lang="en-US"/>
              </a:p>
            </p:txBody>
          </p:sp>
          <p:sp>
            <p:nvSpPr>
              <p:cNvPr id="52839" name="Oval 2387"/>
              <p:cNvSpPr>
                <a:spLocks noChangeArrowheads="1"/>
              </p:cNvSpPr>
              <p:nvPr/>
            </p:nvSpPr>
            <p:spPr bwMode="auto">
              <a:xfrm>
                <a:off x="4203" y="3575"/>
                <a:ext cx="32" cy="40"/>
              </a:xfrm>
              <a:prstGeom prst="ellipse">
                <a:avLst/>
              </a:prstGeom>
              <a:solidFill>
                <a:schemeClr val="tx1"/>
              </a:solidFill>
              <a:ln w="9525">
                <a:solidFill>
                  <a:schemeClr val="tx1"/>
                </a:solidFill>
                <a:round/>
                <a:headEnd/>
                <a:tailEnd/>
              </a:ln>
            </p:spPr>
            <p:txBody>
              <a:bodyPr/>
              <a:lstStyle/>
              <a:p>
                <a:endParaRPr lang="en-US"/>
              </a:p>
            </p:txBody>
          </p:sp>
          <p:sp>
            <p:nvSpPr>
              <p:cNvPr id="52840" name="Oval 2388"/>
              <p:cNvSpPr>
                <a:spLocks noChangeArrowheads="1"/>
              </p:cNvSpPr>
              <p:nvPr/>
            </p:nvSpPr>
            <p:spPr bwMode="auto">
              <a:xfrm>
                <a:off x="4203" y="3575"/>
                <a:ext cx="32" cy="40"/>
              </a:xfrm>
              <a:prstGeom prst="ellipse">
                <a:avLst/>
              </a:prstGeom>
              <a:solidFill>
                <a:schemeClr val="tx1"/>
              </a:solidFill>
              <a:ln w="25400">
                <a:solidFill>
                  <a:schemeClr val="tx1"/>
                </a:solidFill>
                <a:round/>
                <a:headEnd/>
                <a:tailEnd/>
              </a:ln>
            </p:spPr>
            <p:txBody>
              <a:bodyPr/>
              <a:lstStyle/>
              <a:p>
                <a:endParaRPr lang="en-US"/>
              </a:p>
            </p:txBody>
          </p:sp>
        </p:grpSp>
        <p:grpSp>
          <p:nvGrpSpPr>
            <p:cNvPr id="52372" name="Group 2389"/>
            <p:cNvGrpSpPr>
              <a:grpSpLocks/>
            </p:cNvGrpSpPr>
            <p:nvPr/>
          </p:nvGrpSpPr>
          <p:grpSpPr bwMode="auto">
            <a:xfrm>
              <a:off x="4658" y="3272"/>
              <a:ext cx="32" cy="343"/>
              <a:chOff x="4658" y="3272"/>
              <a:chExt cx="32" cy="343"/>
            </a:xfrm>
          </p:grpSpPr>
          <p:sp>
            <p:nvSpPr>
              <p:cNvPr id="52833" name="Oval 2390"/>
              <p:cNvSpPr>
                <a:spLocks noChangeArrowheads="1"/>
              </p:cNvSpPr>
              <p:nvPr/>
            </p:nvSpPr>
            <p:spPr bwMode="auto">
              <a:xfrm>
                <a:off x="4658" y="3272"/>
                <a:ext cx="32" cy="32"/>
              </a:xfrm>
              <a:prstGeom prst="ellipse">
                <a:avLst/>
              </a:prstGeom>
              <a:solidFill>
                <a:schemeClr val="tx1"/>
              </a:solidFill>
              <a:ln w="9525">
                <a:solidFill>
                  <a:schemeClr val="tx1"/>
                </a:solidFill>
                <a:round/>
                <a:headEnd/>
                <a:tailEnd/>
              </a:ln>
            </p:spPr>
            <p:txBody>
              <a:bodyPr/>
              <a:lstStyle/>
              <a:p>
                <a:endParaRPr lang="en-US"/>
              </a:p>
            </p:txBody>
          </p:sp>
          <p:sp>
            <p:nvSpPr>
              <p:cNvPr id="52834" name="Oval 2391"/>
              <p:cNvSpPr>
                <a:spLocks noChangeArrowheads="1"/>
              </p:cNvSpPr>
              <p:nvPr/>
            </p:nvSpPr>
            <p:spPr bwMode="auto">
              <a:xfrm>
                <a:off x="4658" y="3272"/>
                <a:ext cx="32" cy="32"/>
              </a:xfrm>
              <a:prstGeom prst="ellipse">
                <a:avLst/>
              </a:prstGeom>
              <a:solidFill>
                <a:schemeClr val="tx1"/>
              </a:solidFill>
              <a:ln w="25400">
                <a:solidFill>
                  <a:schemeClr val="tx1"/>
                </a:solidFill>
                <a:round/>
                <a:headEnd/>
                <a:tailEnd/>
              </a:ln>
            </p:spPr>
            <p:txBody>
              <a:bodyPr/>
              <a:lstStyle/>
              <a:p>
                <a:endParaRPr lang="en-US"/>
              </a:p>
            </p:txBody>
          </p:sp>
          <p:sp>
            <p:nvSpPr>
              <p:cNvPr id="52835" name="Oval 2392"/>
              <p:cNvSpPr>
                <a:spLocks noChangeArrowheads="1"/>
              </p:cNvSpPr>
              <p:nvPr/>
            </p:nvSpPr>
            <p:spPr bwMode="auto">
              <a:xfrm>
                <a:off x="4658" y="3575"/>
                <a:ext cx="32" cy="40"/>
              </a:xfrm>
              <a:prstGeom prst="ellipse">
                <a:avLst/>
              </a:prstGeom>
              <a:solidFill>
                <a:schemeClr val="tx1"/>
              </a:solidFill>
              <a:ln w="9525">
                <a:solidFill>
                  <a:schemeClr val="tx1"/>
                </a:solidFill>
                <a:round/>
                <a:headEnd/>
                <a:tailEnd/>
              </a:ln>
            </p:spPr>
            <p:txBody>
              <a:bodyPr/>
              <a:lstStyle/>
              <a:p>
                <a:endParaRPr lang="en-US"/>
              </a:p>
            </p:txBody>
          </p:sp>
          <p:sp>
            <p:nvSpPr>
              <p:cNvPr id="52836" name="Oval 2393"/>
              <p:cNvSpPr>
                <a:spLocks noChangeArrowheads="1"/>
              </p:cNvSpPr>
              <p:nvPr/>
            </p:nvSpPr>
            <p:spPr bwMode="auto">
              <a:xfrm>
                <a:off x="4658" y="3575"/>
                <a:ext cx="32" cy="40"/>
              </a:xfrm>
              <a:prstGeom prst="ellipse">
                <a:avLst/>
              </a:prstGeom>
              <a:solidFill>
                <a:schemeClr val="tx1"/>
              </a:solidFill>
              <a:ln w="25400">
                <a:solidFill>
                  <a:schemeClr val="tx1"/>
                </a:solidFill>
                <a:round/>
                <a:headEnd/>
                <a:tailEnd/>
              </a:ln>
            </p:spPr>
            <p:txBody>
              <a:bodyPr/>
              <a:lstStyle/>
              <a:p>
                <a:endParaRPr lang="en-US"/>
              </a:p>
            </p:txBody>
          </p:sp>
        </p:grpSp>
        <p:grpSp>
          <p:nvGrpSpPr>
            <p:cNvPr id="52373" name="Group 2394"/>
            <p:cNvGrpSpPr>
              <a:grpSpLocks/>
            </p:cNvGrpSpPr>
            <p:nvPr/>
          </p:nvGrpSpPr>
          <p:grpSpPr bwMode="auto">
            <a:xfrm>
              <a:off x="4251" y="2650"/>
              <a:ext cx="415" cy="56"/>
              <a:chOff x="4251" y="2650"/>
              <a:chExt cx="415" cy="56"/>
            </a:xfrm>
          </p:grpSpPr>
          <p:sp>
            <p:nvSpPr>
              <p:cNvPr id="52825" name="Freeform 2395"/>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2826" name="Group 2396"/>
              <p:cNvGrpSpPr>
                <a:grpSpLocks/>
              </p:cNvGrpSpPr>
              <p:nvPr/>
            </p:nvGrpSpPr>
            <p:grpSpPr bwMode="auto">
              <a:xfrm>
                <a:off x="4251" y="2674"/>
                <a:ext cx="295" cy="1"/>
                <a:chOff x="4251" y="2674"/>
                <a:chExt cx="295" cy="1"/>
              </a:xfrm>
            </p:grpSpPr>
            <p:sp>
              <p:nvSpPr>
                <p:cNvPr id="52827" name="Line 2397"/>
                <p:cNvSpPr>
                  <a:spLocks noChangeShapeType="1"/>
                </p:cNvSpPr>
                <p:nvPr/>
              </p:nvSpPr>
              <p:spPr bwMode="auto">
                <a:xfrm>
                  <a:off x="425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28" name="Line 2398"/>
                <p:cNvSpPr>
                  <a:spLocks noChangeShapeType="1"/>
                </p:cNvSpPr>
                <p:nvPr/>
              </p:nvSpPr>
              <p:spPr bwMode="auto">
                <a:xfrm>
                  <a:off x="4307"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29" name="Line 2399"/>
                <p:cNvSpPr>
                  <a:spLocks noChangeShapeType="1"/>
                </p:cNvSpPr>
                <p:nvPr/>
              </p:nvSpPr>
              <p:spPr bwMode="auto">
                <a:xfrm>
                  <a:off x="4363"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30" name="Line 2400"/>
                <p:cNvSpPr>
                  <a:spLocks noChangeShapeType="1"/>
                </p:cNvSpPr>
                <p:nvPr/>
              </p:nvSpPr>
              <p:spPr bwMode="auto">
                <a:xfrm>
                  <a:off x="4419"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31" name="Line 2401"/>
                <p:cNvSpPr>
                  <a:spLocks noChangeShapeType="1"/>
                </p:cNvSpPr>
                <p:nvPr/>
              </p:nvSpPr>
              <p:spPr bwMode="auto">
                <a:xfrm>
                  <a:off x="4475"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32" name="Line 2402"/>
                <p:cNvSpPr>
                  <a:spLocks noChangeShapeType="1"/>
                </p:cNvSpPr>
                <p:nvPr/>
              </p:nvSpPr>
              <p:spPr bwMode="auto">
                <a:xfrm>
                  <a:off x="4530"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74" name="Group 2403"/>
            <p:cNvGrpSpPr>
              <a:grpSpLocks/>
            </p:cNvGrpSpPr>
            <p:nvPr/>
          </p:nvGrpSpPr>
          <p:grpSpPr bwMode="auto">
            <a:xfrm>
              <a:off x="4251" y="1733"/>
              <a:ext cx="415" cy="56"/>
              <a:chOff x="4251" y="1733"/>
              <a:chExt cx="415" cy="56"/>
            </a:xfrm>
          </p:grpSpPr>
          <p:sp>
            <p:nvSpPr>
              <p:cNvPr id="52817" name="Freeform 2404"/>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2818" name="Group 2405"/>
              <p:cNvGrpSpPr>
                <a:grpSpLocks/>
              </p:cNvGrpSpPr>
              <p:nvPr/>
            </p:nvGrpSpPr>
            <p:grpSpPr bwMode="auto">
              <a:xfrm>
                <a:off x="4251" y="1757"/>
                <a:ext cx="295" cy="1"/>
                <a:chOff x="4251" y="1757"/>
                <a:chExt cx="295" cy="1"/>
              </a:xfrm>
            </p:grpSpPr>
            <p:sp>
              <p:nvSpPr>
                <p:cNvPr id="52819" name="Line 2406"/>
                <p:cNvSpPr>
                  <a:spLocks noChangeShapeType="1"/>
                </p:cNvSpPr>
                <p:nvPr/>
              </p:nvSpPr>
              <p:spPr bwMode="auto">
                <a:xfrm>
                  <a:off x="4251"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20" name="Line 2407"/>
                <p:cNvSpPr>
                  <a:spLocks noChangeShapeType="1"/>
                </p:cNvSpPr>
                <p:nvPr/>
              </p:nvSpPr>
              <p:spPr bwMode="auto">
                <a:xfrm>
                  <a:off x="4307"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21" name="Line 2408"/>
                <p:cNvSpPr>
                  <a:spLocks noChangeShapeType="1"/>
                </p:cNvSpPr>
                <p:nvPr/>
              </p:nvSpPr>
              <p:spPr bwMode="auto">
                <a:xfrm>
                  <a:off x="4363"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22" name="Line 2409"/>
                <p:cNvSpPr>
                  <a:spLocks noChangeShapeType="1"/>
                </p:cNvSpPr>
                <p:nvPr/>
              </p:nvSpPr>
              <p:spPr bwMode="auto">
                <a:xfrm>
                  <a:off x="4419"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23" name="Line 2410"/>
                <p:cNvSpPr>
                  <a:spLocks noChangeShapeType="1"/>
                </p:cNvSpPr>
                <p:nvPr/>
              </p:nvSpPr>
              <p:spPr bwMode="auto">
                <a:xfrm>
                  <a:off x="4475"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24" name="Line 2411"/>
                <p:cNvSpPr>
                  <a:spLocks noChangeShapeType="1"/>
                </p:cNvSpPr>
                <p:nvPr/>
              </p:nvSpPr>
              <p:spPr bwMode="auto">
                <a:xfrm>
                  <a:off x="4530"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75" name="Group 2412"/>
            <p:cNvGrpSpPr>
              <a:grpSpLocks/>
            </p:cNvGrpSpPr>
            <p:nvPr/>
          </p:nvGrpSpPr>
          <p:grpSpPr bwMode="auto">
            <a:xfrm>
              <a:off x="3325" y="3264"/>
              <a:ext cx="415" cy="56"/>
              <a:chOff x="3325" y="3264"/>
              <a:chExt cx="415" cy="56"/>
            </a:xfrm>
          </p:grpSpPr>
          <p:sp>
            <p:nvSpPr>
              <p:cNvPr id="52809" name="Freeform 2413"/>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2810" name="Group 2414"/>
              <p:cNvGrpSpPr>
                <a:grpSpLocks/>
              </p:cNvGrpSpPr>
              <p:nvPr/>
            </p:nvGrpSpPr>
            <p:grpSpPr bwMode="auto">
              <a:xfrm>
                <a:off x="3325" y="3288"/>
                <a:ext cx="295" cy="1"/>
                <a:chOff x="3325" y="3288"/>
                <a:chExt cx="295" cy="1"/>
              </a:xfrm>
            </p:grpSpPr>
            <p:sp>
              <p:nvSpPr>
                <p:cNvPr id="52811" name="Line 2415"/>
                <p:cNvSpPr>
                  <a:spLocks noChangeShapeType="1"/>
                </p:cNvSpPr>
                <p:nvPr/>
              </p:nvSpPr>
              <p:spPr bwMode="auto">
                <a:xfrm>
                  <a:off x="3325"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12" name="Line 2416"/>
                <p:cNvSpPr>
                  <a:spLocks noChangeShapeType="1"/>
                </p:cNvSpPr>
                <p:nvPr/>
              </p:nvSpPr>
              <p:spPr bwMode="auto">
                <a:xfrm>
                  <a:off x="3381"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13" name="Line 2417"/>
                <p:cNvSpPr>
                  <a:spLocks noChangeShapeType="1"/>
                </p:cNvSpPr>
                <p:nvPr/>
              </p:nvSpPr>
              <p:spPr bwMode="auto">
                <a:xfrm>
                  <a:off x="3437"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14" name="Line 2418"/>
                <p:cNvSpPr>
                  <a:spLocks noChangeShapeType="1"/>
                </p:cNvSpPr>
                <p:nvPr/>
              </p:nvSpPr>
              <p:spPr bwMode="auto">
                <a:xfrm>
                  <a:off x="3493" y="328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15" name="Line 2419"/>
                <p:cNvSpPr>
                  <a:spLocks noChangeShapeType="1"/>
                </p:cNvSpPr>
                <p:nvPr/>
              </p:nvSpPr>
              <p:spPr bwMode="auto">
                <a:xfrm>
                  <a:off x="3548"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16" name="Line 2420"/>
                <p:cNvSpPr>
                  <a:spLocks noChangeShapeType="1"/>
                </p:cNvSpPr>
                <p:nvPr/>
              </p:nvSpPr>
              <p:spPr bwMode="auto">
                <a:xfrm>
                  <a:off x="3604" y="328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76" name="Group 2421"/>
            <p:cNvGrpSpPr>
              <a:grpSpLocks/>
            </p:cNvGrpSpPr>
            <p:nvPr/>
          </p:nvGrpSpPr>
          <p:grpSpPr bwMode="auto">
            <a:xfrm>
              <a:off x="3780" y="3256"/>
              <a:ext cx="415" cy="56"/>
              <a:chOff x="3780" y="3256"/>
              <a:chExt cx="415" cy="56"/>
            </a:xfrm>
          </p:grpSpPr>
          <p:sp>
            <p:nvSpPr>
              <p:cNvPr id="52801" name="Freeform 2422"/>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2802" name="Group 2423"/>
              <p:cNvGrpSpPr>
                <a:grpSpLocks/>
              </p:cNvGrpSpPr>
              <p:nvPr/>
            </p:nvGrpSpPr>
            <p:grpSpPr bwMode="auto">
              <a:xfrm>
                <a:off x="3780" y="3288"/>
                <a:ext cx="295" cy="1"/>
                <a:chOff x="3780" y="3288"/>
                <a:chExt cx="295" cy="1"/>
              </a:xfrm>
            </p:grpSpPr>
            <p:sp>
              <p:nvSpPr>
                <p:cNvPr id="52803" name="Line 2424"/>
                <p:cNvSpPr>
                  <a:spLocks noChangeShapeType="1"/>
                </p:cNvSpPr>
                <p:nvPr/>
              </p:nvSpPr>
              <p:spPr bwMode="auto">
                <a:xfrm>
                  <a:off x="3780"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04" name="Line 2425"/>
                <p:cNvSpPr>
                  <a:spLocks noChangeShapeType="1"/>
                </p:cNvSpPr>
                <p:nvPr/>
              </p:nvSpPr>
              <p:spPr bwMode="auto">
                <a:xfrm>
                  <a:off x="3836"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05" name="Line 2426"/>
                <p:cNvSpPr>
                  <a:spLocks noChangeShapeType="1"/>
                </p:cNvSpPr>
                <p:nvPr/>
              </p:nvSpPr>
              <p:spPr bwMode="auto">
                <a:xfrm>
                  <a:off x="3892"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06" name="Line 2427"/>
                <p:cNvSpPr>
                  <a:spLocks noChangeShapeType="1"/>
                </p:cNvSpPr>
                <p:nvPr/>
              </p:nvSpPr>
              <p:spPr bwMode="auto">
                <a:xfrm>
                  <a:off x="3948"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07" name="Line 2428"/>
                <p:cNvSpPr>
                  <a:spLocks noChangeShapeType="1"/>
                </p:cNvSpPr>
                <p:nvPr/>
              </p:nvSpPr>
              <p:spPr bwMode="auto">
                <a:xfrm>
                  <a:off x="4004" y="328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08" name="Line 2429"/>
                <p:cNvSpPr>
                  <a:spLocks noChangeShapeType="1"/>
                </p:cNvSpPr>
                <p:nvPr/>
              </p:nvSpPr>
              <p:spPr bwMode="auto">
                <a:xfrm>
                  <a:off x="4059" y="328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77" name="Group 2430"/>
            <p:cNvGrpSpPr>
              <a:grpSpLocks/>
            </p:cNvGrpSpPr>
            <p:nvPr/>
          </p:nvGrpSpPr>
          <p:grpSpPr bwMode="auto">
            <a:xfrm>
              <a:off x="4251" y="3256"/>
              <a:ext cx="415" cy="56"/>
              <a:chOff x="4251" y="3256"/>
              <a:chExt cx="415" cy="56"/>
            </a:xfrm>
          </p:grpSpPr>
          <p:sp>
            <p:nvSpPr>
              <p:cNvPr id="52793" name="Freeform 2431"/>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2794" name="Group 2432"/>
              <p:cNvGrpSpPr>
                <a:grpSpLocks/>
              </p:cNvGrpSpPr>
              <p:nvPr/>
            </p:nvGrpSpPr>
            <p:grpSpPr bwMode="auto">
              <a:xfrm>
                <a:off x="4251" y="3288"/>
                <a:ext cx="295" cy="1"/>
                <a:chOff x="4251" y="3288"/>
                <a:chExt cx="295" cy="1"/>
              </a:xfrm>
            </p:grpSpPr>
            <p:sp>
              <p:nvSpPr>
                <p:cNvPr id="52795" name="Line 2433"/>
                <p:cNvSpPr>
                  <a:spLocks noChangeShapeType="1"/>
                </p:cNvSpPr>
                <p:nvPr/>
              </p:nvSpPr>
              <p:spPr bwMode="auto">
                <a:xfrm>
                  <a:off x="4251"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96" name="Line 2434"/>
                <p:cNvSpPr>
                  <a:spLocks noChangeShapeType="1"/>
                </p:cNvSpPr>
                <p:nvPr/>
              </p:nvSpPr>
              <p:spPr bwMode="auto">
                <a:xfrm>
                  <a:off x="4307"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97" name="Line 2435"/>
                <p:cNvSpPr>
                  <a:spLocks noChangeShapeType="1"/>
                </p:cNvSpPr>
                <p:nvPr/>
              </p:nvSpPr>
              <p:spPr bwMode="auto">
                <a:xfrm>
                  <a:off x="4363"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98" name="Line 2436"/>
                <p:cNvSpPr>
                  <a:spLocks noChangeShapeType="1"/>
                </p:cNvSpPr>
                <p:nvPr/>
              </p:nvSpPr>
              <p:spPr bwMode="auto">
                <a:xfrm>
                  <a:off x="4419"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99" name="Line 2437"/>
                <p:cNvSpPr>
                  <a:spLocks noChangeShapeType="1"/>
                </p:cNvSpPr>
                <p:nvPr/>
              </p:nvSpPr>
              <p:spPr bwMode="auto">
                <a:xfrm>
                  <a:off x="4475"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00" name="Line 2438"/>
                <p:cNvSpPr>
                  <a:spLocks noChangeShapeType="1"/>
                </p:cNvSpPr>
                <p:nvPr/>
              </p:nvSpPr>
              <p:spPr bwMode="auto">
                <a:xfrm>
                  <a:off x="4530" y="328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78" name="Group 2439"/>
            <p:cNvGrpSpPr>
              <a:grpSpLocks/>
            </p:cNvGrpSpPr>
            <p:nvPr/>
          </p:nvGrpSpPr>
          <p:grpSpPr bwMode="auto">
            <a:xfrm>
              <a:off x="3325" y="3567"/>
              <a:ext cx="415" cy="56"/>
              <a:chOff x="3325" y="3567"/>
              <a:chExt cx="415" cy="56"/>
            </a:xfrm>
          </p:grpSpPr>
          <p:sp>
            <p:nvSpPr>
              <p:cNvPr id="52785" name="Freeform 2440"/>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2786" name="Group 2441"/>
              <p:cNvGrpSpPr>
                <a:grpSpLocks/>
              </p:cNvGrpSpPr>
              <p:nvPr/>
            </p:nvGrpSpPr>
            <p:grpSpPr bwMode="auto">
              <a:xfrm>
                <a:off x="3325" y="3599"/>
                <a:ext cx="295" cy="1"/>
                <a:chOff x="3325" y="3599"/>
                <a:chExt cx="295" cy="1"/>
              </a:xfrm>
            </p:grpSpPr>
            <p:sp>
              <p:nvSpPr>
                <p:cNvPr id="52787" name="Line 2442"/>
                <p:cNvSpPr>
                  <a:spLocks noChangeShapeType="1"/>
                </p:cNvSpPr>
                <p:nvPr/>
              </p:nvSpPr>
              <p:spPr bwMode="auto">
                <a:xfrm>
                  <a:off x="3325"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88" name="Line 2443"/>
                <p:cNvSpPr>
                  <a:spLocks noChangeShapeType="1"/>
                </p:cNvSpPr>
                <p:nvPr/>
              </p:nvSpPr>
              <p:spPr bwMode="auto">
                <a:xfrm>
                  <a:off x="3381"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89" name="Line 2444"/>
                <p:cNvSpPr>
                  <a:spLocks noChangeShapeType="1"/>
                </p:cNvSpPr>
                <p:nvPr/>
              </p:nvSpPr>
              <p:spPr bwMode="auto">
                <a:xfrm>
                  <a:off x="3437"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90" name="Line 2445"/>
                <p:cNvSpPr>
                  <a:spLocks noChangeShapeType="1"/>
                </p:cNvSpPr>
                <p:nvPr/>
              </p:nvSpPr>
              <p:spPr bwMode="auto">
                <a:xfrm>
                  <a:off x="3493" y="3599"/>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91" name="Line 2446"/>
                <p:cNvSpPr>
                  <a:spLocks noChangeShapeType="1"/>
                </p:cNvSpPr>
                <p:nvPr/>
              </p:nvSpPr>
              <p:spPr bwMode="auto">
                <a:xfrm>
                  <a:off x="3548"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92" name="Line 2447"/>
                <p:cNvSpPr>
                  <a:spLocks noChangeShapeType="1"/>
                </p:cNvSpPr>
                <p:nvPr/>
              </p:nvSpPr>
              <p:spPr bwMode="auto">
                <a:xfrm>
                  <a:off x="3604" y="3599"/>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79" name="Group 2448"/>
            <p:cNvGrpSpPr>
              <a:grpSpLocks/>
            </p:cNvGrpSpPr>
            <p:nvPr/>
          </p:nvGrpSpPr>
          <p:grpSpPr bwMode="auto">
            <a:xfrm>
              <a:off x="3788" y="3567"/>
              <a:ext cx="415" cy="56"/>
              <a:chOff x="3788" y="3567"/>
              <a:chExt cx="415" cy="56"/>
            </a:xfrm>
          </p:grpSpPr>
          <p:sp>
            <p:nvSpPr>
              <p:cNvPr id="52777" name="Freeform 2449"/>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2778" name="Group 2450"/>
              <p:cNvGrpSpPr>
                <a:grpSpLocks/>
              </p:cNvGrpSpPr>
              <p:nvPr/>
            </p:nvGrpSpPr>
            <p:grpSpPr bwMode="auto">
              <a:xfrm>
                <a:off x="3788" y="3591"/>
                <a:ext cx="295" cy="1"/>
                <a:chOff x="3788" y="3591"/>
                <a:chExt cx="295" cy="1"/>
              </a:xfrm>
            </p:grpSpPr>
            <p:sp>
              <p:nvSpPr>
                <p:cNvPr id="52779" name="Line 2451"/>
                <p:cNvSpPr>
                  <a:spLocks noChangeShapeType="1"/>
                </p:cNvSpPr>
                <p:nvPr/>
              </p:nvSpPr>
              <p:spPr bwMode="auto">
                <a:xfrm>
                  <a:off x="3788"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80" name="Line 2452"/>
                <p:cNvSpPr>
                  <a:spLocks noChangeShapeType="1"/>
                </p:cNvSpPr>
                <p:nvPr/>
              </p:nvSpPr>
              <p:spPr bwMode="auto">
                <a:xfrm>
                  <a:off x="3844"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81" name="Line 2453"/>
                <p:cNvSpPr>
                  <a:spLocks noChangeShapeType="1"/>
                </p:cNvSpPr>
                <p:nvPr/>
              </p:nvSpPr>
              <p:spPr bwMode="auto">
                <a:xfrm>
                  <a:off x="3900"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82" name="Line 2454"/>
                <p:cNvSpPr>
                  <a:spLocks noChangeShapeType="1"/>
                </p:cNvSpPr>
                <p:nvPr/>
              </p:nvSpPr>
              <p:spPr bwMode="auto">
                <a:xfrm>
                  <a:off x="3956"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83" name="Line 2455"/>
                <p:cNvSpPr>
                  <a:spLocks noChangeShapeType="1"/>
                </p:cNvSpPr>
                <p:nvPr/>
              </p:nvSpPr>
              <p:spPr bwMode="auto">
                <a:xfrm>
                  <a:off x="4011"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84" name="Line 2456"/>
                <p:cNvSpPr>
                  <a:spLocks noChangeShapeType="1"/>
                </p:cNvSpPr>
                <p:nvPr/>
              </p:nvSpPr>
              <p:spPr bwMode="auto">
                <a:xfrm>
                  <a:off x="4067" y="359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80" name="Group 2457"/>
            <p:cNvGrpSpPr>
              <a:grpSpLocks/>
            </p:cNvGrpSpPr>
            <p:nvPr/>
          </p:nvGrpSpPr>
          <p:grpSpPr bwMode="auto">
            <a:xfrm>
              <a:off x="4243" y="3567"/>
              <a:ext cx="415" cy="56"/>
              <a:chOff x="4243" y="3567"/>
              <a:chExt cx="415" cy="56"/>
            </a:xfrm>
          </p:grpSpPr>
          <p:sp>
            <p:nvSpPr>
              <p:cNvPr id="52769" name="Freeform 2458"/>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2770" name="Group 2459"/>
              <p:cNvGrpSpPr>
                <a:grpSpLocks/>
              </p:cNvGrpSpPr>
              <p:nvPr/>
            </p:nvGrpSpPr>
            <p:grpSpPr bwMode="auto">
              <a:xfrm>
                <a:off x="4243" y="3599"/>
                <a:ext cx="295" cy="1"/>
                <a:chOff x="4243" y="3599"/>
                <a:chExt cx="295" cy="1"/>
              </a:xfrm>
            </p:grpSpPr>
            <p:sp>
              <p:nvSpPr>
                <p:cNvPr id="52771" name="Line 2460"/>
                <p:cNvSpPr>
                  <a:spLocks noChangeShapeType="1"/>
                </p:cNvSpPr>
                <p:nvPr/>
              </p:nvSpPr>
              <p:spPr bwMode="auto">
                <a:xfrm>
                  <a:off x="4243"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72" name="Line 2461"/>
                <p:cNvSpPr>
                  <a:spLocks noChangeShapeType="1"/>
                </p:cNvSpPr>
                <p:nvPr/>
              </p:nvSpPr>
              <p:spPr bwMode="auto">
                <a:xfrm>
                  <a:off x="4299"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73" name="Line 2462"/>
                <p:cNvSpPr>
                  <a:spLocks noChangeShapeType="1"/>
                </p:cNvSpPr>
                <p:nvPr/>
              </p:nvSpPr>
              <p:spPr bwMode="auto">
                <a:xfrm>
                  <a:off x="4355"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74" name="Line 2463"/>
                <p:cNvSpPr>
                  <a:spLocks noChangeShapeType="1"/>
                </p:cNvSpPr>
                <p:nvPr/>
              </p:nvSpPr>
              <p:spPr bwMode="auto">
                <a:xfrm>
                  <a:off x="4411"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75" name="Line 2464"/>
                <p:cNvSpPr>
                  <a:spLocks noChangeShapeType="1"/>
                </p:cNvSpPr>
                <p:nvPr/>
              </p:nvSpPr>
              <p:spPr bwMode="auto">
                <a:xfrm>
                  <a:off x="4467"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76" name="Line 2465"/>
                <p:cNvSpPr>
                  <a:spLocks noChangeShapeType="1"/>
                </p:cNvSpPr>
                <p:nvPr/>
              </p:nvSpPr>
              <p:spPr bwMode="auto">
                <a:xfrm>
                  <a:off x="4522" y="3599"/>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81" name="Group 2466"/>
            <p:cNvGrpSpPr>
              <a:grpSpLocks/>
            </p:cNvGrpSpPr>
            <p:nvPr/>
          </p:nvGrpSpPr>
          <p:grpSpPr bwMode="auto">
            <a:xfrm>
              <a:off x="3788" y="2376"/>
              <a:ext cx="886" cy="290"/>
              <a:chOff x="3788" y="2376"/>
              <a:chExt cx="886" cy="290"/>
            </a:xfrm>
          </p:grpSpPr>
          <p:sp>
            <p:nvSpPr>
              <p:cNvPr id="52767" name="Freeform 2467"/>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tx1"/>
              </a:solidFill>
              <a:ln w="9525">
                <a:solidFill>
                  <a:schemeClr val="tx1"/>
                </a:solidFill>
                <a:round/>
                <a:headEnd/>
                <a:tailEnd/>
              </a:ln>
            </p:spPr>
            <p:txBody>
              <a:bodyPr/>
              <a:lstStyle/>
              <a:p>
                <a:endParaRPr lang="en-US"/>
              </a:p>
            </p:txBody>
          </p:sp>
          <p:sp>
            <p:nvSpPr>
              <p:cNvPr id="52768" name="Line 2468"/>
              <p:cNvSpPr>
                <a:spLocks noChangeShapeType="1"/>
              </p:cNvSpPr>
              <p:nvPr/>
            </p:nvSpPr>
            <p:spPr bwMode="auto">
              <a:xfrm>
                <a:off x="3788" y="2376"/>
                <a:ext cx="766" cy="25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382" name="Group 2469"/>
            <p:cNvGrpSpPr>
              <a:grpSpLocks/>
            </p:cNvGrpSpPr>
            <p:nvPr/>
          </p:nvGrpSpPr>
          <p:grpSpPr bwMode="auto">
            <a:xfrm>
              <a:off x="3309" y="2084"/>
              <a:ext cx="1381" cy="1507"/>
              <a:chOff x="3309" y="2084"/>
              <a:chExt cx="1381" cy="1507"/>
            </a:xfrm>
          </p:grpSpPr>
          <p:sp>
            <p:nvSpPr>
              <p:cNvPr id="52765" name="Freeform 2470"/>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0"/>
                    </a:moveTo>
                    <a:lnTo>
                      <a:pt x="56" y="119"/>
                    </a:lnTo>
                    <a:lnTo>
                      <a:pt x="24" y="96"/>
                    </a:lnTo>
                    <a:lnTo>
                      <a:pt x="0" y="72"/>
                    </a:lnTo>
                    <a:lnTo>
                      <a:pt x="120" y="0"/>
                    </a:lnTo>
                    <a:close/>
                  </a:path>
                </a:pathLst>
              </a:custGeom>
              <a:solidFill>
                <a:schemeClr val="tx1"/>
              </a:solidFill>
              <a:ln w="9525">
                <a:solidFill>
                  <a:schemeClr val="tx1"/>
                </a:solidFill>
                <a:round/>
                <a:headEnd/>
                <a:tailEnd/>
              </a:ln>
            </p:spPr>
            <p:txBody>
              <a:bodyPr/>
              <a:lstStyle/>
              <a:p>
                <a:endParaRPr lang="en-US"/>
              </a:p>
            </p:txBody>
          </p:sp>
          <p:sp>
            <p:nvSpPr>
              <p:cNvPr id="52766" name="Line 2471"/>
              <p:cNvSpPr>
                <a:spLocks noChangeShapeType="1"/>
              </p:cNvSpPr>
              <p:nvPr/>
            </p:nvSpPr>
            <p:spPr bwMode="auto">
              <a:xfrm flipV="1">
                <a:off x="3309" y="2172"/>
                <a:ext cx="1291" cy="141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383" name="Group 2472"/>
            <p:cNvGrpSpPr>
              <a:grpSpLocks/>
            </p:cNvGrpSpPr>
            <p:nvPr/>
          </p:nvGrpSpPr>
          <p:grpSpPr bwMode="auto">
            <a:xfrm>
              <a:off x="3773" y="2076"/>
              <a:ext cx="909" cy="893"/>
              <a:chOff x="3773" y="2076"/>
              <a:chExt cx="909" cy="893"/>
            </a:xfrm>
          </p:grpSpPr>
          <p:sp>
            <p:nvSpPr>
              <p:cNvPr id="52763" name="Freeform 2473"/>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7"/>
                    </a:lnTo>
                    <a:lnTo>
                      <a:pt x="24" y="23"/>
                    </a:lnTo>
                    <a:lnTo>
                      <a:pt x="48" y="0"/>
                    </a:lnTo>
                    <a:lnTo>
                      <a:pt x="120" y="119"/>
                    </a:lnTo>
                    <a:close/>
                  </a:path>
                </a:pathLst>
              </a:custGeom>
              <a:solidFill>
                <a:schemeClr val="tx1"/>
              </a:solidFill>
              <a:ln w="9525">
                <a:solidFill>
                  <a:schemeClr val="tx1"/>
                </a:solidFill>
                <a:round/>
                <a:headEnd/>
                <a:tailEnd/>
              </a:ln>
            </p:spPr>
            <p:txBody>
              <a:bodyPr/>
              <a:lstStyle/>
              <a:p>
                <a:endParaRPr lang="en-US"/>
              </a:p>
            </p:txBody>
          </p:sp>
          <p:sp>
            <p:nvSpPr>
              <p:cNvPr id="52764" name="Line 2474"/>
              <p:cNvSpPr>
                <a:spLocks noChangeShapeType="1"/>
              </p:cNvSpPr>
              <p:nvPr/>
            </p:nvSpPr>
            <p:spPr bwMode="auto">
              <a:xfrm>
                <a:off x="3773" y="2076"/>
                <a:ext cx="821" cy="80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384" name="Group 2475"/>
            <p:cNvGrpSpPr>
              <a:grpSpLocks/>
            </p:cNvGrpSpPr>
            <p:nvPr/>
          </p:nvGrpSpPr>
          <p:grpSpPr bwMode="auto">
            <a:xfrm>
              <a:off x="3317" y="2379"/>
              <a:ext cx="910" cy="893"/>
              <a:chOff x="3317" y="2379"/>
              <a:chExt cx="910" cy="893"/>
            </a:xfrm>
          </p:grpSpPr>
          <p:sp>
            <p:nvSpPr>
              <p:cNvPr id="52761" name="Freeform 2476"/>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tx1"/>
              </a:solidFill>
              <a:ln w="9525">
                <a:solidFill>
                  <a:schemeClr val="tx1"/>
                </a:solidFill>
                <a:round/>
                <a:headEnd/>
                <a:tailEnd/>
              </a:ln>
            </p:spPr>
            <p:txBody>
              <a:bodyPr/>
              <a:lstStyle/>
              <a:p>
                <a:endParaRPr lang="en-US"/>
              </a:p>
            </p:txBody>
          </p:sp>
          <p:sp>
            <p:nvSpPr>
              <p:cNvPr id="52762" name="Line 2477"/>
              <p:cNvSpPr>
                <a:spLocks noChangeShapeType="1"/>
              </p:cNvSpPr>
              <p:nvPr/>
            </p:nvSpPr>
            <p:spPr bwMode="auto">
              <a:xfrm>
                <a:off x="3317" y="2379"/>
                <a:ext cx="822" cy="80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385" name="Group 2478"/>
            <p:cNvGrpSpPr>
              <a:grpSpLocks/>
            </p:cNvGrpSpPr>
            <p:nvPr/>
          </p:nvGrpSpPr>
          <p:grpSpPr bwMode="auto">
            <a:xfrm>
              <a:off x="2878" y="1725"/>
              <a:ext cx="415" cy="56"/>
              <a:chOff x="2878" y="1725"/>
              <a:chExt cx="415" cy="56"/>
            </a:xfrm>
          </p:grpSpPr>
          <p:sp>
            <p:nvSpPr>
              <p:cNvPr id="52753" name="Freeform 2479"/>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2754" name="Group 2480"/>
              <p:cNvGrpSpPr>
                <a:grpSpLocks/>
              </p:cNvGrpSpPr>
              <p:nvPr/>
            </p:nvGrpSpPr>
            <p:grpSpPr bwMode="auto">
              <a:xfrm>
                <a:off x="2878" y="1757"/>
                <a:ext cx="295" cy="1"/>
                <a:chOff x="2878" y="1757"/>
                <a:chExt cx="295" cy="1"/>
              </a:xfrm>
            </p:grpSpPr>
            <p:sp>
              <p:nvSpPr>
                <p:cNvPr id="52755" name="Line 2481"/>
                <p:cNvSpPr>
                  <a:spLocks noChangeShapeType="1"/>
                </p:cNvSpPr>
                <p:nvPr/>
              </p:nvSpPr>
              <p:spPr bwMode="auto">
                <a:xfrm>
                  <a:off x="2878"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56" name="Line 2482"/>
                <p:cNvSpPr>
                  <a:spLocks noChangeShapeType="1"/>
                </p:cNvSpPr>
                <p:nvPr/>
              </p:nvSpPr>
              <p:spPr bwMode="auto">
                <a:xfrm>
                  <a:off x="2934"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57" name="Line 2483"/>
                <p:cNvSpPr>
                  <a:spLocks noChangeShapeType="1"/>
                </p:cNvSpPr>
                <p:nvPr/>
              </p:nvSpPr>
              <p:spPr bwMode="auto">
                <a:xfrm>
                  <a:off x="2990" y="1757"/>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58" name="Line 2484"/>
                <p:cNvSpPr>
                  <a:spLocks noChangeShapeType="1"/>
                </p:cNvSpPr>
                <p:nvPr/>
              </p:nvSpPr>
              <p:spPr bwMode="auto">
                <a:xfrm>
                  <a:off x="3045"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59" name="Line 2485"/>
                <p:cNvSpPr>
                  <a:spLocks noChangeShapeType="1"/>
                </p:cNvSpPr>
                <p:nvPr/>
              </p:nvSpPr>
              <p:spPr bwMode="auto">
                <a:xfrm>
                  <a:off x="3101"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60" name="Line 2486"/>
                <p:cNvSpPr>
                  <a:spLocks noChangeShapeType="1"/>
                </p:cNvSpPr>
                <p:nvPr/>
              </p:nvSpPr>
              <p:spPr bwMode="auto">
                <a:xfrm>
                  <a:off x="3157"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86" name="Group 2487"/>
            <p:cNvGrpSpPr>
              <a:grpSpLocks/>
            </p:cNvGrpSpPr>
            <p:nvPr/>
          </p:nvGrpSpPr>
          <p:grpSpPr bwMode="auto">
            <a:xfrm>
              <a:off x="2878" y="2036"/>
              <a:ext cx="415" cy="56"/>
              <a:chOff x="2878" y="2036"/>
              <a:chExt cx="415" cy="56"/>
            </a:xfrm>
          </p:grpSpPr>
          <p:sp>
            <p:nvSpPr>
              <p:cNvPr id="52745" name="Freeform 2488"/>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2746" name="Group 2489"/>
              <p:cNvGrpSpPr>
                <a:grpSpLocks/>
              </p:cNvGrpSpPr>
              <p:nvPr/>
            </p:nvGrpSpPr>
            <p:grpSpPr bwMode="auto">
              <a:xfrm>
                <a:off x="2878" y="2060"/>
                <a:ext cx="295" cy="1"/>
                <a:chOff x="2878" y="2060"/>
                <a:chExt cx="295" cy="1"/>
              </a:xfrm>
            </p:grpSpPr>
            <p:sp>
              <p:nvSpPr>
                <p:cNvPr id="52747" name="Line 2490"/>
                <p:cNvSpPr>
                  <a:spLocks noChangeShapeType="1"/>
                </p:cNvSpPr>
                <p:nvPr/>
              </p:nvSpPr>
              <p:spPr bwMode="auto">
                <a:xfrm>
                  <a:off x="2878" y="206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48" name="Line 2491"/>
                <p:cNvSpPr>
                  <a:spLocks noChangeShapeType="1"/>
                </p:cNvSpPr>
                <p:nvPr/>
              </p:nvSpPr>
              <p:spPr bwMode="auto">
                <a:xfrm>
                  <a:off x="2934" y="206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49" name="Line 2492"/>
                <p:cNvSpPr>
                  <a:spLocks noChangeShapeType="1"/>
                </p:cNvSpPr>
                <p:nvPr/>
              </p:nvSpPr>
              <p:spPr bwMode="auto">
                <a:xfrm>
                  <a:off x="2990" y="2060"/>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50" name="Line 2493"/>
                <p:cNvSpPr>
                  <a:spLocks noChangeShapeType="1"/>
                </p:cNvSpPr>
                <p:nvPr/>
              </p:nvSpPr>
              <p:spPr bwMode="auto">
                <a:xfrm>
                  <a:off x="3045" y="206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51" name="Line 2494"/>
                <p:cNvSpPr>
                  <a:spLocks noChangeShapeType="1"/>
                </p:cNvSpPr>
                <p:nvPr/>
              </p:nvSpPr>
              <p:spPr bwMode="auto">
                <a:xfrm>
                  <a:off x="3101" y="206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52" name="Line 2495"/>
                <p:cNvSpPr>
                  <a:spLocks noChangeShapeType="1"/>
                </p:cNvSpPr>
                <p:nvPr/>
              </p:nvSpPr>
              <p:spPr bwMode="auto">
                <a:xfrm>
                  <a:off x="3157" y="2060"/>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87" name="Group 2496"/>
            <p:cNvGrpSpPr>
              <a:grpSpLocks/>
            </p:cNvGrpSpPr>
            <p:nvPr/>
          </p:nvGrpSpPr>
          <p:grpSpPr bwMode="auto">
            <a:xfrm>
              <a:off x="2886" y="2339"/>
              <a:ext cx="415" cy="56"/>
              <a:chOff x="2886" y="2339"/>
              <a:chExt cx="415" cy="56"/>
            </a:xfrm>
          </p:grpSpPr>
          <p:sp>
            <p:nvSpPr>
              <p:cNvPr id="52737" name="Freeform 2497"/>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2738" name="Group 2498"/>
              <p:cNvGrpSpPr>
                <a:grpSpLocks/>
              </p:cNvGrpSpPr>
              <p:nvPr/>
            </p:nvGrpSpPr>
            <p:grpSpPr bwMode="auto">
              <a:xfrm>
                <a:off x="2886" y="2371"/>
                <a:ext cx="295" cy="1"/>
                <a:chOff x="2886" y="2371"/>
                <a:chExt cx="295" cy="1"/>
              </a:xfrm>
            </p:grpSpPr>
            <p:sp>
              <p:nvSpPr>
                <p:cNvPr id="52739" name="Line 2499"/>
                <p:cNvSpPr>
                  <a:spLocks noChangeShapeType="1"/>
                </p:cNvSpPr>
                <p:nvPr/>
              </p:nvSpPr>
              <p:spPr bwMode="auto">
                <a:xfrm>
                  <a:off x="2886"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40" name="Line 2500"/>
                <p:cNvSpPr>
                  <a:spLocks noChangeShapeType="1"/>
                </p:cNvSpPr>
                <p:nvPr/>
              </p:nvSpPr>
              <p:spPr bwMode="auto">
                <a:xfrm>
                  <a:off x="2942"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41" name="Line 2501"/>
                <p:cNvSpPr>
                  <a:spLocks noChangeShapeType="1"/>
                </p:cNvSpPr>
                <p:nvPr/>
              </p:nvSpPr>
              <p:spPr bwMode="auto">
                <a:xfrm>
                  <a:off x="2998" y="2371"/>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42" name="Line 2502"/>
                <p:cNvSpPr>
                  <a:spLocks noChangeShapeType="1"/>
                </p:cNvSpPr>
                <p:nvPr/>
              </p:nvSpPr>
              <p:spPr bwMode="auto">
                <a:xfrm>
                  <a:off x="3053"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43" name="Line 2503"/>
                <p:cNvSpPr>
                  <a:spLocks noChangeShapeType="1"/>
                </p:cNvSpPr>
                <p:nvPr/>
              </p:nvSpPr>
              <p:spPr bwMode="auto">
                <a:xfrm>
                  <a:off x="3109"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44" name="Line 2504"/>
                <p:cNvSpPr>
                  <a:spLocks noChangeShapeType="1"/>
                </p:cNvSpPr>
                <p:nvPr/>
              </p:nvSpPr>
              <p:spPr bwMode="auto">
                <a:xfrm>
                  <a:off x="3165"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88" name="Group 2505"/>
            <p:cNvGrpSpPr>
              <a:grpSpLocks/>
            </p:cNvGrpSpPr>
            <p:nvPr/>
          </p:nvGrpSpPr>
          <p:grpSpPr bwMode="auto">
            <a:xfrm>
              <a:off x="2878" y="2642"/>
              <a:ext cx="415" cy="56"/>
              <a:chOff x="2878" y="2642"/>
              <a:chExt cx="415" cy="56"/>
            </a:xfrm>
          </p:grpSpPr>
          <p:sp>
            <p:nvSpPr>
              <p:cNvPr id="52729" name="Freeform 2506"/>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2730" name="Group 2507"/>
              <p:cNvGrpSpPr>
                <a:grpSpLocks/>
              </p:cNvGrpSpPr>
              <p:nvPr/>
            </p:nvGrpSpPr>
            <p:grpSpPr bwMode="auto">
              <a:xfrm>
                <a:off x="2878" y="2674"/>
                <a:ext cx="295" cy="1"/>
                <a:chOff x="2878" y="2674"/>
                <a:chExt cx="295" cy="1"/>
              </a:xfrm>
            </p:grpSpPr>
            <p:sp>
              <p:nvSpPr>
                <p:cNvPr id="52731" name="Line 2508"/>
                <p:cNvSpPr>
                  <a:spLocks noChangeShapeType="1"/>
                </p:cNvSpPr>
                <p:nvPr/>
              </p:nvSpPr>
              <p:spPr bwMode="auto">
                <a:xfrm>
                  <a:off x="2878"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32" name="Line 2509"/>
                <p:cNvSpPr>
                  <a:spLocks noChangeShapeType="1"/>
                </p:cNvSpPr>
                <p:nvPr/>
              </p:nvSpPr>
              <p:spPr bwMode="auto">
                <a:xfrm>
                  <a:off x="2934"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33" name="Line 2510"/>
                <p:cNvSpPr>
                  <a:spLocks noChangeShapeType="1"/>
                </p:cNvSpPr>
                <p:nvPr/>
              </p:nvSpPr>
              <p:spPr bwMode="auto">
                <a:xfrm>
                  <a:off x="2990" y="2674"/>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34" name="Line 2511"/>
                <p:cNvSpPr>
                  <a:spLocks noChangeShapeType="1"/>
                </p:cNvSpPr>
                <p:nvPr/>
              </p:nvSpPr>
              <p:spPr bwMode="auto">
                <a:xfrm>
                  <a:off x="3045"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35" name="Line 2512"/>
                <p:cNvSpPr>
                  <a:spLocks noChangeShapeType="1"/>
                </p:cNvSpPr>
                <p:nvPr/>
              </p:nvSpPr>
              <p:spPr bwMode="auto">
                <a:xfrm>
                  <a:off x="310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36" name="Line 2513"/>
                <p:cNvSpPr>
                  <a:spLocks noChangeShapeType="1"/>
                </p:cNvSpPr>
                <p:nvPr/>
              </p:nvSpPr>
              <p:spPr bwMode="auto">
                <a:xfrm>
                  <a:off x="3157"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89" name="Group 2514"/>
            <p:cNvGrpSpPr>
              <a:grpSpLocks/>
            </p:cNvGrpSpPr>
            <p:nvPr/>
          </p:nvGrpSpPr>
          <p:grpSpPr bwMode="auto">
            <a:xfrm>
              <a:off x="2878" y="2953"/>
              <a:ext cx="415" cy="56"/>
              <a:chOff x="2878" y="2953"/>
              <a:chExt cx="415" cy="56"/>
            </a:xfrm>
          </p:grpSpPr>
          <p:sp>
            <p:nvSpPr>
              <p:cNvPr id="52721" name="Freeform 2515"/>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2722" name="Group 2516"/>
              <p:cNvGrpSpPr>
                <a:grpSpLocks/>
              </p:cNvGrpSpPr>
              <p:nvPr/>
            </p:nvGrpSpPr>
            <p:grpSpPr bwMode="auto">
              <a:xfrm>
                <a:off x="2878" y="2985"/>
                <a:ext cx="295" cy="1"/>
                <a:chOff x="2878" y="2985"/>
                <a:chExt cx="295" cy="1"/>
              </a:xfrm>
            </p:grpSpPr>
            <p:sp>
              <p:nvSpPr>
                <p:cNvPr id="52723" name="Line 2517"/>
                <p:cNvSpPr>
                  <a:spLocks noChangeShapeType="1"/>
                </p:cNvSpPr>
                <p:nvPr/>
              </p:nvSpPr>
              <p:spPr bwMode="auto">
                <a:xfrm>
                  <a:off x="2878"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24" name="Line 2518"/>
                <p:cNvSpPr>
                  <a:spLocks noChangeShapeType="1"/>
                </p:cNvSpPr>
                <p:nvPr/>
              </p:nvSpPr>
              <p:spPr bwMode="auto">
                <a:xfrm>
                  <a:off x="2934"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25" name="Line 2519"/>
                <p:cNvSpPr>
                  <a:spLocks noChangeShapeType="1"/>
                </p:cNvSpPr>
                <p:nvPr/>
              </p:nvSpPr>
              <p:spPr bwMode="auto">
                <a:xfrm>
                  <a:off x="2990" y="2985"/>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26" name="Line 2520"/>
                <p:cNvSpPr>
                  <a:spLocks noChangeShapeType="1"/>
                </p:cNvSpPr>
                <p:nvPr/>
              </p:nvSpPr>
              <p:spPr bwMode="auto">
                <a:xfrm>
                  <a:off x="3045"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27" name="Line 2521"/>
                <p:cNvSpPr>
                  <a:spLocks noChangeShapeType="1"/>
                </p:cNvSpPr>
                <p:nvPr/>
              </p:nvSpPr>
              <p:spPr bwMode="auto">
                <a:xfrm>
                  <a:off x="3101"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28" name="Line 2522"/>
                <p:cNvSpPr>
                  <a:spLocks noChangeShapeType="1"/>
                </p:cNvSpPr>
                <p:nvPr/>
              </p:nvSpPr>
              <p:spPr bwMode="auto">
                <a:xfrm>
                  <a:off x="3157"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90" name="Group 2523"/>
            <p:cNvGrpSpPr>
              <a:grpSpLocks/>
            </p:cNvGrpSpPr>
            <p:nvPr/>
          </p:nvGrpSpPr>
          <p:grpSpPr bwMode="auto">
            <a:xfrm>
              <a:off x="2870" y="3256"/>
              <a:ext cx="415" cy="56"/>
              <a:chOff x="2870" y="3256"/>
              <a:chExt cx="415" cy="56"/>
            </a:xfrm>
          </p:grpSpPr>
          <p:sp>
            <p:nvSpPr>
              <p:cNvPr id="52713" name="Freeform 2524"/>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2714" name="Group 2525"/>
              <p:cNvGrpSpPr>
                <a:grpSpLocks/>
              </p:cNvGrpSpPr>
              <p:nvPr/>
            </p:nvGrpSpPr>
            <p:grpSpPr bwMode="auto">
              <a:xfrm>
                <a:off x="2870" y="3280"/>
                <a:ext cx="295" cy="1"/>
                <a:chOff x="2870" y="3280"/>
                <a:chExt cx="295" cy="1"/>
              </a:xfrm>
            </p:grpSpPr>
            <p:sp>
              <p:nvSpPr>
                <p:cNvPr id="52715" name="Line 2526"/>
                <p:cNvSpPr>
                  <a:spLocks noChangeShapeType="1"/>
                </p:cNvSpPr>
                <p:nvPr/>
              </p:nvSpPr>
              <p:spPr bwMode="auto">
                <a:xfrm>
                  <a:off x="2870" y="328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16" name="Line 2527"/>
                <p:cNvSpPr>
                  <a:spLocks noChangeShapeType="1"/>
                </p:cNvSpPr>
                <p:nvPr/>
              </p:nvSpPr>
              <p:spPr bwMode="auto">
                <a:xfrm>
                  <a:off x="2926" y="328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17" name="Line 2528"/>
                <p:cNvSpPr>
                  <a:spLocks noChangeShapeType="1"/>
                </p:cNvSpPr>
                <p:nvPr/>
              </p:nvSpPr>
              <p:spPr bwMode="auto">
                <a:xfrm>
                  <a:off x="2982" y="328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18" name="Line 2529"/>
                <p:cNvSpPr>
                  <a:spLocks noChangeShapeType="1"/>
                </p:cNvSpPr>
                <p:nvPr/>
              </p:nvSpPr>
              <p:spPr bwMode="auto">
                <a:xfrm>
                  <a:off x="3037" y="328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19" name="Line 2530"/>
                <p:cNvSpPr>
                  <a:spLocks noChangeShapeType="1"/>
                </p:cNvSpPr>
                <p:nvPr/>
              </p:nvSpPr>
              <p:spPr bwMode="auto">
                <a:xfrm>
                  <a:off x="3093" y="328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20" name="Line 2531"/>
                <p:cNvSpPr>
                  <a:spLocks noChangeShapeType="1"/>
                </p:cNvSpPr>
                <p:nvPr/>
              </p:nvSpPr>
              <p:spPr bwMode="auto">
                <a:xfrm>
                  <a:off x="3149" y="3280"/>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91" name="Group 2532"/>
            <p:cNvGrpSpPr>
              <a:grpSpLocks/>
            </p:cNvGrpSpPr>
            <p:nvPr/>
          </p:nvGrpSpPr>
          <p:grpSpPr bwMode="auto">
            <a:xfrm>
              <a:off x="2870" y="3567"/>
              <a:ext cx="415" cy="56"/>
              <a:chOff x="2870" y="3567"/>
              <a:chExt cx="415" cy="56"/>
            </a:xfrm>
          </p:grpSpPr>
          <p:sp>
            <p:nvSpPr>
              <p:cNvPr id="52705" name="Freeform 2533"/>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2706" name="Group 2534"/>
              <p:cNvGrpSpPr>
                <a:grpSpLocks/>
              </p:cNvGrpSpPr>
              <p:nvPr/>
            </p:nvGrpSpPr>
            <p:grpSpPr bwMode="auto">
              <a:xfrm>
                <a:off x="2870" y="3591"/>
                <a:ext cx="295" cy="1"/>
                <a:chOff x="2870" y="3591"/>
                <a:chExt cx="295" cy="1"/>
              </a:xfrm>
            </p:grpSpPr>
            <p:sp>
              <p:nvSpPr>
                <p:cNvPr id="52707" name="Line 2535"/>
                <p:cNvSpPr>
                  <a:spLocks noChangeShapeType="1"/>
                </p:cNvSpPr>
                <p:nvPr/>
              </p:nvSpPr>
              <p:spPr bwMode="auto">
                <a:xfrm>
                  <a:off x="2870"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08" name="Line 2536"/>
                <p:cNvSpPr>
                  <a:spLocks noChangeShapeType="1"/>
                </p:cNvSpPr>
                <p:nvPr/>
              </p:nvSpPr>
              <p:spPr bwMode="auto">
                <a:xfrm>
                  <a:off x="2926"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09" name="Line 2537"/>
                <p:cNvSpPr>
                  <a:spLocks noChangeShapeType="1"/>
                </p:cNvSpPr>
                <p:nvPr/>
              </p:nvSpPr>
              <p:spPr bwMode="auto">
                <a:xfrm>
                  <a:off x="2982"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10" name="Line 2538"/>
                <p:cNvSpPr>
                  <a:spLocks noChangeShapeType="1"/>
                </p:cNvSpPr>
                <p:nvPr/>
              </p:nvSpPr>
              <p:spPr bwMode="auto">
                <a:xfrm>
                  <a:off x="3037"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11" name="Line 2539"/>
                <p:cNvSpPr>
                  <a:spLocks noChangeShapeType="1"/>
                </p:cNvSpPr>
                <p:nvPr/>
              </p:nvSpPr>
              <p:spPr bwMode="auto">
                <a:xfrm>
                  <a:off x="3093"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712" name="Line 2540"/>
                <p:cNvSpPr>
                  <a:spLocks noChangeShapeType="1"/>
                </p:cNvSpPr>
                <p:nvPr/>
              </p:nvSpPr>
              <p:spPr bwMode="auto">
                <a:xfrm>
                  <a:off x="3149" y="359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2392" name="Group 2541"/>
            <p:cNvGrpSpPr>
              <a:grpSpLocks/>
            </p:cNvGrpSpPr>
            <p:nvPr/>
          </p:nvGrpSpPr>
          <p:grpSpPr bwMode="auto">
            <a:xfrm>
              <a:off x="2399" y="1765"/>
              <a:ext cx="1357" cy="1196"/>
              <a:chOff x="2399" y="1765"/>
              <a:chExt cx="1357" cy="1196"/>
            </a:xfrm>
          </p:grpSpPr>
          <p:sp>
            <p:nvSpPr>
              <p:cNvPr id="52703" name="Freeform 2542"/>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16" y="23"/>
                    </a:lnTo>
                    <a:lnTo>
                      <a:pt x="40" y="0"/>
                    </a:lnTo>
                    <a:lnTo>
                      <a:pt x="120" y="111"/>
                    </a:lnTo>
                    <a:close/>
                  </a:path>
                </a:pathLst>
              </a:custGeom>
              <a:solidFill>
                <a:schemeClr val="tx1"/>
              </a:solidFill>
              <a:ln w="9525">
                <a:solidFill>
                  <a:schemeClr val="tx1"/>
                </a:solidFill>
                <a:round/>
                <a:headEnd/>
                <a:tailEnd/>
              </a:ln>
            </p:spPr>
            <p:txBody>
              <a:bodyPr/>
              <a:lstStyle/>
              <a:p>
                <a:endParaRPr lang="en-US"/>
              </a:p>
            </p:txBody>
          </p:sp>
          <p:sp>
            <p:nvSpPr>
              <p:cNvPr id="52704" name="Line 2543"/>
              <p:cNvSpPr>
                <a:spLocks noChangeShapeType="1"/>
              </p:cNvSpPr>
              <p:nvPr/>
            </p:nvSpPr>
            <p:spPr bwMode="auto">
              <a:xfrm>
                <a:off x="2399" y="1765"/>
                <a:ext cx="1261" cy="111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393" name="Group 2544"/>
            <p:cNvGrpSpPr>
              <a:grpSpLocks/>
            </p:cNvGrpSpPr>
            <p:nvPr/>
          </p:nvGrpSpPr>
          <p:grpSpPr bwMode="auto">
            <a:xfrm>
              <a:off x="2862" y="1765"/>
              <a:ext cx="1349" cy="1204"/>
              <a:chOff x="2862" y="1765"/>
              <a:chExt cx="1349" cy="1204"/>
            </a:xfrm>
          </p:grpSpPr>
          <p:sp>
            <p:nvSpPr>
              <p:cNvPr id="52701" name="Freeform 2545"/>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55"/>
                    </a:lnTo>
                    <a:lnTo>
                      <a:pt x="24" y="23"/>
                    </a:lnTo>
                    <a:lnTo>
                      <a:pt x="48" y="0"/>
                    </a:lnTo>
                    <a:lnTo>
                      <a:pt x="120" y="119"/>
                    </a:lnTo>
                    <a:close/>
                  </a:path>
                </a:pathLst>
              </a:custGeom>
              <a:solidFill>
                <a:schemeClr val="tx1"/>
              </a:solidFill>
              <a:ln w="9525">
                <a:solidFill>
                  <a:schemeClr val="tx1"/>
                </a:solidFill>
                <a:round/>
                <a:headEnd/>
                <a:tailEnd/>
              </a:ln>
            </p:spPr>
            <p:txBody>
              <a:bodyPr/>
              <a:lstStyle/>
              <a:p>
                <a:endParaRPr lang="en-US"/>
              </a:p>
            </p:txBody>
          </p:sp>
          <p:sp>
            <p:nvSpPr>
              <p:cNvPr id="52702" name="Line 2546"/>
              <p:cNvSpPr>
                <a:spLocks noChangeShapeType="1"/>
              </p:cNvSpPr>
              <p:nvPr/>
            </p:nvSpPr>
            <p:spPr bwMode="auto">
              <a:xfrm>
                <a:off x="2862" y="1765"/>
                <a:ext cx="1261" cy="111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394" name="Group 2547"/>
            <p:cNvGrpSpPr>
              <a:grpSpLocks/>
            </p:cNvGrpSpPr>
            <p:nvPr/>
          </p:nvGrpSpPr>
          <p:grpSpPr bwMode="auto">
            <a:xfrm>
              <a:off x="2870" y="2990"/>
              <a:ext cx="886" cy="290"/>
              <a:chOff x="2870" y="2990"/>
              <a:chExt cx="886" cy="290"/>
            </a:xfrm>
          </p:grpSpPr>
          <p:sp>
            <p:nvSpPr>
              <p:cNvPr id="52699" name="Freeform 2548"/>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tx1"/>
              </a:solidFill>
              <a:ln w="9525">
                <a:solidFill>
                  <a:schemeClr val="tx1"/>
                </a:solidFill>
                <a:round/>
                <a:headEnd/>
                <a:tailEnd/>
              </a:ln>
            </p:spPr>
            <p:txBody>
              <a:bodyPr/>
              <a:lstStyle/>
              <a:p>
                <a:endParaRPr lang="en-US"/>
              </a:p>
            </p:txBody>
          </p:sp>
          <p:sp>
            <p:nvSpPr>
              <p:cNvPr id="52700" name="Line 2549"/>
              <p:cNvSpPr>
                <a:spLocks noChangeShapeType="1"/>
              </p:cNvSpPr>
              <p:nvPr/>
            </p:nvSpPr>
            <p:spPr bwMode="auto">
              <a:xfrm>
                <a:off x="2870" y="2990"/>
                <a:ext cx="766" cy="25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395" name="Group 2550"/>
            <p:cNvGrpSpPr>
              <a:grpSpLocks/>
            </p:cNvGrpSpPr>
            <p:nvPr/>
          </p:nvGrpSpPr>
          <p:grpSpPr bwMode="auto">
            <a:xfrm>
              <a:off x="2393" y="2993"/>
              <a:ext cx="437" cy="598"/>
              <a:chOff x="2393" y="2993"/>
              <a:chExt cx="437" cy="598"/>
            </a:xfrm>
          </p:grpSpPr>
          <p:sp>
            <p:nvSpPr>
              <p:cNvPr id="52697" name="Freeform 2551"/>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12"/>
                    </a:lnTo>
                    <a:lnTo>
                      <a:pt x="0" y="88"/>
                    </a:lnTo>
                    <a:lnTo>
                      <a:pt x="104" y="0"/>
                    </a:lnTo>
                    <a:close/>
                  </a:path>
                </a:pathLst>
              </a:custGeom>
              <a:solidFill>
                <a:schemeClr val="tx1"/>
              </a:solidFill>
              <a:ln w="9525">
                <a:solidFill>
                  <a:schemeClr val="tx1"/>
                </a:solidFill>
                <a:round/>
                <a:headEnd/>
                <a:tailEnd/>
              </a:ln>
            </p:spPr>
            <p:txBody>
              <a:bodyPr/>
              <a:lstStyle/>
              <a:p>
                <a:endParaRPr lang="en-US"/>
              </a:p>
            </p:txBody>
          </p:sp>
          <p:sp>
            <p:nvSpPr>
              <p:cNvPr id="52698" name="Line 2552"/>
              <p:cNvSpPr>
                <a:spLocks noChangeShapeType="1"/>
              </p:cNvSpPr>
              <p:nvPr/>
            </p:nvSpPr>
            <p:spPr bwMode="auto">
              <a:xfrm flipV="1">
                <a:off x="2393" y="3097"/>
                <a:ext cx="362" cy="49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396" name="Group 2553"/>
            <p:cNvGrpSpPr>
              <a:grpSpLocks/>
            </p:cNvGrpSpPr>
            <p:nvPr/>
          </p:nvGrpSpPr>
          <p:grpSpPr bwMode="auto">
            <a:xfrm>
              <a:off x="2854" y="2690"/>
              <a:ext cx="902" cy="596"/>
              <a:chOff x="2854" y="2690"/>
              <a:chExt cx="902" cy="596"/>
            </a:xfrm>
          </p:grpSpPr>
          <p:sp>
            <p:nvSpPr>
              <p:cNvPr id="52695" name="Freeform 2554"/>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80"/>
                    </a:lnTo>
                    <a:lnTo>
                      <a:pt x="0" y="48"/>
                    </a:lnTo>
                    <a:lnTo>
                      <a:pt x="136" y="0"/>
                    </a:lnTo>
                    <a:close/>
                  </a:path>
                </a:pathLst>
              </a:custGeom>
              <a:solidFill>
                <a:schemeClr val="tx1"/>
              </a:solidFill>
              <a:ln w="9525">
                <a:solidFill>
                  <a:schemeClr val="tx1"/>
                </a:solidFill>
                <a:round/>
                <a:headEnd/>
                <a:tailEnd/>
              </a:ln>
            </p:spPr>
            <p:txBody>
              <a:bodyPr/>
              <a:lstStyle/>
              <a:p>
                <a:endParaRPr lang="en-US"/>
              </a:p>
            </p:txBody>
          </p:sp>
          <p:sp>
            <p:nvSpPr>
              <p:cNvPr id="52696" name="Line 2555"/>
              <p:cNvSpPr>
                <a:spLocks noChangeShapeType="1"/>
              </p:cNvSpPr>
              <p:nvPr/>
            </p:nvSpPr>
            <p:spPr bwMode="auto">
              <a:xfrm flipV="1">
                <a:off x="2854" y="2766"/>
                <a:ext cx="798" cy="52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397" name="Group 2556"/>
            <p:cNvGrpSpPr>
              <a:grpSpLocks/>
            </p:cNvGrpSpPr>
            <p:nvPr/>
          </p:nvGrpSpPr>
          <p:grpSpPr bwMode="auto">
            <a:xfrm>
              <a:off x="2862" y="1781"/>
              <a:ext cx="1349" cy="1188"/>
              <a:chOff x="2862" y="1781"/>
              <a:chExt cx="1349" cy="1188"/>
            </a:xfrm>
          </p:grpSpPr>
          <p:sp>
            <p:nvSpPr>
              <p:cNvPr id="52693" name="Freeform 2557"/>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0"/>
                    </a:moveTo>
                    <a:lnTo>
                      <a:pt x="40" y="111"/>
                    </a:lnTo>
                    <a:lnTo>
                      <a:pt x="16" y="87"/>
                    </a:lnTo>
                    <a:lnTo>
                      <a:pt x="0" y="64"/>
                    </a:lnTo>
                    <a:lnTo>
                      <a:pt x="120" y="0"/>
                    </a:lnTo>
                    <a:close/>
                  </a:path>
                </a:pathLst>
              </a:custGeom>
              <a:solidFill>
                <a:schemeClr val="tx1"/>
              </a:solidFill>
              <a:ln w="9525">
                <a:solidFill>
                  <a:schemeClr val="tx1"/>
                </a:solidFill>
                <a:round/>
                <a:headEnd/>
                <a:tailEnd/>
              </a:ln>
            </p:spPr>
            <p:txBody>
              <a:bodyPr/>
              <a:lstStyle/>
              <a:p>
                <a:endParaRPr lang="en-US"/>
              </a:p>
            </p:txBody>
          </p:sp>
          <p:sp>
            <p:nvSpPr>
              <p:cNvPr id="52694" name="Line 2558"/>
              <p:cNvSpPr>
                <a:spLocks noChangeShapeType="1"/>
              </p:cNvSpPr>
              <p:nvPr/>
            </p:nvSpPr>
            <p:spPr bwMode="auto">
              <a:xfrm flipV="1">
                <a:off x="2862" y="1863"/>
                <a:ext cx="1253" cy="110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398" name="Group 2559"/>
            <p:cNvGrpSpPr>
              <a:grpSpLocks/>
            </p:cNvGrpSpPr>
            <p:nvPr/>
          </p:nvGrpSpPr>
          <p:grpSpPr bwMode="auto">
            <a:xfrm>
              <a:off x="1944" y="2687"/>
              <a:ext cx="886" cy="282"/>
              <a:chOff x="1944" y="2687"/>
              <a:chExt cx="886" cy="282"/>
            </a:xfrm>
          </p:grpSpPr>
          <p:sp>
            <p:nvSpPr>
              <p:cNvPr id="52691" name="Freeform 2560"/>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chemeClr val="tx1"/>
              </a:solidFill>
              <a:ln w="9525">
                <a:solidFill>
                  <a:schemeClr val="tx1"/>
                </a:solidFill>
                <a:round/>
                <a:headEnd/>
                <a:tailEnd/>
              </a:ln>
            </p:spPr>
            <p:txBody>
              <a:bodyPr/>
              <a:lstStyle/>
              <a:p>
                <a:endParaRPr lang="en-US"/>
              </a:p>
            </p:txBody>
          </p:sp>
          <p:sp>
            <p:nvSpPr>
              <p:cNvPr id="52692" name="Line 2561"/>
              <p:cNvSpPr>
                <a:spLocks noChangeShapeType="1"/>
              </p:cNvSpPr>
              <p:nvPr/>
            </p:nvSpPr>
            <p:spPr bwMode="auto">
              <a:xfrm>
                <a:off x="1944" y="2687"/>
                <a:ext cx="766"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399" name="Group 2562"/>
            <p:cNvGrpSpPr>
              <a:grpSpLocks/>
            </p:cNvGrpSpPr>
            <p:nvPr/>
          </p:nvGrpSpPr>
          <p:grpSpPr bwMode="auto">
            <a:xfrm>
              <a:off x="1944" y="2395"/>
              <a:ext cx="1357" cy="1196"/>
              <a:chOff x="1944" y="2395"/>
              <a:chExt cx="1357" cy="1196"/>
            </a:xfrm>
          </p:grpSpPr>
          <p:sp>
            <p:nvSpPr>
              <p:cNvPr id="52689" name="Freeform 2563"/>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12">
                    <a:moveTo>
                      <a:pt x="128" y="0"/>
                    </a:moveTo>
                    <a:lnTo>
                      <a:pt x="48" y="112"/>
                    </a:lnTo>
                    <a:lnTo>
                      <a:pt x="24" y="88"/>
                    </a:lnTo>
                    <a:lnTo>
                      <a:pt x="0" y="64"/>
                    </a:lnTo>
                    <a:lnTo>
                      <a:pt x="128" y="0"/>
                    </a:lnTo>
                    <a:close/>
                  </a:path>
                </a:pathLst>
              </a:custGeom>
              <a:solidFill>
                <a:schemeClr val="tx1"/>
              </a:solidFill>
              <a:ln w="9525">
                <a:solidFill>
                  <a:schemeClr val="tx1"/>
                </a:solidFill>
                <a:round/>
                <a:headEnd/>
                <a:tailEnd/>
              </a:ln>
            </p:spPr>
            <p:txBody>
              <a:bodyPr/>
              <a:lstStyle/>
              <a:p>
                <a:endParaRPr lang="en-US"/>
              </a:p>
            </p:txBody>
          </p:sp>
          <p:sp>
            <p:nvSpPr>
              <p:cNvPr id="52690" name="Line 2564"/>
              <p:cNvSpPr>
                <a:spLocks noChangeShapeType="1"/>
              </p:cNvSpPr>
              <p:nvPr/>
            </p:nvSpPr>
            <p:spPr bwMode="auto">
              <a:xfrm flipV="1">
                <a:off x="1944" y="2477"/>
                <a:ext cx="1261" cy="111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00" name="Group 2565"/>
            <p:cNvGrpSpPr>
              <a:grpSpLocks/>
            </p:cNvGrpSpPr>
            <p:nvPr/>
          </p:nvGrpSpPr>
          <p:grpSpPr bwMode="auto">
            <a:xfrm>
              <a:off x="3317" y="3293"/>
              <a:ext cx="886" cy="282"/>
              <a:chOff x="3317" y="3293"/>
              <a:chExt cx="886" cy="282"/>
            </a:xfrm>
          </p:grpSpPr>
          <p:sp>
            <p:nvSpPr>
              <p:cNvPr id="52687" name="Freeform 2566"/>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1">
                    <a:moveTo>
                      <a:pt x="136" y="71"/>
                    </a:moveTo>
                    <a:lnTo>
                      <a:pt x="0" y="63"/>
                    </a:lnTo>
                    <a:lnTo>
                      <a:pt x="8" y="32"/>
                    </a:lnTo>
                    <a:lnTo>
                      <a:pt x="16" y="0"/>
                    </a:lnTo>
                    <a:lnTo>
                      <a:pt x="136" y="71"/>
                    </a:lnTo>
                    <a:close/>
                  </a:path>
                </a:pathLst>
              </a:custGeom>
              <a:solidFill>
                <a:schemeClr val="tx1"/>
              </a:solidFill>
              <a:ln w="9525">
                <a:solidFill>
                  <a:schemeClr val="tx1"/>
                </a:solidFill>
                <a:round/>
                <a:headEnd/>
                <a:tailEnd/>
              </a:ln>
            </p:spPr>
            <p:txBody>
              <a:bodyPr/>
              <a:lstStyle/>
              <a:p>
                <a:endParaRPr lang="en-US"/>
              </a:p>
            </p:txBody>
          </p:sp>
          <p:sp>
            <p:nvSpPr>
              <p:cNvPr id="52688" name="Line 2567"/>
              <p:cNvSpPr>
                <a:spLocks noChangeShapeType="1"/>
              </p:cNvSpPr>
              <p:nvPr/>
            </p:nvSpPr>
            <p:spPr bwMode="auto">
              <a:xfrm>
                <a:off x="3317" y="3293"/>
                <a:ext cx="766"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01" name="Group 2568"/>
            <p:cNvGrpSpPr>
              <a:grpSpLocks/>
            </p:cNvGrpSpPr>
            <p:nvPr/>
          </p:nvGrpSpPr>
          <p:grpSpPr bwMode="auto">
            <a:xfrm>
              <a:off x="3317" y="2682"/>
              <a:ext cx="1349" cy="619"/>
              <a:chOff x="3317" y="2682"/>
              <a:chExt cx="1349" cy="619"/>
            </a:xfrm>
          </p:grpSpPr>
          <p:sp>
            <p:nvSpPr>
              <p:cNvPr id="52685" name="Freeform 2569"/>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8">
                    <a:moveTo>
                      <a:pt x="136" y="0"/>
                    </a:moveTo>
                    <a:lnTo>
                      <a:pt x="32" y="88"/>
                    </a:lnTo>
                    <a:lnTo>
                      <a:pt x="16" y="56"/>
                    </a:lnTo>
                    <a:lnTo>
                      <a:pt x="0" y="32"/>
                    </a:lnTo>
                    <a:lnTo>
                      <a:pt x="136" y="0"/>
                    </a:lnTo>
                    <a:close/>
                  </a:path>
                </a:pathLst>
              </a:custGeom>
              <a:solidFill>
                <a:schemeClr val="tx1"/>
              </a:solidFill>
              <a:ln w="9525">
                <a:solidFill>
                  <a:schemeClr val="tx1"/>
                </a:solidFill>
                <a:round/>
                <a:headEnd/>
                <a:tailEnd/>
              </a:ln>
            </p:spPr>
            <p:txBody>
              <a:bodyPr/>
              <a:lstStyle/>
              <a:p>
                <a:endParaRPr lang="en-US"/>
              </a:p>
            </p:txBody>
          </p:sp>
          <p:sp>
            <p:nvSpPr>
              <p:cNvPr id="52686" name="Line 2570"/>
              <p:cNvSpPr>
                <a:spLocks noChangeShapeType="1"/>
              </p:cNvSpPr>
              <p:nvPr/>
            </p:nvSpPr>
            <p:spPr bwMode="auto">
              <a:xfrm flipV="1">
                <a:off x="3317" y="2736"/>
                <a:ext cx="1237" cy="565"/>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02" name="Group 2571"/>
            <p:cNvGrpSpPr>
              <a:grpSpLocks/>
            </p:cNvGrpSpPr>
            <p:nvPr/>
          </p:nvGrpSpPr>
          <p:grpSpPr bwMode="auto">
            <a:xfrm>
              <a:off x="3317" y="2387"/>
              <a:ext cx="886" cy="282"/>
              <a:chOff x="3317" y="2387"/>
              <a:chExt cx="886" cy="282"/>
            </a:xfrm>
          </p:grpSpPr>
          <p:sp>
            <p:nvSpPr>
              <p:cNvPr id="52683" name="Freeform 2572"/>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tx1"/>
              </a:solidFill>
              <a:ln w="9525">
                <a:solidFill>
                  <a:schemeClr val="tx1"/>
                </a:solidFill>
                <a:round/>
                <a:headEnd/>
                <a:tailEnd/>
              </a:ln>
            </p:spPr>
            <p:txBody>
              <a:bodyPr/>
              <a:lstStyle/>
              <a:p>
                <a:endParaRPr lang="en-US"/>
              </a:p>
            </p:txBody>
          </p:sp>
          <p:sp>
            <p:nvSpPr>
              <p:cNvPr id="52684" name="Line 2573"/>
              <p:cNvSpPr>
                <a:spLocks noChangeShapeType="1"/>
              </p:cNvSpPr>
              <p:nvPr/>
            </p:nvSpPr>
            <p:spPr bwMode="auto">
              <a:xfrm flipV="1">
                <a:off x="3317" y="2426"/>
                <a:ext cx="766" cy="24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03" name="Group 2574"/>
            <p:cNvGrpSpPr>
              <a:grpSpLocks/>
            </p:cNvGrpSpPr>
            <p:nvPr/>
          </p:nvGrpSpPr>
          <p:grpSpPr bwMode="auto">
            <a:xfrm>
              <a:off x="3780" y="2387"/>
              <a:ext cx="886" cy="282"/>
              <a:chOff x="3780" y="2387"/>
              <a:chExt cx="886" cy="282"/>
            </a:xfrm>
          </p:grpSpPr>
          <p:sp>
            <p:nvSpPr>
              <p:cNvPr id="52681" name="Freeform 2575"/>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0"/>
                    </a:moveTo>
                    <a:lnTo>
                      <a:pt x="24" y="72"/>
                    </a:lnTo>
                    <a:lnTo>
                      <a:pt x="16" y="40"/>
                    </a:lnTo>
                    <a:lnTo>
                      <a:pt x="0" y="8"/>
                    </a:lnTo>
                    <a:lnTo>
                      <a:pt x="144" y="0"/>
                    </a:lnTo>
                    <a:close/>
                  </a:path>
                </a:pathLst>
              </a:custGeom>
              <a:solidFill>
                <a:schemeClr val="tx1"/>
              </a:solidFill>
              <a:ln w="9525">
                <a:solidFill>
                  <a:schemeClr val="tx1"/>
                </a:solidFill>
                <a:round/>
                <a:headEnd/>
                <a:tailEnd/>
              </a:ln>
            </p:spPr>
            <p:txBody>
              <a:bodyPr/>
              <a:lstStyle/>
              <a:p>
                <a:endParaRPr lang="en-US"/>
              </a:p>
            </p:txBody>
          </p:sp>
          <p:sp>
            <p:nvSpPr>
              <p:cNvPr id="52682" name="Line 2576"/>
              <p:cNvSpPr>
                <a:spLocks noChangeShapeType="1"/>
              </p:cNvSpPr>
              <p:nvPr/>
            </p:nvSpPr>
            <p:spPr bwMode="auto">
              <a:xfrm flipV="1">
                <a:off x="3780" y="2426"/>
                <a:ext cx="766" cy="24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04" name="Group 2577"/>
            <p:cNvGrpSpPr>
              <a:grpSpLocks/>
            </p:cNvGrpSpPr>
            <p:nvPr/>
          </p:nvGrpSpPr>
          <p:grpSpPr bwMode="auto">
            <a:xfrm>
              <a:off x="1473" y="2993"/>
              <a:ext cx="886" cy="291"/>
              <a:chOff x="1473" y="2993"/>
              <a:chExt cx="886" cy="291"/>
            </a:xfrm>
          </p:grpSpPr>
          <p:sp>
            <p:nvSpPr>
              <p:cNvPr id="52679" name="Freeform 2578"/>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chemeClr val="tx1"/>
              </a:solidFill>
              <a:ln w="9525">
                <a:solidFill>
                  <a:schemeClr val="tx1"/>
                </a:solidFill>
                <a:round/>
                <a:headEnd/>
                <a:tailEnd/>
              </a:ln>
            </p:spPr>
            <p:txBody>
              <a:bodyPr/>
              <a:lstStyle/>
              <a:p>
                <a:endParaRPr lang="en-US"/>
              </a:p>
            </p:txBody>
          </p:sp>
          <p:sp>
            <p:nvSpPr>
              <p:cNvPr id="52680" name="Line 2579"/>
              <p:cNvSpPr>
                <a:spLocks noChangeShapeType="1"/>
              </p:cNvSpPr>
              <p:nvPr/>
            </p:nvSpPr>
            <p:spPr bwMode="auto">
              <a:xfrm flipV="1">
                <a:off x="1473" y="3032"/>
                <a:ext cx="766" cy="25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05" name="Group 2580"/>
            <p:cNvGrpSpPr>
              <a:grpSpLocks/>
            </p:cNvGrpSpPr>
            <p:nvPr/>
          </p:nvGrpSpPr>
          <p:grpSpPr bwMode="auto">
            <a:xfrm>
              <a:off x="1497" y="1765"/>
              <a:ext cx="878" cy="290"/>
              <a:chOff x="1497" y="1765"/>
              <a:chExt cx="878" cy="290"/>
            </a:xfrm>
          </p:grpSpPr>
          <p:sp>
            <p:nvSpPr>
              <p:cNvPr id="52677" name="Freeform 2581"/>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chemeClr val="tx1"/>
              </a:solidFill>
              <a:ln w="9525">
                <a:solidFill>
                  <a:schemeClr val="tx1"/>
                </a:solidFill>
                <a:round/>
                <a:headEnd/>
                <a:tailEnd/>
              </a:ln>
            </p:spPr>
            <p:txBody>
              <a:bodyPr/>
              <a:lstStyle/>
              <a:p>
                <a:endParaRPr lang="en-US"/>
              </a:p>
            </p:txBody>
          </p:sp>
          <p:sp>
            <p:nvSpPr>
              <p:cNvPr id="52678" name="Line 2582"/>
              <p:cNvSpPr>
                <a:spLocks noChangeShapeType="1"/>
              </p:cNvSpPr>
              <p:nvPr/>
            </p:nvSpPr>
            <p:spPr bwMode="auto">
              <a:xfrm flipV="1">
                <a:off x="1497" y="1803"/>
                <a:ext cx="758" cy="25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06" name="Group 2583"/>
            <p:cNvGrpSpPr>
              <a:grpSpLocks/>
            </p:cNvGrpSpPr>
            <p:nvPr/>
          </p:nvGrpSpPr>
          <p:grpSpPr bwMode="auto">
            <a:xfrm>
              <a:off x="1938" y="1765"/>
              <a:ext cx="892" cy="1507"/>
              <a:chOff x="1938" y="1765"/>
              <a:chExt cx="892" cy="1507"/>
            </a:xfrm>
          </p:grpSpPr>
          <p:sp>
            <p:nvSpPr>
              <p:cNvPr id="52675" name="Freeform 2584"/>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7">
                    <a:moveTo>
                      <a:pt x="104" y="127"/>
                    </a:moveTo>
                    <a:lnTo>
                      <a:pt x="0" y="32"/>
                    </a:lnTo>
                    <a:lnTo>
                      <a:pt x="32" y="16"/>
                    </a:lnTo>
                    <a:lnTo>
                      <a:pt x="64" y="0"/>
                    </a:lnTo>
                    <a:lnTo>
                      <a:pt x="104" y="127"/>
                    </a:lnTo>
                    <a:close/>
                  </a:path>
                </a:pathLst>
              </a:custGeom>
              <a:solidFill>
                <a:schemeClr val="tx1"/>
              </a:solidFill>
              <a:ln w="9525">
                <a:solidFill>
                  <a:schemeClr val="tx1"/>
                </a:solidFill>
                <a:round/>
                <a:headEnd/>
                <a:tailEnd/>
              </a:ln>
            </p:spPr>
            <p:txBody>
              <a:bodyPr/>
              <a:lstStyle/>
              <a:p>
                <a:endParaRPr lang="en-US"/>
              </a:p>
            </p:txBody>
          </p:sp>
          <p:sp>
            <p:nvSpPr>
              <p:cNvPr id="52676" name="Line 2585"/>
              <p:cNvSpPr>
                <a:spLocks noChangeShapeType="1"/>
              </p:cNvSpPr>
              <p:nvPr/>
            </p:nvSpPr>
            <p:spPr bwMode="auto">
              <a:xfrm>
                <a:off x="1938" y="1765"/>
                <a:ext cx="823" cy="140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07" name="Group 2586"/>
            <p:cNvGrpSpPr>
              <a:grpSpLocks/>
            </p:cNvGrpSpPr>
            <p:nvPr/>
          </p:nvGrpSpPr>
          <p:grpSpPr bwMode="auto">
            <a:xfrm>
              <a:off x="1482" y="1781"/>
              <a:ext cx="438" cy="263"/>
              <a:chOff x="1482" y="1781"/>
              <a:chExt cx="438" cy="263"/>
            </a:xfrm>
          </p:grpSpPr>
          <p:sp>
            <p:nvSpPr>
              <p:cNvPr id="52670" name="Freeform 2587"/>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2671" name="Line 2588"/>
              <p:cNvSpPr>
                <a:spLocks noChangeShapeType="1"/>
              </p:cNvSpPr>
              <p:nvPr/>
            </p:nvSpPr>
            <p:spPr bwMode="auto">
              <a:xfrm>
                <a:off x="1482" y="1781"/>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72" name="Line 2589"/>
              <p:cNvSpPr>
                <a:spLocks noChangeShapeType="1"/>
              </p:cNvSpPr>
              <p:nvPr/>
            </p:nvSpPr>
            <p:spPr bwMode="auto">
              <a:xfrm>
                <a:off x="1577" y="183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73" name="Line 2590"/>
              <p:cNvSpPr>
                <a:spLocks noChangeShapeType="1"/>
              </p:cNvSpPr>
              <p:nvPr/>
            </p:nvSpPr>
            <p:spPr bwMode="auto">
              <a:xfrm>
                <a:off x="1672" y="1892"/>
                <a:ext cx="72"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74" name="Line 2591"/>
              <p:cNvSpPr>
                <a:spLocks noChangeShapeType="1"/>
              </p:cNvSpPr>
              <p:nvPr/>
            </p:nvSpPr>
            <p:spPr bwMode="auto">
              <a:xfrm>
                <a:off x="1768" y="1956"/>
                <a:ext cx="56"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08" name="Group 2592"/>
            <p:cNvGrpSpPr>
              <a:grpSpLocks/>
            </p:cNvGrpSpPr>
            <p:nvPr/>
          </p:nvGrpSpPr>
          <p:grpSpPr bwMode="auto">
            <a:xfrm>
              <a:off x="1481" y="1789"/>
              <a:ext cx="455" cy="550"/>
              <a:chOff x="1481" y="1789"/>
              <a:chExt cx="455" cy="550"/>
            </a:xfrm>
          </p:grpSpPr>
          <p:sp>
            <p:nvSpPr>
              <p:cNvPr id="52663" name="Freeform 2593"/>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104">
                    <a:moveTo>
                      <a:pt x="96" y="104"/>
                    </a:moveTo>
                    <a:lnTo>
                      <a:pt x="0" y="32"/>
                    </a:lnTo>
                    <a:lnTo>
                      <a:pt x="24" y="16"/>
                    </a:lnTo>
                    <a:lnTo>
                      <a:pt x="48" y="0"/>
                    </a:lnTo>
                    <a:lnTo>
                      <a:pt x="96" y="104"/>
                    </a:lnTo>
                    <a:close/>
                  </a:path>
                </a:pathLst>
              </a:custGeom>
              <a:solidFill>
                <a:schemeClr val="tx1"/>
              </a:solidFill>
              <a:ln w="9525">
                <a:solidFill>
                  <a:schemeClr val="tx1"/>
                </a:solidFill>
                <a:round/>
                <a:headEnd/>
                <a:tailEnd/>
              </a:ln>
            </p:spPr>
            <p:txBody>
              <a:bodyPr/>
              <a:lstStyle/>
              <a:p>
                <a:endParaRPr lang="en-US"/>
              </a:p>
            </p:txBody>
          </p:sp>
          <p:sp>
            <p:nvSpPr>
              <p:cNvPr id="52664" name="Line 2594"/>
              <p:cNvSpPr>
                <a:spLocks noChangeShapeType="1"/>
              </p:cNvSpPr>
              <p:nvPr/>
            </p:nvSpPr>
            <p:spPr bwMode="auto">
              <a:xfrm>
                <a:off x="1481" y="1789"/>
                <a:ext cx="55" cy="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65" name="Line 2595"/>
              <p:cNvSpPr>
                <a:spLocks noChangeShapeType="1"/>
              </p:cNvSpPr>
              <p:nvPr/>
            </p:nvSpPr>
            <p:spPr bwMode="auto">
              <a:xfrm>
                <a:off x="1552" y="1876"/>
                <a:ext cx="56" cy="6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66" name="Line 2596"/>
              <p:cNvSpPr>
                <a:spLocks noChangeShapeType="1"/>
              </p:cNvSpPr>
              <p:nvPr/>
            </p:nvSpPr>
            <p:spPr bwMode="auto">
              <a:xfrm>
                <a:off x="1624" y="1964"/>
                <a:ext cx="56" cy="6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67" name="Line 2597"/>
              <p:cNvSpPr>
                <a:spLocks noChangeShapeType="1"/>
              </p:cNvSpPr>
              <p:nvPr/>
            </p:nvSpPr>
            <p:spPr bwMode="auto">
              <a:xfrm>
                <a:off x="1696" y="2044"/>
                <a:ext cx="56" cy="7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68" name="Line 2598"/>
              <p:cNvSpPr>
                <a:spLocks noChangeShapeType="1"/>
              </p:cNvSpPr>
              <p:nvPr/>
            </p:nvSpPr>
            <p:spPr bwMode="auto">
              <a:xfrm>
                <a:off x="1768" y="2132"/>
                <a:ext cx="56" cy="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69" name="Line 2599"/>
              <p:cNvSpPr>
                <a:spLocks noChangeShapeType="1"/>
              </p:cNvSpPr>
              <p:nvPr/>
            </p:nvSpPr>
            <p:spPr bwMode="auto">
              <a:xfrm>
                <a:off x="1840" y="2219"/>
                <a:ext cx="24"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09" name="Group 2600"/>
            <p:cNvGrpSpPr>
              <a:grpSpLocks/>
            </p:cNvGrpSpPr>
            <p:nvPr/>
          </p:nvGrpSpPr>
          <p:grpSpPr bwMode="auto">
            <a:xfrm>
              <a:off x="1489" y="2084"/>
              <a:ext cx="439" cy="574"/>
              <a:chOff x="1489" y="2084"/>
              <a:chExt cx="439" cy="574"/>
            </a:xfrm>
          </p:grpSpPr>
          <p:sp>
            <p:nvSpPr>
              <p:cNvPr id="52656" name="Freeform 2601"/>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104"/>
                    </a:moveTo>
                    <a:lnTo>
                      <a:pt x="0" y="32"/>
                    </a:lnTo>
                    <a:lnTo>
                      <a:pt x="16" y="16"/>
                    </a:lnTo>
                    <a:lnTo>
                      <a:pt x="40" y="0"/>
                    </a:lnTo>
                    <a:lnTo>
                      <a:pt x="88" y="104"/>
                    </a:lnTo>
                    <a:close/>
                  </a:path>
                </a:pathLst>
              </a:custGeom>
              <a:solidFill>
                <a:schemeClr val="tx1"/>
              </a:solidFill>
              <a:ln w="9525">
                <a:solidFill>
                  <a:schemeClr val="tx1"/>
                </a:solidFill>
                <a:round/>
                <a:headEnd/>
                <a:tailEnd/>
              </a:ln>
            </p:spPr>
            <p:txBody>
              <a:bodyPr/>
              <a:lstStyle/>
              <a:p>
                <a:endParaRPr lang="en-US"/>
              </a:p>
            </p:txBody>
          </p:sp>
          <p:sp>
            <p:nvSpPr>
              <p:cNvPr id="52657" name="Line 2602"/>
              <p:cNvSpPr>
                <a:spLocks noChangeShapeType="1"/>
              </p:cNvSpPr>
              <p:nvPr/>
            </p:nvSpPr>
            <p:spPr bwMode="auto">
              <a:xfrm>
                <a:off x="1489" y="2084"/>
                <a:ext cx="55" cy="7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58" name="Line 2603"/>
              <p:cNvSpPr>
                <a:spLocks noChangeShapeType="1"/>
              </p:cNvSpPr>
              <p:nvPr/>
            </p:nvSpPr>
            <p:spPr bwMode="auto">
              <a:xfrm>
                <a:off x="1553" y="2172"/>
                <a:ext cx="55" cy="7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59" name="Line 2604"/>
              <p:cNvSpPr>
                <a:spLocks noChangeShapeType="1"/>
              </p:cNvSpPr>
              <p:nvPr/>
            </p:nvSpPr>
            <p:spPr bwMode="auto">
              <a:xfrm>
                <a:off x="1624" y="2259"/>
                <a:ext cx="56" cy="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60" name="Line 2605"/>
              <p:cNvSpPr>
                <a:spLocks noChangeShapeType="1"/>
              </p:cNvSpPr>
              <p:nvPr/>
            </p:nvSpPr>
            <p:spPr bwMode="auto">
              <a:xfrm>
                <a:off x="1688" y="2347"/>
                <a:ext cx="56" cy="7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61" name="Line 2606"/>
              <p:cNvSpPr>
                <a:spLocks noChangeShapeType="1"/>
              </p:cNvSpPr>
              <p:nvPr/>
            </p:nvSpPr>
            <p:spPr bwMode="auto">
              <a:xfrm>
                <a:off x="1760" y="2443"/>
                <a:ext cx="56" cy="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62" name="Line 2607"/>
              <p:cNvSpPr>
                <a:spLocks noChangeShapeType="1"/>
              </p:cNvSpPr>
              <p:nvPr/>
            </p:nvSpPr>
            <p:spPr bwMode="auto">
              <a:xfrm>
                <a:off x="1824" y="2531"/>
                <a:ext cx="32"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10" name="Group 2608"/>
            <p:cNvGrpSpPr>
              <a:grpSpLocks/>
            </p:cNvGrpSpPr>
            <p:nvPr/>
          </p:nvGrpSpPr>
          <p:grpSpPr bwMode="auto">
            <a:xfrm>
              <a:off x="1481" y="2084"/>
              <a:ext cx="447" cy="574"/>
              <a:chOff x="1481" y="2084"/>
              <a:chExt cx="447" cy="574"/>
            </a:xfrm>
          </p:grpSpPr>
          <p:sp>
            <p:nvSpPr>
              <p:cNvPr id="52649" name="Freeform 2609"/>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16" y="88"/>
                    </a:lnTo>
                    <a:lnTo>
                      <a:pt x="0" y="72"/>
                    </a:lnTo>
                    <a:lnTo>
                      <a:pt x="88" y="0"/>
                    </a:lnTo>
                    <a:close/>
                  </a:path>
                </a:pathLst>
              </a:custGeom>
              <a:solidFill>
                <a:schemeClr val="tx1"/>
              </a:solidFill>
              <a:ln w="9525">
                <a:solidFill>
                  <a:schemeClr val="tx1"/>
                </a:solidFill>
                <a:round/>
                <a:headEnd/>
                <a:tailEnd/>
              </a:ln>
            </p:spPr>
            <p:txBody>
              <a:bodyPr/>
              <a:lstStyle/>
              <a:p>
                <a:endParaRPr lang="en-US"/>
              </a:p>
            </p:txBody>
          </p:sp>
          <p:sp>
            <p:nvSpPr>
              <p:cNvPr id="52650" name="Line 2610"/>
              <p:cNvSpPr>
                <a:spLocks noChangeShapeType="1"/>
              </p:cNvSpPr>
              <p:nvPr/>
            </p:nvSpPr>
            <p:spPr bwMode="auto">
              <a:xfrm flipV="1">
                <a:off x="1481" y="2588"/>
                <a:ext cx="55" cy="7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51" name="Line 2611"/>
              <p:cNvSpPr>
                <a:spLocks noChangeShapeType="1"/>
              </p:cNvSpPr>
              <p:nvPr/>
            </p:nvSpPr>
            <p:spPr bwMode="auto">
              <a:xfrm flipV="1">
                <a:off x="1553" y="2500"/>
                <a:ext cx="47" cy="7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52" name="Line 2612"/>
              <p:cNvSpPr>
                <a:spLocks noChangeShapeType="1"/>
              </p:cNvSpPr>
              <p:nvPr/>
            </p:nvSpPr>
            <p:spPr bwMode="auto">
              <a:xfrm flipV="1">
                <a:off x="1616" y="2412"/>
                <a:ext cx="56" cy="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53" name="Line 2613"/>
              <p:cNvSpPr>
                <a:spLocks noChangeShapeType="1"/>
              </p:cNvSpPr>
              <p:nvPr/>
            </p:nvSpPr>
            <p:spPr bwMode="auto">
              <a:xfrm flipV="1">
                <a:off x="1688" y="2323"/>
                <a:ext cx="56" cy="7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54" name="Line 2614"/>
              <p:cNvSpPr>
                <a:spLocks noChangeShapeType="1"/>
              </p:cNvSpPr>
              <p:nvPr/>
            </p:nvSpPr>
            <p:spPr bwMode="auto">
              <a:xfrm flipV="1">
                <a:off x="1752" y="2236"/>
                <a:ext cx="56" cy="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55" name="Line 2615"/>
              <p:cNvSpPr>
                <a:spLocks noChangeShapeType="1"/>
              </p:cNvSpPr>
              <p:nvPr/>
            </p:nvSpPr>
            <p:spPr bwMode="auto">
              <a:xfrm flipV="1">
                <a:off x="1824" y="2172"/>
                <a:ext cx="32"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11" name="Group 2616"/>
            <p:cNvGrpSpPr>
              <a:grpSpLocks/>
            </p:cNvGrpSpPr>
            <p:nvPr/>
          </p:nvGrpSpPr>
          <p:grpSpPr bwMode="auto">
            <a:xfrm>
              <a:off x="1944" y="2076"/>
              <a:ext cx="447" cy="263"/>
              <a:chOff x="1944" y="2076"/>
              <a:chExt cx="447" cy="263"/>
            </a:xfrm>
          </p:grpSpPr>
          <p:sp>
            <p:nvSpPr>
              <p:cNvPr id="52644" name="Freeform 2617"/>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chemeClr val="tx1"/>
              </a:solidFill>
              <a:ln w="9525">
                <a:solidFill>
                  <a:schemeClr val="tx1"/>
                </a:solidFill>
                <a:round/>
                <a:headEnd/>
                <a:tailEnd/>
              </a:ln>
            </p:spPr>
            <p:txBody>
              <a:bodyPr/>
              <a:lstStyle/>
              <a:p>
                <a:endParaRPr lang="en-US"/>
              </a:p>
            </p:txBody>
          </p:sp>
          <p:sp>
            <p:nvSpPr>
              <p:cNvPr id="52645" name="Line 2618"/>
              <p:cNvSpPr>
                <a:spLocks noChangeShapeType="1"/>
              </p:cNvSpPr>
              <p:nvPr/>
            </p:nvSpPr>
            <p:spPr bwMode="auto">
              <a:xfrm flipV="1">
                <a:off x="1944" y="2292"/>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46" name="Line 2619"/>
              <p:cNvSpPr>
                <a:spLocks noChangeShapeType="1"/>
              </p:cNvSpPr>
              <p:nvPr/>
            </p:nvSpPr>
            <p:spPr bwMode="auto">
              <a:xfrm flipV="1">
                <a:off x="2040" y="2236"/>
                <a:ext cx="79"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47" name="Line 2620"/>
              <p:cNvSpPr>
                <a:spLocks noChangeShapeType="1"/>
              </p:cNvSpPr>
              <p:nvPr/>
            </p:nvSpPr>
            <p:spPr bwMode="auto">
              <a:xfrm flipV="1">
                <a:off x="2136" y="2180"/>
                <a:ext cx="79"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48" name="Line 2621"/>
              <p:cNvSpPr>
                <a:spLocks noChangeShapeType="1"/>
              </p:cNvSpPr>
              <p:nvPr/>
            </p:nvSpPr>
            <p:spPr bwMode="auto">
              <a:xfrm flipV="1">
                <a:off x="2231" y="2133"/>
                <a:ext cx="64"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12" name="Group 2622"/>
            <p:cNvGrpSpPr>
              <a:grpSpLocks/>
            </p:cNvGrpSpPr>
            <p:nvPr/>
          </p:nvGrpSpPr>
          <p:grpSpPr bwMode="auto">
            <a:xfrm>
              <a:off x="1944" y="1781"/>
              <a:ext cx="431" cy="263"/>
              <a:chOff x="1944" y="1781"/>
              <a:chExt cx="431" cy="263"/>
            </a:xfrm>
          </p:grpSpPr>
          <p:sp>
            <p:nvSpPr>
              <p:cNvPr id="52639" name="Freeform 2623"/>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chemeClr val="tx1"/>
              </a:solidFill>
              <a:ln w="9525">
                <a:solidFill>
                  <a:schemeClr val="tx1"/>
                </a:solidFill>
                <a:round/>
                <a:headEnd/>
                <a:tailEnd/>
              </a:ln>
            </p:spPr>
            <p:txBody>
              <a:bodyPr/>
              <a:lstStyle/>
              <a:p>
                <a:endParaRPr lang="en-US"/>
              </a:p>
            </p:txBody>
          </p:sp>
          <p:sp>
            <p:nvSpPr>
              <p:cNvPr id="52640" name="Line 2624"/>
              <p:cNvSpPr>
                <a:spLocks noChangeShapeType="1"/>
              </p:cNvSpPr>
              <p:nvPr/>
            </p:nvSpPr>
            <p:spPr bwMode="auto">
              <a:xfrm flipV="1">
                <a:off x="1944" y="199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41" name="Line 2625"/>
              <p:cNvSpPr>
                <a:spLocks noChangeShapeType="1"/>
              </p:cNvSpPr>
              <p:nvPr/>
            </p:nvSpPr>
            <p:spPr bwMode="auto">
              <a:xfrm flipV="1">
                <a:off x="2040" y="1941"/>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42" name="Line 2626"/>
              <p:cNvSpPr>
                <a:spLocks noChangeShapeType="1"/>
              </p:cNvSpPr>
              <p:nvPr/>
            </p:nvSpPr>
            <p:spPr bwMode="auto">
              <a:xfrm flipV="1">
                <a:off x="2136" y="1885"/>
                <a:ext cx="71"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43" name="Line 2627"/>
              <p:cNvSpPr>
                <a:spLocks noChangeShapeType="1"/>
              </p:cNvSpPr>
              <p:nvPr/>
            </p:nvSpPr>
            <p:spPr bwMode="auto">
              <a:xfrm flipV="1">
                <a:off x="2232" y="1837"/>
                <a:ext cx="47"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13" name="Group 2628"/>
            <p:cNvGrpSpPr>
              <a:grpSpLocks/>
            </p:cNvGrpSpPr>
            <p:nvPr/>
          </p:nvGrpSpPr>
          <p:grpSpPr bwMode="auto">
            <a:xfrm>
              <a:off x="2415" y="1781"/>
              <a:ext cx="423" cy="271"/>
              <a:chOff x="2415" y="1781"/>
              <a:chExt cx="423" cy="271"/>
            </a:xfrm>
          </p:grpSpPr>
          <p:sp>
            <p:nvSpPr>
              <p:cNvPr id="52634" name="Freeform 2629"/>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2635" name="Line 2630"/>
              <p:cNvSpPr>
                <a:spLocks noChangeShapeType="1"/>
              </p:cNvSpPr>
              <p:nvPr/>
            </p:nvSpPr>
            <p:spPr bwMode="auto">
              <a:xfrm flipV="1">
                <a:off x="2415" y="2004"/>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36" name="Line 2631"/>
              <p:cNvSpPr>
                <a:spLocks noChangeShapeType="1"/>
              </p:cNvSpPr>
              <p:nvPr/>
            </p:nvSpPr>
            <p:spPr bwMode="auto">
              <a:xfrm flipV="1">
                <a:off x="2511" y="1949"/>
                <a:ext cx="71"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37" name="Line 2632"/>
              <p:cNvSpPr>
                <a:spLocks noChangeShapeType="1"/>
              </p:cNvSpPr>
              <p:nvPr/>
            </p:nvSpPr>
            <p:spPr bwMode="auto">
              <a:xfrm flipV="1">
                <a:off x="2607" y="1885"/>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38" name="Line 2633"/>
              <p:cNvSpPr>
                <a:spLocks noChangeShapeType="1"/>
              </p:cNvSpPr>
              <p:nvPr/>
            </p:nvSpPr>
            <p:spPr bwMode="auto">
              <a:xfrm flipV="1">
                <a:off x="2696" y="1846"/>
                <a:ext cx="46" cy="2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14" name="Group 2634"/>
            <p:cNvGrpSpPr>
              <a:grpSpLocks/>
            </p:cNvGrpSpPr>
            <p:nvPr/>
          </p:nvGrpSpPr>
          <p:grpSpPr bwMode="auto">
            <a:xfrm>
              <a:off x="2886" y="1773"/>
              <a:ext cx="415" cy="271"/>
              <a:chOff x="2886" y="1773"/>
              <a:chExt cx="415" cy="271"/>
            </a:xfrm>
          </p:grpSpPr>
          <p:sp>
            <p:nvSpPr>
              <p:cNvPr id="52629" name="Freeform 2635"/>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2630" name="Line 2636"/>
              <p:cNvSpPr>
                <a:spLocks noChangeShapeType="1"/>
              </p:cNvSpPr>
              <p:nvPr/>
            </p:nvSpPr>
            <p:spPr bwMode="auto">
              <a:xfrm flipV="1">
                <a:off x="2886" y="1996"/>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31" name="Line 2637"/>
              <p:cNvSpPr>
                <a:spLocks noChangeShapeType="1"/>
              </p:cNvSpPr>
              <p:nvPr/>
            </p:nvSpPr>
            <p:spPr bwMode="auto">
              <a:xfrm flipV="1">
                <a:off x="2982" y="1933"/>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32" name="Line 2638"/>
              <p:cNvSpPr>
                <a:spLocks noChangeShapeType="1"/>
              </p:cNvSpPr>
              <p:nvPr/>
            </p:nvSpPr>
            <p:spPr bwMode="auto">
              <a:xfrm flipV="1">
                <a:off x="3070" y="1877"/>
                <a:ext cx="79"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33" name="Line 2639"/>
              <p:cNvSpPr>
                <a:spLocks noChangeShapeType="1"/>
              </p:cNvSpPr>
              <p:nvPr/>
            </p:nvSpPr>
            <p:spPr bwMode="auto">
              <a:xfrm flipV="1">
                <a:off x="3165" y="1838"/>
                <a:ext cx="40" cy="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15" name="Group 2640"/>
            <p:cNvGrpSpPr>
              <a:grpSpLocks/>
            </p:cNvGrpSpPr>
            <p:nvPr/>
          </p:nvGrpSpPr>
          <p:grpSpPr bwMode="auto">
            <a:xfrm>
              <a:off x="3325" y="1773"/>
              <a:ext cx="423" cy="271"/>
              <a:chOff x="3325" y="1773"/>
              <a:chExt cx="423" cy="271"/>
            </a:xfrm>
          </p:grpSpPr>
          <p:sp>
            <p:nvSpPr>
              <p:cNvPr id="52624" name="Freeform 2641"/>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2625" name="Line 2642"/>
              <p:cNvSpPr>
                <a:spLocks noChangeShapeType="1"/>
              </p:cNvSpPr>
              <p:nvPr/>
            </p:nvSpPr>
            <p:spPr bwMode="auto">
              <a:xfrm flipV="1">
                <a:off x="3325" y="1996"/>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26" name="Line 2643"/>
              <p:cNvSpPr>
                <a:spLocks noChangeShapeType="1"/>
              </p:cNvSpPr>
              <p:nvPr/>
            </p:nvSpPr>
            <p:spPr bwMode="auto">
              <a:xfrm flipV="1">
                <a:off x="3421" y="1940"/>
                <a:ext cx="72" cy="4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27" name="Line 2644"/>
              <p:cNvSpPr>
                <a:spLocks noChangeShapeType="1"/>
              </p:cNvSpPr>
              <p:nvPr/>
            </p:nvSpPr>
            <p:spPr bwMode="auto">
              <a:xfrm flipV="1">
                <a:off x="3517" y="187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28" name="Line 2645"/>
              <p:cNvSpPr>
                <a:spLocks noChangeShapeType="1"/>
              </p:cNvSpPr>
              <p:nvPr/>
            </p:nvSpPr>
            <p:spPr bwMode="auto">
              <a:xfrm flipV="1">
                <a:off x="3604" y="1838"/>
                <a:ext cx="48" cy="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16" name="Group 2646"/>
            <p:cNvGrpSpPr>
              <a:grpSpLocks/>
            </p:cNvGrpSpPr>
            <p:nvPr/>
          </p:nvGrpSpPr>
          <p:grpSpPr bwMode="auto">
            <a:xfrm>
              <a:off x="2878" y="2379"/>
              <a:ext cx="407" cy="287"/>
              <a:chOff x="2878" y="2379"/>
              <a:chExt cx="407" cy="287"/>
            </a:xfrm>
          </p:grpSpPr>
          <p:sp>
            <p:nvSpPr>
              <p:cNvPr id="52619" name="Freeform 2647"/>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2620" name="Line 2648"/>
              <p:cNvSpPr>
                <a:spLocks noChangeShapeType="1"/>
              </p:cNvSpPr>
              <p:nvPr/>
            </p:nvSpPr>
            <p:spPr bwMode="auto">
              <a:xfrm flipV="1">
                <a:off x="2878" y="2618"/>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21" name="Line 2649"/>
              <p:cNvSpPr>
                <a:spLocks noChangeShapeType="1"/>
              </p:cNvSpPr>
              <p:nvPr/>
            </p:nvSpPr>
            <p:spPr bwMode="auto">
              <a:xfrm flipV="1">
                <a:off x="2967" y="2556"/>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22" name="Line 2650"/>
              <p:cNvSpPr>
                <a:spLocks noChangeShapeType="1"/>
              </p:cNvSpPr>
              <p:nvPr/>
            </p:nvSpPr>
            <p:spPr bwMode="auto">
              <a:xfrm flipV="1">
                <a:off x="3062" y="2491"/>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23" name="Line 2651"/>
              <p:cNvSpPr>
                <a:spLocks noChangeShapeType="1"/>
              </p:cNvSpPr>
              <p:nvPr/>
            </p:nvSpPr>
            <p:spPr bwMode="auto">
              <a:xfrm flipV="1">
                <a:off x="3149" y="2443"/>
                <a:ext cx="40"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17" name="Group 2652"/>
            <p:cNvGrpSpPr>
              <a:grpSpLocks/>
            </p:cNvGrpSpPr>
            <p:nvPr/>
          </p:nvGrpSpPr>
          <p:grpSpPr bwMode="auto">
            <a:xfrm>
              <a:off x="2878" y="2076"/>
              <a:ext cx="415" cy="279"/>
              <a:chOff x="2878" y="2076"/>
              <a:chExt cx="415" cy="279"/>
            </a:xfrm>
          </p:grpSpPr>
          <p:sp>
            <p:nvSpPr>
              <p:cNvPr id="52614" name="Freeform 2653"/>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2615" name="Line 2654"/>
              <p:cNvSpPr>
                <a:spLocks noChangeShapeType="1"/>
              </p:cNvSpPr>
              <p:nvPr/>
            </p:nvSpPr>
            <p:spPr bwMode="auto">
              <a:xfrm flipV="1">
                <a:off x="2878" y="2307"/>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16" name="Line 2655"/>
              <p:cNvSpPr>
                <a:spLocks noChangeShapeType="1"/>
              </p:cNvSpPr>
              <p:nvPr/>
            </p:nvSpPr>
            <p:spPr bwMode="auto">
              <a:xfrm flipV="1">
                <a:off x="2975" y="2245"/>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17" name="Line 2656"/>
              <p:cNvSpPr>
                <a:spLocks noChangeShapeType="1"/>
              </p:cNvSpPr>
              <p:nvPr/>
            </p:nvSpPr>
            <p:spPr bwMode="auto">
              <a:xfrm flipV="1">
                <a:off x="3062" y="2180"/>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18" name="Line 2657"/>
              <p:cNvSpPr>
                <a:spLocks noChangeShapeType="1"/>
              </p:cNvSpPr>
              <p:nvPr/>
            </p:nvSpPr>
            <p:spPr bwMode="auto">
              <a:xfrm flipV="1">
                <a:off x="3157" y="2141"/>
                <a:ext cx="40"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18" name="Group 2658"/>
            <p:cNvGrpSpPr>
              <a:grpSpLocks/>
            </p:cNvGrpSpPr>
            <p:nvPr/>
          </p:nvGrpSpPr>
          <p:grpSpPr bwMode="auto">
            <a:xfrm>
              <a:off x="2415" y="2068"/>
              <a:ext cx="431" cy="279"/>
              <a:chOff x="2415" y="2068"/>
              <a:chExt cx="431" cy="279"/>
            </a:xfrm>
          </p:grpSpPr>
          <p:sp>
            <p:nvSpPr>
              <p:cNvPr id="52609" name="Freeform 2659"/>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2610" name="Line 2660"/>
              <p:cNvSpPr>
                <a:spLocks noChangeShapeType="1"/>
              </p:cNvSpPr>
              <p:nvPr/>
            </p:nvSpPr>
            <p:spPr bwMode="auto">
              <a:xfrm flipV="1">
                <a:off x="2415" y="2299"/>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11" name="Line 2661"/>
              <p:cNvSpPr>
                <a:spLocks noChangeShapeType="1"/>
              </p:cNvSpPr>
              <p:nvPr/>
            </p:nvSpPr>
            <p:spPr bwMode="auto">
              <a:xfrm flipV="1">
                <a:off x="2512" y="2237"/>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12" name="Line 2662"/>
              <p:cNvSpPr>
                <a:spLocks noChangeShapeType="1"/>
              </p:cNvSpPr>
              <p:nvPr/>
            </p:nvSpPr>
            <p:spPr bwMode="auto">
              <a:xfrm flipV="1">
                <a:off x="2599" y="2180"/>
                <a:ext cx="79"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13" name="Line 2663"/>
              <p:cNvSpPr>
                <a:spLocks noChangeShapeType="1"/>
              </p:cNvSpPr>
              <p:nvPr/>
            </p:nvSpPr>
            <p:spPr bwMode="auto">
              <a:xfrm flipV="1">
                <a:off x="2694" y="2132"/>
                <a:ext cx="56"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19" name="Group 2664"/>
            <p:cNvGrpSpPr>
              <a:grpSpLocks/>
            </p:cNvGrpSpPr>
            <p:nvPr/>
          </p:nvGrpSpPr>
          <p:grpSpPr bwMode="auto">
            <a:xfrm>
              <a:off x="2399" y="2387"/>
              <a:ext cx="439" cy="582"/>
              <a:chOff x="2399" y="2387"/>
              <a:chExt cx="439" cy="582"/>
            </a:xfrm>
          </p:grpSpPr>
          <p:sp>
            <p:nvSpPr>
              <p:cNvPr id="52602" name="Freeform 2665"/>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24" y="88"/>
                    </a:lnTo>
                    <a:lnTo>
                      <a:pt x="0" y="72"/>
                    </a:lnTo>
                    <a:lnTo>
                      <a:pt x="88" y="0"/>
                    </a:lnTo>
                    <a:close/>
                  </a:path>
                </a:pathLst>
              </a:custGeom>
              <a:solidFill>
                <a:schemeClr val="tx1"/>
              </a:solidFill>
              <a:ln w="9525">
                <a:solidFill>
                  <a:schemeClr val="tx1"/>
                </a:solidFill>
                <a:round/>
                <a:headEnd/>
                <a:tailEnd/>
              </a:ln>
            </p:spPr>
            <p:txBody>
              <a:bodyPr/>
              <a:lstStyle/>
              <a:p>
                <a:endParaRPr lang="en-US"/>
              </a:p>
            </p:txBody>
          </p:sp>
          <p:sp>
            <p:nvSpPr>
              <p:cNvPr id="52603" name="Line 2666"/>
              <p:cNvSpPr>
                <a:spLocks noChangeShapeType="1"/>
              </p:cNvSpPr>
              <p:nvPr/>
            </p:nvSpPr>
            <p:spPr bwMode="auto">
              <a:xfrm flipV="1">
                <a:off x="2399" y="2898"/>
                <a:ext cx="56" cy="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04" name="Line 2667"/>
              <p:cNvSpPr>
                <a:spLocks noChangeShapeType="1"/>
              </p:cNvSpPr>
              <p:nvPr/>
            </p:nvSpPr>
            <p:spPr bwMode="auto">
              <a:xfrm flipV="1">
                <a:off x="2463" y="2811"/>
                <a:ext cx="55" cy="7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05" name="Line 2668"/>
              <p:cNvSpPr>
                <a:spLocks noChangeShapeType="1"/>
              </p:cNvSpPr>
              <p:nvPr/>
            </p:nvSpPr>
            <p:spPr bwMode="auto">
              <a:xfrm flipV="1">
                <a:off x="2535" y="2724"/>
                <a:ext cx="47" cy="7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06" name="Line 2669"/>
              <p:cNvSpPr>
                <a:spLocks noChangeShapeType="1"/>
              </p:cNvSpPr>
              <p:nvPr/>
            </p:nvSpPr>
            <p:spPr bwMode="auto">
              <a:xfrm flipV="1">
                <a:off x="2598" y="2634"/>
                <a:ext cx="56" cy="6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07" name="Line 2670"/>
              <p:cNvSpPr>
                <a:spLocks noChangeShapeType="1"/>
              </p:cNvSpPr>
              <p:nvPr/>
            </p:nvSpPr>
            <p:spPr bwMode="auto">
              <a:xfrm flipV="1">
                <a:off x="2670" y="2539"/>
                <a:ext cx="48" cy="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08" name="Line 2671"/>
              <p:cNvSpPr>
                <a:spLocks noChangeShapeType="1"/>
              </p:cNvSpPr>
              <p:nvPr/>
            </p:nvSpPr>
            <p:spPr bwMode="auto">
              <a:xfrm flipV="1">
                <a:off x="2734" y="2476"/>
                <a:ext cx="40"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20" name="Group 2672"/>
            <p:cNvGrpSpPr>
              <a:grpSpLocks/>
            </p:cNvGrpSpPr>
            <p:nvPr/>
          </p:nvGrpSpPr>
          <p:grpSpPr bwMode="auto">
            <a:xfrm>
              <a:off x="1498" y="3296"/>
              <a:ext cx="406" cy="287"/>
              <a:chOff x="1498" y="3296"/>
              <a:chExt cx="406" cy="287"/>
            </a:xfrm>
          </p:grpSpPr>
          <p:sp>
            <p:nvSpPr>
              <p:cNvPr id="52597" name="Freeform 2673"/>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2598" name="Line 2674"/>
              <p:cNvSpPr>
                <a:spLocks noChangeShapeType="1"/>
              </p:cNvSpPr>
              <p:nvPr/>
            </p:nvSpPr>
            <p:spPr bwMode="auto">
              <a:xfrm flipV="1">
                <a:off x="1498" y="3537"/>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99" name="Line 2675"/>
              <p:cNvSpPr>
                <a:spLocks noChangeShapeType="1"/>
              </p:cNvSpPr>
              <p:nvPr/>
            </p:nvSpPr>
            <p:spPr bwMode="auto">
              <a:xfrm flipV="1">
                <a:off x="1584" y="3473"/>
                <a:ext cx="72"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00" name="Line 2676"/>
              <p:cNvSpPr>
                <a:spLocks noChangeShapeType="1"/>
              </p:cNvSpPr>
              <p:nvPr/>
            </p:nvSpPr>
            <p:spPr bwMode="auto">
              <a:xfrm flipV="1">
                <a:off x="1680" y="3408"/>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601" name="Line 2677"/>
              <p:cNvSpPr>
                <a:spLocks noChangeShapeType="1"/>
              </p:cNvSpPr>
              <p:nvPr/>
            </p:nvSpPr>
            <p:spPr bwMode="auto">
              <a:xfrm flipV="1">
                <a:off x="1768" y="3360"/>
                <a:ext cx="40"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21" name="Group 2678"/>
            <p:cNvGrpSpPr>
              <a:grpSpLocks/>
            </p:cNvGrpSpPr>
            <p:nvPr/>
          </p:nvGrpSpPr>
          <p:grpSpPr bwMode="auto">
            <a:xfrm>
              <a:off x="1489" y="2690"/>
              <a:ext cx="423" cy="279"/>
              <a:chOff x="1489" y="2690"/>
              <a:chExt cx="423" cy="279"/>
            </a:xfrm>
          </p:grpSpPr>
          <p:sp>
            <p:nvSpPr>
              <p:cNvPr id="52592" name="Freeform 2679"/>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2593" name="Line 2680"/>
              <p:cNvSpPr>
                <a:spLocks noChangeShapeType="1"/>
              </p:cNvSpPr>
              <p:nvPr/>
            </p:nvSpPr>
            <p:spPr bwMode="auto">
              <a:xfrm flipV="1">
                <a:off x="1489" y="2922"/>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94" name="Line 2681"/>
              <p:cNvSpPr>
                <a:spLocks noChangeShapeType="1"/>
              </p:cNvSpPr>
              <p:nvPr/>
            </p:nvSpPr>
            <p:spPr bwMode="auto">
              <a:xfrm flipV="1">
                <a:off x="1585" y="2858"/>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95" name="Line 2682"/>
              <p:cNvSpPr>
                <a:spLocks noChangeShapeType="1"/>
              </p:cNvSpPr>
              <p:nvPr/>
            </p:nvSpPr>
            <p:spPr bwMode="auto">
              <a:xfrm flipV="1">
                <a:off x="1672" y="2803"/>
                <a:ext cx="80"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96" name="Line 2683"/>
              <p:cNvSpPr>
                <a:spLocks noChangeShapeType="1"/>
              </p:cNvSpPr>
              <p:nvPr/>
            </p:nvSpPr>
            <p:spPr bwMode="auto">
              <a:xfrm flipV="1">
                <a:off x="1768" y="2754"/>
                <a:ext cx="48"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22" name="Group 2684"/>
            <p:cNvGrpSpPr>
              <a:grpSpLocks/>
            </p:cNvGrpSpPr>
            <p:nvPr/>
          </p:nvGrpSpPr>
          <p:grpSpPr bwMode="auto">
            <a:xfrm>
              <a:off x="1490" y="2993"/>
              <a:ext cx="414" cy="271"/>
              <a:chOff x="1490" y="2993"/>
              <a:chExt cx="414" cy="271"/>
            </a:xfrm>
          </p:grpSpPr>
          <p:sp>
            <p:nvSpPr>
              <p:cNvPr id="52587" name="Freeform 2685"/>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2588" name="Line 2686"/>
              <p:cNvSpPr>
                <a:spLocks noChangeShapeType="1"/>
              </p:cNvSpPr>
              <p:nvPr/>
            </p:nvSpPr>
            <p:spPr bwMode="auto">
              <a:xfrm flipV="1">
                <a:off x="1490" y="3218"/>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89" name="Line 2687"/>
              <p:cNvSpPr>
                <a:spLocks noChangeShapeType="1"/>
              </p:cNvSpPr>
              <p:nvPr/>
            </p:nvSpPr>
            <p:spPr bwMode="auto">
              <a:xfrm flipV="1">
                <a:off x="1584" y="3154"/>
                <a:ext cx="72"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90" name="Line 2688"/>
              <p:cNvSpPr>
                <a:spLocks noChangeShapeType="1"/>
              </p:cNvSpPr>
              <p:nvPr/>
            </p:nvSpPr>
            <p:spPr bwMode="auto">
              <a:xfrm flipV="1">
                <a:off x="1672" y="3097"/>
                <a:ext cx="80"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91" name="Line 2689"/>
              <p:cNvSpPr>
                <a:spLocks noChangeShapeType="1"/>
              </p:cNvSpPr>
              <p:nvPr/>
            </p:nvSpPr>
            <p:spPr bwMode="auto">
              <a:xfrm flipV="1">
                <a:off x="1768" y="3057"/>
                <a:ext cx="40" cy="2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23" name="Group 2690"/>
            <p:cNvGrpSpPr>
              <a:grpSpLocks/>
            </p:cNvGrpSpPr>
            <p:nvPr/>
          </p:nvGrpSpPr>
          <p:grpSpPr bwMode="auto">
            <a:xfrm>
              <a:off x="1936" y="2993"/>
              <a:ext cx="439" cy="582"/>
              <a:chOff x="1936" y="2993"/>
              <a:chExt cx="439" cy="582"/>
            </a:xfrm>
          </p:grpSpPr>
          <p:sp>
            <p:nvSpPr>
              <p:cNvPr id="52580" name="Freeform 2691"/>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3">
                    <a:moveTo>
                      <a:pt x="88" y="103"/>
                    </a:moveTo>
                    <a:lnTo>
                      <a:pt x="0" y="32"/>
                    </a:lnTo>
                    <a:lnTo>
                      <a:pt x="24" y="16"/>
                    </a:lnTo>
                    <a:lnTo>
                      <a:pt x="40" y="0"/>
                    </a:lnTo>
                    <a:lnTo>
                      <a:pt x="88" y="103"/>
                    </a:lnTo>
                    <a:close/>
                  </a:path>
                </a:pathLst>
              </a:custGeom>
              <a:solidFill>
                <a:schemeClr val="tx1"/>
              </a:solidFill>
              <a:ln w="9525">
                <a:solidFill>
                  <a:schemeClr val="tx1"/>
                </a:solidFill>
                <a:round/>
                <a:headEnd/>
                <a:tailEnd/>
              </a:ln>
            </p:spPr>
            <p:txBody>
              <a:bodyPr/>
              <a:lstStyle/>
              <a:p>
                <a:endParaRPr lang="en-US"/>
              </a:p>
            </p:txBody>
          </p:sp>
          <p:sp>
            <p:nvSpPr>
              <p:cNvPr id="52581" name="Line 2692"/>
              <p:cNvSpPr>
                <a:spLocks noChangeShapeType="1"/>
              </p:cNvSpPr>
              <p:nvPr/>
            </p:nvSpPr>
            <p:spPr bwMode="auto">
              <a:xfrm>
                <a:off x="1936" y="2993"/>
                <a:ext cx="56" cy="7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82" name="Line 2693"/>
              <p:cNvSpPr>
                <a:spLocks noChangeShapeType="1"/>
              </p:cNvSpPr>
              <p:nvPr/>
            </p:nvSpPr>
            <p:spPr bwMode="auto">
              <a:xfrm>
                <a:off x="2000" y="3081"/>
                <a:ext cx="55" cy="7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83" name="Line 2694"/>
              <p:cNvSpPr>
                <a:spLocks noChangeShapeType="1"/>
              </p:cNvSpPr>
              <p:nvPr/>
            </p:nvSpPr>
            <p:spPr bwMode="auto">
              <a:xfrm>
                <a:off x="2071" y="3169"/>
                <a:ext cx="48" cy="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84" name="Line 2695"/>
              <p:cNvSpPr>
                <a:spLocks noChangeShapeType="1"/>
              </p:cNvSpPr>
              <p:nvPr/>
            </p:nvSpPr>
            <p:spPr bwMode="auto">
              <a:xfrm>
                <a:off x="2135" y="3264"/>
                <a:ext cx="56" cy="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85" name="Line 2696"/>
              <p:cNvSpPr>
                <a:spLocks noChangeShapeType="1"/>
              </p:cNvSpPr>
              <p:nvPr/>
            </p:nvSpPr>
            <p:spPr bwMode="auto">
              <a:xfrm>
                <a:off x="2207" y="3352"/>
                <a:ext cx="48" cy="7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86" name="Line 2697"/>
              <p:cNvSpPr>
                <a:spLocks noChangeShapeType="1"/>
              </p:cNvSpPr>
              <p:nvPr/>
            </p:nvSpPr>
            <p:spPr bwMode="auto">
              <a:xfrm>
                <a:off x="2271" y="3440"/>
                <a:ext cx="40"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24" name="Group 2698"/>
            <p:cNvGrpSpPr>
              <a:grpSpLocks/>
            </p:cNvGrpSpPr>
            <p:nvPr/>
          </p:nvGrpSpPr>
          <p:grpSpPr bwMode="auto">
            <a:xfrm>
              <a:off x="1944" y="2690"/>
              <a:ext cx="447" cy="279"/>
              <a:chOff x="1944" y="2690"/>
              <a:chExt cx="447" cy="279"/>
            </a:xfrm>
          </p:grpSpPr>
          <p:sp>
            <p:nvSpPr>
              <p:cNvPr id="52575" name="Freeform 2699"/>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2576" name="Line 2700"/>
              <p:cNvSpPr>
                <a:spLocks noChangeShapeType="1"/>
              </p:cNvSpPr>
              <p:nvPr/>
            </p:nvSpPr>
            <p:spPr bwMode="auto">
              <a:xfrm>
                <a:off x="1944" y="2690"/>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77" name="Line 2701"/>
              <p:cNvSpPr>
                <a:spLocks noChangeShapeType="1"/>
              </p:cNvSpPr>
              <p:nvPr/>
            </p:nvSpPr>
            <p:spPr bwMode="auto">
              <a:xfrm>
                <a:off x="2040" y="2746"/>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78" name="Line 2702"/>
              <p:cNvSpPr>
                <a:spLocks noChangeShapeType="1"/>
              </p:cNvSpPr>
              <p:nvPr/>
            </p:nvSpPr>
            <p:spPr bwMode="auto">
              <a:xfrm>
                <a:off x="2136" y="2810"/>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79" name="Line 2703"/>
              <p:cNvSpPr>
                <a:spLocks noChangeShapeType="1"/>
              </p:cNvSpPr>
              <p:nvPr/>
            </p:nvSpPr>
            <p:spPr bwMode="auto">
              <a:xfrm>
                <a:off x="2232" y="2866"/>
                <a:ext cx="63"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25" name="Group 2704"/>
            <p:cNvGrpSpPr>
              <a:grpSpLocks/>
            </p:cNvGrpSpPr>
            <p:nvPr/>
          </p:nvGrpSpPr>
          <p:grpSpPr bwMode="auto">
            <a:xfrm>
              <a:off x="2407" y="3001"/>
              <a:ext cx="423" cy="271"/>
              <a:chOff x="2407" y="3001"/>
              <a:chExt cx="423" cy="271"/>
            </a:xfrm>
          </p:grpSpPr>
          <p:sp>
            <p:nvSpPr>
              <p:cNvPr id="52570" name="Freeform 2705"/>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7"/>
                    </a:lnTo>
                    <a:lnTo>
                      <a:pt x="16" y="23"/>
                    </a:lnTo>
                    <a:lnTo>
                      <a:pt x="32" y="0"/>
                    </a:lnTo>
                    <a:lnTo>
                      <a:pt x="112" y="87"/>
                    </a:lnTo>
                    <a:close/>
                  </a:path>
                </a:pathLst>
              </a:custGeom>
              <a:solidFill>
                <a:schemeClr val="tx1"/>
              </a:solidFill>
              <a:ln w="9525">
                <a:solidFill>
                  <a:schemeClr val="tx1"/>
                </a:solidFill>
                <a:round/>
                <a:headEnd/>
                <a:tailEnd/>
              </a:ln>
            </p:spPr>
            <p:txBody>
              <a:bodyPr/>
              <a:lstStyle/>
              <a:p>
                <a:endParaRPr lang="en-US"/>
              </a:p>
            </p:txBody>
          </p:sp>
          <p:sp>
            <p:nvSpPr>
              <p:cNvPr id="52571" name="Line 2706"/>
              <p:cNvSpPr>
                <a:spLocks noChangeShapeType="1"/>
              </p:cNvSpPr>
              <p:nvPr/>
            </p:nvSpPr>
            <p:spPr bwMode="auto">
              <a:xfrm>
                <a:off x="2407" y="3001"/>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72" name="Line 2707"/>
              <p:cNvSpPr>
                <a:spLocks noChangeShapeType="1"/>
              </p:cNvSpPr>
              <p:nvPr/>
            </p:nvSpPr>
            <p:spPr bwMode="auto">
              <a:xfrm>
                <a:off x="2503" y="3065"/>
                <a:ext cx="71"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73" name="Line 2708"/>
              <p:cNvSpPr>
                <a:spLocks noChangeShapeType="1"/>
              </p:cNvSpPr>
              <p:nvPr/>
            </p:nvSpPr>
            <p:spPr bwMode="auto">
              <a:xfrm>
                <a:off x="2599" y="3121"/>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74" name="Line 2709"/>
              <p:cNvSpPr>
                <a:spLocks noChangeShapeType="1"/>
              </p:cNvSpPr>
              <p:nvPr/>
            </p:nvSpPr>
            <p:spPr bwMode="auto">
              <a:xfrm>
                <a:off x="2688" y="3185"/>
                <a:ext cx="46" cy="2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26" name="Group 2710"/>
            <p:cNvGrpSpPr>
              <a:grpSpLocks/>
            </p:cNvGrpSpPr>
            <p:nvPr/>
          </p:nvGrpSpPr>
          <p:grpSpPr bwMode="auto">
            <a:xfrm>
              <a:off x="2854" y="3296"/>
              <a:ext cx="439" cy="279"/>
              <a:chOff x="2854" y="3296"/>
              <a:chExt cx="439" cy="279"/>
            </a:xfrm>
          </p:grpSpPr>
          <p:sp>
            <p:nvSpPr>
              <p:cNvPr id="52565" name="Freeform 2711"/>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8"/>
                    </a:lnTo>
                    <a:lnTo>
                      <a:pt x="16" y="24"/>
                    </a:lnTo>
                    <a:lnTo>
                      <a:pt x="32" y="0"/>
                    </a:lnTo>
                    <a:lnTo>
                      <a:pt x="112" y="87"/>
                    </a:lnTo>
                    <a:close/>
                  </a:path>
                </a:pathLst>
              </a:custGeom>
              <a:solidFill>
                <a:schemeClr val="tx1"/>
              </a:solidFill>
              <a:ln w="9525">
                <a:solidFill>
                  <a:schemeClr val="tx1"/>
                </a:solidFill>
                <a:round/>
                <a:headEnd/>
                <a:tailEnd/>
              </a:ln>
            </p:spPr>
            <p:txBody>
              <a:bodyPr/>
              <a:lstStyle/>
              <a:p>
                <a:endParaRPr lang="en-US"/>
              </a:p>
            </p:txBody>
          </p:sp>
          <p:sp>
            <p:nvSpPr>
              <p:cNvPr id="52566" name="Line 2712"/>
              <p:cNvSpPr>
                <a:spLocks noChangeShapeType="1"/>
              </p:cNvSpPr>
              <p:nvPr/>
            </p:nvSpPr>
            <p:spPr bwMode="auto">
              <a:xfrm>
                <a:off x="2854" y="3296"/>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67" name="Line 2713"/>
              <p:cNvSpPr>
                <a:spLocks noChangeShapeType="1"/>
              </p:cNvSpPr>
              <p:nvPr/>
            </p:nvSpPr>
            <p:spPr bwMode="auto">
              <a:xfrm>
                <a:off x="2950" y="3360"/>
                <a:ext cx="71"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68" name="Line 2714"/>
              <p:cNvSpPr>
                <a:spLocks noChangeShapeType="1"/>
              </p:cNvSpPr>
              <p:nvPr/>
            </p:nvSpPr>
            <p:spPr bwMode="auto">
              <a:xfrm>
                <a:off x="3046" y="3416"/>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69" name="Line 2715"/>
              <p:cNvSpPr>
                <a:spLocks noChangeShapeType="1"/>
              </p:cNvSpPr>
              <p:nvPr/>
            </p:nvSpPr>
            <p:spPr bwMode="auto">
              <a:xfrm>
                <a:off x="3135" y="3480"/>
                <a:ext cx="62" cy="3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27" name="Group 2716"/>
            <p:cNvGrpSpPr>
              <a:grpSpLocks/>
            </p:cNvGrpSpPr>
            <p:nvPr/>
          </p:nvGrpSpPr>
          <p:grpSpPr bwMode="auto">
            <a:xfrm>
              <a:off x="2863" y="3304"/>
              <a:ext cx="422" cy="279"/>
              <a:chOff x="2863" y="3304"/>
              <a:chExt cx="422" cy="279"/>
            </a:xfrm>
          </p:grpSpPr>
          <p:sp>
            <p:nvSpPr>
              <p:cNvPr id="52560" name="Freeform 2717"/>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2561" name="Line 2718"/>
              <p:cNvSpPr>
                <a:spLocks noChangeShapeType="1"/>
              </p:cNvSpPr>
              <p:nvPr/>
            </p:nvSpPr>
            <p:spPr bwMode="auto">
              <a:xfrm flipV="1">
                <a:off x="2863" y="3536"/>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62" name="Line 2719"/>
              <p:cNvSpPr>
                <a:spLocks noChangeShapeType="1"/>
              </p:cNvSpPr>
              <p:nvPr/>
            </p:nvSpPr>
            <p:spPr bwMode="auto">
              <a:xfrm flipV="1">
                <a:off x="2958" y="3473"/>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63" name="Line 2720"/>
              <p:cNvSpPr>
                <a:spLocks noChangeShapeType="1"/>
              </p:cNvSpPr>
              <p:nvPr/>
            </p:nvSpPr>
            <p:spPr bwMode="auto">
              <a:xfrm flipV="1">
                <a:off x="3046" y="3417"/>
                <a:ext cx="79"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64" name="Line 2721"/>
              <p:cNvSpPr>
                <a:spLocks noChangeShapeType="1"/>
              </p:cNvSpPr>
              <p:nvPr/>
            </p:nvSpPr>
            <p:spPr bwMode="auto">
              <a:xfrm flipV="1">
                <a:off x="3141" y="3368"/>
                <a:ext cx="48"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28" name="Group 2722"/>
            <p:cNvGrpSpPr>
              <a:grpSpLocks/>
            </p:cNvGrpSpPr>
            <p:nvPr/>
          </p:nvGrpSpPr>
          <p:grpSpPr bwMode="auto">
            <a:xfrm>
              <a:off x="2870" y="2690"/>
              <a:ext cx="415" cy="287"/>
              <a:chOff x="2870" y="2690"/>
              <a:chExt cx="415" cy="287"/>
            </a:xfrm>
          </p:grpSpPr>
          <p:sp>
            <p:nvSpPr>
              <p:cNvPr id="52555" name="Freeform 2723"/>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2556" name="Line 2724"/>
              <p:cNvSpPr>
                <a:spLocks noChangeShapeType="1"/>
              </p:cNvSpPr>
              <p:nvPr/>
            </p:nvSpPr>
            <p:spPr bwMode="auto">
              <a:xfrm flipV="1">
                <a:off x="2870" y="2929"/>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57" name="Line 2725"/>
              <p:cNvSpPr>
                <a:spLocks noChangeShapeType="1"/>
              </p:cNvSpPr>
              <p:nvPr/>
            </p:nvSpPr>
            <p:spPr bwMode="auto">
              <a:xfrm flipV="1">
                <a:off x="2967" y="2867"/>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58" name="Line 2726"/>
              <p:cNvSpPr>
                <a:spLocks noChangeShapeType="1"/>
              </p:cNvSpPr>
              <p:nvPr/>
            </p:nvSpPr>
            <p:spPr bwMode="auto">
              <a:xfrm flipV="1">
                <a:off x="3053" y="2803"/>
                <a:ext cx="72"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59" name="Line 2727"/>
              <p:cNvSpPr>
                <a:spLocks noChangeShapeType="1"/>
              </p:cNvSpPr>
              <p:nvPr/>
            </p:nvSpPr>
            <p:spPr bwMode="auto">
              <a:xfrm flipV="1">
                <a:off x="3149" y="2754"/>
                <a:ext cx="40"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29" name="Group 2728"/>
            <p:cNvGrpSpPr>
              <a:grpSpLocks/>
            </p:cNvGrpSpPr>
            <p:nvPr/>
          </p:nvGrpSpPr>
          <p:grpSpPr bwMode="auto">
            <a:xfrm>
              <a:off x="2878" y="2068"/>
              <a:ext cx="431" cy="287"/>
              <a:chOff x="2878" y="2068"/>
              <a:chExt cx="431" cy="287"/>
            </a:xfrm>
          </p:grpSpPr>
          <p:sp>
            <p:nvSpPr>
              <p:cNvPr id="52550" name="Freeform 2729"/>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tx1"/>
              </a:solidFill>
              <a:ln w="9525">
                <a:solidFill>
                  <a:schemeClr val="tx1"/>
                </a:solidFill>
                <a:round/>
                <a:headEnd/>
                <a:tailEnd/>
              </a:ln>
            </p:spPr>
            <p:txBody>
              <a:bodyPr/>
              <a:lstStyle/>
              <a:p>
                <a:endParaRPr lang="en-US"/>
              </a:p>
            </p:txBody>
          </p:sp>
          <p:sp>
            <p:nvSpPr>
              <p:cNvPr id="52551" name="Line 2730"/>
              <p:cNvSpPr>
                <a:spLocks noChangeShapeType="1"/>
              </p:cNvSpPr>
              <p:nvPr/>
            </p:nvSpPr>
            <p:spPr bwMode="auto">
              <a:xfrm>
                <a:off x="2878" y="2068"/>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52" name="Line 2731"/>
              <p:cNvSpPr>
                <a:spLocks noChangeShapeType="1"/>
              </p:cNvSpPr>
              <p:nvPr/>
            </p:nvSpPr>
            <p:spPr bwMode="auto">
              <a:xfrm>
                <a:off x="2975" y="2132"/>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53" name="Line 2732"/>
              <p:cNvSpPr>
                <a:spLocks noChangeShapeType="1"/>
              </p:cNvSpPr>
              <p:nvPr/>
            </p:nvSpPr>
            <p:spPr bwMode="auto">
              <a:xfrm>
                <a:off x="3062" y="2196"/>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54" name="Line 2733"/>
              <p:cNvSpPr>
                <a:spLocks noChangeShapeType="1"/>
              </p:cNvSpPr>
              <p:nvPr/>
            </p:nvSpPr>
            <p:spPr bwMode="auto">
              <a:xfrm>
                <a:off x="3157" y="2251"/>
                <a:ext cx="56" cy="4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30" name="Group 2734"/>
            <p:cNvGrpSpPr>
              <a:grpSpLocks/>
            </p:cNvGrpSpPr>
            <p:nvPr/>
          </p:nvGrpSpPr>
          <p:grpSpPr bwMode="auto">
            <a:xfrm>
              <a:off x="2415" y="2387"/>
              <a:ext cx="439" cy="271"/>
              <a:chOff x="2415" y="2387"/>
              <a:chExt cx="439" cy="271"/>
            </a:xfrm>
          </p:grpSpPr>
          <p:sp>
            <p:nvSpPr>
              <p:cNvPr id="52545" name="Freeform 2735"/>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2546" name="Line 2736"/>
              <p:cNvSpPr>
                <a:spLocks noChangeShapeType="1"/>
              </p:cNvSpPr>
              <p:nvPr/>
            </p:nvSpPr>
            <p:spPr bwMode="auto">
              <a:xfrm>
                <a:off x="2415" y="2387"/>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47" name="Line 2737"/>
              <p:cNvSpPr>
                <a:spLocks noChangeShapeType="1"/>
              </p:cNvSpPr>
              <p:nvPr/>
            </p:nvSpPr>
            <p:spPr bwMode="auto">
              <a:xfrm>
                <a:off x="2512" y="2443"/>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48" name="Line 2738"/>
              <p:cNvSpPr>
                <a:spLocks noChangeShapeType="1"/>
              </p:cNvSpPr>
              <p:nvPr/>
            </p:nvSpPr>
            <p:spPr bwMode="auto">
              <a:xfrm>
                <a:off x="2607" y="250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49" name="Line 2739"/>
              <p:cNvSpPr>
                <a:spLocks noChangeShapeType="1"/>
              </p:cNvSpPr>
              <p:nvPr/>
            </p:nvSpPr>
            <p:spPr bwMode="auto">
              <a:xfrm>
                <a:off x="2702" y="2562"/>
                <a:ext cx="56"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31" name="Group 2740"/>
            <p:cNvGrpSpPr>
              <a:grpSpLocks/>
            </p:cNvGrpSpPr>
            <p:nvPr/>
          </p:nvGrpSpPr>
          <p:grpSpPr bwMode="auto">
            <a:xfrm>
              <a:off x="1944" y="2387"/>
              <a:ext cx="439" cy="271"/>
              <a:chOff x="1944" y="2387"/>
              <a:chExt cx="439" cy="271"/>
            </a:xfrm>
          </p:grpSpPr>
          <p:sp>
            <p:nvSpPr>
              <p:cNvPr id="52540" name="Freeform 2741"/>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2541" name="Line 2742"/>
              <p:cNvSpPr>
                <a:spLocks noChangeShapeType="1"/>
              </p:cNvSpPr>
              <p:nvPr/>
            </p:nvSpPr>
            <p:spPr bwMode="auto">
              <a:xfrm>
                <a:off x="1944" y="238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42" name="Line 2743"/>
              <p:cNvSpPr>
                <a:spLocks noChangeShapeType="1"/>
              </p:cNvSpPr>
              <p:nvPr/>
            </p:nvSpPr>
            <p:spPr bwMode="auto">
              <a:xfrm>
                <a:off x="2040" y="2443"/>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43" name="Line 2744"/>
              <p:cNvSpPr>
                <a:spLocks noChangeShapeType="1"/>
              </p:cNvSpPr>
              <p:nvPr/>
            </p:nvSpPr>
            <p:spPr bwMode="auto">
              <a:xfrm>
                <a:off x="2136" y="250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44" name="Line 2745"/>
              <p:cNvSpPr>
                <a:spLocks noChangeShapeType="1"/>
              </p:cNvSpPr>
              <p:nvPr/>
            </p:nvSpPr>
            <p:spPr bwMode="auto">
              <a:xfrm>
                <a:off x="2231" y="2562"/>
                <a:ext cx="56"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32" name="Group 2746"/>
            <p:cNvGrpSpPr>
              <a:grpSpLocks/>
            </p:cNvGrpSpPr>
            <p:nvPr/>
          </p:nvGrpSpPr>
          <p:grpSpPr bwMode="auto">
            <a:xfrm>
              <a:off x="2399" y="3304"/>
              <a:ext cx="447" cy="279"/>
              <a:chOff x="2399" y="3304"/>
              <a:chExt cx="447" cy="279"/>
            </a:xfrm>
          </p:grpSpPr>
          <p:sp>
            <p:nvSpPr>
              <p:cNvPr id="52535" name="Freeform 2747"/>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4"/>
                    </a:lnTo>
                    <a:lnTo>
                      <a:pt x="32" y="0"/>
                    </a:lnTo>
                    <a:lnTo>
                      <a:pt x="112" y="79"/>
                    </a:lnTo>
                    <a:close/>
                  </a:path>
                </a:pathLst>
              </a:custGeom>
              <a:solidFill>
                <a:schemeClr val="tx1"/>
              </a:solidFill>
              <a:ln w="9525">
                <a:solidFill>
                  <a:schemeClr val="tx1"/>
                </a:solidFill>
                <a:round/>
                <a:headEnd/>
                <a:tailEnd/>
              </a:ln>
            </p:spPr>
            <p:txBody>
              <a:bodyPr/>
              <a:lstStyle/>
              <a:p>
                <a:endParaRPr lang="en-US"/>
              </a:p>
            </p:txBody>
          </p:sp>
          <p:sp>
            <p:nvSpPr>
              <p:cNvPr id="52536" name="Line 2748"/>
              <p:cNvSpPr>
                <a:spLocks noChangeShapeType="1"/>
              </p:cNvSpPr>
              <p:nvPr/>
            </p:nvSpPr>
            <p:spPr bwMode="auto">
              <a:xfrm>
                <a:off x="2399" y="3304"/>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37" name="Line 2749"/>
              <p:cNvSpPr>
                <a:spLocks noChangeShapeType="1"/>
              </p:cNvSpPr>
              <p:nvPr/>
            </p:nvSpPr>
            <p:spPr bwMode="auto">
              <a:xfrm>
                <a:off x="2495" y="3360"/>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38" name="Line 2750"/>
              <p:cNvSpPr>
                <a:spLocks noChangeShapeType="1"/>
              </p:cNvSpPr>
              <p:nvPr/>
            </p:nvSpPr>
            <p:spPr bwMode="auto">
              <a:xfrm>
                <a:off x="2590" y="3424"/>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39" name="Line 2751"/>
              <p:cNvSpPr>
                <a:spLocks noChangeShapeType="1"/>
              </p:cNvSpPr>
              <p:nvPr/>
            </p:nvSpPr>
            <p:spPr bwMode="auto">
              <a:xfrm>
                <a:off x="2687" y="3480"/>
                <a:ext cx="63"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33" name="Group 2752"/>
            <p:cNvGrpSpPr>
              <a:grpSpLocks/>
            </p:cNvGrpSpPr>
            <p:nvPr/>
          </p:nvGrpSpPr>
          <p:grpSpPr bwMode="auto">
            <a:xfrm>
              <a:off x="1936" y="3304"/>
              <a:ext cx="431" cy="271"/>
              <a:chOff x="1936" y="3304"/>
              <a:chExt cx="431" cy="271"/>
            </a:xfrm>
          </p:grpSpPr>
          <p:sp>
            <p:nvSpPr>
              <p:cNvPr id="52530" name="Freeform 2753"/>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0"/>
                    </a:lnTo>
                    <a:lnTo>
                      <a:pt x="16" y="16"/>
                    </a:lnTo>
                    <a:lnTo>
                      <a:pt x="32" y="0"/>
                    </a:lnTo>
                    <a:lnTo>
                      <a:pt x="112" y="79"/>
                    </a:lnTo>
                    <a:close/>
                  </a:path>
                </a:pathLst>
              </a:custGeom>
              <a:solidFill>
                <a:schemeClr val="tx1"/>
              </a:solidFill>
              <a:ln w="9525">
                <a:solidFill>
                  <a:schemeClr val="tx1"/>
                </a:solidFill>
                <a:round/>
                <a:headEnd/>
                <a:tailEnd/>
              </a:ln>
            </p:spPr>
            <p:txBody>
              <a:bodyPr/>
              <a:lstStyle/>
              <a:p>
                <a:endParaRPr lang="en-US"/>
              </a:p>
            </p:txBody>
          </p:sp>
          <p:sp>
            <p:nvSpPr>
              <p:cNvPr id="52531" name="Line 2754"/>
              <p:cNvSpPr>
                <a:spLocks noChangeShapeType="1"/>
              </p:cNvSpPr>
              <p:nvPr/>
            </p:nvSpPr>
            <p:spPr bwMode="auto">
              <a:xfrm>
                <a:off x="1936" y="3304"/>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32" name="Line 2755"/>
              <p:cNvSpPr>
                <a:spLocks noChangeShapeType="1"/>
              </p:cNvSpPr>
              <p:nvPr/>
            </p:nvSpPr>
            <p:spPr bwMode="auto">
              <a:xfrm>
                <a:off x="2032" y="3360"/>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33" name="Line 2756"/>
              <p:cNvSpPr>
                <a:spLocks noChangeShapeType="1"/>
              </p:cNvSpPr>
              <p:nvPr/>
            </p:nvSpPr>
            <p:spPr bwMode="auto">
              <a:xfrm>
                <a:off x="2127" y="3424"/>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34" name="Line 2757"/>
              <p:cNvSpPr>
                <a:spLocks noChangeShapeType="1"/>
              </p:cNvSpPr>
              <p:nvPr/>
            </p:nvSpPr>
            <p:spPr bwMode="auto">
              <a:xfrm>
                <a:off x="2224" y="3480"/>
                <a:ext cx="47"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34" name="Group 2758"/>
            <p:cNvGrpSpPr>
              <a:grpSpLocks/>
            </p:cNvGrpSpPr>
            <p:nvPr/>
          </p:nvGrpSpPr>
          <p:grpSpPr bwMode="auto">
            <a:xfrm>
              <a:off x="2400" y="3304"/>
              <a:ext cx="414" cy="279"/>
              <a:chOff x="2400" y="3304"/>
              <a:chExt cx="414" cy="279"/>
            </a:xfrm>
          </p:grpSpPr>
          <p:sp>
            <p:nvSpPr>
              <p:cNvPr id="52525" name="Freeform 2759"/>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2526" name="Line 2760"/>
              <p:cNvSpPr>
                <a:spLocks noChangeShapeType="1"/>
              </p:cNvSpPr>
              <p:nvPr/>
            </p:nvSpPr>
            <p:spPr bwMode="auto">
              <a:xfrm flipV="1">
                <a:off x="2400" y="3536"/>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27" name="Line 2761"/>
              <p:cNvSpPr>
                <a:spLocks noChangeShapeType="1"/>
              </p:cNvSpPr>
              <p:nvPr/>
            </p:nvSpPr>
            <p:spPr bwMode="auto">
              <a:xfrm flipV="1">
                <a:off x="2495" y="3473"/>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28" name="Line 2762"/>
              <p:cNvSpPr>
                <a:spLocks noChangeShapeType="1"/>
              </p:cNvSpPr>
              <p:nvPr/>
            </p:nvSpPr>
            <p:spPr bwMode="auto">
              <a:xfrm flipV="1">
                <a:off x="2583" y="3409"/>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29" name="Line 2763"/>
              <p:cNvSpPr>
                <a:spLocks noChangeShapeType="1"/>
              </p:cNvSpPr>
              <p:nvPr/>
            </p:nvSpPr>
            <p:spPr bwMode="auto">
              <a:xfrm flipV="1">
                <a:off x="2678" y="3368"/>
                <a:ext cx="40"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35" name="Group 2764"/>
            <p:cNvGrpSpPr>
              <a:grpSpLocks/>
            </p:cNvGrpSpPr>
            <p:nvPr/>
          </p:nvGrpSpPr>
          <p:grpSpPr bwMode="auto">
            <a:xfrm>
              <a:off x="2400" y="3001"/>
              <a:ext cx="422" cy="271"/>
              <a:chOff x="2400" y="3001"/>
              <a:chExt cx="422" cy="271"/>
            </a:xfrm>
          </p:grpSpPr>
          <p:sp>
            <p:nvSpPr>
              <p:cNvPr id="52520" name="Freeform 2765"/>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2521" name="Line 2766"/>
              <p:cNvSpPr>
                <a:spLocks noChangeShapeType="1"/>
              </p:cNvSpPr>
              <p:nvPr/>
            </p:nvSpPr>
            <p:spPr bwMode="auto">
              <a:xfrm flipV="1">
                <a:off x="2400" y="3225"/>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22" name="Line 2767"/>
              <p:cNvSpPr>
                <a:spLocks noChangeShapeType="1"/>
              </p:cNvSpPr>
              <p:nvPr/>
            </p:nvSpPr>
            <p:spPr bwMode="auto">
              <a:xfrm flipV="1">
                <a:off x="2496" y="3170"/>
                <a:ext cx="70" cy="3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23" name="Line 2768"/>
              <p:cNvSpPr>
                <a:spLocks noChangeShapeType="1"/>
              </p:cNvSpPr>
              <p:nvPr/>
            </p:nvSpPr>
            <p:spPr bwMode="auto">
              <a:xfrm flipV="1">
                <a:off x="2590" y="3105"/>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24" name="Line 2769"/>
              <p:cNvSpPr>
                <a:spLocks noChangeShapeType="1"/>
              </p:cNvSpPr>
              <p:nvPr/>
            </p:nvSpPr>
            <p:spPr bwMode="auto">
              <a:xfrm flipV="1">
                <a:off x="2678" y="3065"/>
                <a:ext cx="48" cy="2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36" name="Group 2770"/>
            <p:cNvGrpSpPr>
              <a:grpSpLocks/>
            </p:cNvGrpSpPr>
            <p:nvPr/>
          </p:nvGrpSpPr>
          <p:grpSpPr bwMode="auto">
            <a:xfrm>
              <a:off x="3318" y="3001"/>
              <a:ext cx="422" cy="271"/>
              <a:chOff x="3318" y="3001"/>
              <a:chExt cx="422" cy="271"/>
            </a:xfrm>
          </p:grpSpPr>
          <p:sp>
            <p:nvSpPr>
              <p:cNvPr id="52515" name="Freeform 2771"/>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2516" name="Line 2772"/>
              <p:cNvSpPr>
                <a:spLocks noChangeShapeType="1"/>
              </p:cNvSpPr>
              <p:nvPr/>
            </p:nvSpPr>
            <p:spPr bwMode="auto">
              <a:xfrm flipV="1">
                <a:off x="3318" y="3225"/>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17" name="Line 2773"/>
              <p:cNvSpPr>
                <a:spLocks noChangeShapeType="1"/>
              </p:cNvSpPr>
              <p:nvPr/>
            </p:nvSpPr>
            <p:spPr bwMode="auto">
              <a:xfrm flipV="1">
                <a:off x="3414" y="3169"/>
                <a:ext cx="71"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18" name="Line 2774"/>
              <p:cNvSpPr>
                <a:spLocks noChangeShapeType="1"/>
              </p:cNvSpPr>
              <p:nvPr/>
            </p:nvSpPr>
            <p:spPr bwMode="auto">
              <a:xfrm flipV="1">
                <a:off x="3509" y="3106"/>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19" name="Line 2775"/>
              <p:cNvSpPr>
                <a:spLocks noChangeShapeType="1"/>
              </p:cNvSpPr>
              <p:nvPr/>
            </p:nvSpPr>
            <p:spPr bwMode="auto">
              <a:xfrm flipV="1">
                <a:off x="3596" y="3065"/>
                <a:ext cx="48" cy="2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37" name="Group 2776"/>
            <p:cNvGrpSpPr>
              <a:grpSpLocks/>
            </p:cNvGrpSpPr>
            <p:nvPr/>
          </p:nvGrpSpPr>
          <p:grpSpPr bwMode="auto">
            <a:xfrm>
              <a:off x="3325" y="2076"/>
              <a:ext cx="439" cy="271"/>
              <a:chOff x="3325" y="2076"/>
              <a:chExt cx="439" cy="271"/>
            </a:xfrm>
          </p:grpSpPr>
          <p:sp>
            <p:nvSpPr>
              <p:cNvPr id="52510" name="Freeform 2777"/>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2511" name="Line 2778"/>
              <p:cNvSpPr>
                <a:spLocks noChangeShapeType="1"/>
              </p:cNvSpPr>
              <p:nvPr/>
            </p:nvSpPr>
            <p:spPr bwMode="auto">
              <a:xfrm>
                <a:off x="3325" y="2076"/>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12" name="Line 2779"/>
              <p:cNvSpPr>
                <a:spLocks noChangeShapeType="1"/>
              </p:cNvSpPr>
              <p:nvPr/>
            </p:nvSpPr>
            <p:spPr bwMode="auto">
              <a:xfrm>
                <a:off x="3422" y="2132"/>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13" name="Line 2780"/>
              <p:cNvSpPr>
                <a:spLocks noChangeShapeType="1"/>
              </p:cNvSpPr>
              <p:nvPr/>
            </p:nvSpPr>
            <p:spPr bwMode="auto">
              <a:xfrm>
                <a:off x="3517" y="2196"/>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14" name="Line 2781"/>
              <p:cNvSpPr>
                <a:spLocks noChangeShapeType="1"/>
              </p:cNvSpPr>
              <p:nvPr/>
            </p:nvSpPr>
            <p:spPr bwMode="auto">
              <a:xfrm>
                <a:off x="3612" y="2251"/>
                <a:ext cx="56" cy="4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38" name="Group 2782"/>
            <p:cNvGrpSpPr>
              <a:grpSpLocks/>
            </p:cNvGrpSpPr>
            <p:nvPr/>
          </p:nvGrpSpPr>
          <p:grpSpPr bwMode="auto">
            <a:xfrm>
              <a:off x="3788" y="2068"/>
              <a:ext cx="431" cy="287"/>
              <a:chOff x="3788" y="2068"/>
              <a:chExt cx="431" cy="287"/>
            </a:xfrm>
          </p:grpSpPr>
          <p:sp>
            <p:nvSpPr>
              <p:cNvPr id="52505" name="Freeform 2783"/>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tx1"/>
              </a:solidFill>
              <a:ln w="9525">
                <a:solidFill>
                  <a:schemeClr val="tx1"/>
                </a:solidFill>
                <a:round/>
                <a:headEnd/>
                <a:tailEnd/>
              </a:ln>
            </p:spPr>
            <p:txBody>
              <a:bodyPr/>
              <a:lstStyle/>
              <a:p>
                <a:endParaRPr lang="en-US"/>
              </a:p>
            </p:txBody>
          </p:sp>
          <p:sp>
            <p:nvSpPr>
              <p:cNvPr id="52506" name="Line 2784"/>
              <p:cNvSpPr>
                <a:spLocks noChangeShapeType="1"/>
              </p:cNvSpPr>
              <p:nvPr/>
            </p:nvSpPr>
            <p:spPr bwMode="auto">
              <a:xfrm>
                <a:off x="3788" y="2068"/>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07" name="Line 2785"/>
              <p:cNvSpPr>
                <a:spLocks noChangeShapeType="1"/>
              </p:cNvSpPr>
              <p:nvPr/>
            </p:nvSpPr>
            <p:spPr bwMode="auto">
              <a:xfrm>
                <a:off x="3885" y="2132"/>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08" name="Line 2786"/>
              <p:cNvSpPr>
                <a:spLocks noChangeShapeType="1"/>
              </p:cNvSpPr>
              <p:nvPr/>
            </p:nvSpPr>
            <p:spPr bwMode="auto">
              <a:xfrm>
                <a:off x="3973" y="2196"/>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09" name="Line 2787"/>
              <p:cNvSpPr>
                <a:spLocks noChangeShapeType="1"/>
              </p:cNvSpPr>
              <p:nvPr/>
            </p:nvSpPr>
            <p:spPr bwMode="auto">
              <a:xfrm>
                <a:off x="4067" y="2251"/>
                <a:ext cx="56" cy="4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39" name="Group 2788"/>
            <p:cNvGrpSpPr>
              <a:grpSpLocks/>
            </p:cNvGrpSpPr>
            <p:nvPr/>
          </p:nvGrpSpPr>
          <p:grpSpPr bwMode="auto">
            <a:xfrm>
              <a:off x="4251" y="2084"/>
              <a:ext cx="431" cy="263"/>
              <a:chOff x="4251" y="2084"/>
              <a:chExt cx="431" cy="263"/>
            </a:xfrm>
          </p:grpSpPr>
          <p:sp>
            <p:nvSpPr>
              <p:cNvPr id="52500" name="Freeform 2789"/>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2501" name="Line 2790"/>
              <p:cNvSpPr>
                <a:spLocks noChangeShapeType="1"/>
              </p:cNvSpPr>
              <p:nvPr/>
            </p:nvSpPr>
            <p:spPr bwMode="auto">
              <a:xfrm>
                <a:off x="4251" y="2084"/>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02" name="Line 2791"/>
              <p:cNvSpPr>
                <a:spLocks noChangeShapeType="1"/>
              </p:cNvSpPr>
              <p:nvPr/>
            </p:nvSpPr>
            <p:spPr bwMode="auto">
              <a:xfrm>
                <a:off x="4348" y="2140"/>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03" name="Line 2792"/>
              <p:cNvSpPr>
                <a:spLocks noChangeShapeType="1"/>
              </p:cNvSpPr>
              <p:nvPr/>
            </p:nvSpPr>
            <p:spPr bwMode="auto">
              <a:xfrm>
                <a:off x="4443" y="2203"/>
                <a:ext cx="71"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504" name="Line 2793"/>
              <p:cNvSpPr>
                <a:spLocks noChangeShapeType="1"/>
              </p:cNvSpPr>
              <p:nvPr/>
            </p:nvSpPr>
            <p:spPr bwMode="auto">
              <a:xfrm>
                <a:off x="4539" y="2259"/>
                <a:ext cx="47"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40" name="Group 2794"/>
            <p:cNvGrpSpPr>
              <a:grpSpLocks/>
            </p:cNvGrpSpPr>
            <p:nvPr/>
          </p:nvGrpSpPr>
          <p:grpSpPr bwMode="auto">
            <a:xfrm>
              <a:off x="4236" y="3001"/>
              <a:ext cx="430" cy="279"/>
              <a:chOff x="4236" y="3001"/>
              <a:chExt cx="430" cy="279"/>
            </a:xfrm>
          </p:grpSpPr>
          <p:sp>
            <p:nvSpPr>
              <p:cNvPr id="52495" name="Freeform 2795"/>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2496" name="Line 2796"/>
              <p:cNvSpPr>
                <a:spLocks noChangeShapeType="1"/>
              </p:cNvSpPr>
              <p:nvPr/>
            </p:nvSpPr>
            <p:spPr bwMode="auto">
              <a:xfrm flipV="1">
                <a:off x="4236" y="3233"/>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97" name="Line 2797"/>
              <p:cNvSpPr>
                <a:spLocks noChangeShapeType="1"/>
              </p:cNvSpPr>
              <p:nvPr/>
            </p:nvSpPr>
            <p:spPr bwMode="auto">
              <a:xfrm flipV="1">
                <a:off x="4332" y="3169"/>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98" name="Line 2798"/>
              <p:cNvSpPr>
                <a:spLocks noChangeShapeType="1"/>
              </p:cNvSpPr>
              <p:nvPr/>
            </p:nvSpPr>
            <p:spPr bwMode="auto">
              <a:xfrm flipV="1">
                <a:off x="4419" y="3114"/>
                <a:ext cx="80"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99" name="Line 2799"/>
              <p:cNvSpPr>
                <a:spLocks noChangeShapeType="1"/>
              </p:cNvSpPr>
              <p:nvPr/>
            </p:nvSpPr>
            <p:spPr bwMode="auto">
              <a:xfrm flipV="1">
                <a:off x="4515" y="3066"/>
                <a:ext cx="55"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41" name="Group 2800"/>
            <p:cNvGrpSpPr>
              <a:grpSpLocks/>
            </p:cNvGrpSpPr>
            <p:nvPr/>
          </p:nvGrpSpPr>
          <p:grpSpPr bwMode="auto">
            <a:xfrm>
              <a:off x="3772" y="2682"/>
              <a:ext cx="423" cy="287"/>
              <a:chOff x="3772" y="2682"/>
              <a:chExt cx="423" cy="287"/>
            </a:xfrm>
          </p:grpSpPr>
          <p:sp>
            <p:nvSpPr>
              <p:cNvPr id="52490" name="Freeform 2801"/>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tx1"/>
              </a:solidFill>
              <a:ln w="9525">
                <a:solidFill>
                  <a:schemeClr val="tx1"/>
                </a:solidFill>
                <a:round/>
                <a:headEnd/>
                <a:tailEnd/>
              </a:ln>
            </p:spPr>
            <p:txBody>
              <a:bodyPr/>
              <a:lstStyle/>
              <a:p>
                <a:endParaRPr lang="en-US"/>
              </a:p>
            </p:txBody>
          </p:sp>
          <p:sp>
            <p:nvSpPr>
              <p:cNvPr id="52491" name="Line 2802"/>
              <p:cNvSpPr>
                <a:spLocks noChangeShapeType="1"/>
              </p:cNvSpPr>
              <p:nvPr/>
            </p:nvSpPr>
            <p:spPr bwMode="auto">
              <a:xfrm>
                <a:off x="3772" y="2682"/>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92" name="Line 2803"/>
              <p:cNvSpPr>
                <a:spLocks noChangeShapeType="1"/>
              </p:cNvSpPr>
              <p:nvPr/>
            </p:nvSpPr>
            <p:spPr bwMode="auto">
              <a:xfrm>
                <a:off x="3868" y="2746"/>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93" name="Line 2804"/>
              <p:cNvSpPr>
                <a:spLocks noChangeShapeType="1"/>
              </p:cNvSpPr>
              <p:nvPr/>
            </p:nvSpPr>
            <p:spPr bwMode="auto">
              <a:xfrm>
                <a:off x="3957" y="2810"/>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94" name="Line 2805"/>
              <p:cNvSpPr>
                <a:spLocks noChangeShapeType="1"/>
              </p:cNvSpPr>
              <p:nvPr/>
            </p:nvSpPr>
            <p:spPr bwMode="auto">
              <a:xfrm>
                <a:off x="4051" y="2873"/>
                <a:ext cx="48"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42" name="Group 2806"/>
            <p:cNvGrpSpPr>
              <a:grpSpLocks/>
            </p:cNvGrpSpPr>
            <p:nvPr/>
          </p:nvGrpSpPr>
          <p:grpSpPr bwMode="auto">
            <a:xfrm>
              <a:off x="3780" y="2387"/>
              <a:ext cx="431" cy="279"/>
              <a:chOff x="3780" y="2387"/>
              <a:chExt cx="431" cy="279"/>
            </a:xfrm>
          </p:grpSpPr>
          <p:sp>
            <p:nvSpPr>
              <p:cNvPr id="52485" name="Freeform 2807"/>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tx1"/>
              </a:solidFill>
              <a:ln w="9525">
                <a:solidFill>
                  <a:schemeClr val="tx1"/>
                </a:solidFill>
                <a:round/>
                <a:headEnd/>
                <a:tailEnd/>
              </a:ln>
            </p:spPr>
            <p:txBody>
              <a:bodyPr/>
              <a:lstStyle/>
              <a:p>
                <a:endParaRPr lang="en-US"/>
              </a:p>
            </p:txBody>
          </p:sp>
          <p:sp>
            <p:nvSpPr>
              <p:cNvPr id="52486" name="Line 2808"/>
              <p:cNvSpPr>
                <a:spLocks noChangeShapeType="1"/>
              </p:cNvSpPr>
              <p:nvPr/>
            </p:nvSpPr>
            <p:spPr bwMode="auto">
              <a:xfrm>
                <a:off x="3780" y="2387"/>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87" name="Line 2809"/>
              <p:cNvSpPr>
                <a:spLocks noChangeShapeType="1"/>
              </p:cNvSpPr>
              <p:nvPr/>
            </p:nvSpPr>
            <p:spPr bwMode="auto">
              <a:xfrm>
                <a:off x="3877" y="2451"/>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88" name="Line 2810"/>
              <p:cNvSpPr>
                <a:spLocks noChangeShapeType="1"/>
              </p:cNvSpPr>
              <p:nvPr/>
            </p:nvSpPr>
            <p:spPr bwMode="auto">
              <a:xfrm>
                <a:off x="3965" y="2507"/>
                <a:ext cx="78"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89" name="Line 2811"/>
              <p:cNvSpPr>
                <a:spLocks noChangeShapeType="1"/>
              </p:cNvSpPr>
              <p:nvPr/>
            </p:nvSpPr>
            <p:spPr bwMode="auto">
              <a:xfrm>
                <a:off x="4060" y="2570"/>
                <a:ext cx="55"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43" name="Group 2812"/>
            <p:cNvGrpSpPr>
              <a:grpSpLocks/>
            </p:cNvGrpSpPr>
            <p:nvPr/>
          </p:nvGrpSpPr>
          <p:grpSpPr bwMode="auto">
            <a:xfrm>
              <a:off x="3780" y="1781"/>
              <a:ext cx="415" cy="263"/>
              <a:chOff x="3780" y="1781"/>
              <a:chExt cx="415" cy="263"/>
            </a:xfrm>
          </p:grpSpPr>
          <p:sp>
            <p:nvSpPr>
              <p:cNvPr id="52480" name="Freeform 2813"/>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2481" name="Line 2814"/>
              <p:cNvSpPr>
                <a:spLocks noChangeShapeType="1"/>
              </p:cNvSpPr>
              <p:nvPr/>
            </p:nvSpPr>
            <p:spPr bwMode="auto">
              <a:xfrm flipV="1">
                <a:off x="3780" y="1996"/>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82" name="Line 2815"/>
              <p:cNvSpPr>
                <a:spLocks noChangeShapeType="1"/>
              </p:cNvSpPr>
              <p:nvPr/>
            </p:nvSpPr>
            <p:spPr bwMode="auto">
              <a:xfrm flipV="1">
                <a:off x="3876" y="1940"/>
                <a:ext cx="72" cy="4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83" name="Line 2816"/>
              <p:cNvSpPr>
                <a:spLocks noChangeShapeType="1"/>
              </p:cNvSpPr>
              <p:nvPr/>
            </p:nvSpPr>
            <p:spPr bwMode="auto">
              <a:xfrm flipV="1">
                <a:off x="3973" y="1878"/>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84" name="Line 2817"/>
              <p:cNvSpPr>
                <a:spLocks noChangeShapeType="1"/>
              </p:cNvSpPr>
              <p:nvPr/>
            </p:nvSpPr>
            <p:spPr bwMode="auto">
              <a:xfrm flipV="1">
                <a:off x="4059" y="1846"/>
                <a:ext cx="40" cy="1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44" name="Group 2818"/>
            <p:cNvGrpSpPr>
              <a:grpSpLocks/>
            </p:cNvGrpSpPr>
            <p:nvPr/>
          </p:nvGrpSpPr>
          <p:grpSpPr bwMode="auto">
            <a:xfrm>
              <a:off x="3780" y="1765"/>
              <a:ext cx="447" cy="279"/>
              <a:chOff x="3780" y="1765"/>
              <a:chExt cx="447" cy="279"/>
            </a:xfrm>
          </p:grpSpPr>
          <p:sp>
            <p:nvSpPr>
              <p:cNvPr id="52475" name="Freeform 2819"/>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2476" name="Line 2820"/>
              <p:cNvSpPr>
                <a:spLocks noChangeShapeType="1"/>
              </p:cNvSpPr>
              <p:nvPr/>
            </p:nvSpPr>
            <p:spPr bwMode="auto">
              <a:xfrm>
                <a:off x="3780" y="1765"/>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77" name="Line 2821"/>
              <p:cNvSpPr>
                <a:spLocks noChangeShapeType="1"/>
              </p:cNvSpPr>
              <p:nvPr/>
            </p:nvSpPr>
            <p:spPr bwMode="auto">
              <a:xfrm>
                <a:off x="3877" y="1821"/>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78" name="Line 2822"/>
              <p:cNvSpPr>
                <a:spLocks noChangeShapeType="1"/>
              </p:cNvSpPr>
              <p:nvPr/>
            </p:nvSpPr>
            <p:spPr bwMode="auto">
              <a:xfrm>
                <a:off x="3972" y="1884"/>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79" name="Line 2823"/>
              <p:cNvSpPr>
                <a:spLocks noChangeShapeType="1"/>
              </p:cNvSpPr>
              <p:nvPr/>
            </p:nvSpPr>
            <p:spPr bwMode="auto">
              <a:xfrm>
                <a:off x="4068" y="1940"/>
                <a:ext cx="63"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45" name="Group 2824"/>
            <p:cNvGrpSpPr>
              <a:grpSpLocks/>
            </p:cNvGrpSpPr>
            <p:nvPr/>
          </p:nvGrpSpPr>
          <p:grpSpPr bwMode="auto">
            <a:xfrm>
              <a:off x="3326" y="1781"/>
              <a:ext cx="430" cy="255"/>
              <a:chOff x="3326" y="1781"/>
              <a:chExt cx="430" cy="255"/>
            </a:xfrm>
          </p:grpSpPr>
          <p:sp>
            <p:nvSpPr>
              <p:cNvPr id="52470" name="Freeform 2825"/>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2471" name="Line 2826"/>
              <p:cNvSpPr>
                <a:spLocks noChangeShapeType="1"/>
              </p:cNvSpPr>
              <p:nvPr/>
            </p:nvSpPr>
            <p:spPr bwMode="auto">
              <a:xfrm>
                <a:off x="3326" y="1781"/>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72" name="Line 2827"/>
              <p:cNvSpPr>
                <a:spLocks noChangeShapeType="1"/>
              </p:cNvSpPr>
              <p:nvPr/>
            </p:nvSpPr>
            <p:spPr bwMode="auto">
              <a:xfrm>
                <a:off x="3422" y="1837"/>
                <a:ext cx="79"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73" name="Line 2828"/>
              <p:cNvSpPr>
                <a:spLocks noChangeShapeType="1"/>
              </p:cNvSpPr>
              <p:nvPr/>
            </p:nvSpPr>
            <p:spPr bwMode="auto">
              <a:xfrm>
                <a:off x="3516" y="1892"/>
                <a:ext cx="80"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74" name="Line 2829"/>
              <p:cNvSpPr>
                <a:spLocks noChangeShapeType="1"/>
              </p:cNvSpPr>
              <p:nvPr/>
            </p:nvSpPr>
            <p:spPr bwMode="auto">
              <a:xfrm>
                <a:off x="3612" y="1948"/>
                <a:ext cx="48"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46" name="Group 2830"/>
            <p:cNvGrpSpPr>
              <a:grpSpLocks/>
            </p:cNvGrpSpPr>
            <p:nvPr/>
          </p:nvGrpSpPr>
          <p:grpSpPr bwMode="auto">
            <a:xfrm>
              <a:off x="3325" y="2698"/>
              <a:ext cx="415" cy="279"/>
              <a:chOff x="3325" y="2698"/>
              <a:chExt cx="415" cy="279"/>
            </a:xfrm>
          </p:grpSpPr>
          <p:sp>
            <p:nvSpPr>
              <p:cNvPr id="52465" name="Freeform 2831"/>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tx1"/>
              </a:solidFill>
              <a:ln w="9525">
                <a:solidFill>
                  <a:schemeClr val="tx1"/>
                </a:solidFill>
                <a:round/>
                <a:headEnd/>
                <a:tailEnd/>
              </a:ln>
            </p:spPr>
            <p:txBody>
              <a:bodyPr/>
              <a:lstStyle/>
              <a:p>
                <a:endParaRPr lang="en-US"/>
              </a:p>
            </p:txBody>
          </p:sp>
          <p:sp>
            <p:nvSpPr>
              <p:cNvPr id="52466" name="Line 2832"/>
              <p:cNvSpPr>
                <a:spLocks noChangeShapeType="1"/>
              </p:cNvSpPr>
              <p:nvPr/>
            </p:nvSpPr>
            <p:spPr bwMode="auto">
              <a:xfrm>
                <a:off x="3325" y="2698"/>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67" name="Line 2833"/>
              <p:cNvSpPr>
                <a:spLocks noChangeShapeType="1"/>
              </p:cNvSpPr>
              <p:nvPr/>
            </p:nvSpPr>
            <p:spPr bwMode="auto">
              <a:xfrm>
                <a:off x="3421" y="2762"/>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68" name="Line 2834"/>
              <p:cNvSpPr>
                <a:spLocks noChangeShapeType="1"/>
              </p:cNvSpPr>
              <p:nvPr/>
            </p:nvSpPr>
            <p:spPr bwMode="auto">
              <a:xfrm>
                <a:off x="3510" y="2826"/>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69" name="Line 2835"/>
              <p:cNvSpPr>
                <a:spLocks noChangeShapeType="1"/>
              </p:cNvSpPr>
              <p:nvPr/>
            </p:nvSpPr>
            <p:spPr bwMode="auto">
              <a:xfrm>
                <a:off x="3604" y="2881"/>
                <a:ext cx="40"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47" name="Group 2836"/>
            <p:cNvGrpSpPr>
              <a:grpSpLocks/>
            </p:cNvGrpSpPr>
            <p:nvPr/>
          </p:nvGrpSpPr>
          <p:grpSpPr bwMode="auto">
            <a:xfrm>
              <a:off x="2878" y="2395"/>
              <a:ext cx="423" cy="271"/>
              <a:chOff x="2878" y="2395"/>
              <a:chExt cx="423" cy="271"/>
            </a:xfrm>
          </p:grpSpPr>
          <p:sp>
            <p:nvSpPr>
              <p:cNvPr id="52460" name="Freeform 2837"/>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tx1"/>
              </a:solidFill>
              <a:ln w="9525">
                <a:solidFill>
                  <a:schemeClr val="tx1"/>
                </a:solidFill>
                <a:round/>
                <a:headEnd/>
                <a:tailEnd/>
              </a:ln>
            </p:spPr>
            <p:txBody>
              <a:bodyPr/>
              <a:lstStyle/>
              <a:p>
                <a:endParaRPr lang="en-US"/>
              </a:p>
            </p:txBody>
          </p:sp>
          <p:sp>
            <p:nvSpPr>
              <p:cNvPr id="52461" name="Line 2838"/>
              <p:cNvSpPr>
                <a:spLocks noChangeShapeType="1"/>
              </p:cNvSpPr>
              <p:nvPr/>
            </p:nvSpPr>
            <p:spPr bwMode="auto">
              <a:xfrm>
                <a:off x="2878" y="2395"/>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62" name="Line 2839"/>
              <p:cNvSpPr>
                <a:spLocks noChangeShapeType="1"/>
              </p:cNvSpPr>
              <p:nvPr/>
            </p:nvSpPr>
            <p:spPr bwMode="auto">
              <a:xfrm>
                <a:off x="2975" y="2459"/>
                <a:ext cx="70" cy="3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63" name="Line 2840"/>
              <p:cNvSpPr>
                <a:spLocks noChangeShapeType="1"/>
              </p:cNvSpPr>
              <p:nvPr/>
            </p:nvSpPr>
            <p:spPr bwMode="auto">
              <a:xfrm>
                <a:off x="3070" y="2515"/>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64" name="Line 2841"/>
              <p:cNvSpPr>
                <a:spLocks noChangeShapeType="1"/>
              </p:cNvSpPr>
              <p:nvPr/>
            </p:nvSpPr>
            <p:spPr bwMode="auto">
              <a:xfrm>
                <a:off x="3157" y="2578"/>
                <a:ext cx="48" cy="2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48" name="Group 2842"/>
            <p:cNvGrpSpPr>
              <a:grpSpLocks/>
            </p:cNvGrpSpPr>
            <p:nvPr/>
          </p:nvGrpSpPr>
          <p:grpSpPr bwMode="auto">
            <a:xfrm>
              <a:off x="2862" y="3001"/>
              <a:ext cx="423" cy="263"/>
              <a:chOff x="2862" y="3001"/>
              <a:chExt cx="423" cy="263"/>
            </a:xfrm>
          </p:grpSpPr>
          <p:sp>
            <p:nvSpPr>
              <p:cNvPr id="52455" name="Freeform 2843"/>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3"/>
                    </a:lnTo>
                    <a:lnTo>
                      <a:pt x="32" y="0"/>
                    </a:lnTo>
                    <a:lnTo>
                      <a:pt x="112" y="79"/>
                    </a:lnTo>
                    <a:close/>
                  </a:path>
                </a:pathLst>
              </a:custGeom>
              <a:solidFill>
                <a:schemeClr val="tx1"/>
              </a:solidFill>
              <a:ln w="9525">
                <a:solidFill>
                  <a:schemeClr val="tx1"/>
                </a:solidFill>
                <a:round/>
                <a:headEnd/>
                <a:tailEnd/>
              </a:ln>
            </p:spPr>
            <p:txBody>
              <a:bodyPr/>
              <a:lstStyle/>
              <a:p>
                <a:endParaRPr lang="en-US"/>
              </a:p>
            </p:txBody>
          </p:sp>
          <p:sp>
            <p:nvSpPr>
              <p:cNvPr id="52456" name="Line 2844"/>
              <p:cNvSpPr>
                <a:spLocks noChangeShapeType="1"/>
              </p:cNvSpPr>
              <p:nvPr/>
            </p:nvSpPr>
            <p:spPr bwMode="auto">
              <a:xfrm>
                <a:off x="2862" y="3001"/>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57" name="Line 2845"/>
              <p:cNvSpPr>
                <a:spLocks noChangeShapeType="1"/>
              </p:cNvSpPr>
              <p:nvPr/>
            </p:nvSpPr>
            <p:spPr bwMode="auto">
              <a:xfrm>
                <a:off x="2958" y="305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58" name="Line 2846"/>
              <p:cNvSpPr>
                <a:spLocks noChangeShapeType="1"/>
              </p:cNvSpPr>
              <p:nvPr/>
            </p:nvSpPr>
            <p:spPr bwMode="auto">
              <a:xfrm>
                <a:off x="3054" y="3121"/>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59" name="Line 2847"/>
              <p:cNvSpPr>
                <a:spLocks noChangeShapeType="1"/>
              </p:cNvSpPr>
              <p:nvPr/>
            </p:nvSpPr>
            <p:spPr bwMode="auto">
              <a:xfrm>
                <a:off x="3150" y="3177"/>
                <a:ext cx="39" cy="3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449" name="Group 2848"/>
            <p:cNvGrpSpPr>
              <a:grpSpLocks/>
            </p:cNvGrpSpPr>
            <p:nvPr/>
          </p:nvGrpSpPr>
          <p:grpSpPr bwMode="auto">
            <a:xfrm>
              <a:off x="3318" y="3304"/>
              <a:ext cx="422" cy="287"/>
              <a:chOff x="3318" y="3304"/>
              <a:chExt cx="422" cy="287"/>
            </a:xfrm>
          </p:grpSpPr>
          <p:sp>
            <p:nvSpPr>
              <p:cNvPr id="52450" name="Freeform 2849"/>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2451" name="Line 2850"/>
              <p:cNvSpPr>
                <a:spLocks noChangeShapeType="1"/>
              </p:cNvSpPr>
              <p:nvPr/>
            </p:nvSpPr>
            <p:spPr bwMode="auto">
              <a:xfrm flipV="1">
                <a:off x="3318" y="3544"/>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52" name="Line 2851"/>
              <p:cNvSpPr>
                <a:spLocks noChangeShapeType="1"/>
              </p:cNvSpPr>
              <p:nvPr/>
            </p:nvSpPr>
            <p:spPr bwMode="auto">
              <a:xfrm flipV="1">
                <a:off x="3413" y="3481"/>
                <a:ext cx="72"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53" name="Line 2852"/>
              <p:cNvSpPr>
                <a:spLocks noChangeShapeType="1"/>
              </p:cNvSpPr>
              <p:nvPr/>
            </p:nvSpPr>
            <p:spPr bwMode="auto">
              <a:xfrm flipV="1">
                <a:off x="3501" y="341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454" name="Line 2853"/>
              <p:cNvSpPr>
                <a:spLocks noChangeShapeType="1"/>
              </p:cNvSpPr>
              <p:nvPr/>
            </p:nvSpPr>
            <p:spPr bwMode="auto">
              <a:xfrm flipV="1">
                <a:off x="3596" y="3368"/>
                <a:ext cx="48"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pic>
        <p:nvPicPr>
          <p:cNvPr id="1147686" name="Picture 285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1238" y="2506663"/>
            <a:ext cx="4960937" cy="301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145408"/>
                                        </p:tgtEl>
                                        <p:attrNameLst>
                                          <p:attrName>style.visibility</p:attrName>
                                        </p:attrNameLst>
                                      </p:cBhvr>
                                      <p:to>
                                        <p:strVal val="visible"/>
                                      </p:to>
                                    </p:set>
                                    <p:animEffect transition="in" filter="wipe(up)">
                                      <p:cBhvr>
                                        <p:cTn id="7" dur="500"/>
                                        <p:tgtEl>
                                          <p:spTgt spid="1145408"/>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1145409"/>
                                        </p:tgtEl>
                                        <p:attrNameLst>
                                          <p:attrName>style.visibility</p:attrName>
                                        </p:attrNameLst>
                                      </p:cBhvr>
                                      <p:to>
                                        <p:strVal val="visible"/>
                                      </p:to>
                                    </p:set>
                                    <p:animEffect transition="in" filter="wipe(left)">
                                      <p:cBhvr>
                                        <p:cTn id="11" dur="500"/>
                                        <p:tgtEl>
                                          <p:spTgt spid="114540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nodeType="clickEffect">
                                  <p:stCondLst>
                                    <p:cond delay="0"/>
                                  </p:stCondLst>
                                  <p:childTnLst>
                                    <p:set>
                                      <p:cBhvr>
                                        <p:cTn id="15" dur="1" fill="hold">
                                          <p:stCondLst>
                                            <p:cond delay="0"/>
                                          </p:stCondLst>
                                        </p:cTn>
                                        <p:tgtEl>
                                          <p:spTgt spid="1147686"/>
                                        </p:tgtEl>
                                        <p:attrNameLst>
                                          <p:attrName>style.visibility</p:attrName>
                                        </p:attrNameLst>
                                      </p:cBhvr>
                                      <p:to>
                                        <p:strVal val="visible"/>
                                      </p:to>
                                    </p:set>
                                    <p:animEffect transition="in" filter="wipe(left)">
                                      <p:cBhvr>
                                        <p:cTn id="16" dur="500"/>
                                        <p:tgtEl>
                                          <p:spTgt spid="11476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540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298" name="Group 2"/>
          <p:cNvGrpSpPr>
            <a:grpSpLocks/>
          </p:cNvGrpSpPr>
          <p:nvPr/>
        </p:nvGrpSpPr>
        <p:grpSpPr bwMode="auto">
          <a:xfrm>
            <a:off x="2262188" y="2651125"/>
            <a:ext cx="4989512" cy="2733675"/>
            <a:chOff x="1449" y="1725"/>
            <a:chExt cx="3265" cy="1898"/>
          </a:xfrm>
        </p:grpSpPr>
        <p:grpSp>
          <p:nvGrpSpPr>
            <p:cNvPr id="56563" name="Group 3"/>
            <p:cNvGrpSpPr>
              <a:grpSpLocks/>
            </p:cNvGrpSpPr>
            <p:nvPr/>
          </p:nvGrpSpPr>
          <p:grpSpPr bwMode="auto">
            <a:xfrm>
              <a:off x="3772" y="2690"/>
              <a:ext cx="894" cy="596"/>
              <a:chOff x="3772" y="2690"/>
              <a:chExt cx="894" cy="596"/>
            </a:xfrm>
          </p:grpSpPr>
          <p:sp>
            <p:nvSpPr>
              <p:cNvPr id="57783"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rgbClr val="808080"/>
              </a:solidFill>
              <a:ln w="9525">
                <a:solidFill>
                  <a:srgbClr val="808080"/>
                </a:solidFill>
                <a:round/>
                <a:headEnd/>
                <a:tailEnd/>
              </a:ln>
            </p:spPr>
            <p:txBody>
              <a:bodyPr/>
              <a:lstStyle/>
              <a:p>
                <a:endParaRPr lang="en-US"/>
              </a:p>
            </p:txBody>
          </p:sp>
          <p:sp>
            <p:nvSpPr>
              <p:cNvPr id="57784" name="Line 5"/>
              <p:cNvSpPr>
                <a:spLocks noChangeShapeType="1"/>
              </p:cNvSpPr>
              <p:nvPr/>
            </p:nvSpPr>
            <p:spPr bwMode="auto">
              <a:xfrm flipV="1">
                <a:off x="3772" y="2757"/>
                <a:ext cx="790" cy="529"/>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564" name="Group 6"/>
            <p:cNvGrpSpPr>
              <a:grpSpLocks/>
            </p:cNvGrpSpPr>
            <p:nvPr/>
          </p:nvGrpSpPr>
          <p:grpSpPr bwMode="auto">
            <a:xfrm>
              <a:off x="1944" y="2690"/>
              <a:ext cx="894" cy="596"/>
              <a:chOff x="1944" y="2690"/>
              <a:chExt cx="894" cy="596"/>
            </a:xfrm>
          </p:grpSpPr>
          <p:sp>
            <p:nvSpPr>
              <p:cNvPr id="57781"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rgbClr val="808080"/>
              </a:solidFill>
              <a:ln w="9525">
                <a:solidFill>
                  <a:srgbClr val="808080"/>
                </a:solidFill>
                <a:round/>
                <a:headEnd/>
                <a:tailEnd/>
              </a:ln>
            </p:spPr>
            <p:txBody>
              <a:bodyPr/>
              <a:lstStyle/>
              <a:p>
                <a:endParaRPr lang="en-US"/>
              </a:p>
            </p:txBody>
          </p:sp>
          <p:sp>
            <p:nvSpPr>
              <p:cNvPr id="57782" name="Line 8"/>
              <p:cNvSpPr>
                <a:spLocks noChangeShapeType="1"/>
              </p:cNvSpPr>
              <p:nvPr/>
            </p:nvSpPr>
            <p:spPr bwMode="auto">
              <a:xfrm flipV="1">
                <a:off x="1944" y="2758"/>
                <a:ext cx="790" cy="52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565" name="Group 9"/>
            <p:cNvGrpSpPr>
              <a:grpSpLocks/>
            </p:cNvGrpSpPr>
            <p:nvPr/>
          </p:nvGrpSpPr>
          <p:grpSpPr bwMode="auto">
            <a:xfrm>
              <a:off x="1483" y="2379"/>
              <a:ext cx="429" cy="598"/>
              <a:chOff x="1483" y="2379"/>
              <a:chExt cx="429" cy="598"/>
            </a:xfrm>
          </p:grpSpPr>
          <p:sp>
            <p:nvSpPr>
              <p:cNvPr id="57779"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rgbClr val="808080"/>
              </a:solidFill>
              <a:ln w="9525">
                <a:solidFill>
                  <a:srgbClr val="808080"/>
                </a:solidFill>
                <a:round/>
                <a:headEnd/>
                <a:tailEnd/>
              </a:ln>
            </p:spPr>
            <p:txBody>
              <a:bodyPr/>
              <a:lstStyle/>
              <a:p>
                <a:endParaRPr lang="en-US"/>
              </a:p>
            </p:txBody>
          </p:sp>
          <p:sp>
            <p:nvSpPr>
              <p:cNvPr id="57780" name="Line 11"/>
              <p:cNvSpPr>
                <a:spLocks noChangeShapeType="1"/>
              </p:cNvSpPr>
              <p:nvPr/>
            </p:nvSpPr>
            <p:spPr bwMode="auto">
              <a:xfrm flipV="1">
                <a:off x="1483" y="2483"/>
                <a:ext cx="362" cy="49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566" name="Group 12"/>
            <p:cNvGrpSpPr>
              <a:grpSpLocks/>
            </p:cNvGrpSpPr>
            <p:nvPr/>
          </p:nvGrpSpPr>
          <p:grpSpPr bwMode="auto">
            <a:xfrm>
              <a:off x="1936" y="2379"/>
              <a:ext cx="894" cy="604"/>
              <a:chOff x="1936" y="2379"/>
              <a:chExt cx="894" cy="604"/>
            </a:xfrm>
          </p:grpSpPr>
          <p:sp>
            <p:nvSpPr>
              <p:cNvPr id="57777"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rgbClr val="808080"/>
              </a:solidFill>
              <a:ln w="9525">
                <a:solidFill>
                  <a:srgbClr val="808080"/>
                </a:solidFill>
                <a:round/>
                <a:headEnd/>
                <a:tailEnd/>
              </a:ln>
            </p:spPr>
            <p:txBody>
              <a:bodyPr/>
              <a:lstStyle/>
              <a:p>
                <a:endParaRPr lang="en-US"/>
              </a:p>
            </p:txBody>
          </p:sp>
          <p:sp>
            <p:nvSpPr>
              <p:cNvPr id="57778" name="Line 14"/>
              <p:cNvSpPr>
                <a:spLocks noChangeShapeType="1"/>
              </p:cNvSpPr>
              <p:nvPr/>
            </p:nvSpPr>
            <p:spPr bwMode="auto">
              <a:xfrm flipV="1">
                <a:off x="1936" y="2455"/>
                <a:ext cx="790" cy="52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567" name="Group 15"/>
            <p:cNvGrpSpPr>
              <a:grpSpLocks/>
            </p:cNvGrpSpPr>
            <p:nvPr/>
          </p:nvGrpSpPr>
          <p:grpSpPr bwMode="auto">
            <a:xfrm>
              <a:off x="1952" y="2076"/>
              <a:ext cx="886" cy="290"/>
              <a:chOff x="1952" y="2076"/>
              <a:chExt cx="886" cy="290"/>
            </a:xfrm>
          </p:grpSpPr>
          <p:sp>
            <p:nvSpPr>
              <p:cNvPr id="57775"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rgbClr val="808080"/>
              </a:solidFill>
              <a:ln w="9525">
                <a:solidFill>
                  <a:srgbClr val="808080"/>
                </a:solidFill>
                <a:round/>
                <a:headEnd/>
                <a:tailEnd/>
              </a:ln>
            </p:spPr>
            <p:txBody>
              <a:bodyPr/>
              <a:lstStyle/>
              <a:p>
                <a:endParaRPr lang="en-US"/>
              </a:p>
            </p:txBody>
          </p:sp>
          <p:sp>
            <p:nvSpPr>
              <p:cNvPr id="57776" name="Line 17"/>
              <p:cNvSpPr>
                <a:spLocks noChangeShapeType="1"/>
              </p:cNvSpPr>
              <p:nvPr/>
            </p:nvSpPr>
            <p:spPr bwMode="auto">
              <a:xfrm flipV="1">
                <a:off x="1952" y="2114"/>
                <a:ext cx="766" cy="252"/>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568" name="Group 18"/>
            <p:cNvGrpSpPr>
              <a:grpSpLocks/>
            </p:cNvGrpSpPr>
            <p:nvPr/>
          </p:nvGrpSpPr>
          <p:grpSpPr bwMode="auto">
            <a:xfrm>
              <a:off x="1481" y="1769"/>
              <a:ext cx="894" cy="283"/>
              <a:chOff x="1481" y="1769"/>
              <a:chExt cx="894" cy="283"/>
            </a:xfrm>
          </p:grpSpPr>
          <p:sp>
            <p:nvSpPr>
              <p:cNvPr id="57773"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rgbClr val="808080"/>
              </a:solidFill>
              <a:ln w="9525">
                <a:solidFill>
                  <a:srgbClr val="808080"/>
                </a:solidFill>
                <a:round/>
                <a:headEnd/>
                <a:tailEnd/>
              </a:ln>
            </p:spPr>
            <p:txBody>
              <a:bodyPr/>
              <a:lstStyle/>
              <a:p>
                <a:endParaRPr lang="en-US"/>
              </a:p>
            </p:txBody>
          </p:sp>
          <p:sp>
            <p:nvSpPr>
              <p:cNvPr id="57774" name="Line 20"/>
              <p:cNvSpPr>
                <a:spLocks noChangeShapeType="1"/>
              </p:cNvSpPr>
              <p:nvPr/>
            </p:nvSpPr>
            <p:spPr bwMode="auto">
              <a:xfrm>
                <a:off x="1481" y="1769"/>
                <a:ext cx="774"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6569" name="Oval 21"/>
            <p:cNvSpPr>
              <a:spLocks noChangeArrowheads="1"/>
            </p:cNvSpPr>
            <p:nvPr/>
          </p:nvSpPr>
          <p:spPr bwMode="auto">
            <a:xfrm>
              <a:off x="1457" y="1741"/>
              <a:ext cx="32" cy="40"/>
            </a:xfrm>
            <a:prstGeom prst="ellipse">
              <a:avLst/>
            </a:prstGeom>
            <a:solidFill>
              <a:srgbClr val="808080"/>
            </a:solidFill>
            <a:ln w="9525">
              <a:solidFill>
                <a:srgbClr val="808080"/>
              </a:solidFill>
              <a:round/>
              <a:headEnd/>
              <a:tailEnd/>
            </a:ln>
          </p:spPr>
          <p:txBody>
            <a:bodyPr/>
            <a:lstStyle/>
            <a:p>
              <a:endParaRPr lang="en-US"/>
            </a:p>
          </p:txBody>
        </p:sp>
        <p:sp>
          <p:nvSpPr>
            <p:cNvPr id="56570" name="Oval 22"/>
            <p:cNvSpPr>
              <a:spLocks noChangeArrowheads="1"/>
            </p:cNvSpPr>
            <p:nvPr/>
          </p:nvSpPr>
          <p:spPr bwMode="auto">
            <a:xfrm>
              <a:off x="1457" y="1741"/>
              <a:ext cx="32" cy="40"/>
            </a:xfrm>
            <a:prstGeom prst="ellipse">
              <a:avLst/>
            </a:prstGeom>
            <a:solidFill>
              <a:srgbClr val="808080"/>
            </a:solidFill>
            <a:ln w="25400">
              <a:solidFill>
                <a:srgbClr val="808080"/>
              </a:solidFill>
              <a:round/>
              <a:headEnd/>
              <a:tailEnd/>
            </a:ln>
          </p:spPr>
          <p:txBody>
            <a:bodyPr/>
            <a:lstStyle/>
            <a:p>
              <a:endParaRPr lang="en-US"/>
            </a:p>
          </p:txBody>
        </p:sp>
        <p:sp>
          <p:nvSpPr>
            <p:cNvPr id="56571" name="Oval 23"/>
            <p:cNvSpPr>
              <a:spLocks noChangeArrowheads="1"/>
            </p:cNvSpPr>
            <p:nvPr/>
          </p:nvSpPr>
          <p:spPr bwMode="auto">
            <a:xfrm>
              <a:off x="1457" y="2044"/>
              <a:ext cx="40" cy="40"/>
            </a:xfrm>
            <a:prstGeom prst="ellipse">
              <a:avLst/>
            </a:prstGeom>
            <a:solidFill>
              <a:srgbClr val="808080"/>
            </a:solidFill>
            <a:ln w="9525">
              <a:solidFill>
                <a:srgbClr val="808080"/>
              </a:solidFill>
              <a:round/>
              <a:headEnd/>
              <a:tailEnd/>
            </a:ln>
          </p:spPr>
          <p:txBody>
            <a:bodyPr/>
            <a:lstStyle/>
            <a:p>
              <a:endParaRPr lang="en-US"/>
            </a:p>
          </p:txBody>
        </p:sp>
        <p:sp>
          <p:nvSpPr>
            <p:cNvPr id="56572" name="Oval 24"/>
            <p:cNvSpPr>
              <a:spLocks noChangeArrowheads="1"/>
            </p:cNvSpPr>
            <p:nvPr/>
          </p:nvSpPr>
          <p:spPr bwMode="auto">
            <a:xfrm>
              <a:off x="1457" y="2044"/>
              <a:ext cx="40" cy="40"/>
            </a:xfrm>
            <a:prstGeom prst="ellipse">
              <a:avLst/>
            </a:prstGeom>
            <a:solidFill>
              <a:srgbClr val="808080"/>
            </a:solidFill>
            <a:ln w="25400">
              <a:solidFill>
                <a:srgbClr val="808080"/>
              </a:solidFill>
              <a:round/>
              <a:headEnd/>
              <a:tailEnd/>
            </a:ln>
          </p:spPr>
          <p:txBody>
            <a:bodyPr/>
            <a:lstStyle/>
            <a:p>
              <a:endParaRPr lang="en-US"/>
            </a:p>
          </p:txBody>
        </p:sp>
        <p:sp>
          <p:nvSpPr>
            <p:cNvPr id="56573" name="Oval 25"/>
            <p:cNvSpPr>
              <a:spLocks noChangeArrowheads="1"/>
            </p:cNvSpPr>
            <p:nvPr/>
          </p:nvSpPr>
          <p:spPr bwMode="auto">
            <a:xfrm>
              <a:off x="1457" y="2355"/>
              <a:ext cx="40" cy="32"/>
            </a:xfrm>
            <a:prstGeom prst="ellipse">
              <a:avLst/>
            </a:prstGeom>
            <a:solidFill>
              <a:srgbClr val="808080"/>
            </a:solidFill>
            <a:ln w="9525">
              <a:solidFill>
                <a:srgbClr val="808080"/>
              </a:solidFill>
              <a:round/>
              <a:headEnd/>
              <a:tailEnd/>
            </a:ln>
          </p:spPr>
          <p:txBody>
            <a:bodyPr/>
            <a:lstStyle/>
            <a:p>
              <a:endParaRPr lang="en-US"/>
            </a:p>
          </p:txBody>
        </p:sp>
        <p:sp>
          <p:nvSpPr>
            <p:cNvPr id="56574" name="Oval 26"/>
            <p:cNvSpPr>
              <a:spLocks noChangeArrowheads="1"/>
            </p:cNvSpPr>
            <p:nvPr/>
          </p:nvSpPr>
          <p:spPr bwMode="auto">
            <a:xfrm>
              <a:off x="1457" y="2355"/>
              <a:ext cx="40" cy="32"/>
            </a:xfrm>
            <a:prstGeom prst="ellipse">
              <a:avLst/>
            </a:prstGeom>
            <a:solidFill>
              <a:srgbClr val="808080"/>
            </a:solidFill>
            <a:ln w="25400">
              <a:solidFill>
                <a:srgbClr val="808080"/>
              </a:solidFill>
              <a:round/>
              <a:headEnd/>
              <a:tailEnd/>
            </a:ln>
          </p:spPr>
          <p:txBody>
            <a:bodyPr/>
            <a:lstStyle/>
            <a:p>
              <a:endParaRPr lang="en-US"/>
            </a:p>
          </p:txBody>
        </p:sp>
        <p:sp>
          <p:nvSpPr>
            <p:cNvPr id="56575" name="Oval 27"/>
            <p:cNvSpPr>
              <a:spLocks noChangeArrowheads="1"/>
            </p:cNvSpPr>
            <p:nvPr/>
          </p:nvSpPr>
          <p:spPr bwMode="auto">
            <a:xfrm>
              <a:off x="1457" y="2658"/>
              <a:ext cx="32" cy="32"/>
            </a:xfrm>
            <a:prstGeom prst="ellipse">
              <a:avLst/>
            </a:prstGeom>
            <a:solidFill>
              <a:srgbClr val="808080"/>
            </a:solidFill>
            <a:ln w="9525">
              <a:solidFill>
                <a:srgbClr val="808080"/>
              </a:solidFill>
              <a:round/>
              <a:headEnd/>
              <a:tailEnd/>
            </a:ln>
          </p:spPr>
          <p:txBody>
            <a:bodyPr/>
            <a:lstStyle/>
            <a:p>
              <a:endParaRPr lang="en-US"/>
            </a:p>
          </p:txBody>
        </p:sp>
        <p:sp>
          <p:nvSpPr>
            <p:cNvPr id="56576" name="Oval 28"/>
            <p:cNvSpPr>
              <a:spLocks noChangeArrowheads="1"/>
            </p:cNvSpPr>
            <p:nvPr/>
          </p:nvSpPr>
          <p:spPr bwMode="auto">
            <a:xfrm>
              <a:off x="1457" y="2658"/>
              <a:ext cx="32" cy="32"/>
            </a:xfrm>
            <a:prstGeom prst="ellipse">
              <a:avLst/>
            </a:prstGeom>
            <a:solidFill>
              <a:srgbClr val="808080"/>
            </a:solidFill>
            <a:ln w="25400">
              <a:solidFill>
                <a:srgbClr val="808080"/>
              </a:solidFill>
              <a:round/>
              <a:headEnd/>
              <a:tailEnd/>
            </a:ln>
          </p:spPr>
          <p:txBody>
            <a:bodyPr/>
            <a:lstStyle/>
            <a:p>
              <a:endParaRPr lang="en-US"/>
            </a:p>
          </p:txBody>
        </p:sp>
        <p:sp>
          <p:nvSpPr>
            <p:cNvPr id="56577" name="Oval 29"/>
            <p:cNvSpPr>
              <a:spLocks noChangeArrowheads="1"/>
            </p:cNvSpPr>
            <p:nvPr/>
          </p:nvSpPr>
          <p:spPr bwMode="auto">
            <a:xfrm>
              <a:off x="1449" y="2969"/>
              <a:ext cx="40" cy="32"/>
            </a:xfrm>
            <a:prstGeom prst="ellipse">
              <a:avLst/>
            </a:prstGeom>
            <a:solidFill>
              <a:srgbClr val="808080"/>
            </a:solidFill>
            <a:ln w="9525">
              <a:solidFill>
                <a:srgbClr val="808080"/>
              </a:solidFill>
              <a:round/>
              <a:headEnd/>
              <a:tailEnd/>
            </a:ln>
          </p:spPr>
          <p:txBody>
            <a:bodyPr/>
            <a:lstStyle/>
            <a:p>
              <a:endParaRPr lang="en-US"/>
            </a:p>
          </p:txBody>
        </p:sp>
        <p:sp>
          <p:nvSpPr>
            <p:cNvPr id="56578" name="Oval 30"/>
            <p:cNvSpPr>
              <a:spLocks noChangeArrowheads="1"/>
            </p:cNvSpPr>
            <p:nvPr/>
          </p:nvSpPr>
          <p:spPr bwMode="auto">
            <a:xfrm>
              <a:off x="1449" y="2969"/>
              <a:ext cx="40" cy="32"/>
            </a:xfrm>
            <a:prstGeom prst="ellipse">
              <a:avLst/>
            </a:prstGeom>
            <a:solidFill>
              <a:srgbClr val="808080"/>
            </a:solidFill>
            <a:ln w="25400">
              <a:solidFill>
                <a:srgbClr val="808080"/>
              </a:solidFill>
              <a:round/>
              <a:headEnd/>
              <a:tailEnd/>
            </a:ln>
          </p:spPr>
          <p:txBody>
            <a:bodyPr/>
            <a:lstStyle/>
            <a:p>
              <a:endParaRPr lang="en-US"/>
            </a:p>
          </p:txBody>
        </p:sp>
        <p:grpSp>
          <p:nvGrpSpPr>
            <p:cNvPr id="56579" name="Group 31"/>
            <p:cNvGrpSpPr>
              <a:grpSpLocks/>
            </p:cNvGrpSpPr>
            <p:nvPr/>
          </p:nvGrpSpPr>
          <p:grpSpPr bwMode="auto">
            <a:xfrm>
              <a:off x="1912" y="1741"/>
              <a:ext cx="40" cy="1260"/>
              <a:chOff x="1912" y="1741"/>
              <a:chExt cx="40" cy="1260"/>
            </a:xfrm>
          </p:grpSpPr>
          <p:sp>
            <p:nvSpPr>
              <p:cNvPr id="57763" name="Oval 32"/>
              <p:cNvSpPr>
                <a:spLocks noChangeArrowheads="1"/>
              </p:cNvSpPr>
              <p:nvPr/>
            </p:nvSpPr>
            <p:spPr bwMode="auto">
              <a:xfrm>
                <a:off x="1920" y="1741"/>
                <a:ext cx="32" cy="32"/>
              </a:xfrm>
              <a:prstGeom prst="ellipse">
                <a:avLst/>
              </a:prstGeom>
              <a:solidFill>
                <a:srgbClr val="808080"/>
              </a:solidFill>
              <a:ln w="9525">
                <a:solidFill>
                  <a:srgbClr val="808080"/>
                </a:solidFill>
                <a:round/>
                <a:headEnd/>
                <a:tailEnd/>
              </a:ln>
            </p:spPr>
            <p:txBody>
              <a:bodyPr/>
              <a:lstStyle/>
              <a:p>
                <a:endParaRPr lang="en-US"/>
              </a:p>
            </p:txBody>
          </p:sp>
          <p:sp>
            <p:nvSpPr>
              <p:cNvPr id="57764" name="Oval 33"/>
              <p:cNvSpPr>
                <a:spLocks noChangeArrowheads="1"/>
              </p:cNvSpPr>
              <p:nvPr/>
            </p:nvSpPr>
            <p:spPr bwMode="auto">
              <a:xfrm>
                <a:off x="1920" y="1741"/>
                <a:ext cx="32" cy="32"/>
              </a:xfrm>
              <a:prstGeom prst="ellipse">
                <a:avLst/>
              </a:prstGeom>
              <a:solidFill>
                <a:srgbClr val="808080"/>
              </a:solidFill>
              <a:ln w="25400">
                <a:solidFill>
                  <a:srgbClr val="808080"/>
                </a:solidFill>
                <a:round/>
                <a:headEnd/>
                <a:tailEnd/>
              </a:ln>
            </p:spPr>
            <p:txBody>
              <a:bodyPr/>
              <a:lstStyle/>
              <a:p>
                <a:endParaRPr lang="en-US"/>
              </a:p>
            </p:txBody>
          </p:sp>
          <p:sp>
            <p:nvSpPr>
              <p:cNvPr id="57765" name="Oval 34"/>
              <p:cNvSpPr>
                <a:spLocks noChangeArrowheads="1"/>
              </p:cNvSpPr>
              <p:nvPr/>
            </p:nvSpPr>
            <p:spPr bwMode="auto">
              <a:xfrm>
                <a:off x="1920" y="2044"/>
                <a:ext cx="32" cy="32"/>
              </a:xfrm>
              <a:prstGeom prst="ellipse">
                <a:avLst/>
              </a:prstGeom>
              <a:solidFill>
                <a:srgbClr val="808080"/>
              </a:solidFill>
              <a:ln w="9525">
                <a:solidFill>
                  <a:srgbClr val="808080"/>
                </a:solidFill>
                <a:round/>
                <a:headEnd/>
                <a:tailEnd/>
              </a:ln>
            </p:spPr>
            <p:txBody>
              <a:bodyPr/>
              <a:lstStyle/>
              <a:p>
                <a:endParaRPr lang="en-US"/>
              </a:p>
            </p:txBody>
          </p:sp>
          <p:sp>
            <p:nvSpPr>
              <p:cNvPr id="57766" name="Oval 35"/>
              <p:cNvSpPr>
                <a:spLocks noChangeArrowheads="1"/>
              </p:cNvSpPr>
              <p:nvPr/>
            </p:nvSpPr>
            <p:spPr bwMode="auto">
              <a:xfrm>
                <a:off x="1920" y="2044"/>
                <a:ext cx="32" cy="32"/>
              </a:xfrm>
              <a:prstGeom prst="ellipse">
                <a:avLst/>
              </a:prstGeom>
              <a:solidFill>
                <a:srgbClr val="808080"/>
              </a:solidFill>
              <a:ln w="25400">
                <a:solidFill>
                  <a:srgbClr val="808080"/>
                </a:solidFill>
                <a:round/>
                <a:headEnd/>
                <a:tailEnd/>
              </a:ln>
            </p:spPr>
            <p:txBody>
              <a:bodyPr/>
              <a:lstStyle/>
              <a:p>
                <a:endParaRPr lang="en-US"/>
              </a:p>
            </p:txBody>
          </p:sp>
          <p:sp>
            <p:nvSpPr>
              <p:cNvPr id="57767" name="Oval 36"/>
              <p:cNvSpPr>
                <a:spLocks noChangeArrowheads="1"/>
              </p:cNvSpPr>
              <p:nvPr/>
            </p:nvSpPr>
            <p:spPr bwMode="auto">
              <a:xfrm>
                <a:off x="1920" y="2347"/>
                <a:ext cx="32" cy="40"/>
              </a:xfrm>
              <a:prstGeom prst="ellipse">
                <a:avLst/>
              </a:prstGeom>
              <a:solidFill>
                <a:srgbClr val="808080"/>
              </a:solidFill>
              <a:ln w="9525">
                <a:solidFill>
                  <a:srgbClr val="808080"/>
                </a:solidFill>
                <a:round/>
                <a:headEnd/>
                <a:tailEnd/>
              </a:ln>
            </p:spPr>
            <p:txBody>
              <a:bodyPr/>
              <a:lstStyle/>
              <a:p>
                <a:endParaRPr lang="en-US"/>
              </a:p>
            </p:txBody>
          </p:sp>
          <p:sp>
            <p:nvSpPr>
              <p:cNvPr id="57768" name="Oval 37"/>
              <p:cNvSpPr>
                <a:spLocks noChangeArrowheads="1"/>
              </p:cNvSpPr>
              <p:nvPr/>
            </p:nvSpPr>
            <p:spPr bwMode="auto">
              <a:xfrm>
                <a:off x="1920" y="2347"/>
                <a:ext cx="32" cy="40"/>
              </a:xfrm>
              <a:prstGeom prst="ellipse">
                <a:avLst/>
              </a:prstGeom>
              <a:solidFill>
                <a:srgbClr val="808080"/>
              </a:solidFill>
              <a:ln w="25400">
                <a:solidFill>
                  <a:srgbClr val="808080"/>
                </a:solidFill>
                <a:round/>
                <a:headEnd/>
                <a:tailEnd/>
              </a:ln>
            </p:spPr>
            <p:txBody>
              <a:bodyPr/>
              <a:lstStyle/>
              <a:p>
                <a:endParaRPr lang="en-US"/>
              </a:p>
            </p:txBody>
          </p:sp>
          <p:sp>
            <p:nvSpPr>
              <p:cNvPr id="57769" name="Oval 38"/>
              <p:cNvSpPr>
                <a:spLocks noChangeArrowheads="1"/>
              </p:cNvSpPr>
              <p:nvPr/>
            </p:nvSpPr>
            <p:spPr bwMode="auto">
              <a:xfrm>
                <a:off x="1920" y="2658"/>
                <a:ext cx="32" cy="32"/>
              </a:xfrm>
              <a:prstGeom prst="ellipse">
                <a:avLst/>
              </a:prstGeom>
              <a:solidFill>
                <a:srgbClr val="808080"/>
              </a:solidFill>
              <a:ln w="9525">
                <a:solidFill>
                  <a:srgbClr val="808080"/>
                </a:solidFill>
                <a:round/>
                <a:headEnd/>
                <a:tailEnd/>
              </a:ln>
            </p:spPr>
            <p:txBody>
              <a:bodyPr/>
              <a:lstStyle/>
              <a:p>
                <a:endParaRPr lang="en-US"/>
              </a:p>
            </p:txBody>
          </p:sp>
          <p:sp>
            <p:nvSpPr>
              <p:cNvPr id="57770" name="Oval 39"/>
              <p:cNvSpPr>
                <a:spLocks noChangeArrowheads="1"/>
              </p:cNvSpPr>
              <p:nvPr/>
            </p:nvSpPr>
            <p:spPr bwMode="auto">
              <a:xfrm>
                <a:off x="1920" y="2658"/>
                <a:ext cx="32" cy="32"/>
              </a:xfrm>
              <a:prstGeom prst="ellipse">
                <a:avLst/>
              </a:prstGeom>
              <a:solidFill>
                <a:srgbClr val="808080"/>
              </a:solidFill>
              <a:ln w="25400">
                <a:solidFill>
                  <a:srgbClr val="808080"/>
                </a:solidFill>
                <a:round/>
                <a:headEnd/>
                <a:tailEnd/>
              </a:ln>
            </p:spPr>
            <p:txBody>
              <a:bodyPr/>
              <a:lstStyle/>
              <a:p>
                <a:endParaRPr lang="en-US"/>
              </a:p>
            </p:txBody>
          </p:sp>
          <p:sp>
            <p:nvSpPr>
              <p:cNvPr id="57771" name="Oval 40"/>
              <p:cNvSpPr>
                <a:spLocks noChangeArrowheads="1"/>
              </p:cNvSpPr>
              <p:nvPr/>
            </p:nvSpPr>
            <p:spPr bwMode="auto">
              <a:xfrm>
                <a:off x="1912" y="2961"/>
                <a:ext cx="32" cy="40"/>
              </a:xfrm>
              <a:prstGeom prst="ellipse">
                <a:avLst/>
              </a:prstGeom>
              <a:solidFill>
                <a:srgbClr val="808080"/>
              </a:solidFill>
              <a:ln w="9525">
                <a:solidFill>
                  <a:srgbClr val="808080"/>
                </a:solidFill>
                <a:round/>
                <a:headEnd/>
                <a:tailEnd/>
              </a:ln>
            </p:spPr>
            <p:txBody>
              <a:bodyPr/>
              <a:lstStyle/>
              <a:p>
                <a:endParaRPr lang="en-US"/>
              </a:p>
            </p:txBody>
          </p:sp>
          <p:sp>
            <p:nvSpPr>
              <p:cNvPr id="57772" name="Oval 41"/>
              <p:cNvSpPr>
                <a:spLocks noChangeArrowheads="1"/>
              </p:cNvSpPr>
              <p:nvPr/>
            </p:nvSpPr>
            <p:spPr bwMode="auto">
              <a:xfrm>
                <a:off x="1912" y="2961"/>
                <a:ext cx="32" cy="40"/>
              </a:xfrm>
              <a:prstGeom prst="ellipse">
                <a:avLst/>
              </a:prstGeom>
              <a:solidFill>
                <a:srgbClr val="808080"/>
              </a:solidFill>
              <a:ln w="25400">
                <a:solidFill>
                  <a:srgbClr val="808080"/>
                </a:solidFill>
                <a:round/>
                <a:headEnd/>
                <a:tailEnd/>
              </a:ln>
            </p:spPr>
            <p:txBody>
              <a:bodyPr/>
              <a:lstStyle/>
              <a:p>
                <a:endParaRPr lang="en-US"/>
              </a:p>
            </p:txBody>
          </p:sp>
        </p:grpSp>
        <p:grpSp>
          <p:nvGrpSpPr>
            <p:cNvPr id="56580" name="Group 42"/>
            <p:cNvGrpSpPr>
              <a:grpSpLocks/>
            </p:cNvGrpSpPr>
            <p:nvPr/>
          </p:nvGrpSpPr>
          <p:grpSpPr bwMode="auto">
            <a:xfrm>
              <a:off x="2375" y="1749"/>
              <a:ext cx="40" cy="1252"/>
              <a:chOff x="2375" y="1749"/>
              <a:chExt cx="40" cy="1252"/>
            </a:xfrm>
          </p:grpSpPr>
          <p:sp>
            <p:nvSpPr>
              <p:cNvPr id="57753" name="Oval 43"/>
              <p:cNvSpPr>
                <a:spLocks noChangeArrowheads="1"/>
              </p:cNvSpPr>
              <p:nvPr/>
            </p:nvSpPr>
            <p:spPr bwMode="auto">
              <a:xfrm>
                <a:off x="2375" y="1749"/>
                <a:ext cx="32" cy="32"/>
              </a:xfrm>
              <a:prstGeom prst="ellipse">
                <a:avLst/>
              </a:prstGeom>
              <a:solidFill>
                <a:srgbClr val="808080"/>
              </a:solidFill>
              <a:ln w="9525">
                <a:solidFill>
                  <a:srgbClr val="808080"/>
                </a:solidFill>
                <a:round/>
                <a:headEnd/>
                <a:tailEnd/>
              </a:ln>
            </p:spPr>
            <p:txBody>
              <a:bodyPr/>
              <a:lstStyle/>
              <a:p>
                <a:endParaRPr lang="en-US"/>
              </a:p>
            </p:txBody>
          </p:sp>
          <p:sp>
            <p:nvSpPr>
              <p:cNvPr id="57754" name="Oval 44"/>
              <p:cNvSpPr>
                <a:spLocks noChangeArrowheads="1"/>
              </p:cNvSpPr>
              <p:nvPr/>
            </p:nvSpPr>
            <p:spPr bwMode="auto">
              <a:xfrm>
                <a:off x="2375" y="1749"/>
                <a:ext cx="32" cy="32"/>
              </a:xfrm>
              <a:prstGeom prst="ellipse">
                <a:avLst/>
              </a:prstGeom>
              <a:solidFill>
                <a:srgbClr val="808080"/>
              </a:solidFill>
              <a:ln w="25400">
                <a:solidFill>
                  <a:srgbClr val="808080"/>
                </a:solidFill>
                <a:round/>
                <a:headEnd/>
                <a:tailEnd/>
              </a:ln>
            </p:spPr>
            <p:txBody>
              <a:bodyPr/>
              <a:lstStyle/>
              <a:p>
                <a:endParaRPr lang="en-US"/>
              </a:p>
            </p:txBody>
          </p:sp>
          <p:sp>
            <p:nvSpPr>
              <p:cNvPr id="57755" name="Oval 45"/>
              <p:cNvSpPr>
                <a:spLocks noChangeArrowheads="1"/>
              </p:cNvSpPr>
              <p:nvPr/>
            </p:nvSpPr>
            <p:spPr bwMode="auto">
              <a:xfrm>
                <a:off x="2383" y="2052"/>
                <a:ext cx="32" cy="32"/>
              </a:xfrm>
              <a:prstGeom prst="ellipse">
                <a:avLst/>
              </a:prstGeom>
              <a:solidFill>
                <a:srgbClr val="808080"/>
              </a:solidFill>
              <a:ln w="9525">
                <a:solidFill>
                  <a:srgbClr val="808080"/>
                </a:solidFill>
                <a:round/>
                <a:headEnd/>
                <a:tailEnd/>
              </a:ln>
            </p:spPr>
            <p:txBody>
              <a:bodyPr/>
              <a:lstStyle/>
              <a:p>
                <a:endParaRPr lang="en-US"/>
              </a:p>
            </p:txBody>
          </p:sp>
          <p:sp>
            <p:nvSpPr>
              <p:cNvPr id="57756" name="Oval 46"/>
              <p:cNvSpPr>
                <a:spLocks noChangeArrowheads="1"/>
              </p:cNvSpPr>
              <p:nvPr/>
            </p:nvSpPr>
            <p:spPr bwMode="auto">
              <a:xfrm>
                <a:off x="2383" y="2052"/>
                <a:ext cx="32" cy="32"/>
              </a:xfrm>
              <a:prstGeom prst="ellipse">
                <a:avLst/>
              </a:prstGeom>
              <a:solidFill>
                <a:srgbClr val="808080"/>
              </a:solidFill>
              <a:ln w="25400">
                <a:solidFill>
                  <a:srgbClr val="808080"/>
                </a:solidFill>
                <a:round/>
                <a:headEnd/>
                <a:tailEnd/>
              </a:ln>
            </p:spPr>
            <p:txBody>
              <a:bodyPr/>
              <a:lstStyle/>
              <a:p>
                <a:endParaRPr lang="en-US"/>
              </a:p>
            </p:txBody>
          </p:sp>
          <p:sp>
            <p:nvSpPr>
              <p:cNvPr id="57757" name="Oval 47"/>
              <p:cNvSpPr>
                <a:spLocks noChangeArrowheads="1"/>
              </p:cNvSpPr>
              <p:nvPr/>
            </p:nvSpPr>
            <p:spPr bwMode="auto">
              <a:xfrm>
                <a:off x="2383"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57758" name="Oval 48"/>
              <p:cNvSpPr>
                <a:spLocks noChangeArrowheads="1"/>
              </p:cNvSpPr>
              <p:nvPr/>
            </p:nvSpPr>
            <p:spPr bwMode="auto">
              <a:xfrm>
                <a:off x="2383"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57759" name="Oval 49"/>
              <p:cNvSpPr>
                <a:spLocks noChangeArrowheads="1"/>
              </p:cNvSpPr>
              <p:nvPr/>
            </p:nvSpPr>
            <p:spPr bwMode="auto">
              <a:xfrm>
                <a:off x="2375" y="2658"/>
                <a:ext cx="32" cy="40"/>
              </a:xfrm>
              <a:prstGeom prst="ellipse">
                <a:avLst/>
              </a:prstGeom>
              <a:solidFill>
                <a:srgbClr val="808080"/>
              </a:solidFill>
              <a:ln w="9525">
                <a:solidFill>
                  <a:srgbClr val="808080"/>
                </a:solidFill>
                <a:round/>
                <a:headEnd/>
                <a:tailEnd/>
              </a:ln>
            </p:spPr>
            <p:txBody>
              <a:bodyPr/>
              <a:lstStyle/>
              <a:p>
                <a:endParaRPr lang="en-US"/>
              </a:p>
            </p:txBody>
          </p:sp>
          <p:sp>
            <p:nvSpPr>
              <p:cNvPr id="57760" name="Oval 50"/>
              <p:cNvSpPr>
                <a:spLocks noChangeArrowheads="1"/>
              </p:cNvSpPr>
              <p:nvPr/>
            </p:nvSpPr>
            <p:spPr bwMode="auto">
              <a:xfrm>
                <a:off x="2375" y="2658"/>
                <a:ext cx="32" cy="40"/>
              </a:xfrm>
              <a:prstGeom prst="ellipse">
                <a:avLst/>
              </a:prstGeom>
              <a:solidFill>
                <a:srgbClr val="808080"/>
              </a:solidFill>
              <a:ln w="25400">
                <a:solidFill>
                  <a:srgbClr val="808080"/>
                </a:solidFill>
                <a:round/>
                <a:headEnd/>
                <a:tailEnd/>
              </a:ln>
            </p:spPr>
            <p:txBody>
              <a:bodyPr/>
              <a:lstStyle/>
              <a:p>
                <a:endParaRPr lang="en-US"/>
              </a:p>
            </p:txBody>
          </p:sp>
          <p:sp>
            <p:nvSpPr>
              <p:cNvPr id="57761" name="Oval 51"/>
              <p:cNvSpPr>
                <a:spLocks noChangeArrowheads="1"/>
              </p:cNvSpPr>
              <p:nvPr/>
            </p:nvSpPr>
            <p:spPr bwMode="auto">
              <a:xfrm>
                <a:off x="2375" y="2969"/>
                <a:ext cx="32" cy="32"/>
              </a:xfrm>
              <a:prstGeom prst="ellipse">
                <a:avLst/>
              </a:prstGeom>
              <a:solidFill>
                <a:srgbClr val="808080"/>
              </a:solidFill>
              <a:ln w="9525">
                <a:solidFill>
                  <a:srgbClr val="808080"/>
                </a:solidFill>
                <a:round/>
                <a:headEnd/>
                <a:tailEnd/>
              </a:ln>
            </p:spPr>
            <p:txBody>
              <a:bodyPr/>
              <a:lstStyle/>
              <a:p>
                <a:endParaRPr lang="en-US"/>
              </a:p>
            </p:txBody>
          </p:sp>
          <p:sp>
            <p:nvSpPr>
              <p:cNvPr id="57762" name="Oval 52"/>
              <p:cNvSpPr>
                <a:spLocks noChangeArrowheads="1"/>
              </p:cNvSpPr>
              <p:nvPr/>
            </p:nvSpPr>
            <p:spPr bwMode="auto">
              <a:xfrm>
                <a:off x="2375" y="2969"/>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6581" name="Group 53"/>
            <p:cNvGrpSpPr>
              <a:grpSpLocks/>
            </p:cNvGrpSpPr>
            <p:nvPr/>
          </p:nvGrpSpPr>
          <p:grpSpPr bwMode="auto">
            <a:xfrm>
              <a:off x="1489" y="2076"/>
              <a:ext cx="431" cy="284"/>
              <a:chOff x="1489" y="2076"/>
              <a:chExt cx="431" cy="284"/>
            </a:xfrm>
          </p:grpSpPr>
          <p:sp>
            <p:nvSpPr>
              <p:cNvPr id="57751"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rgbClr val="808080"/>
              </a:solidFill>
              <a:ln w="9525">
                <a:solidFill>
                  <a:srgbClr val="808080"/>
                </a:solidFill>
                <a:round/>
                <a:headEnd/>
                <a:tailEnd/>
              </a:ln>
            </p:spPr>
            <p:txBody>
              <a:bodyPr/>
              <a:lstStyle/>
              <a:p>
                <a:endParaRPr lang="en-US"/>
              </a:p>
            </p:txBody>
          </p:sp>
          <p:sp>
            <p:nvSpPr>
              <p:cNvPr id="57752" name="Line 55"/>
              <p:cNvSpPr>
                <a:spLocks noChangeShapeType="1"/>
              </p:cNvSpPr>
              <p:nvPr/>
            </p:nvSpPr>
            <p:spPr bwMode="auto">
              <a:xfrm flipV="1">
                <a:off x="1489" y="2143"/>
                <a:ext cx="327" cy="217"/>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582" name="Group 56"/>
            <p:cNvGrpSpPr>
              <a:grpSpLocks/>
            </p:cNvGrpSpPr>
            <p:nvPr/>
          </p:nvGrpSpPr>
          <p:grpSpPr bwMode="auto">
            <a:xfrm>
              <a:off x="1489" y="1733"/>
              <a:ext cx="423" cy="56"/>
              <a:chOff x="1489" y="1733"/>
              <a:chExt cx="423" cy="56"/>
            </a:xfrm>
          </p:grpSpPr>
          <p:sp>
            <p:nvSpPr>
              <p:cNvPr id="57743"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808080"/>
              </a:solidFill>
              <a:ln w="9525">
                <a:solidFill>
                  <a:srgbClr val="808080"/>
                </a:solidFill>
                <a:round/>
                <a:headEnd/>
                <a:tailEnd/>
              </a:ln>
            </p:spPr>
            <p:txBody>
              <a:bodyPr/>
              <a:lstStyle/>
              <a:p>
                <a:endParaRPr lang="en-US"/>
              </a:p>
            </p:txBody>
          </p:sp>
          <p:grpSp>
            <p:nvGrpSpPr>
              <p:cNvPr id="57744" name="Group 58"/>
              <p:cNvGrpSpPr>
                <a:grpSpLocks/>
              </p:cNvGrpSpPr>
              <p:nvPr/>
            </p:nvGrpSpPr>
            <p:grpSpPr bwMode="auto">
              <a:xfrm>
                <a:off x="1489" y="1757"/>
                <a:ext cx="295" cy="1"/>
                <a:chOff x="1489" y="1757"/>
                <a:chExt cx="295" cy="1"/>
              </a:xfrm>
            </p:grpSpPr>
            <p:sp>
              <p:nvSpPr>
                <p:cNvPr id="57745" name="Line 59"/>
                <p:cNvSpPr>
                  <a:spLocks noChangeShapeType="1"/>
                </p:cNvSpPr>
                <p:nvPr/>
              </p:nvSpPr>
              <p:spPr bwMode="auto">
                <a:xfrm>
                  <a:off x="1489"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46" name="Line 60"/>
                <p:cNvSpPr>
                  <a:spLocks noChangeShapeType="1"/>
                </p:cNvSpPr>
                <p:nvPr/>
              </p:nvSpPr>
              <p:spPr bwMode="auto">
                <a:xfrm>
                  <a:off x="1544"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47" name="Line 61"/>
                <p:cNvSpPr>
                  <a:spLocks noChangeShapeType="1"/>
                </p:cNvSpPr>
                <p:nvPr/>
              </p:nvSpPr>
              <p:spPr bwMode="auto">
                <a:xfrm>
                  <a:off x="1600"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48" name="Line 62"/>
                <p:cNvSpPr>
                  <a:spLocks noChangeShapeType="1"/>
                </p:cNvSpPr>
                <p:nvPr/>
              </p:nvSpPr>
              <p:spPr bwMode="auto">
                <a:xfrm>
                  <a:off x="1656"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49" name="Line 63"/>
                <p:cNvSpPr>
                  <a:spLocks noChangeShapeType="1"/>
                </p:cNvSpPr>
                <p:nvPr/>
              </p:nvSpPr>
              <p:spPr bwMode="auto">
                <a:xfrm>
                  <a:off x="1712"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50" name="Line 64"/>
                <p:cNvSpPr>
                  <a:spLocks noChangeShapeType="1"/>
                </p:cNvSpPr>
                <p:nvPr/>
              </p:nvSpPr>
              <p:spPr bwMode="auto">
                <a:xfrm>
                  <a:off x="1768"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583" name="Group 65"/>
            <p:cNvGrpSpPr>
              <a:grpSpLocks/>
            </p:cNvGrpSpPr>
            <p:nvPr/>
          </p:nvGrpSpPr>
          <p:grpSpPr bwMode="auto">
            <a:xfrm>
              <a:off x="1952" y="1725"/>
              <a:ext cx="415" cy="56"/>
              <a:chOff x="1952" y="1725"/>
              <a:chExt cx="415" cy="56"/>
            </a:xfrm>
          </p:grpSpPr>
          <p:sp>
            <p:nvSpPr>
              <p:cNvPr id="57735"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736" name="Group 67"/>
              <p:cNvGrpSpPr>
                <a:grpSpLocks/>
              </p:cNvGrpSpPr>
              <p:nvPr/>
            </p:nvGrpSpPr>
            <p:grpSpPr bwMode="auto">
              <a:xfrm>
                <a:off x="1952" y="1757"/>
                <a:ext cx="295" cy="1"/>
                <a:chOff x="1952" y="1757"/>
                <a:chExt cx="295" cy="1"/>
              </a:xfrm>
            </p:grpSpPr>
            <p:sp>
              <p:nvSpPr>
                <p:cNvPr id="57737" name="Line 68"/>
                <p:cNvSpPr>
                  <a:spLocks noChangeShapeType="1"/>
                </p:cNvSpPr>
                <p:nvPr/>
              </p:nvSpPr>
              <p:spPr bwMode="auto">
                <a:xfrm>
                  <a:off x="1952"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38" name="Line 69"/>
                <p:cNvSpPr>
                  <a:spLocks noChangeShapeType="1"/>
                </p:cNvSpPr>
                <p:nvPr/>
              </p:nvSpPr>
              <p:spPr bwMode="auto">
                <a:xfrm>
                  <a:off x="2008" y="1757"/>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39" name="Line 70"/>
                <p:cNvSpPr>
                  <a:spLocks noChangeShapeType="1"/>
                </p:cNvSpPr>
                <p:nvPr/>
              </p:nvSpPr>
              <p:spPr bwMode="auto">
                <a:xfrm>
                  <a:off x="2063"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40" name="Line 71"/>
                <p:cNvSpPr>
                  <a:spLocks noChangeShapeType="1"/>
                </p:cNvSpPr>
                <p:nvPr/>
              </p:nvSpPr>
              <p:spPr bwMode="auto">
                <a:xfrm>
                  <a:off x="2119"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41" name="Line 72"/>
                <p:cNvSpPr>
                  <a:spLocks noChangeShapeType="1"/>
                </p:cNvSpPr>
                <p:nvPr/>
              </p:nvSpPr>
              <p:spPr bwMode="auto">
                <a:xfrm>
                  <a:off x="2175"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42" name="Line 73"/>
                <p:cNvSpPr>
                  <a:spLocks noChangeShapeType="1"/>
                </p:cNvSpPr>
                <p:nvPr/>
              </p:nvSpPr>
              <p:spPr bwMode="auto">
                <a:xfrm>
                  <a:off x="2231"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584" name="Group 74"/>
            <p:cNvGrpSpPr>
              <a:grpSpLocks/>
            </p:cNvGrpSpPr>
            <p:nvPr/>
          </p:nvGrpSpPr>
          <p:grpSpPr bwMode="auto">
            <a:xfrm>
              <a:off x="1497" y="2036"/>
              <a:ext cx="415" cy="56"/>
              <a:chOff x="1497" y="2036"/>
              <a:chExt cx="415" cy="56"/>
            </a:xfrm>
          </p:grpSpPr>
          <p:sp>
            <p:nvSpPr>
              <p:cNvPr id="57727"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728" name="Group 76"/>
              <p:cNvGrpSpPr>
                <a:grpSpLocks/>
              </p:cNvGrpSpPr>
              <p:nvPr/>
            </p:nvGrpSpPr>
            <p:grpSpPr bwMode="auto">
              <a:xfrm>
                <a:off x="1497" y="2068"/>
                <a:ext cx="295" cy="1"/>
                <a:chOff x="1497" y="2068"/>
                <a:chExt cx="295" cy="1"/>
              </a:xfrm>
            </p:grpSpPr>
            <p:sp>
              <p:nvSpPr>
                <p:cNvPr id="57729" name="Line 77"/>
                <p:cNvSpPr>
                  <a:spLocks noChangeShapeType="1"/>
                </p:cNvSpPr>
                <p:nvPr/>
              </p:nvSpPr>
              <p:spPr bwMode="auto">
                <a:xfrm>
                  <a:off x="1497" y="206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30" name="Line 78"/>
                <p:cNvSpPr>
                  <a:spLocks noChangeShapeType="1"/>
                </p:cNvSpPr>
                <p:nvPr/>
              </p:nvSpPr>
              <p:spPr bwMode="auto">
                <a:xfrm>
                  <a:off x="1552"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31" name="Line 79"/>
                <p:cNvSpPr>
                  <a:spLocks noChangeShapeType="1"/>
                </p:cNvSpPr>
                <p:nvPr/>
              </p:nvSpPr>
              <p:spPr bwMode="auto">
                <a:xfrm>
                  <a:off x="1608"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32" name="Line 80"/>
                <p:cNvSpPr>
                  <a:spLocks noChangeShapeType="1"/>
                </p:cNvSpPr>
                <p:nvPr/>
              </p:nvSpPr>
              <p:spPr bwMode="auto">
                <a:xfrm>
                  <a:off x="1664"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33" name="Line 81"/>
                <p:cNvSpPr>
                  <a:spLocks noChangeShapeType="1"/>
                </p:cNvSpPr>
                <p:nvPr/>
              </p:nvSpPr>
              <p:spPr bwMode="auto">
                <a:xfrm>
                  <a:off x="1720"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34" name="Line 82"/>
                <p:cNvSpPr>
                  <a:spLocks noChangeShapeType="1"/>
                </p:cNvSpPr>
                <p:nvPr/>
              </p:nvSpPr>
              <p:spPr bwMode="auto">
                <a:xfrm>
                  <a:off x="1776" y="206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585" name="Group 83"/>
            <p:cNvGrpSpPr>
              <a:grpSpLocks/>
            </p:cNvGrpSpPr>
            <p:nvPr/>
          </p:nvGrpSpPr>
          <p:grpSpPr bwMode="auto">
            <a:xfrm>
              <a:off x="1960" y="2036"/>
              <a:ext cx="423" cy="56"/>
              <a:chOff x="1960" y="2036"/>
              <a:chExt cx="423" cy="56"/>
            </a:xfrm>
          </p:grpSpPr>
          <p:sp>
            <p:nvSpPr>
              <p:cNvPr id="57719"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720" name="Group 85"/>
              <p:cNvGrpSpPr>
                <a:grpSpLocks/>
              </p:cNvGrpSpPr>
              <p:nvPr/>
            </p:nvGrpSpPr>
            <p:grpSpPr bwMode="auto">
              <a:xfrm>
                <a:off x="1960" y="2068"/>
                <a:ext cx="303" cy="1"/>
                <a:chOff x="1960" y="2068"/>
                <a:chExt cx="303" cy="1"/>
              </a:xfrm>
            </p:grpSpPr>
            <p:sp>
              <p:nvSpPr>
                <p:cNvPr id="57721" name="Line 86"/>
                <p:cNvSpPr>
                  <a:spLocks noChangeShapeType="1"/>
                </p:cNvSpPr>
                <p:nvPr/>
              </p:nvSpPr>
              <p:spPr bwMode="auto">
                <a:xfrm>
                  <a:off x="1960"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22" name="Line 87"/>
                <p:cNvSpPr>
                  <a:spLocks noChangeShapeType="1"/>
                </p:cNvSpPr>
                <p:nvPr/>
              </p:nvSpPr>
              <p:spPr bwMode="auto">
                <a:xfrm>
                  <a:off x="2015"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23" name="Line 88"/>
                <p:cNvSpPr>
                  <a:spLocks noChangeShapeType="1"/>
                </p:cNvSpPr>
                <p:nvPr/>
              </p:nvSpPr>
              <p:spPr bwMode="auto">
                <a:xfrm>
                  <a:off x="2071"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24" name="Line 89"/>
                <p:cNvSpPr>
                  <a:spLocks noChangeShapeType="1"/>
                </p:cNvSpPr>
                <p:nvPr/>
              </p:nvSpPr>
              <p:spPr bwMode="auto">
                <a:xfrm>
                  <a:off x="2127"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25" name="Line 90"/>
                <p:cNvSpPr>
                  <a:spLocks noChangeShapeType="1"/>
                </p:cNvSpPr>
                <p:nvPr/>
              </p:nvSpPr>
              <p:spPr bwMode="auto">
                <a:xfrm>
                  <a:off x="2183"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26" name="Line 91"/>
                <p:cNvSpPr>
                  <a:spLocks noChangeShapeType="1"/>
                </p:cNvSpPr>
                <p:nvPr/>
              </p:nvSpPr>
              <p:spPr bwMode="auto">
                <a:xfrm>
                  <a:off x="2239"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586" name="Group 92"/>
            <p:cNvGrpSpPr>
              <a:grpSpLocks/>
            </p:cNvGrpSpPr>
            <p:nvPr/>
          </p:nvGrpSpPr>
          <p:grpSpPr bwMode="auto">
            <a:xfrm>
              <a:off x="2431" y="2036"/>
              <a:ext cx="415" cy="56"/>
              <a:chOff x="2431" y="2036"/>
              <a:chExt cx="415" cy="56"/>
            </a:xfrm>
          </p:grpSpPr>
          <p:sp>
            <p:nvSpPr>
              <p:cNvPr id="57711"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712" name="Group 94"/>
              <p:cNvGrpSpPr>
                <a:grpSpLocks/>
              </p:cNvGrpSpPr>
              <p:nvPr/>
            </p:nvGrpSpPr>
            <p:grpSpPr bwMode="auto">
              <a:xfrm>
                <a:off x="2431" y="2068"/>
                <a:ext cx="295" cy="1"/>
                <a:chOff x="2431" y="2068"/>
                <a:chExt cx="295" cy="1"/>
              </a:xfrm>
            </p:grpSpPr>
            <p:sp>
              <p:nvSpPr>
                <p:cNvPr id="57713" name="Line 95"/>
                <p:cNvSpPr>
                  <a:spLocks noChangeShapeType="1"/>
                </p:cNvSpPr>
                <p:nvPr/>
              </p:nvSpPr>
              <p:spPr bwMode="auto">
                <a:xfrm>
                  <a:off x="2431"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14" name="Line 96"/>
                <p:cNvSpPr>
                  <a:spLocks noChangeShapeType="1"/>
                </p:cNvSpPr>
                <p:nvPr/>
              </p:nvSpPr>
              <p:spPr bwMode="auto">
                <a:xfrm>
                  <a:off x="2487"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15" name="Line 97"/>
                <p:cNvSpPr>
                  <a:spLocks noChangeShapeType="1"/>
                </p:cNvSpPr>
                <p:nvPr/>
              </p:nvSpPr>
              <p:spPr bwMode="auto">
                <a:xfrm>
                  <a:off x="2542"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16" name="Line 98"/>
                <p:cNvSpPr>
                  <a:spLocks noChangeShapeType="1"/>
                </p:cNvSpPr>
                <p:nvPr/>
              </p:nvSpPr>
              <p:spPr bwMode="auto">
                <a:xfrm>
                  <a:off x="2598"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17" name="Line 99"/>
                <p:cNvSpPr>
                  <a:spLocks noChangeShapeType="1"/>
                </p:cNvSpPr>
                <p:nvPr/>
              </p:nvSpPr>
              <p:spPr bwMode="auto">
                <a:xfrm>
                  <a:off x="2654"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18" name="Line 100"/>
                <p:cNvSpPr>
                  <a:spLocks noChangeShapeType="1"/>
                </p:cNvSpPr>
                <p:nvPr/>
              </p:nvSpPr>
              <p:spPr bwMode="auto">
                <a:xfrm>
                  <a:off x="2710" y="206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587" name="Group 101"/>
            <p:cNvGrpSpPr>
              <a:grpSpLocks/>
            </p:cNvGrpSpPr>
            <p:nvPr/>
          </p:nvGrpSpPr>
          <p:grpSpPr bwMode="auto">
            <a:xfrm>
              <a:off x="2423" y="2347"/>
              <a:ext cx="415" cy="56"/>
              <a:chOff x="2423" y="2347"/>
              <a:chExt cx="415" cy="56"/>
            </a:xfrm>
          </p:grpSpPr>
          <p:sp>
            <p:nvSpPr>
              <p:cNvPr id="57703"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704" name="Group 103"/>
              <p:cNvGrpSpPr>
                <a:grpSpLocks/>
              </p:cNvGrpSpPr>
              <p:nvPr/>
            </p:nvGrpSpPr>
            <p:grpSpPr bwMode="auto">
              <a:xfrm>
                <a:off x="2423" y="2371"/>
                <a:ext cx="295" cy="1"/>
                <a:chOff x="2423" y="2371"/>
                <a:chExt cx="295" cy="1"/>
              </a:xfrm>
            </p:grpSpPr>
            <p:sp>
              <p:nvSpPr>
                <p:cNvPr id="57705" name="Line 104"/>
                <p:cNvSpPr>
                  <a:spLocks noChangeShapeType="1"/>
                </p:cNvSpPr>
                <p:nvPr/>
              </p:nvSpPr>
              <p:spPr bwMode="auto">
                <a:xfrm>
                  <a:off x="2423"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06" name="Line 105"/>
                <p:cNvSpPr>
                  <a:spLocks noChangeShapeType="1"/>
                </p:cNvSpPr>
                <p:nvPr/>
              </p:nvSpPr>
              <p:spPr bwMode="auto">
                <a:xfrm>
                  <a:off x="2479"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07" name="Line 106"/>
                <p:cNvSpPr>
                  <a:spLocks noChangeShapeType="1"/>
                </p:cNvSpPr>
                <p:nvPr/>
              </p:nvSpPr>
              <p:spPr bwMode="auto">
                <a:xfrm>
                  <a:off x="2534"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08" name="Line 107"/>
                <p:cNvSpPr>
                  <a:spLocks noChangeShapeType="1"/>
                </p:cNvSpPr>
                <p:nvPr/>
              </p:nvSpPr>
              <p:spPr bwMode="auto">
                <a:xfrm>
                  <a:off x="2590"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09" name="Line 108"/>
                <p:cNvSpPr>
                  <a:spLocks noChangeShapeType="1"/>
                </p:cNvSpPr>
                <p:nvPr/>
              </p:nvSpPr>
              <p:spPr bwMode="auto">
                <a:xfrm>
                  <a:off x="2646"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10" name="Line 109"/>
                <p:cNvSpPr>
                  <a:spLocks noChangeShapeType="1"/>
                </p:cNvSpPr>
                <p:nvPr/>
              </p:nvSpPr>
              <p:spPr bwMode="auto">
                <a:xfrm>
                  <a:off x="2702"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588" name="Group 110"/>
            <p:cNvGrpSpPr>
              <a:grpSpLocks/>
            </p:cNvGrpSpPr>
            <p:nvPr/>
          </p:nvGrpSpPr>
          <p:grpSpPr bwMode="auto">
            <a:xfrm>
              <a:off x="1960" y="2347"/>
              <a:ext cx="415" cy="56"/>
              <a:chOff x="1960" y="2347"/>
              <a:chExt cx="415" cy="56"/>
            </a:xfrm>
          </p:grpSpPr>
          <p:sp>
            <p:nvSpPr>
              <p:cNvPr id="57695"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696" name="Group 112"/>
              <p:cNvGrpSpPr>
                <a:grpSpLocks/>
              </p:cNvGrpSpPr>
              <p:nvPr/>
            </p:nvGrpSpPr>
            <p:grpSpPr bwMode="auto">
              <a:xfrm>
                <a:off x="1960" y="2371"/>
                <a:ext cx="295" cy="1"/>
                <a:chOff x="1960" y="2371"/>
                <a:chExt cx="295" cy="1"/>
              </a:xfrm>
            </p:grpSpPr>
            <p:sp>
              <p:nvSpPr>
                <p:cNvPr id="57697" name="Line 113"/>
                <p:cNvSpPr>
                  <a:spLocks noChangeShapeType="1"/>
                </p:cNvSpPr>
                <p:nvPr/>
              </p:nvSpPr>
              <p:spPr bwMode="auto">
                <a:xfrm>
                  <a:off x="1960"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98" name="Line 114"/>
                <p:cNvSpPr>
                  <a:spLocks noChangeShapeType="1"/>
                </p:cNvSpPr>
                <p:nvPr/>
              </p:nvSpPr>
              <p:spPr bwMode="auto">
                <a:xfrm>
                  <a:off x="2015"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99" name="Line 115"/>
                <p:cNvSpPr>
                  <a:spLocks noChangeShapeType="1"/>
                </p:cNvSpPr>
                <p:nvPr/>
              </p:nvSpPr>
              <p:spPr bwMode="auto">
                <a:xfrm>
                  <a:off x="2071"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00" name="Line 116"/>
                <p:cNvSpPr>
                  <a:spLocks noChangeShapeType="1"/>
                </p:cNvSpPr>
                <p:nvPr/>
              </p:nvSpPr>
              <p:spPr bwMode="auto">
                <a:xfrm>
                  <a:off x="2127"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01" name="Line 117"/>
                <p:cNvSpPr>
                  <a:spLocks noChangeShapeType="1"/>
                </p:cNvSpPr>
                <p:nvPr/>
              </p:nvSpPr>
              <p:spPr bwMode="auto">
                <a:xfrm>
                  <a:off x="2183"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702" name="Line 118"/>
                <p:cNvSpPr>
                  <a:spLocks noChangeShapeType="1"/>
                </p:cNvSpPr>
                <p:nvPr/>
              </p:nvSpPr>
              <p:spPr bwMode="auto">
                <a:xfrm>
                  <a:off x="2239"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589" name="Group 119"/>
            <p:cNvGrpSpPr>
              <a:grpSpLocks/>
            </p:cNvGrpSpPr>
            <p:nvPr/>
          </p:nvGrpSpPr>
          <p:grpSpPr bwMode="auto">
            <a:xfrm>
              <a:off x="1497" y="2339"/>
              <a:ext cx="415" cy="56"/>
              <a:chOff x="1497" y="2339"/>
              <a:chExt cx="415" cy="56"/>
            </a:xfrm>
          </p:grpSpPr>
          <p:sp>
            <p:nvSpPr>
              <p:cNvPr id="57687"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688" name="Group 121"/>
              <p:cNvGrpSpPr>
                <a:grpSpLocks/>
              </p:cNvGrpSpPr>
              <p:nvPr/>
            </p:nvGrpSpPr>
            <p:grpSpPr bwMode="auto">
              <a:xfrm>
                <a:off x="1497" y="2371"/>
                <a:ext cx="295" cy="1"/>
                <a:chOff x="1497" y="2371"/>
                <a:chExt cx="295" cy="1"/>
              </a:xfrm>
            </p:grpSpPr>
            <p:sp>
              <p:nvSpPr>
                <p:cNvPr id="57689" name="Line 122"/>
                <p:cNvSpPr>
                  <a:spLocks noChangeShapeType="1"/>
                </p:cNvSpPr>
                <p:nvPr/>
              </p:nvSpPr>
              <p:spPr bwMode="auto">
                <a:xfrm>
                  <a:off x="1497" y="2371"/>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90" name="Line 123"/>
                <p:cNvSpPr>
                  <a:spLocks noChangeShapeType="1"/>
                </p:cNvSpPr>
                <p:nvPr/>
              </p:nvSpPr>
              <p:spPr bwMode="auto">
                <a:xfrm>
                  <a:off x="1552"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91" name="Line 124"/>
                <p:cNvSpPr>
                  <a:spLocks noChangeShapeType="1"/>
                </p:cNvSpPr>
                <p:nvPr/>
              </p:nvSpPr>
              <p:spPr bwMode="auto">
                <a:xfrm>
                  <a:off x="1608"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92" name="Line 125"/>
                <p:cNvSpPr>
                  <a:spLocks noChangeShapeType="1"/>
                </p:cNvSpPr>
                <p:nvPr/>
              </p:nvSpPr>
              <p:spPr bwMode="auto">
                <a:xfrm>
                  <a:off x="1664"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93" name="Line 126"/>
                <p:cNvSpPr>
                  <a:spLocks noChangeShapeType="1"/>
                </p:cNvSpPr>
                <p:nvPr/>
              </p:nvSpPr>
              <p:spPr bwMode="auto">
                <a:xfrm>
                  <a:off x="1720"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94" name="Line 127"/>
                <p:cNvSpPr>
                  <a:spLocks noChangeShapeType="1"/>
                </p:cNvSpPr>
                <p:nvPr/>
              </p:nvSpPr>
              <p:spPr bwMode="auto">
                <a:xfrm>
                  <a:off x="1776"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590" name="Group 128"/>
            <p:cNvGrpSpPr>
              <a:grpSpLocks/>
            </p:cNvGrpSpPr>
            <p:nvPr/>
          </p:nvGrpSpPr>
          <p:grpSpPr bwMode="auto">
            <a:xfrm>
              <a:off x="1489" y="2650"/>
              <a:ext cx="423" cy="56"/>
              <a:chOff x="1489" y="2650"/>
              <a:chExt cx="423" cy="56"/>
            </a:xfrm>
          </p:grpSpPr>
          <p:sp>
            <p:nvSpPr>
              <p:cNvPr id="57679"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808080"/>
              </a:solidFill>
              <a:ln w="9525">
                <a:solidFill>
                  <a:srgbClr val="808080"/>
                </a:solidFill>
                <a:round/>
                <a:headEnd/>
                <a:tailEnd/>
              </a:ln>
            </p:spPr>
            <p:txBody>
              <a:bodyPr/>
              <a:lstStyle/>
              <a:p>
                <a:endParaRPr lang="en-US"/>
              </a:p>
            </p:txBody>
          </p:sp>
          <p:grpSp>
            <p:nvGrpSpPr>
              <p:cNvPr id="57680" name="Group 130"/>
              <p:cNvGrpSpPr>
                <a:grpSpLocks/>
              </p:cNvGrpSpPr>
              <p:nvPr/>
            </p:nvGrpSpPr>
            <p:grpSpPr bwMode="auto">
              <a:xfrm>
                <a:off x="1489" y="2674"/>
                <a:ext cx="295" cy="1"/>
                <a:chOff x="1489" y="2674"/>
                <a:chExt cx="295" cy="1"/>
              </a:xfrm>
            </p:grpSpPr>
            <p:sp>
              <p:nvSpPr>
                <p:cNvPr id="57681" name="Line 131"/>
                <p:cNvSpPr>
                  <a:spLocks noChangeShapeType="1"/>
                </p:cNvSpPr>
                <p:nvPr/>
              </p:nvSpPr>
              <p:spPr bwMode="auto">
                <a:xfrm>
                  <a:off x="1489"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82" name="Line 132"/>
                <p:cNvSpPr>
                  <a:spLocks noChangeShapeType="1"/>
                </p:cNvSpPr>
                <p:nvPr/>
              </p:nvSpPr>
              <p:spPr bwMode="auto">
                <a:xfrm>
                  <a:off x="1544"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83" name="Line 133"/>
                <p:cNvSpPr>
                  <a:spLocks noChangeShapeType="1"/>
                </p:cNvSpPr>
                <p:nvPr/>
              </p:nvSpPr>
              <p:spPr bwMode="auto">
                <a:xfrm>
                  <a:off x="1600"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84" name="Line 134"/>
                <p:cNvSpPr>
                  <a:spLocks noChangeShapeType="1"/>
                </p:cNvSpPr>
                <p:nvPr/>
              </p:nvSpPr>
              <p:spPr bwMode="auto">
                <a:xfrm>
                  <a:off x="1656"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85" name="Line 135"/>
                <p:cNvSpPr>
                  <a:spLocks noChangeShapeType="1"/>
                </p:cNvSpPr>
                <p:nvPr/>
              </p:nvSpPr>
              <p:spPr bwMode="auto">
                <a:xfrm>
                  <a:off x="1712"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86" name="Line 136"/>
                <p:cNvSpPr>
                  <a:spLocks noChangeShapeType="1"/>
                </p:cNvSpPr>
                <p:nvPr/>
              </p:nvSpPr>
              <p:spPr bwMode="auto">
                <a:xfrm>
                  <a:off x="1768"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591" name="Group 137"/>
            <p:cNvGrpSpPr>
              <a:grpSpLocks/>
            </p:cNvGrpSpPr>
            <p:nvPr/>
          </p:nvGrpSpPr>
          <p:grpSpPr bwMode="auto">
            <a:xfrm>
              <a:off x="1968" y="2650"/>
              <a:ext cx="415" cy="56"/>
              <a:chOff x="1968" y="2650"/>
              <a:chExt cx="415" cy="56"/>
            </a:xfrm>
          </p:grpSpPr>
          <p:sp>
            <p:nvSpPr>
              <p:cNvPr id="57671"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672" name="Group 139"/>
              <p:cNvGrpSpPr>
                <a:grpSpLocks/>
              </p:cNvGrpSpPr>
              <p:nvPr/>
            </p:nvGrpSpPr>
            <p:grpSpPr bwMode="auto">
              <a:xfrm>
                <a:off x="1968" y="2674"/>
                <a:ext cx="295" cy="1"/>
                <a:chOff x="1968" y="2674"/>
                <a:chExt cx="295" cy="1"/>
              </a:xfrm>
            </p:grpSpPr>
            <p:sp>
              <p:nvSpPr>
                <p:cNvPr id="57673" name="Line 140"/>
                <p:cNvSpPr>
                  <a:spLocks noChangeShapeType="1"/>
                </p:cNvSpPr>
                <p:nvPr/>
              </p:nvSpPr>
              <p:spPr bwMode="auto">
                <a:xfrm>
                  <a:off x="1968"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74" name="Line 141"/>
                <p:cNvSpPr>
                  <a:spLocks noChangeShapeType="1"/>
                </p:cNvSpPr>
                <p:nvPr/>
              </p:nvSpPr>
              <p:spPr bwMode="auto">
                <a:xfrm>
                  <a:off x="2023"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75" name="Line 142"/>
                <p:cNvSpPr>
                  <a:spLocks noChangeShapeType="1"/>
                </p:cNvSpPr>
                <p:nvPr/>
              </p:nvSpPr>
              <p:spPr bwMode="auto">
                <a:xfrm>
                  <a:off x="2079"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76" name="Line 143"/>
                <p:cNvSpPr>
                  <a:spLocks noChangeShapeType="1"/>
                </p:cNvSpPr>
                <p:nvPr/>
              </p:nvSpPr>
              <p:spPr bwMode="auto">
                <a:xfrm>
                  <a:off x="2135"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77" name="Line 144"/>
                <p:cNvSpPr>
                  <a:spLocks noChangeShapeType="1"/>
                </p:cNvSpPr>
                <p:nvPr/>
              </p:nvSpPr>
              <p:spPr bwMode="auto">
                <a:xfrm>
                  <a:off x="219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78" name="Line 145"/>
                <p:cNvSpPr>
                  <a:spLocks noChangeShapeType="1"/>
                </p:cNvSpPr>
                <p:nvPr/>
              </p:nvSpPr>
              <p:spPr bwMode="auto">
                <a:xfrm>
                  <a:off x="2247"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592" name="Group 146"/>
            <p:cNvGrpSpPr>
              <a:grpSpLocks/>
            </p:cNvGrpSpPr>
            <p:nvPr/>
          </p:nvGrpSpPr>
          <p:grpSpPr bwMode="auto">
            <a:xfrm>
              <a:off x="1489" y="2953"/>
              <a:ext cx="423" cy="56"/>
              <a:chOff x="1489" y="2953"/>
              <a:chExt cx="423" cy="56"/>
            </a:xfrm>
          </p:grpSpPr>
          <p:sp>
            <p:nvSpPr>
              <p:cNvPr id="57663"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rgbClr val="808080"/>
              </a:solidFill>
              <a:ln w="9525">
                <a:solidFill>
                  <a:srgbClr val="808080"/>
                </a:solidFill>
                <a:round/>
                <a:headEnd/>
                <a:tailEnd/>
              </a:ln>
            </p:spPr>
            <p:txBody>
              <a:bodyPr/>
              <a:lstStyle/>
              <a:p>
                <a:endParaRPr lang="en-US"/>
              </a:p>
            </p:txBody>
          </p:sp>
          <p:grpSp>
            <p:nvGrpSpPr>
              <p:cNvPr id="57664" name="Group 148"/>
              <p:cNvGrpSpPr>
                <a:grpSpLocks/>
              </p:cNvGrpSpPr>
              <p:nvPr/>
            </p:nvGrpSpPr>
            <p:grpSpPr bwMode="auto">
              <a:xfrm>
                <a:off x="1489" y="2985"/>
                <a:ext cx="295" cy="1"/>
                <a:chOff x="1489" y="2985"/>
                <a:chExt cx="295" cy="1"/>
              </a:xfrm>
            </p:grpSpPr>
            <p:sp>
              <p:nvSpPr>
                <p:cNvPr id="57665" name="Line 149"/>
                <p:cNvSpPr>
                  <a:spLocks noChangeShapeType="1"/>
                </p:cNvSpPr>
                <p:nvPr/>
              </p:nvSpPr>
              <p:spPr bwMode="auto">
                <a:xfrm>
                  <a:off x="1489"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66" name="Line 150"/>
                <p:cNvSpPr>
                  <a:spLocks noChangeShapeType="1"/>
                </p:cNvSpPr>
                <p:nvPr/>
              </p:nvSpPr>
              <p:spPr bwMode="auto">
                <a:xfrm>
                  <a:off x="1544"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67" name="Line 151"/>
                <p:cNvSpPr>
                  <a:spLocks noChangeShapeType="1"/>
                </p:cNvSpPr>
                <p:nvPr/>
              </p:nvSpPr>
              <p:spPr bwMode="auto">
                <a:xfrm>
                  <a:off x="1600"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68" name="Line 152"/>
                <p:cNvSpPr>
                  <a:spLocks noChangeShapeType="1"/>
                </p:cNvSpPr>
                <p:nvPr/>
              </p:nvSpPr>
              <p:spPr bwMode="auto">
                <a:xfrm>
                  <a:off x="1656"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69" name="Line 153"/>
                <p:cNvSpPr>
                  <a:spLocks noChangeShapeType="1"/>
                </p:cNvSpPr>
                <p:nvPr/>
              </p:nvSpPr>
              <p:spPr bwMode="auto">
                <a:xfrm>
                  <a:off x="1712"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70" name="Line 154"/>
                <p:cNvSpPr>
                  <a:spLocks noChangeShapeType="1"/>
                </p:cNvSpPr>
                <p:nvPr/>
              </p:nvSpPr>
              <p:spPr bwMode="auto">
                <a:xfrm>
                  <a:off x="1768"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593" name="Group 155"/>
            <p:cNvGrpSpPr>
              <a:grpSpLocks/>
            </p:cNvGrpSpPr>
            <p:nvPr/>
          </p:nvGrpSpPr>
          <p:grpSpPr bwMode="auto">
            <a:xfrm>
              <a:off x="1952" y="2953"/>
              <a:ext cx="415" cy="56"/>
              <a:chOff x="1952" y="2953"/>
              <a:chExt cx="415" cy="56"/>
            </a:xfrm>
          </p:grpSpPr>
          <p:sp>
            <p:nvSpPr>
              <p:cNvPr id="57655"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656" name="Group 157"/>
              <p:cNvGrpSpPr>
                <a:grpSpLocks/>
              </p:cNvGrpSpPr>
              <p:nvPr/>
            </p:nvGrpSpPr>
            <p:grpSpPr bwMode="auto">
              <a:xfrm>
                <a:off x="1952" y="2985"/>
                <a:ext cx="295" cy="1"/>
                <a:chOff x="1952" y="2985"/>
                <a:chExt cx="295" cy="1"/>
              </a:xfrm>
            </p:grpSpPr>
            <p:sp>
              <p:nvSpPr>
                <p:cNvPr id="57657" name="Line 158"/>
                <p:cNvSpPr>
                  <a:spLocks noChangeShapeType="1"/>
                </p:cNvSpPr>
                <p:nvPr/>
              </p:nvSpPr>
              <p:spPr bwMode="auto">
                <a:xfrm>
                  <a:off x="1952"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58" name="Line 159"/>
                <p:cNvSpPr>
                  <a:spLocks noChangeShapeType="1"/>
                </p:cNvSpPr>
                <p:nvPr/>
              </p:nvSpPr>
              <p:spPr bwMode="auto">
                <a:xfrm>
                  <a:off x="2008" y="2985"/>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59" name="Line 160"/>
                <p:cNvSpPr>
                  <a:spLocks noChangeShapeType="1"/>
                </p:cNvSpPr>
                <p:nvPr/>
              </p:nvSpPr>
              <p:spPr bwMode="auto">
                <a:xfrm>
                  <a:off x="2063"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60" name="Line 161"/>
                <p:cNvSpPr>
                  <a:spLocks noChangeShapeType="1"/>
                </p:cNvSpPr>
                <p:nvPr/>
              </p:nvSpPr>
              <p:spPr bwMode="auto">
                <a:xfrm>
                  <a:off x="2119"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61" name="Line 162"/>
                <p:cNvSpPr>
                  <a:spLocks noChangeShapeType="1"/>
                </p:cNvSpPr>
                <p:nvPr/>
              </p:nvSpPr>
              <p:spPr bwMode="auto">
                <a:xfrm>
                  <a:off x="2175"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62" name="Line 163"/>
                <p:cNvSpPr>
                  <a:spLocks noChangeShapeType="1"/>
                </p:cNvSpPr>
                <p:nvPr/>
              </p:nvSpPr>
              <p:spPr bwMode="auto">
                <a:xfrm>
                  <a:off x="2231"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594" name="Group 164"/>
            <p:cNvGrpSpPr>
              <a:grpSpLocks/>
            </p:cNvGrpSpPr>
            <p:nvPr/>
          </p:nvGrpSpPr>
          <p:grpSpPr bwMode="auto">
            <a:xfrm>
              <a:off x="2415" y="2953"/>
              <a:ext cx="415" cy="56"/>
              <a:chOff x="2415" y="2953"/>
              <a:chExt cx="415" cy="56"/>
            </a:xfrm>
          </p:grpSpPr>
          <p:sp>
            <p:nvSpPr>
              <p:cNvPr id="57647"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648" name="Group 166"/>
              <p:cNvGrpSpPr>
                <a:grpSpLocks/>
              </p:cNvGrpSpPr>
              <p:nvPr/>
            </p:nvGrpSpPr>
            <p:grpSpPr bwMode="auto">
              <a:xfrm>
                <a:off x="2415" y="2985"/>
                <a:ext cx="295" cy="1"/>
                <a:chOff x="2415" y="2985"/>
                <a:chExt cx="295" cy="1"/>
              </a:xfrm>
            </p:grpSpPr>
            <p:sp>
              <p:nvSpPr>
                <p:cNvPr id="57649" name="Line 167"/>
                <p:cNvSpPr>
                  <a:spLocks noChangeShapeType="1"/>
                </p:cNvSpPr>
                <p:nvPr/>
              </p:nvSpPr>
              <p:spPr bwMode="auto">
                <a:xfrm>
                  <a:off x="2415"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50" name="Line 168"/>
                <p:cNvSpPr>
                  <a:spLocks noChangeShapeType="1"/>
                </p:cNvSpPr>
                <p:nvPr/>
              </p:nvSpPr>
              <p:spPr bwMode="auto">
                <a:xfrm>
                  <a:off x="2471"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51" name="Line 169"/>
                <p:cNvSpPr>
                  <a:spLocks noChangeShapeType="1"/>
                </p:cNvSpPr>
                <p:nvPr/>
              </p:nvSpPr>
              <p:spPr bwMode="auto">
                <a:xfrm>
                  <a:off x="2526"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52" name="Line 170"/>
                <p:cNvSpPr>
                  <a:spLocks noChangeShapeType="1"/>
                </p:cNvSpPr>
                <p:nvPr/>
              </p:nvSpPr>
              <p:spPr bwMode="auto">
                <a:xfrm>
                  <a:off x="2582"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53" name="Line 171"/>
                <p:cNvSpPr>
                  <a:spLocks noChangeShapeType="1"/>
                </p:cNvSpPr>
                <p:nvPr/>
              </p:nvSpPr>
              <p:spPr bwMode="auto">
                <a:xfrm>
                  <a:off x="2638"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54" name="Line 172"/>
                <p:cNvSpPr>
                  <a:spLocks noChangeShapeType="1"/>
                </p:cNvSpPr>
                <p:nvPr/>
              </p:nvSpPr>
              <p:spPr bwMode="auto">
                <a:xfrm>
                  <a:off x="2694"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595" name="Group 173"/>
            <p:cNvGrpSpPr>
              <a:grpSpLocks/>
            </p:cNvGrpSpPr>
            <p:nvPr/>
          </p:nvGrpSpPr>
          <p:grpSpPr bwMode="auto">
            <a:xfrm>
              <a:off x="2838" y="1741"/>
              <a:ext cx="40" cy="1260"/>
              <a:chOff x="2838" y="1741"/>
              <a:chExt cx="40" cy="1260"/>
            </a:xfrm>
          </p:grpSpPr>
          <p:sp>
            <p:nvSpPr>
              <p:cNvPr id="57637" name="Oval 174"/>
              <p:cNvSpPr>
                <a:spLocks noChangeArrowheads="1"/>
              </p:cNvSpPr>
              <p:nvPr/>
            </p:nvSpPr>
            <p:spPr bwMode="auto">
              <a:xfrm>
                <a:off x="2838" y="1741"/>
                <a:ext cx="40" cy="40"/>
              </a:xfrm>
              <a:prstGeom prst="ellipse">
                <a:avLst/>
              </a:prstGeom>
              <a:solidFill>
                <a:srgbClr val="808080"/>
              </a:solidFill>
              <a:ln w="9525">
                <a:solidFill>
                  <a:srgbClr val="808080"/>
                </a:solidFill>
                <a:round/>
                <a:headEnd/>
                <a:tailEnd/>
              </a:ln>
            </p:spPr>
            <p:txBody>
              <a:bodyPr/>
              <a:lstStyle/>
              <a:p>
                <a:endParaRPr lang="en-US"/>
              </a:p>
            </p:txBody>
          </p:sp>
          <p:sp>
            <p:nvSpPr>
              <p:cNvPr id="57638" name="Oval 175"/>
              <p:cNvSpPr>
                <a:spLocks noChangeArrowheads="1"/>
              </p:cNvSpPr>
              <p:nvPr/>
            </p:nvSpPr>
            <p:spPr bwMode="auto">
              <a:xfrm>
                <a:off x="2838" y="1741"/>
                <a:ext cx="40" cy="40"/>
              </a:xfrm>
              <a:prstGeom prst="ellipse">
                <a:avLst/>
              </a:prstGeom>
              <a:solidFill>
                <a:srgbClr val="808080"/>
              </a:solidFill>
              <a:ln w="25400">
                <a:solidFill>
                  <a:srgbClr val="808080"/>
                </a:solidFill>
                <a:round/>
                <a:headEnd/>
                <a:tailEnd/>
              </a:ln>
            </p:spPr>
            <p:txBody>
              <a:bodyPr/>
              <a:lstStyle/>
              <a:p>
                <a:endParaRPr lang="en-US"/>
              </a:p>
            </p:txBody>
          </p:sp>
          <p:sp>
            <p:nvSpPr>
              <p:cNvPr id="57639" name="Oval 176"/>
              <p:cNvSpPr>
                <a:spLocks noChangeArrowheads="1"/>
              </p:cNvSpPr>
              <p:nvPr/>
            </p:nvSpPr>
            <p:spPr bwMode="auto">
              <a:xfrm>
                <a:off x="2846" y="2044"/>
                <a:ext cx="32" cy="32"/>
              </a:xfrm>
              <a:prstGeom prst="ellipse">
                <a:avLst/>
              </a:prstGeom>
              <a:solidFill>
                <a:srgbClr val="808080"/>
              </a:solidFill>
              <a:ln w="9525">
                <a:solidFill>
                  <a:srgbClr val="808080"/>
                </a:solidFill>
                <a:round/>
                <a:headEnd/>
                <a:tailEnd/>
              </a:ln>
            </p:spPr>
            <p:txBody>
              <a:bodyPr/>
              <a:lstStyle/>
              <a:p>
                <a:endParaRPr lang="en-US"/>
              </a:p>
            </p:txBody>
          </p:sp>
          <p:sp>
            <p:nvSpPr>
              <p:cNvPr id="57640" name="Oval 177"/>
              <p:cNvSpPr>
                <a:spLocks noChangeArrowheads="1"/>
              </p:cNvSpPr>
              <p:nvPr/>
            </p:nvSpPr>
            <p:spPr bwMode="auto">
              <a:xfrm>
                <a:off x="2846" y="2044"/>
                <a:ext cx="32" cy="32"/>
              </a:xfrm>
              <a:prstGeom prst="ellipse">
                <a:avLst/>
              </a:prstGeom>
              <a:solidFill>
                <a:srgbClr val="808080"/>
              </a:solidFill>
              <a:ln w="25400">
                <a:solidFill>
                  <a:srgbClr val="808080"/>
                </a:solidFill>
                <a:round/>
                <a:headEnd/>
                <a:tailEnd/>
              </a:ln>
            </p:spPr>
            <p:txBody>
              <a:bodyPr/>
              <a:lstStyle/>
              <a:p>
                <a:endParaRPr lang="en-US"/>
              </a:p>
            </p:txBody>
          </p:sp>
          <p:sp>
            <p:nvSpPr>
              <p:cNvPr id="57641" name="Oval 178"/>
              <p:cNvSpPr>
                <a:spLocks noChangeArrowheads="1"/>
              </p:cNvSpPr>
              <p:nvPr/>
            </p:nvSpPr>
            <p:spPr bwMode="auto">
              <a:xfrm>
                <a:off x="2846"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57642" name="Oval 179"/>
              <p:cNvSpPr>
                <a:spLocks noChangeArrowheads="1"/>
              </p:cNvSpPr>
              <p:nvPr/>
            </p:nvSpPr>
            <p:spPr bwMode="auto">
              <a:xfrm>
                <a:off x="2846"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57643" name="Oval 180"/>
              <p:cNvSpPr>
                <a:spLocks noChangeArrowheads="1"/>
              </p:cNvSpPr>
              <p:nvPr/>
            </p:nvSpPr>
            <p:spPr bwMode="auto">
              <a:xfrm>
                <a:off x="2838" y="2658"/>
                <a:ext cx="40" cy="32"/>
              </a:xfrm>
              <a:prstGeom prst="ellipse">
                <a:avLst/>
              </a:prstGeom>
              <a:solidFill>
                <a:srgbClr val="808080"/>
              </a:solidFill>
              <a:ln w="9525">
                <a:solidFill>
                  <a:srgbClr val="808080"/>
                </a:solidFill>
                <a:round/>
                <a:headEnd/>
                <a:tailEnd/>
              </a:ln>
            </p:spPr>
            <p:txBody>
              <a:bodyPr/>
              <a:lstStyle/>
              <a:p>
                <a:endParaRPr lang="en-US"/>
              </a:p>
            </p:txBody>
          </p:sp>
          <p:sp>
            <p:nvSpPr>
              <p:cNvPr id="57644" name="Oval 181"/>
              <p:cNvSpPr>
                <a:spLocks noChangeArrowheads="1"/>
              </p:cNvSpPr>
              <p:nvPr/>
            </p:nvSpPr>
            <p:spPr bwMode="auto">
              <a:xfrm>
                <a:off x="2838" y="2658"/>
                <a:ext cx="40" cy="32"/>
              </a:xfrm>
              <a:prstGeom prst="ellipse">
                <a:avLst/>
              </a:prstGeom>
              <a:solidFill>
                <a:srgbClr val="808080"/>
              </a:solidFill>
              <a:ln w="25400">
                <a:solidFill>
                  <a:srgbClr val="808080"/>
                </a:solidFill>
                <a:round/>
                <a:headEnd/>
                <a:tailEnd/>
              </a:ln>
            </p:spPr>
            <p:txBody>
              <a:bodyPr/>
              <a:lstStyle/>
              <a:p>
                <a:endParaRPr lang="en-US"/>
              </a:p>
            </p:txBody>
          </p:sp>
          <p:sp>
            <p:nvSpPr>
              <p:cNvPr id="57645" name="Oval 182"/>
              <p:cNvSpPr>
                <a:spLocks noChangeArrowheads="1"/>
              </p:cNvSpPr>
              <p:nvPr/>
            </p:nvSpPr>
            <p:spPr bwMode="auto">
              <a:xfrm>
                <a:off x="2838" y="2969"/>
                <a:ext cx="32" cy="32"/>
              </a:xfrm>
              <a:prstGeom prst="ellipse">
                <a:avLst/>
              </a:prstGeom>
              <a:solidFill>
                <a:srgbClr val="808080"/>
              </a:solidFill>
              <a:ln w="9525">
                <a:solidFill>
                  <a:srgbClr val="808080"/>
                </a:solidFill>
                <a:round/>
                <a:headEnd/>
                <a:tailEnd/>
              </a:ln>
            </p:spPr>
            <p:txBody>
              <a:bodyPr/>
              <a:lstStyle/>
              <a:p>
                <a:endParaRPr lang="en-US"/>
              </a:p>
            </p:txBody>
          </p:sp>
          <p:sp>
            <p:nvSpPr>
              <p:cNvPr id="57646" name="Oval 183"/>
              <p:cNvSpPr>
                <a:spLocks noChangeArrowheads="1"/>
              </p:cNvSpPr>
              <p:nvPr/>
            </p:nvSpPr>
            <p:spPr bwMode="auto">
              <a:xfrm>
                <a:off x="2838" y="2969"/>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6596" name="Group 184"/>
            <p:cNvGrpSpPr>
              <a:grpSpLocks/>
            </p:cNvGrpSpPr>
            <p:nvPr/>
          </p:nvGrpSpPr>
          <p:grpSpPr bwMode="auto">
            <a:xfrm>
              <a:off x="1912" y="3272"/>
              <a:ext cx="32" cy="335"/>
              <a:chOff x="1912" y="3272"/>
              <a:chExt cx="32" cy="335"/>
            </a:xfrm>
          </p:grpSpPr>
          <p:sp>
            <p:nvSpPr>
              <p:cNvPr id="57633" name="Oval 185"/>
              <p:cNvSpPr>
                <a:spLocks noChangeArrowheads="1"/>
              </p:cNvSpPr>
              <p:nvPr/>
            </p:nvSpPr>
            <p:spPr bwMode="auto">
              <a:xfrm>
                <a:off x="1912" y="3272"/>
                <a:ext cx="32" cy="32"/>
              </a:xfrm>
              <a:prstGeom prst="ellipse">
                <a:avLst/>
              </a:prstGeom>
              <a:solidFill>
                <a:srgbClr val="808080"/>
              </a:solidFill>
              <a:ln w="9525">
                <a:solidFill>
                  <a:srgbClr val="808080"/>
                </a:solidFill>
                <a:round/>
                <a:headEnd/>
                <a:tailEnd/>
              </a:ln>
            </p:spPr>
            <p:txBody>
              <a:bodyPr/>
              <a:lstStyle/>
              <a:p>
                <a:endParaRPr lang="en-US"/>
              </a:p>
            </p:txBody>
          </p:sp>
          <p:sp>
            <p:nvSpPr>
              <p:cNvPr id="57634" name="Oval 186"/>
              <p:cNvSpPr>
                <a:spLocks noChangeArrowheads="1"/>
              </p:cNvSpPr>
              <p:nvPr/>
            </p:nvSpPr>
            <p:spPr bwMode="auto">
              <a:xfrm>
                <a:off x="1912" y="3272"/>
                <a:ext cx="32" cy="32"/>
              </a:xfrm>
              <a:prstGeom prst="ellipse">
                <a:avLst/>
              </a:prstGeom>
              <a:solidFill>
                <a:srgbClr val="808080"/>
              </a:solidFill>
              <a:ln w="25400">
                <a:solidFill>
                  <a:srgbClr val="808080"/>
                </a:solidFill>
                <a:round/>
                <a:headEnd/>
                <a:tailEnd/>
              </a:ln>
            </p:spPr>
            <p:txBody>
              <a:bodyPr/>
              <a:lstStyle/>
              <a:p>
                <a:endParaRPr lang="en-US"/>
              </a:p>
            </p:txBody>
          </p:sp>
          <p:sp>
            <p:nvSpPr>
              <p:cNvPr id="57635" name="Oval 187"/>
              <p:cNvSpPr>
                <a:spLocks noChangeArrowheads="1"/>
              </p:cNvSpPr>
              <p:nvPr/>
            </p:nvSpPr>
            <p:spPr bwMode="auto">
              <a:xfrm>
                <a:off x="1912" y="3575"/>
                <a:ext cx="32" cy="32"/>
              </a:xfrm>
              <a:prstGeom prst="ellipse">
                <a:avLst/>
              </a:prstGeom>
              <a:solidFill>
                <a:srgbClr val="808080"/>
              </a:solidFill>
              <a:ln w="9525">
                <a:solidFill>
                  <a:srgbClr val="808080"/>
                </a:solidFill>
                <a:round/>
                <a:headEnd/>
                <a:tailEnd/>
              </a:ln>
            </p:spPr>
            <p:txBody>
              <a:bodyPr/>
              <a:lstStyle/>
              <a:p>
                <a:endParaRPr lang="en-US"/>
              </a:p>
            </p:txBody>
          </p:sp>
          <p:sp>
            <p:nvSpPr>
              <p:cNvPr id="57636" name="Oval 188"/>
              <p:cNvSpPr>
                <a:spLocks noChangeArrowheads="1"/>
              </p:cNvSpPr>
              <p:nvPr/>
            </p:nvSpPr>
            <p:spPr bwMode="auto">
              <a:xfrm>
                <a:off x="1912" y="3575"/>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6597" name="Group 189"/>
            <p:cNvGrpSpPr>
              <a:grpSpLocks/>
            </p:cNvGrpSpPr>
            <p:nvPr/>
          </p:nvGrpSpPr>
          <p:grpSpPr bwMode="auto">
            <a:xfrm>
              <a:off x="1449" y="3272"/>
              <a:ext cx="40" cy="335"/>
              <a:chOff x="1449" y="3272"/>
              <a:chExt cx="40" cy="335"/>
            </a:xfrm>
          </p:grpSpPr>
          <p:sp>
            <p:nvSpPr>
              <p:cNvPr id="57629" name="Oval 190"/>
              <p:cNvSpPr>
                <a:spLocks noChangeArrowheads="1"/>
              </p:cNvSpPr>
              <p:nvPr/>
            </p:nvSpPr>
            <p:spPr bwMode="auto">
              <a:xfrm>
                <a:off x="1449" y="3272"/>
                <a:ext cx="40" cy="32"/>
              </a:xfrm>
              <a:prstGeom prst="ellipse">
                <a:avLst/>
              </a:prstGeom>
              <a:solidFill>
                <a:srgbClr val="808080"/>
              </a:solidFill>
              <a:ln w="9525">
                <a:solidFill>
                  <a:srgbClr val="808080"/>
                </a:solidFill>
                <a:round/>
                <a:headEnd/>
                <a:tailEnd/>
              </a:ln>
            </p:spPr>
            <p:txBody>
              <a:bodyPr/>
              <a:lstStyle/>
              <a:p>
                <a:endParaRPr lang="en-US"/>
              </a:p>
            </p:txBody>
          </p:sp>
          <p:sp>
            <p:nvSpPr>
              <p:cNvPr id="57630" name="Oval 191"/>
              <p:cNvSpPr>
                <a:spLocks noChangeArrowheads="1"/>
              </p:cNvSpPr>
              <p:nvPr/>
            </p:nvSpPr>
            <p:spPr bwMode="auto">
              <a:xfrm>
                <a:off x="1449" y="3272"/>
                <a:ext cx="40" cy="32"/>
              </a:xfrm>
              <a:prstGeom prst="ellipse">
                <a:avLst/>
              </a:prstGeom>
              <a:solidFill>
                <a:srgbClr val="808080"/>
              </a:solidFill>
              <a:ln w="25400">
                <a:solidFill>
                  <a:srgbClr val="808080"/>
                </a:solidFill>
                <a:round/>
                <a:headEnd/>
                <a:tailEnd/>
              </a:ln>
            </p:spPr>
            <p:txBody>
              <a:bodyPr/>
              <a:lstStyle/>
              <a:p>
                <a:endParaRPr lang="en-US"/>
              </a:p>
            </p:txBody>
          </p:sp>
          <p:sp>
            <p:nvSpPr>
              <p:cNvPr id="57631" name="Oval 192"/>
              <p:cNvSpPr>
                <a:spLocks noChangeArrowheads="1"/>
              </p:cNvSpPr>
              <p:nvPr/>
            </p:nvSpPr>
            <p:spPr bwMode="auto">
              <a:xfrm>
                <a:off x="1449" y="3575"/>
                <a:ext cx="40" cy="32"/>
              </a:xfrm>
              <a:prstGeom prst="ellipse">
                <a:avLst/>
              </a:prstGeom>
              <a:solidFill>
                <a:srgbClr val="808080"/>
              </a:solidFill>
              <a:ln w="9525">
                <a:solidFill>
                  <a:srgbClr val="808080"/>
                </a:solidFill>
                <a:round/>
                <a:headEnd/>
                <a:tailEnd/>
              </a:ln>
            </p:spPr>
            <p:txBody>
              <a:bodyPr/>
              <a:lstStyle/>
              <a:p>
                <a:endParaRPr lang="en-US"/>
              </a:p>
            </p:txBody>
          </p:sp>
          <p:sp>
            <p:nvSpPr>
              <p:cNvPr id="57632" name="Oval 193"/>
              <p:cNvSpPr>
                <a:spLocks noChangeArrowheads="1"/>
              </p:cNvSpPr>
              <p:nvPr/>
            </p:nvSpPr>
            <p:spPr bwMode="auto">
              <a:xfrm>
                <a:off x="1449" y="3575"/>
                <a:ext cx="40" cy="32"/>
              </a:xfrm>
              <a:prstGeom prst="ellipse">
                <a:avLst/>
              </a:prstGeom>
              <a:solidFill>
                <a:srgbClr val="808080"/>
              </a:solidFill>
              <a:ln w="25400">
                <a:solidFill>
                  <a:srgbClr val="808080"/>
                </a:solidFill>
                <a:round/>
                <a:headEnd/>
                <a:tailEnd/>
              </a:ln>
            </p:spPr>
            <p:txBody>
              <a:bodyPr/>
              <a:lstStyle/>
              <a:p>
                <a:endParaRPr lang="en-US"/>
              </a:p>
            </p:txBody>
          </p:sp>
        </p:grpSp>
        <p:grpSp>
          <p:nvGrpSpPr>
            <p:cNvPr id="56598" name="Group 194"/>
            <p:cNvGrpSpPr>
              <a:grpSpLocks/>
            </p:cNvGrpSpPr>
            <p:nvPr/>
          </p:nvGrpSpPr>
          <p:grpSpPr bwMode="auto">
            <a:xfrm>
              <a:off x="2367" y="3272"/>
              <a:ext cx="32" cy="335"/>
              <a:chOff x="2367" y="3272"/>
              <a:chExt cx="32" cy="335"/>
            </a:xfrm>
          </p:grpSpPr>
          <p:sp>
            <p:nvSpPr>
              <p:cNvPr id="57625" name="Oval 195"/>
              <p:cNvSpPr>
                <a:spLocks noChangeArrowheads="1"/>
              </p:cNvSpPr>
              <p:nvPr/>
            </p:nvSpPr>
            <p:spPr bwMode="auto">
              <a:xfrm>
                <a:off x="2367" y="3272"/>
                <a:ext cx="32" cy="32"/>
              </a:xfrm>
              <a:prstGeom prst="ellipse">
                <a:avLst/>
              </a:prstGeom>
              <a:solidFill>
                <a:srgbClr val="808080"/>
              </a:solidFill>
              <a:ln w="9525">
                <a:solidFill>
                  <a:srgbClr val="808080"/>
                </a:solidFill>
                <a:round/>
                <a:headEnd/>
                <a:tailEnd/>
              </a:ln>
            </p:spPr>
            <p:txBody>
              <a:bodyPr/>
              <a:lstStyle/>
              <a:p>
                <a:endParaRPr lang="en-US"/>
              </a:p>
            </p:txBody>
          </p:sp>
          <p:sp>
            <p:nvSpPr>
              <p:cNvPr id="57626" name="Oval 196"/>
              <p:cNvSpPr>
                <a:spLocks noChangeArrowheads="1"/>
              </p:cNvSpPr>
              <p:nvPr/>
            </p:nvSpPr>
            <p:spPr bwMode="auto">
              <a:xfrm>
                <a:off x="2367" y="3272"/>
                <a:ext cx="32" cy="32"/>
              </a:xfrm>
              <a:prstGeom prst="ellipse">
                <a:avLst/>
              </a:prstGeom>
              <a:solidFill>
                <a:srgbClr val="808080"/>
              </a:solidFill>
              <a:ln w="25400">
                <a:solidFill>
                  <a:srgbClr val="808080"/>
                </a:solidFill>
                <a:round/>
                <a:headEnd/>
                <a:tailEnd/>
              </a:ln>
            </p:spPr>
            <p:txBody>
              <a:bodyPr/>
              <a:lstStyle/>
              <a:p>
                <a:endParaRPr lang="en-US"/>
              </a:p>
            </p:txBody>
          </p:sp>
          <p:sp>
            <p:nvSpPr>
              <p:cNvPr id="57627" name="Oval 197"/>
              <p:cNvSpPr>
                <a:spLocks noChangeArrowheads="1"/>
              </p:cNvSpPr>
              <p:nvPr/>
            </p:nvSpPr>
            <p:spPr bwMode="auto">
              <a:xfrm>
                <a:off x="2367" y="3575"/>
                <a:ext cx="32" cy="32"/>
              </a:xfrm>
              <a:prstGeom prst="ellipse">
                <a:avLst/>
              </a:prstGeom>
              <a:solidFill>
                <a:srgbClr val="808080"/>
              </a:solidFill>
              <a:ln w="9525">
                <a:solidFill>
                  <a:srgbClr val="808080"/>
                </a:solidFill>
                <a:round/>
                <a:headEnd/>
                <a:tailEnd/>
              </a:ln>
            </p:spPr>
            <p:txBody>
              <a:bodyPr/>
              <a:lstStyle/>
              <a:p>
                <a:endParaRPr lang="en-US"/>
              </a:p>
            </p:txBody>
          </p:sp>
          <p:sp>
            <p:nvSpPr>
              <p:cNvPr id="57628" name="Oval 198"/>
              <p:cNvSpPr>
                <a:spLocks noChangeArrowheads="1"/>
              </p:cNvSpPr>
              <p:nvPr/>
            </p:nvSpPr>
            <p:spPr bwMode="auto">
              <a:xfrm>
                <a:off x="2367" y="3575"/>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6599" name="Group 199"/>
            <p:cNvGrpSpPr>
              <a:grpSpLocks/>
            </p:cNvGrpSpPr>
            <p:nvPr/>
          </p:nvGrpSpPr>
          <p:grpSpPr bwMode="auto">
            <a:xfrm>
              <a:off x="2822" y="3272"/>
              <a:ext cx="40" cy="335"/>
              <a:chOff x="2822" y="3272"/>
              <a:chExt cx="40" cy="335"/>
            </a:xfrm>
          </p:grpSpPr>
          <p:sp>
            <p:nvSpPr>
              <p:cNvPr id="57621" name="Oval 200"/>
              <p:cNvSpPr>
                <a:spLocks noChangeArrowheads="1"/>
              </p:cNvSpPr>
              <p:nvPr/>
            </p:nvSpPr>
            <p:spPr bwMode="auto">
              <a:xfrm>
                <a:off x="2822" y="3272"/>
                <a:ext cx="40" cy="32"/>
              </a:xfrm>
              <a:prstGeom prst="ellipse">
                <a:avLst/>
              </a:prstGeom>
              <a:solidFill>
                <a:srgbClr val="808080"/>
              </a:solidFill>
              <a:ln w="9525">
                <a:solidFill>
                  <a:srgbClr val="808080"/>
                </a:solidFill>
                <a:round/>
                <a:headEnd/>
                <a:tailEnd/>
              </a:ln>
            </p:spPr>
            <p:txBody>
              <a:bodyPr/>
              <a:lstStyle/>
              <a:p>
                <a:endParaRPr lang="en-US"/>
              </a:p>
            </p:txBody>
          </p:sp>
          <p:sp>
            <p:nvSpPr>
              <p:cNvPr id="57622" name="Oval 201"/>
              <p:cNvSpPr>
                <a:spLocks noChangeArrowheads="1"/>
              </p:cNvSpPr>
              <p:nvPr/>
            </p:nvSpPr>
            <p:spPr bwMode="auto">
              <a:xfrm>
                <a:off x="2822" y="3272"/>
                <a:ext cx="40" cy="32"/>
              </a:xfrm>
              <a:prstGeom prst="ellipse">
                <a:avLst/>
              </a:prstGeom>
              <a:solidFill>
                <a:srgbClr val="808080"/>
              </a:solidFill>
              <a:ln w="25400">
                <a:solidFill>
                  <a:srgbClr val="808080"/>
                </a:solidFill>
                <a:round/>
                <a:headEnd/>
                <a:tailEnd/>
              </a:ln>
            </p:spPr>
            <p:txBody>
              <a:bodyPr/>
              <a:lstStyle/>
              <a:p>
                <a:endParaRPr lang="en-US"/>
              </a:p>
            </p:txBody>
          </p:sp>
          <p:sp>
            <p:nvSpPr>
              <p:cNvPr id="57623" name="Oval 202"/>
              <p:cNvSpPr>
                <a:spLocks noChangeArrowheads="1"/>
              </p:cNvSpPr>
              <p:nvPr/>
            </p:nvSpPr>
            <p:spPr bwMode="auto">
              <a:xfrm>
                <a:off x="2822" y="3575"/>
                <a:ext cx="40" cy="32"/>
              </a:xfrm>
              <a:prstGeom prst="ellipse">
                <a:avLst/>
              </a:prstGeom>
              <a:solidFill>
                <a:srgbClr val="808080"/>
              </a:solidFill>
              <a:ln w="9525">
                <a:solidFill>
                  <a:srgbClr val="808080"/>
                </a:solidFill>
                <a:round/>
                <a:headEnd/>
                <a:tailEnd/>
              </a:ln>
            </p:spPr>
            <p:txBody>
              <a:bodyPr/>
              <a:lstStyle/>
              <a:p>
                <a:endParaRPr lang="en-US"/>
              </a:p>
            </p:txBody>
          </p:sp>
          <p:sp>
            <p:nvSpPr>
              <p:cNvPr id="57624" name="Oval 203"/>
              <p:cNvSpPr>
                <a:spLocks noChangeArrowheads="1"/>
              </p:cNvSpPr>
              <p:nvPr/>
            </p:nvSpPr>
            <p:spPr bwMode="auto">
              <a:xfrm>
                <a:off x="2822" y="3575"/>
                <a:ext cx="40" cy="32"/>
              </a:xfrm>
              <a:prstGeom prst="ellipse">
                <a:avLst/>
              </a:prstGeom>
              <a:solidFill>
                <a:srgbClr val="808080"/>
              </a:solidFill>
              <a:ln w="25400">
                <a:solidFill>
                  <a:srgbClr val="808080"/>
                </a:solidFill>
                <a:round/>
                <a:headEnd/>
                <a:tailEnd/>
              </a:ln>
            </p:spPr>
            <p:txBody>
              <a:bodyPr/>
              <a:lstStyle/>
              <a:p>
                <a:endParaRPr lang="en-US"/>
              </a:p>
            </p:txBody>
          </p:sp>
        </p:grpSp>
        <p:grpSp>
          <p:nvGrpSpPr>
            <p:cNvPr id="56600" name="Group 204"/>
            <p:cNvGrpSpPr>
              <a:grpSpLocks/>
            </p:cNvGrpSpPr>
            <p:nvPr/>
          </p:nvGrpSpPr>
          <p:grpSpPr bwMode="auto">
            <a:xfrm>
              <a:off x="2415" y="2650"/>
              <a:ext cx="415" cy="56"/>
              <a:chOff x="2415" y="2650"/>
              <a:chExt cx="415" cy="56"/>
            </a:xfrm>
          </p:grpSpPr>
          <p:sp>
            <p:nvSpPr>
              <p:cNvPr id="57613"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614" name="Group 206"/>
              <p:cNvGrpSpPr>
                <a:grpSpLocks/>
              </p:cNvGrpSpPr>
              <p:nvPr/>
            </p:nvGrpSpPr>
            <p:grpSpPr bwMode="auto">
              <a:xfrm>
                <a:off x="2415" y="2674"/>
                <a:ext cx="295" cy="1"/>
                <a:chOff x="2415" y="2674"/>
                <a:chExt cx="295" cy="1"/>
              </a:xfrm>
            </p:grpSpPr>
            <p:sp>
              <p:nvSpPr>
                <p:cNvPr id="57615" name="Line 207"/>
                <p:cNvSpPr>
                  <a:spLocks noChangeShapeType="1"/>
                </p:cNvSpPr>
                <p:nvPr/>
              </p:nvSpPr>
              <p:spPr bwMode="auto">
                <a:xfrm>
                  <a:off x="2415"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16" name="Line 208"/>
                <p:cNvSpPr>
                  <a:spLocks noChangeShapeType="1"/>
                </p:cNvSpPr>
                <p:nvPr/>
              </p:nvSpPr>
              <p:spPr bwMode="auto">
                <a:xfrm>
                  <a:off x="247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17" name="Line 209"/>
                <p:cNvSpPr>
                  <a:spLocks noChangeShapeType="1"/>
                </p:cNvSpPr>
                <p:nvPr/>
              </p:nvSpPr>
              <p:spPr bwMode="auto">
                <a:xfrm>
                  <a:off x="2526"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18" name="Line 210"/>
                <p:cNvSpPr>
                  <a:spLocks noChangeShapeType="1"/>
                </p:cNvSpPr>
                <p:nvPr/>
              </p:nvSpPr>
              <p:spPr bwMode="auto">
                <a:xfrm>
                  <a:off x="2582"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19" name="Line 211"/>
                <p:cNvSpPr>
                  <a:spLocks noChangeShapeType="1"/>
                </p:cNvSpPr>
                <p:nvPr/>
              </p:nvSpPr>
              <p:spPr bwMode="auto">
                <a:xfrm>
                  <a:off x="2638"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20" name="Line 212"/>
                <p:cNvSpPr>
                  <a:spLocks noChangeShapeType="1"/>
                </p:cNvSpPr>
                <p:nvPr/>
              </p:nvSpPr>
              <p:spPr bwMode="auto">
                <a:xfrm>
                  <a:off x="2694"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01" name="Group 213"/>
            <p:cNvGrpSpPr>
              <a:grpSpLocks/>
            </p:cNvGrpSpPr>
            <p:nvPr/>
          </p:nvGrpSpPr>
          <p:grpSpPr bwMode="auto">
            <a:xfrm>
              <a:off x="2415" y="1733"/>
              <a:ext cx="415" cy="56"/>
              <a:chOff x="2415" y="1733"/>
              <a:chExt cx="415" cy="56"/>
            </a:xfrm>
          </p:grpSpPr>
          <p:sp>
            <p:nvSpPr>
              <p:cNvPr id="57605"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606" name="Group 215"/>
              <p:cNvGrpSpPr>
                <a:grpSpLocks/>
              </p:cNvGrpSpPr>
              <p:nvPr/>
            </p:nvGrpSpPr>
            <p:grpSpPr bwMode="auto">
              <a:xfrm>
                <a:off x="2415" y="1757"/>
                <a:ext cx="295" cy="1"/>
                <a:chOff x="2415" y="1757"/>
                <a:chExt cx="295" cy="1"/>
              </a:xfrm>
            </p:grpSpPr>
            <p:sp>
              <p:nvSpPr>
                <p:cNvPr id="57607" name="Line 216"/>
                <p:cNvSpPr>
                  <a:spLocks noChangeShapeType="1"/>
                </p:cNvSpPr>
                <p:nvPr/>
              </p:nvSpPr>
              <p:spPr bwMode="auto">
                <a:xfrm>
                  <a:off x="2415"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08" name="Line 217"/>
                <p:cNvSpPr>
                  <a:spLocks noChangeShapeType="1"/>
                </p:cNvSpPr>
                <p:nvPr/>
              </p:nvSpPr>
              <p:spPr bwMode="auto">
                <a:xfrm>
                  <a:off x="2471"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09" name="Line 218"/>
                <p:cNvSpPr>
                  <a:spLocks noChangeShapeType="1"/>
                </p:cNvSpPr>
                <p:nvPr/>
              </p:nvSpPr>
              <p:spPr bwMode="auto">
                <a:xfrm>
                  <a:off x="2526"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10" name="Line 219"/>
                <p:cNvSpPr>
                  <a:spLocks noChangeShapeType="1"/>
                </p:cNvSpPr>
                <p:nvPr/>
              </p:nvSpPr>
              <p:spPr bwMode="auto">
                <a:xfrm>
                  <a:off x="2582"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11" name="Line 220"/>
                <p:cNvSpPr>
                  <a:spLocks noChangeShapeType="1"/>
                </p:cNvSpPr>
                <p:nvPr/>
              </p:nvSpPr>
              <p:spPr bwMode="auto">
                <a:xfrm>
                  <a:off x="2638"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12" name="Line 221"/>
                <p:cNvSpPr>
                  <a:spLocks noChangeShapeType="1"/>
                </p:cNvSpPr>
                <p:nvPr/>
              </p:nvSpPr>
              <p:spPr bwMode="auto">
                <a:xfrm>
                  <a:off x="2694"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02" name="Group 222"/>
            <p:cNvGrpSpPr>
              <a:grpSpLocks/>
            </p:cNvGrpSpPr>
            <p:nvPr/>
          </p:nvGrpSpPr>
          <p:grpSpPr bwMode="auto">
            <a:xfrm>
              <a:off x="1489" y="3264"/>
              <a:ext cx="423" cy="56"/>
              <a:chOff x="1489" y="3264"/>
              <a:chExt cx="423" cy="56"/>
            </a:xfrm>
          </p:grpSpPr>
          <p:sp>
            <p:nvSpPr>
              <p:cNvPr id="57597"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808080"/>
              </a:solidFill>
              <a:ln w="9525">
                <a:solidFill>
                  <a:srgbClr val="808080"/>
                </a:solidFill>
                <a:round/>
                <a:headEnd/>
                <a:tailEnd/>
              </a:ln>
            </p:spPr>
            <p:txBody>
              <a:bodyPr/>
              <a:lstStyle/>
              <a:p>
                <a:endParaRPr lang="en-US"/>
              </a:p>
            </p:txBody>
          </p:sp>
          <p:grpSp>
            <p:nvGrpSpPr>
              <p:cNvPr id="57598" name="Group 224"/>
              <p:cNvGrpSpPr>
                <a:grpSpLocks/>
              </p:cNvGrpSpPr>
              <p:nvPr/>
            </p:nvGrpSpPr>
            <p:grpSpPr bwMode="auto">
              <a:xfrm>
                <a:off x="1489" y="3288"/>
                <a:ext cx="295" cy="1"/>
                <a:chOff x="1489" y="3288"/>
                <a:chExt cx="295" cy="1"/>
              </a:xfrm>
            </p:grpSpPr>
            <p:sp>
              <p:nvSpPr>
                <p:cNvPr id="57599" name="Line 225"/>
                <p:cNvSpPr>
                  <a:spLocks noChangeShapeType="1"/>
                </p:cNvSpPr>
                <p:nvPr/>
              </p:nvSpPr>
              <p:spPr bwMode="auto">
                <a:xfrm>
                  <a:off x="1489"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00" name="Line 226"/>
                <p:cNvSpPr>
                  <a:spLocks noChangeShapeType="1"/>
                </p:cNvSpPr>
                <p:nvPr/>
              </p:nvSpPr>
              <p:spPr bwMode="auto">
                <a:xfrm>
                  <a:off x="1544"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01" name="Line 227"/>
                <p:cNvSpPr>
                  <a:spLocks noChangeShapeType="1"/>
                </p:cNvSpPr>
                <p:nvPr/>
              </p:nvSpPr>
              <p:spPr bwMode="auto">
                <a:xfrm>
                  <a:off x="1600"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02" name="Line 228"/>
                <p:cNvSpPr>
                  <a:spLocks noChangeShapeType="1"/>
                </p:cNvSpPr>
                <p:nvPr/>
              </p:nvSpPr>
              <p:spPr bwMode="auto">
                <a:xfrm>
                  <a:off x="1656"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03" name="Line 229"/>
                <p:cNvSpPr>
                  <a:spLocks noChangeShapeType="1"/>
                </p:cNvSpPr>
                <p:nvPr/>
              </p:nvSpPr>
              <p:spPr bwMode="auto">
                <a:xfrm>
                  <a:off x="1712"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604" name="Line 230"/>
                <p:cNvSpPr>
                  <a:spLocks noChangeShapeType="1"/>
                </p:cNvSpPr>
                <p:nvPr/>
              </p:nvSpPr>
              <p:spPr bwMode="auto">
                <a:xfrm>
                  <a:off x="1768" y="328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03" name="Group 231"/>
            <p:cNvGrpSpPr>
              <a:grpSpLocks/>
            </p:cNvGrpSpPr>
            <p:nvPr/>
          </p:nvGrpSpPr>
          <p:grpSpPr bwMode="auto">
            <a:xfrm>
              <a:off x="1944" y="3256"/>
              <a:ext cx="423" cy="56"/>
              <a:chOff x="1944" y="3256"/>
              <a:chExt cx="423" cy="56"/>
            </a:xfrm>
          </p:grpSpPr>
          <p:sp>
            <p:nvSpPr>
              <p:cNvPr id="57589"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590" name="Group 233"/>
              <p:cNvGrpSpPr>
                <a:grpSpLocks/>
              </p:cNvGrpSpPr>
              <p:nvPr/>
            </p:nvGrpSpPr>
            <p:grpSpPr bwMode="auto">
              <a:xfrm>
                <a:off x="1944" y="3288"/>
                <a:ext cx="303" cy="1"/>
                <a:chOff x="1944" y="3288"/>
                <a:chExt cx="303" cy="1"/>
              </a:xfrm>
            </p:grpSpPr>
            <p:sp>
              <p:nvSpPr>
                <p:cNvPr id="57591" name="Line 234"/>
                <p:cNvSpPr>
                  <a:spLocks noChangeShapeType="1"/>
                </p:cNvSpPr>
                <p:nvPr/>
              </p:nvSpPr>
              <p:spPr bwMode="auto">
                <a:xfrm>
                  <a:off x="1944"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92" name="Line 235"/>
                <p:cNvSpPr>
                  <a:spLocks noChangeShapeType="1"/>
                </p:cNvSpPr>
                <p:nvPr/>
              </p:nvSpPr>
              <p:spPr bwMode="auto">
                <a:xfrm>
                  <a:off x="2000" y="328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93" name="Line 236"/>
                <p:cNvSpPr>
                  <a:spLocks noChangeShapeType="1"/>
                </p:cNvSpPr>
                <p:nvPr/>
              </p:nvSpPr>
              <p:spPr bwMode="auto">
                <a:xfrm>
                  <a:off x="2055"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94" name="Line 237"/>
                <p:cNvSpPr>
                  <a:spLocks noChangeShapeType="1"/>
                </p:cNvSpPr>
                <p:nvPr/>
              </p:nvSpPr>
              <p:spPr bwMode="auto">
                <a:xfrm>
                  <a:off x="2111"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95" name="Line 238"/>
                <p:cNvSpPr>
                  <a:spLocks noChangeShapeType="1"/>
                </p:cNvSpPr>
                <p:nvPr/>
              </p:nvSpPr>
              <p:spPr bwMode="auto">
                <a:xfrm>
                  <a:off x="2167"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96" name="Line 239"/>
                <p:cNvSpPr>
                  <a:spLocks noChangeShapeType="1"/>
                </p:cNvSpPr>
                <p:nvPr/>
              </p:nvSpPr>
              <p:spPr bwMode="auto">
                <a:xfrm>
                  <a:off x="2223"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04" name="Group 240"/>
            <p:cNvGrpSpPr>
              <a:grpSpLocks/>
            </p:cNvGrpSpPr>
            <p:nvPr/>
          </p:nvGrpSpPr>
          <p:grpSpPr bwMode="auto">
            <a:xfrm>
              <a:off x="2415" y="3256"/>
              <a:ext cx="415" cy="56"/>
              <a:chOff x="2415" y="3256"/>
              <a:chExt cx="415" cy="56"/>
            </a:xfrm>
          </p:grpSpPr>
          <p:sp>
            <p:nvSpPr>
              <p:cNvPr id="57581"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582" name="Group 242"/>
              <p:cNvGrpSpPr>
                <a:grpSpLocks/>
              </p:cNvGrpSpPr>
              <p:nvPr/>
            </p:nvGrpSpPr>
            <p:grpSpPr bwMode="auto">
              <a:xfrm>
                <a:off x="2415" y="3288"/>
                <a:ext cx="295" cy="1"/>
                <a:chOff x="2415" y="3288"/>
                <a:chExt cx="295" cy="1"/>
              </a:xfrm>
            </p:grpSpPr>
            <p:sp>
              <p:nvSpPr>
                <p:cNvPr id="57583" name="Line 243"/>
                <p:cNvSpPr>
                  <a:spLocks noChangeShapeType="1"/>
                </p:cNvSpPr>
                <p:nvPr/>
              </p:nvSpPr>
              <p:spPr bwMode="auto">
                <a:xfrm>
                  <a:off x="2415"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84" name="Line 244"/>
                <p:cNvSpPr>
                  <a:spLocks noChangeShapeType="1"/>
                </p:cNvSpPr>
                <p:nvPr/>
              </p:nvSpPr>
              <p:spPr bwMode="auto">
                <a:xfrm>
                  <a:off x="2471"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85" name="Line 245"/>
                <p:cNvSpPr>
                  <a:spLocks noChangeShapeType="1"/>
                </p:cNvSpPr>
                <p:nvPr/>
              </p:nvSpPr>
              <p:spPr bwMode="auto">
                <a:xfrm>
                  <a:off x="2526"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86" name="Line 246"/>
                <p:cNvSpPr>
                  <a:spLocks noChangeShapeType="1"/>
                </p:cNvSpPr>
                <p:nvPr/>
              </p:nvSpPr>
              <p:spPr bwMode="auto">
                <a:xfrm>
                  <a:off x="2582"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87" name="Line 247"/>
                <p:cNvSpPr>
                  <a:spLocks noChangeShapeType="1"/>
                </p:cNvSpPr>
                <p:nvPr/>
              </p:nvSpPr>
              <p:spPr bwMode="auto">
                <a:xfrm>
                  <a:off x="2638"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88" name="Line 248"/>
                <p:cNvSpPr>
                  <a:spLocks noChangeShapeType="1"/>
                </p:cNvSpPr>
                <p:nvPr/>
              </p:nvSpPr>
              <p:spPr bwMode="auto">
                <a:xfrm>
                  <a:off x="2694" y="328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05" name="Group 249"/>
            <p:cNvGrpSpPr>
              <a:grpSpLocks/>
            </p:cNvGrpSpPr>
            <p:nvPr/>
          </p:nvGrpSpPr>
          <p:grpSpPr bwMode="auto">
            <a:xfrm>
              <a:off x="1489" y="3567"/>
              <a:ext cx="423" cy="56"/>
              <a:chOff x="1489" y="3567"/>
              <a:chExt cx="423" cy="56"/>
            </a:xfrm>
          </p:grpSpPr>
          <p:sp>
            <p:nvSpPr>
              <p:cNvPr id="57573"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574" name="Group 251"/>
              <p:cNvGrpSpPr>
                <a:grpSpLocks/>
              </p:cNvGrpSpPr>
              <p:nvPr/>
            </p:nvGrpSpPr>
            <p:grpSpPr bwMode="auto">
              <a:xfrm>
                <a:off x="1489" y="3591"/>
                <a:ext cx="303" cy="1"/>
                <a:chOff x="1489" y="3591"/>
                <a:chExt cx="303" cy="1"/>
              </a:xfrm>
            </p:grpSpPr>
            <p:sp>
              <p:nvSpPr>
                <p:cNvPr id="57575" name="Line 252"/>
                <p:cNvSpPr>
                  <a:spLocks noChangeShapeType="1"/>
                </p:cNvSpPr>
                <p:nvPr/>
              </p:nvSpPr>
              <p:spPr bwMode="auto">
                <a:xfrm>
                  <a:off x="1489"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76" name="Line 253"/>
                <p:cNvSpPr>
                  <a:spLocks noChangeShapeType="1"/>
                </p:cNvSpPr>
                <p:nvPr/>
              </p:nvSpPr>
              <p:spPr bwMode="auto">
                <a:xfrm>
                  <a:off x="1544"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77" name="Line 254"/>
                <p:cNvSpPr>
                  <a:spLocks noChangeShapeType="1"/>
                </p:cNvSpPr>
                <p:nvPr/>
              </p:nvSpPr>
              <p:spPr bwMode="auto">
                <a:xfrm>
                  <a:off x="1600"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78" name="Line 255"/>
                <p:cNvSpPr>
                  <a:spLocks noChangeShapeType="1"/>
                </p:cNvSpPr>
                <p:nvPr/>
              </p:nvSpPr>
              <p:spPr bwMode="auto">
                <a:xfrm>
                  <a:off x="1656"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79" name="Line 256"/>
                <p:cNvSpPr>
                  <a:spLocks noChangeShapeType="1"/>
                </p:cNvSpPr>
                <p:nvPr/>
              </p:nvSpPr>
              <p:spPr bwMode="auto">
                <a:xfrm>
                  <a:off x="1712"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80" name="Line 257"/>
                <p:cNvSpPr>
                  <a:spLocks noChangeShapeType="1"/>
                </p:cNvSpPr>
                <p:nvPr/>
              </p:nvSpPr>
              <p:spPr bwMode="auto">
                <a:xfrm>
                  <a:off x="1768"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06" name="Group 258"/>
            <p:cNvGrpSpPr>
              <a:grpSpLocks/>
            </p:cNvGrpSpPr>
            <p:nvPr/>
          </p:nvGrpSpPr>
          <p:grpSpPr bwMode="auto">
            <a:xfrm>
              <a:off x="1952" y="3567"/>
              <a:ext cx="415" cy="56"/>
              <a:chOff x="1952" y="3567"/>
              <a:chExt cx="415" cy="56"/>
            </a:xfrm>
          </p:grpSpPr>
          <p:sp>
            <p:nvSpPr>
              <p:cNvPr id="57565"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566" name="Group 260"/>
              <p:cNvGrpSpPr>
                <a:grpSpLocks/>
              </p:cNvGrpSpPr>
              <p:nvPr/>
            </p:nvGrpSpPr>
            <p:grpSpPr bwMode="auto">
              <a:xfrm>
                <a:off x="1952" y="3591"/>
                <a:ext cx="295" cy="1"/>
                <a:chOff x="1952" y="3591"/>
                <a:chExt cx="295" cy="1"/>
              </a:xfrm>
            </p:grpSpPr>
            <p:sp>
              <p:nvSpPr>
                <p:cNvPr id="57567" name="Line 261"/>
                <p:cNvSpPr>
                  <a:spLocks noChangeShapeType="1"/>
                </p:cNvSpPr>
                <p:nvPr/>
              </p:nvSpPr>
              <p:spPr bwMode="auto">
                <a:xfrm>
                  <a:off x="1952"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68" name="Line 262"/>
                <p:cNvSpPr>
                  <a:spLocks noChangeShapeType="1"/>
                </p:cNvSpPr>
                <p:nvPr/>
              </p:nvSpPr>
              <p:spPr bwMode="auto">
                <a:xfrm>
                  <a:off x="2008" y="3591"/>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69" name="Line 263"/>
                <p:cNvSpPr>
                  <a:spLocks noChangeShapeType="1"/>
                </p:cNvSpPr>
                <p:nvPr/>
              </p:nvSpPr>
              <p:spPr bwMode="auto">
                <a:xfrm>
                  <a:off x="2063"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70" name="Line 264"/>
                <p:cNvSpPr>
                  <a:spLocks noChangeShapeType="1"/>
                </p:cNvSpPr>
                <p:nvPr/>
              </p:nvSpPr>
              <p:spPr bwMode="auto">
                <a:xfrm>
                  <a:off x="2119"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71" name="Line 265"/>
                <p:cNvSpPr>
                  <a:spLocks noChangeShapeType="1"/>
                </p:cNvSpPr>
                <p:nvPr/>
              </p:nvSpPr>
              <p:spPr bwMode="auto">
                <a:xfrm>
                  <a:off x="2175"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72" name="Line 266"/>
                <p:cNvSpPr>
                  <a:spLocks noChangeShapeType="1"/>
                </p:cNvSpPr>
                <p:nvPr/>
              </p:nvSpPr>
              <p:spPr bwMode="auto">
                <a:xfrm>
                  <a:off x="2231" y="359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07" name="Group 267"/>
            <p:cNvGrpSpPr>
              <a:grpSpLocks/>
            </p:cNvGrpSpPr>
            <p:nvPr/>
          </p:nvGrpSpPr>
          <p:grpSpPr bwMode="auto">
            <a:xfrm>
              <a:off x="2407" y="3567"/>
              <a:ext cx="415" cy="56"/>
              <a:chOff x="2407" y="3567"/>
              <a:chExt cx="415" cy="56"/>
            </a:xfrm>
          </p:grpSpPr>
          <p:sp>
            <p:nvSpPr>
              <p:cNvPr id="57557"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558" name="Group 269"/>
              <p:cNvGrpSpPr>
                <a:grpSpLocks/>
              </p:cNvGrpSpPr>
              <p:nvPr/>
            </p:nvGrpSpPr>
            <p:grpSpPr bwMode="auto">
              <a:xfrm>
                <a:off x="2407" y="3591"/>
                <a:ext cx="295" cy="1"/>
                <a:chOff x="2407" y="3591"/>
                <a:chExt cx="295" cy="1"/>
              </a:xfrm>
            </p:grpSpPr>
            <p:sp>
              <p:nvSpPr>
                <p:cNvPr id="57559" name="Line 270"/>
                <p:cNvSpPr>
                  <a:spLocks noChangeShapeType="1"/>
                </p:cNvSpPr>
                <p:nvPr/>
              </p:nvSpPr>
              <p:spPr bwMode="auto">
                <a:xfrm>
                  <a:off x="2407"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60" name="Line 271"/>
                <p:cNvSpPr>
                  <a:spLocks noChangeShapeType="1"/>
                </p:cNvSpPr>
                <p:nvPr/>
              </p:nvSpPr>
              <p:spPr bwMode="auto">
                <a:xfrm>
                  <a:off x="2463"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61" name="Line 272"/>
                <p:cNvSpPr>
                  <a:spLocks noChangeShapeType="1"/>
                </p:cNvSpPr>
                <p:nvPr/>
              </p:nvSpPr>
              <p:spPr bwMode="auto">
                <a:xfrm>
                  <a:off x="2518"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62" name="Line 273"/>
                <p:cNvSpPr>
                  <a:spLocks noChangeShapeType="1"/>
                </p:cNvSpPr>
                <p:nvPr/>
              </p:nvSpPr>
              <p:spPr bwMode="auto">
                <a:xfrm>
                  <a:off x="2574"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63" name="Line 274"/>
                <p:cNvSpPr>
                  <a:spLocks noChangeShapeType="1"/>
                </p:cNvSpPr>
                <p:nvPr/>
              </p:nvSpPr>
              <p:spPr bwMode="auto">
                <a:xfrm>
                  <a:off x="2630"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64" name="Line 275"/>
                <p:cNvSpPr>
                  <a:spLocks noChangeShapeType="1"/>
                </p:cNvSpPr>
                <p:nvPr/>
              </p:nvSpPr>
              <p:spPr bwMode="auto">
                <a:xfrm>
                  <a:off x="2686" y="359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08" name="Group 276"/>
            <p:cNvGrpSpPr>
              <a:grpSpLocks/>
            </p:cNvGrpSpPr>
            <p:nvPr/>
          </p:nvGrpSpPr>
          <p:grpSpPr bwMode="auto">
            <a:xfrm>
              <a:off x="1944" y="2690"/>
              <a:ext cx="894" cy="596"/>
              <a:chOff x="1944" y="2690"/>
              <a:chExt cx="894" cy="596"/>
            </a:xfrm>
          </p:grpSpPr>
          <p:sp>
            <p:nvSpPr>
              <p:cNvPr id="57555"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rgbClr val="808080"/>
              </a:solidFill>
              <a:ln w="9525">
                <a:solidFill>
                  <a:srgbClr val="808080"/>
                </a:solidFill>
                <a:round/>
                <a:headEnd/>
                <a:tailEnd/>
              </a:ln>
            </p:spPr>
            <p:txBody>
              <a:bodyPr/>
              <a:lstStyle/>
              <a:p>
                <a:endParaRPr lang="en-US"/>
              </a:p>
            </p:txBody>
          </p:sp>
          <p:sp>
            <p:nvSpPr>
              <p:cNvPr id="57556" name="Line 278"/>
              <p:cNvSpPr>
                <a:spLocks noChangeShapeType="1"/>
              </p:cNvSpPr>
              <p:nvPr/>
            </p:nvSpPr>
            <p:spPr bwMode="auto">
              <a:xfrm flipV="1">
                <a:off x="1944" y="2758"/>
                <a:ext cx="790" cy="52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609" name="Group 279"/>
            <p:cNvGrpSpPr>
              <a:grpSpLocks/>
            </p:cNvGrpSpPr>
            <p:nvPr/>
          </p:nvGrpSpPr>
          <p:grpSpPr bwMode="auto">
            <a:xfrm>
              <a:off x="1952" y="2376"/>
              <a:ext cx="886" cy="290"/>
              <a:chOff x="1952" y="2376"/>
              <a:chExt cx="886" cy="290"/>
            </a:xfrm>
          </p:grpSpPr>
          <p:sp>
            <p:nvSpPr>
              <p:cNvPr id="57553"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rgbClr val="808080"/>
              </a:solidFill>
              <a:ln w="9525">
                <a:solidFill>
                  <a:srgbClr val="808080"/>
                </a:solidFill>
                <a:round/>
                <a:headEnd/>
                <a:tailEnd/>
              </a:ln>
            </p:spPr>
            <p:txBody>
              <a:bodyPr/>
              <a:lstStyle/>
              <a:p>
                <a:endParaRPr lang="en-US"/>
              </a:p>
            </p:txBody>
          </p:sp>
          <p:sp>
            <p:nvSpPr>
              <p:cNvPr id="57554" name="Line 281"/>
              <p:cNvSpPr>
                <a:spLocks noChangeShapeType="1"/>
              </p:cNvSpPr>
              <p:nvPr/>
            </p:nvSpPr>
            <p:spPr bwMode="auto">
              <a:xfrm>
                <a:off x="1952" y="2376"/>
                <a:ext cx="766"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610" name="Group 282"/>
            <p:cNvGrpSpPr>
              <a:grpSpLocks/>
            </p:cNvGrpSpPr>
            <p:nvPr/>
          </p:nvGrpSpPr>
          <p:grpSpPr bwMode="auto">
            <a:xfrm>
              <a:off x="1481" y="2084"/>
              <a:ext cx="1373" cy="1507"/>
              <a:chOff x="1481" y="2084"/>
              <a:chExt cx="1373" cy="1507"/>
            </a:xfrm>
          </p:grpSpPr>
          <p:sp>
            <p:nvSpPr>
              <p:cNvPr id="57551"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rgbClr val="808080"/>
              </a:solidFill>
              <a:ln w="9525">
                <a:solidFill>
                  <a:srgbClr val="808080"/>
                </a:solidFill>
                <a:round/>
                <a:headEnd/>
                <a:tailEnd/>
              </a:ln>
            </p:spPr>
            <p:txBody>
              <a:bodyPr/>
              <a:lstStyle/>
              <a:p>
                <a:endParaRPr lang="en-US"/>
              </a:p>
            </p:txBody>
          </p:sp>
          <p:sp>
            <p:nvSpPr>
              <p:cNvPr id="57552" name="Line 284"/>
              <p:cNvSpPr>
                <a:spLocks noChangeShapeType="1"/>
              </p:cNvSpPr>
              <p:nvPr/>
            </p:nvSpPr>
            <p:spPr bwMode="auto">
              <a:xfrm flipV="1">
                <a:off x="1481" y="2172"/>
                <a:ext cx="1291" cy="1419"/>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611" name="Group 285"/>
            <p:cNvGrpSpPr>
              <a:grpSpLocks/>
            </p:cNvGrpSpPr>
            <p:nvPr/>
          </p:nvGrpSpPr>
          <p:grpSpPr bwMode="auto">
            <a:xfrm>
              <a:off x="1944" y="2076"/>
              <a:ext cx="902" cy="885"/>
              <a:chOff x="1944" y="2076"/>
              <a:chExt cx="902" cy="885"/>
            </a:xfrm>
          </p:grpSpPr>
          <p:sp>
            <p:nvSpPr>
              <p:cNvPr id="57549"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rgbClr val="808080"/>
              </a:solidFill>
              <a:ln w="9525">
                <a:solidFill>
                  <a:srgbClr val="808080"/>
                </a:solidFill>
                <a:round/>
                <a:headEnd/>
                <a:tailEnd/>
              </a:ln>
            </p:spPr>
            <p:txBody>
              <a:bodyPr/>
              <a:lstStyle/>
              <a:p>
                <a:endParaRPr lang="en-US"/>
              </a:p>
            </p:txBody>
          </p:sp>
          <p:sp>
            <p:nvSpPr>
              <p:cNvPr id="57550" name="Line 287"/>
              <p:cNvSpPr>
                <a:spLocks noChangeShapeType="1"/>
              </p:cNvSpPr>
              <p:nvPr/>
            </p:nvSpPr>
            <p:spPr bwMode="auto">
              <a:xfrm>
                <a:off x="1944" y="2076"/>
                <a:ext cx="814" cy="805"/>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612" name="Group 288"/>
            <p:cNvGrpSpPr>
              <a:grpSpLocks/>
            </p:cNvGrpSpPr>
            <p:nvPr/>
          </p:nvGrpSpPr>
          <p:grpSpPr bwMode="auto">
            <a:xfrm>
              <a:off x="1489" y="2379"/>
              <a:ext cx="902" cy="893"/>
              <a:chOff x="1489" y="2379"/>
              <a:chExt cx="902" cy="893"/>
            </a:xfrm>
          </p:grpSpPr>
          <p:sp>
            <p:nvSpPr>
              <p:cNvPr id="57547"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rgbClr val="808080"/>
              </a:solidFill>
              <a:ln w="9525">
                <a:solidFill>
                  <a:srgbClr val="808080"/>
                </a:solidFill>
                <a:round/>
                <a:headEnd/>
                <a:tailEnd/>
              </a:ln>
            </p:spPr>
            <p:txBody>
              <a:bodyPr/>
              <a:lstStyle/>
              <a:p>
                <a:endParaRPr lang="en-US"/>
              </a:p>
            </p:txBody>
          </p:sp>
          <p:sp>
            <p:nvSpPr>
              <p:cNvPr id="57548" name="Line 290"/>
              <p:cNvSpPr>
                <a:spLocks noChangeShapeType="1"/>
              </p:cNvSpPr>
              <p:nvPr/>
            </p:nvSpPr>
            <p:spPr bwMode="auto">
              <a:xfrm>
                <a:off x="1489" y="2379"/>
                <a:ext cx="814" cy="805"/>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613" name="Group 291"/>
            <p:cNvGrpSpPr>
              <a:grpSpLocks/>
            </p:cNvGrpSpPr>
            <p:nvPr/>
          </p:nvGrpSpPr>
          <p:grpSpPr bwMode="auto">
            <a:xfrm>
              <a:off x="1483" y="2379"/>
              <a:ext cx="429" cy="598"/>
              <a:chOff x="1483" y="2379"/>
              <a:chExt cx="429" cy="598"/>
            </a:xfrm>
          </p:grpSpPr>
          <p:sp>
            <p:nvSpPr>
              <p:cNvPr id="57545"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rgbClr val="808080"/>
              </a:solidFill>
              <a:ln w="9525">
                <a:solidFill>
                  <a:srgbClr val="808080"/>
                </a:solidFill>
                <a:round/>
                <a:headEnd/>
                <a:tailEnd/>
              </a:ln>
            </p:spPr>
            <p:txBody>
              <a:bodyPr/>
              <a:lstStyle/>
              <a:p>
                <a:endParaRPr lang="en-US"/>
              </a:p>
            </p:txBody>
          </p:sp>
          <p:sp>
            <p:nvSpPr>
              <p:cNvPr id="57546" name="Line 293"/>
              <p:cNvSpPr>
                <a:spLocks noChangeShapeType="1"/>
              </p:cNvSpPr>
              <p:nvPr/>
            </p:nvSpPr>
            <p:spPr bwMode="auto">
              <a:xfrm flipV="1">
                <a:off x="1483" y="2483"/>
                <a:ext cx="362" cy="49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614" name="Group 294"/>
            <p:cNvGrpSpPr>
              <a:grpSpLocks/>
            </p:cNvGrpSpPr>
            <p:nvPr/>
          </p:nvGrpSpPr>
          <p:grpSpPr bwMode="auto">
            <a:xfrm>
              <a:off x="1936" y="2379"/>
              <a:ext cx="894" cy="604"/>
              <a:chOff x="1936" y="2379"/>
              <a:chExt cx="894" cy="604"/>
            </a:xfrm>
          </p:grpSpPr>
          <p:sp>
            <p:nvSpPr>
              <p:cNvPr id="57543"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rgbClr val="808080"/>
              </a:solidFill>
              <a:ln w="9525">
                <a:solidFill>
                  <a:srgbClr val="808080"/>
                </a:solidFill>
                <a:round/>
                <a:headEnd/>
                <a:tailEnd/>
              </a:ln>
            </p:spPr>
            <p:txBody>
              <a:bodyPr/>
              <a:lstStyle/>
              <a:p>
                <a:endParaRPr lang="en-US"/>
              </a:p>
            </p:txBody>
          </p:sp>
          <p:sp>
            <p:nvSpPr>
              <p:cNvPr id="57544" name="Line 296"/>
              <p:cNvSpPr>
                <a:spLocks noChangeShapeType="1"/>
              </p:cNvSpPr>
              <p:nvPr/>
            </p:nvSpPr>
            <p:spPr bwMode="auto">
              <a:xfrm flipV="1">
                <a:off x="1936" y="2455"/>
                <a:ext cx="790" cy="52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615" name="Group 297"/>
            <p:cNvGrpSpPr>
              <a:grpSpLocks/>
            </p:cNvGrpSpPr>
            <p:nvPr/>
          </p:nvGrpSpPr>
          <p:grpSpPr bwMode="auto">
            <a:xfrm>
              <a:off x="1952" y="2076"/>
              <a:ext cx="886" cy="290"/>
              <a:chOff x="1952" y="2076"/>
              <a:chExt cx="886" cy="290"/>
            </a:xfrm>
          </p:grpSpPr>
          <p:sp>
            <p:nvSpPr>
              <p:cNvPr id="57541"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rgbClr val="808080"/>
              </a:solidFill>
              <a:ln w="9525">
                <a:solidFill>
                  <a:srgbClr val="808080"/>
                </a:solidFill>
                <a:round/>
                <a:headEnd/>
                <a:tailEnd/>
              </a:ln>
            </p:spPr>
            <p:txBody>
              <a:bodyPr/>
              <a:lstStyle/>
              <a:p>
                <a:endParaRPr lang="en-US"/>
              </a:p>
            </p:txBody>
          </p:sp>
          <p:sp>
            <p:nvSpPr>
              <p:cNvPr id="57542" name="Line 299"/>
              <p:cNvSpPr>
                <a:spLocks noChangeShapeType="1"/>
              </p:cNvSpPr>
              <p:nvPr/>
            </p:nvSpPr>
            <p:spPr bwMode="auto">
              <a:xfrm flipV="1">
                <a:off x="1952" y="2114"/>
                <a:ext cx="766" cy="252"/>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616" name="Group 300"/>
            <p:cNvGrpSpPr>
              <a:grpSpLocks/>
            </p:cNvGrpSpPr>
            <p:nvPr/>
          </p:nvGrpSpPr>
          <p:grpSpPr bwMode="auto">
            <a:xfrm>
              <a:off x="1481" y="1769"/>
              <a:ext cx="894" cy="283"/>
              <a:chOff x="1481" y="1769"/>
              <a:chExt cx="894" cy="283"/>
            </a:xfrm>
          </p:grpSpPr>
          <p:sp>
            <p:nvSpPr>
              <p:cNvPr id="57539"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rgbClr val="808080"/>
              </a:solidFill>
              <a:ln w="9525">
                <a:solidFill>
                  <a:srgbClr val="808080"/>
                </a:solidFill>
                <a:round/>
                <a:headEnd/>
                <a:tailEnd/>
              </a:ln>
            </p:spPr>
            <p:txBody>
              <a:bodyPr/>
              <a:lstStyle/>
              <a:p>
                <a:endParaRPr lang="en-US"/>
              </a:p>
            </p:txBody>
          </p:sp>
          <p:sp>
            <p:nvSpPr>
              <p:cNvPr id="57540" name="Line 302"/>
              <p:cNvSpPr>
                <a:spLocks noChangeShapeType="1"/>
              </p:cNvSpPr>
              <p:nvPr/>
            </p:nvSpPr>
            <p:spPr bwMode="auto">
              <a:xfrm>
                <a:off x="1481" y="1769"/>
                <a:ext cx="774"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6617" name="Oval 303"/>
            <p:cNvSpPr>
              <a:spLocks noChangeArrowheads="1"/>
            </p:cNvSpPr>
            <p:nvPr/>
          </p:nvSpPr>
          <p:spPr bwMode="auto">
            <a:xfrm>
              <a:off x="1457" y="1741"/>
              <a:ext cx="32" cy="40"/>
            </a:xfrm>
            <a:prstGeom prst="ellipse">
              <a:avLst/>
            </a:prstGeom>
            <a:solidFill>
              <a:srgbClr val="808080"/>
            </a:solidFill>
            <a:ln w="9525">
              <a:solidFill>
                <a:srgbClr val="808080"/>
              </a:solidFill>
              <a:round/>
              <a:headEnd/>
              <a:tailEnd/>
            </a:ln>
          </p:spPr>
          <p:txBody>
            <a:bodyPr/>
            <a:lstStyle/>
            <a:p>
              <a:endParaRPr lang="en-US"/>
            </a:p>
          </p:txBody>
        </p:sp>
        <p:sp>
          <p:nvSpPr>
            <p:cNvPr id="56618" name="Oval 304"/>
            <p:cNvSpPr>
              <a:spLocks noChangeArrowheads="1"/>
            </p:cNvSpPr>
            <p:nvPr/>
          </p:nvSpPr>
          <p:spPr bwMode="auto">
            <a:xfrm>
              <a:off x="1457" y="1741"/>
              <a:ext cx="32" cy="40"/>
            </a:xfrm>
            <a:prstGeom prst="ellipse">
              <a:avLst/>
            </a:prstGeom>
            <a:solidFill>
              <a:srgbClr val="808080"/>
            </a:solidFill>
            <a:ln w="25400">
              <a:solidFill>
                <a:srgbClr val="808080"/>
              </a:solidFill>
              <a:round/>
              <a:headEnd/>
              <a:tailEnd/>
            </a:ln>
          </p:spPr>
          <p:txBody>
            <a:bodyPr/>
            <a:lstStyle/>
            <a:p>
              <a:endParaRPr lang="en-US"/>
            </a:p>
          </p:txBody>
        </p:sp>
        <p:sp>
          <p:nvSpPr>
            <p:cNvPr id="56619" name="Oval 305"/>
            <p:cNvSpPr>
              <a:spLocks noChangeArrowheads="1"/>
            </p:cNvSpPr>
            <p:nvPr/>
          </p:nvSpPr>
          <p:spPr bwMode="auto">
            <a:xfrm>
              <a:off x="1457" y="2044"/>
              <a:ext cx="40" cy="40"/>
            </a:xfrm>
            <a:prstGeom prst="ellipse">
              <a:avLst/>
            </a:prstGeom>
            <a:solidFill>
              <a:srgbClr val="808080"/>
            </a:solidFill>
            <a:ln w="9525">
              <a:solidFill>
                <a:srgbClr val="808080"/>
              </a:solidFill>
              <a:round/>
              <a:headEnd/>
              <a:tailEnd/>
            </a:ln>
          </p:spPr>
          <p:txBody>
            <a:bodyPr/>
            <a:lstStyle/>
            <a:p>
              <a:endParaRPr lang="en-US"/>
            </a:p>
          </p:txBody>
        </p:sp>
        <p:sp>
          <p:nvSpPr>
            <p:cNvPr id="56620" name="Oval 306"/>
            <p:cNvSpPr>
              <a:spLocks noChangeArrowheads="1"/>
            </p:cNvSpPr>
            <p:nvPr/>
          </p:nvSpPr>
          <p:spPr bwMode="auto">
            <a:xfrm>
              <a:off x="1457" y="2044"/>
              <a:ext cx="40" cy="40"/>
            </a:xfrm>
            <a:prstGeom prst="ellipse">
              <a:avLst/>
            </a:prstGeom>
            <a:solidFill>
              <a:srgbClr val="808080"/>
            </a:solidFill>
            <a:ln w="25400">
              <a:solidFill>
                <a:srgbClr val="808080"/>
              </a:solidFill>
              <a:round/>
              <a:headEnd/>
              <a:tailEnd/>
            </a:ln>
          </p:spPr>
          <p:txBody>
            <a:bodyPr/>
            <a:lstStyle/>
            <a:p>
              <a:endParaRPr lang="en-US"/>
            </a:p>
          </p:txBody>
        </p:sp>
        <p:sp>
          <p:nvSpPr>
            <p:cNvPr id="56621" name="Oval 307"/>
            <p:cNvSpPr>
              <a:spLocks noChangeArrowheads="1"/>
            </p:cNvSpPr>
            <p:nvPr/>
          </p:nvSpPr>
          <p:spPr bwMode="auto">
            <a:xfrm>
              <a:off x="1457" y="2355"/>
              <a:ext cx="40" cy="32"/>
            </a:xfrm>
            <a:prstGeom prst="ellipse">
              <a:avLst/>
            </a:prstGeom>
            <a:solidFill>
              <a:srgbClr val="808080"/>
            </a:solidFill>
            <a:ln w="9525">
              <a:solidFill>
                <a:srgbClr val="808080"/>
              </a:solidFill>
              <a:round/>
              <a:headEnd/>
              <a:tailEnd/>
            </a:ln>
          </p:spPr>
          <p:txBody>
            <a:bodyPr/>
            <a:lstStyle/>
            <a:p>
              <a:endParaRPr lang="en-US"/>
            </a:p>
          </p:txBody>
        </p:sp>
        <p:sp>
          <p:nvSpPr>
            <p:cNvPr id="56622" name="Oval 308"/>
            <p:cNvSpPr>
              <a:spLocks noChangeArrowheads="1"/>
            </p:cNvSpPr>
            <p:nvPr/>
          </p:nvSpPr>
          <p:spPr bwMode="auto">
            <a:xfrm>
              <a:off x="1457" y="2355"/>
              <a:ext cx="40" cy="32"/>
            </a:xfrm>
            <a:prstGeom prst="ellipse">
              <a:avLst/>
            </a:prstGeom>
            <a:solidFill>
              <a:srgbClr val="808080"/>
            </a:solidFill>
            <a:ln w="25400">
              <a:solidFill>
                <a:srgbClr val="808080"/>
              </a:solidFill>
              <a:round/>
              <a:headEnd/>
              <a:tailEnd/>
            </a:ln>
          </p:spPr>
          <p:txBody>
            <a:bodyPr/>
            <a:lstStyle/>
            <a:p>
              <a:endParaRPr lang="en-US"/>
            </a:p>
          </p:txBody>
        </p:sp>
        <p:sp>
          <p:nvSpPr>
            <p:cNvPr id="56623" name="Oval 309"/>
            <p:cNvSpPr>
              <a:spLocks noChangeArrowheads="1"/>
            </p:cNvSpPr>
            <p:nvPr/>
          </p:nvSpPr>
          <p:spPr bwMode="auto">
            <a:xfrm>
              <a:off x="1457" y="2658"/>
              <a:ext cx="32" cy="32"/>
            </a:xfrm>
            <a:prstGeom prst="ellipse">
              <a:avLst/>
            </a:prstGeom>
            <a:solidFill>
              <a:srgbClr val="808080"/>
            </a:solidFill>
            <a:ln w="9525">
              <a:solidFill>
                <a:srgbClr val="808080"/>
              </a:solidFill>
              <a:round/>
              <a:headEnd/>
              <a:tailEnd/>
            </a:ln>
          </p:spPr>
          <p:txBody>
            <a:bodyPr/>
            <a:lstStyle/>
            <a:p>
              <a:endParaRPr lang="en-US"/>
            </a:p>
          </p:txBody>
        </p:sp>
        <p:sp>
          <p:nvSpPr>
            <p:cNvPr id="56624" name="Oval 310"/>
            <p:cNvSpPr>
              <a:spLocks noChangeArrowheads="1"/>
            </p:cNvSpPr>
            <p:nvPr/>
          </p:nvSpPr>
          <p:spPr bwMode="auto">
            <a:xfrm>
              <a:off x="1457" y="2658"/>
              <a:ext cx="32" cy="32"/>
            </a:xfrm>
            <a:prstGeom prst="ellipse">
              <a:avLst/>
            </a:prstGeom>
            <a:solidFill>
              <a:srgbClr val="808080"/>
            </a:solidFill>
            <a:ln w="25400">
              <a:solidFill>
                <a:srgbClr val="808080"/>
              </a:solidFill>
              <a:round/>
              <a:headEnd/>
              <a:tailEnd/>
            </a:ln>
          </p:spPr>
          <p:txBody>
            <a:bodyPr/>
            <a:lstStyle/>
            <a:p>
              <a:endParaRPr lang="en-US"/>
            </a:p>
          </p:txBody>
        </p:sp>
        <p:sp>
          <p:nvSpPr>
            <p:cNvPr id="56625" name="Oval 311"/>
            <p:cNvSpPr>
              <a:spLocks noChangeArrowheads="1"/>
            </p:cNvSpPr>
            <p:nvPr/>
          </p:nvSpPr>
          <p:spPr bwMode="auto">
            <a:xfrm>
              <a:off x="1449" y="2969"/>
              <a:ext cx="40" cy="32"/>
            </a:xfrm>
            <a:prstGeom prst="ellipse">
              <a:avLst/>
            </a:prstGeom>
            <a:solidFill>
              <a:srgbClr val="808080"/>
            </a:solidFill>
            <a:ln w="9525">
              <a:solidFill>
                <a:srgbClr val="808080"/>
              </a:solidFill>
              <a:round/>
              <a:headEnd/>
              <a:tailEnd/>
            </a:ln>
          </p:spPr>
          <p:txBody>
            <a:bodyPr/>
            <a:lstStyle/>
            <a:p>
              <a:endParaRPr lang="en-US"/>
            </a:p>
          </p:txBody>
        </p:sp>
        <p:sp>
          <p:nvSpPr>
            <p:cNvPr id="56626" name="Oval 312"/>
            <p:cNvSpPr>
              <a:spLocks noChangeArrowheads="1"/>
            </p:cNvSpPr>
            <p:nvPr/>
          </p:nvSpPr>
          <p:spPr bwMode="auto">
            <a:xfrm>
              <a:off x="1449" y="2969"/>
              <a:ext cx="40" cy="32"/>
            </a:xfrm>
            <a:prstGeom prst="ellipse">
              <a:avLst/>
            </a:prstGeom>
            <a:solidFill>
              <a:srgbClr val="808080"/>
            </a:solidFill>
            <a:ln w="25400">
              <a:solidFill>
                <a:srgbClr val="808080"/>
              </a:solidFill>
              <a:round/>
              <a:headEnd/>
              <a:tailEnd/>
            </a:ln>
          </p:spPr>
          <p:txBody>
            <a:bodyPr/>
            <a:lstStyle/>
            <a:p>
              <a:endParaRPr lang="en-US"/>
            </a:p>
          </p:txBody>
        </p:sp>
        <p:grpSp>
          <p:nvGrpSpPr>
            <p:cNvPr id="56627" name="Group 313"/>
            <p:cNvGrpSpPr>
              <a:grpSpLocks/>
            </p:cNvGrpSpPr>
            <p:nvPr/>
          </p:nvGrpSpPr>
          <p:grpSpPr bwMode="auto">
            <a:xfrm>
              <a:off x="1912" y="1741"/>
              <a:ext cx="40" cy="1260"/>
              <a:chOff x="1912" y="1741"/>
              <a:chExt cx="40" cy="1260"/>
            </a:xfrm>
          </p:grpSpPr>
          <p:sp>
            <p:nvSpPr>
              <p:cNvPr id="57529" name="Oval 314"/>
              <p:cNvSpPr>
                <a:spLocks noChangeArrowheads="1"/>
              </p:cNvSpPr>
              <p:nvPr/>
            </p:nvSpPr>
            <p:spPr bwMode="auto">
              <a:xfrm>
                <a:off x="1920" y="1741"/>
                <a:ext cx="32" cy="32"/>
              </a:xfrm>
              <a:prstGeom prst="ellipse">
                <a:avLst/>
              </a:prstGeom>
              <a:solidFill>
                <a:srgbClr val="808080"/>
              </a:solidFill>
              <a:ln w="9525">
                <a:solidFill>
                  <a:srgbClr val="808080"/>
                </a:solidFill>
                <a:round/>
                <a:headEnd/>
                <a:tailEnd/>
              </a:ln>
            </p:spPr>
            <p:txBody>
              <a:bodyPr/>
              <a:lstStyle/>
              <a:p>
                <a:endParaRPr lang="en-US"/>
              </a:p>
            </p:txBody>
          </p:sp>
          <p:sp>
            <p:nvSpPr>
              <p:cNvPr id="57530" name="Oval 315"/>
              <p:cNvSpPr>
                <a:spLocks noChangeArrowheads="1"/>
              </p:cNvSpPr>
              <p:nvPr/>
            </p:nvSpPr>
            <p:spPr bwMode="auto">
              <a:xfrm>
                <a:off x="1920" y="1741"/>
                <a:ext cx="32" cy="32"/>
              </a:xfrm>
              <a:prstGeom prst="ellipse">
                <a:avLst/>
              </a:prstGeom>
              <a:solidFill>
                <a:srgbClr val="808080"/>
              </a:solidFill>
              <a:ln w="25400">
                <a:solidFill>
                  <a:srgbClr val="808080"/>
                </a:solidFill>
                <a:round/>
                <a:headEnd/>
                <a:tailEnd/>
              </a:ln>
            </p:spPr>
            <p:txBody>
              <a:bodyPr/>
              <a:lstStyle/>
              <a:p>
                <a:endParaRPr lang="en-US"/>
              </a:p>
            </p:txBody>
          </p:sp>
          <p:sp>
            <p:nvSpPr>
              <p:cNvPr id="57531" name="Oval 316"/>
              <p:cNvSpPr>
                <a:spLocks noChangeArrowheads="1"/>
              </p:cNvSpPr>
              <p:nvPr/>
            </p:nvSpPr>
            <p:spPr bwMode="auto">
              <a:xfrm>
                <a:off x="1920" y="2044"/>
                <a:ext cx="32" cy="32"/>
              </a:xfrm>
              <a:prstGeom prst="ellipse">
                <a:avLst/>
              </a:prstGeom>
              <a:solidFill>
                <a:srgbClr val="808080"/>
              </a:solidFill>
              <a:ln w="9525">
                <a:solidFill>
                  <a:srgbClr val="808080"/>
                </a:solidFill>
                <a:round/>
                <a:headEnd/>
                <a:tailEnd/>
              </a:ln>
            </p:spPr>
            <p:txBody>
              <a:bodyPr/>
              <a:lstStyle/>
              <a:p>
                <a:endParaRPr lang="en-US"/>
              </a:p>
            </p:txBody>
          </p:sp>
          <p:sp>
            <p:nvSpPr>
              <p:cNvPr id="57532" name="Oval 317"/>
              <p:cNvSpPr>
                <a:spLocks noChangeArrowheads="1"/>
              </p:cNvSpPr>
              <p:nvPr/>
            </p:nvSpPr>
            <p:spPr bwMode="auto">
              <a:xfrm>
                <a:off x="1920" y="2044"/>
                <a:ext cx="32" cy="32"/>
              </a:xfrm>
              <a:prstGeom prst="ellipse">
                <a:avLst/>
              </a:prstGeom>
              <a:solidFill>
                <a:srgbClr val="808080"/>
              </a:solidFill>
              <a:ln w="25400">
                <a:solidFill>
                  <a:srgbClr val="808080"/>
                </a:solidFill>
                <a:round/>
                <a:headEnd/>
                <a:tailEnd/>
              </a:ln>
            </p:spPr>
            <p:txBody>
              <a:bodyPr/>
              <a:lstStyle/>
              <a:p>
                <a:endParaRPr lang="en-US"/>
              </a:p>
            </p:txBody>
          </p:sp>
          <p:sp>
            <p:nvSpPr>
              <p:cNvPr id="57533" name="Oval 318"/>
              <p:cNvSpPr>
                <a:spLocks noChangeArrowheads="1"/>
              </p:cNvSpPr>
              <p:nvPr/>
            </p:nvSpPr>
            <p:spPr bwMode="auto">
              <a:xfrm>
                <a:off x="1920" y="2347"/>
                <a:ext cx="32" cy="40"/>
              </a:xfrm>
              <a:prstGeom prst="ellipse">
                <a:avLst/>
              </a:prstGeom>
              <a:solidFill>
                <a:srgbClr val="808080"/>
              </a:solidFill>
              <a:ln w="9525">
                <a:solidFill>
                  <a:srgbClr val="808080"/>
                </a:solidFill>
                <a:round/>
                <a:headEnd/>
                <a:tailEnd/>
              </a:ln>
            </p:spPr>
            <p:txBody>
              <a:bodyPr/>
              <a:lstStyle/>
              <a:p>
                <a:endParaRPr lang="en-US"/>
              </a:p>
            </p:txBody>
          </p:sp>
          <p:sp>
            <p:nvSpPr>
              <p:cNvPr id="57534" name="Oval 319"/>
              <p:cNvSpPr>
                <a:spLocks noChangeArrowheads="1"/>
              </p:cNvSpPr>
              <p:nvPr/>
            </p:nvSpPr>
            <p:spPr bwMode="auto">
              <a:xfrm>
                <a:off x="1920" y="2347"/>
                <a:ext cx="32" cy="40"/>
              </a:xfrm>
              <a:prstGeom prst="ellipse">
                <a:avLst/>
              </a:prstGeom>
              <a:solidFill>
                <a:srgbClr val="808080"/>
              </a:solidFill>
              <a:ln w="25400">
                <a:solidFill>
                  <a:srgbClr val="808080"/>
                </a:solidFill>
                <a:round/>
                <a:headEnd/>
                <a:tailEnd/>
              </a:ln>
            </p:spPr>
            <p:txBody>
              <a:bodyPr/>
              <a:lstStyle/>
              <a:p>
                <a:endParaRPr lang="en-US"/>
              </a:p>
            </p:txBody>
          </p:sp>
          <p:sp>
            <p:nvSpPr>
              <p:cNvPr id="57535" name="Oval 320"/>
              <p:cNvSpPr>
                <a:spLocks noChangeArrowheads="1"/>
              </p:cNvSpPr>
              <p:nvPr/>
            </p:nvSpPr>
            <p:spPr bwMode="auto">
              <a:xfrm>
                <a:off x="1920" y="2658"/>
                <a:ext cx="32" cy="32"/>
              </a:xfrm>
              <a:prstGeom prst="ellipse">
                <a:avLst/>
              </a:prstGeom>
              <a:solidFill>
                <a:srgbClr val="808080"/>
              </a:solidFill>
              <a:ln w="9525">
                <a:solidFill>
                  <a:srgbClr val="808080"/>
                </a:solidFill>
                <a:round/>
                <a:headEnd/>
                <a:tailEnd/>
              </a:ln>
            </p:spPr>
            <p:txBody>
              <a:bodyPr/>
              <a:lstStyle/>
              <a:p>
                <a:endParaRPr lang="en-US"/>
              </a:p>
            </p:txBody>
          </p:sp>
          <p:sp>
            <p:nvSpPr>
              <p:cNvPr id="57536" name="Oval 321"/>
              <p:cNvSpPr>
                <a:spLocks noChangeArrowheads="1"/>
              </p:cNvSpPr>
              <p:nvPr/>
            </p:nvSpPr>
            <p:spPr bwMode="auto">
              <a:xfrm>
                <a:off x="1920" y="2658"/>
                <a:ext cx="32" cy="32"/>
              </a:xfrm>
              <a:prstGeom prst="ellipse">
                <a:avLst/>
              </a:prstGeom>
              <a:solidFill>
                <a:srgbClr val="808080"/>
              </a:solidFill>
              <a:ln w="25400">
                <a:solidFill>
                  <a:srgbClr val="808080"/>
                </a:solidFill>
                <a:round/>
                <a:headEnd/>
                <a:tailEnd/>
              </a:ln>
            </p:spPr>
            <p:txBody>
              <a:bodyPr/>
              <a:lstStyle/>
              <a:p>
                <a:endParaRPr lang="en-US"/>
              </a:p>
            </p:txBody>
          </p:sp>
          <p:sp>
            <p:nvSpPr>
              <p:cNvPr id="57537" name="Oval 322"/>
              <p:cNvSpPr>
                <a:spLocks noChangeArrowheads="1"/>
              </p:cNvSpPr>
              <p:nvPr/>
            </p:nvSpPr>
            <p:spPr bwMode="auto">
              <a:xfrm>
                <a:off x="1912" y="2961"/>
                <a:ext cx="32" cy="40"/>
              </a:xfrm>
              <a:prstGeom prst="ellipse">
                <a:avLst/>
              </a:prstGeom>
              <a:solidFill>
                <a:srgbClr val="808080"/>
              </a:solidFill>
              <a:ln w="9525">
                <a:solidFill>
                  <a:srgbClr val="808080"/>
                </a:solidFill>
                <a:round/>
                <a:headEnd/>
                <a:tailEnd/>
              </a:ln>
            </p:spPr>
            <p:txBody>
              <a:bodyPr/>
              <a:lstStyle/>
              <a:p>
                <a:endParaRPr lang="en-US"/>
              </a:p>
            </p:txBody>
          </p:sp>
          <p:sp>
            <p:nvSpPr>
              <p:cNvPr id="57538" name="Oval 323"/>
              <p:cNvSpPr>
                <a:spLocks noChangeArrowheads="1"/>
              </p:cNvSpPr>
              <p:nvPr/>
            </p:nvSpPr>
            <p:spPr bwMode="auto">
              <a:xfrm>
                <a:off x="1912" y="2961"/>
                <a:ext cx="32" cy="40"/>
              </a:xfrm>
              <a:prstGeom prst="ellipse">
                <a:avLst/>
              </a:prstGeom>
              <a:solidFill>
                <a:srgbClr val="808080"/>
              </a:solidFill>
              <a:ln w="25400">
                <a:solidFill>
                  <a:srgbClr val="808080"/>
                </a:solidFill>
                <a:round/>
                <a:headEnd/>
                <a:tailEnd/>
              </a:ln>
            </p:spPr>
            <p:txBody>
              <a:bodyPr/>
              <a:lstStyle/>
              <a:p>
                <a:endParaRPr lang="en-US"/>
              </a:p>
            </p:txBody>
          </p:sp>
        </p:grpSp>
        <p:grpSp>
          <p:nvGrpSpPr>
            <p:cNvPr id="56628" name="Group 324"/>
            <p:cNvGrpSpPr>
              <a:grpSpLocks/>
            </p:cNvGrpSpPr>
            <p:nvPr/>
          </p:nvGrpSpPr>
          <p:grpSpPr bwMode="auto">
            <a:xfrm>
              <a:off x="2375" y="1749"/>
              <a:ext cx="40" cy="1252"/>
              <a:chOff x="2375" y="1749"/>
              <a:chExt cx="40" cy="1252"/>
            </a:xfrm>
          </p:grpSpPr>
          <p:sp>
            <p:nvSpPr>
              <p:cNvPr id="57519" name="Oval 325"/>
              <p:cNvSpPr>
                <a:spLocks noChangeArrowheads="1"/>
              </p:cNvSpPr>
              <p:nvPr/>
            </p:nvSpPr>
            <p:spPr bwMode="auto">
              <a:xfrm>
                <a:off x="2375" y="1749"/>
                <a:ext cx="32" cy="32"/>
              </a:xfrm>
              <a:prstGeom prst="ellipse">
                <a:avLst/>
              </a:prstGeom>
              <a:solidFill>
                <a:srgbClr val="808080"/>
              </a:solidFill>
              <a:ln w="9525">
                <a:solidFill>
                  <a:srgbClr val="808080"/>
                </a:solidFill>
                <a:round/>
                <a:headEnd/>
                <a:tailEnd/>
              </a:ln>
            </p:spPr>
            <p:txBody>
              <a:bodyPr/>
              <a:lstStyle/>
              <a:p>
                <a:endParaRPr lang="en-US"/>
              </a:p>
            </p:txBody>
          </p:sp>
          <p:sp>
            <p:nvSpPr>
              <p:cNvPr id="57520" name="Oval 326"/>
              <p:cNvSpPr>
                <a:spLocks noChangeArrowheads="1"/>
              </p:cNvSpPr>
              <p:nvPr/>
            </p:nvSpPr>
            <p:spPr bwMode="auto">
              <a:xfrm>
                <a:off x="2375" y="1749"/>
                <a:ext cx="32" cy="32"/>
              </a:xfrm>
              <a:prstGeom prst="ellipse">
                <a:avLst/>
              </a:prstGeom>
              <a:solidFill>
                <a:srgbClr val="808080"/>
              </a:solidFill>
              <a:ln w="25400">
                <a:solidFill>
                  <a:srgbClr val="808080"/>
                </a:solidFill>
                <a:round/>
                <a:headEnd/>
                <a:tailEnd/>
              </a:ln>
            </p:spPr>
            <p:txBody>
              <a:bodyPr/>
              <a:lstStyle/>
              <a:p>
                <a:endParaRPr lang="en-US"/>
              </a:p>
            </p:txBody>
          </p:sp>
          <p:sp>
            <p:nvSpPr>
              <p:cNvPr id="57521" name="Oval 327"/>
              <p:cNvSpPr>
                <a:spLocks noChangeArrowheads="1"/>
              </p:cNvSpPr>
              <p:nvPr/>
            </p:nvSpPr>
            <p:spPr bwMode="auto">
              <a:xfrm>
                <a:off x="2383" y="2052"/>
                <a:ext cx="32" cy="32"/>
              </a:xfrm>
              <a:prstGeom prst="ellipse">
                <a:avLst/>
              </a:prstGeom>
              <a:solidFill>
                <a:srgbClr val="808080"/>
              </a:solidFill>
              <a:ln w="9525">
                <a:solidFill>
                  <a:srgbClr val="808080"/>
                </a:solidFill>
                <a:round/>
                <a:headEnd/>
                <a:tailEnd/>
              </a:ln>
            </p:spPr>
            <p:txBody>
              <a:bodyPr/>
              <a:lstStyle/>
              <a:p>
                <a:endParaRPr lang="en-US"/>
              </a:p>
            </p:txBody>
          </p:sp>
          <p:sp>
            <p:nvSpPr>
              <p:cNvPr id="57522" name="Oval 328"/>
              <p:cNvSpPr>
                <a:spLocks noChangeArrowheads="1"/>
              </p:cNvSpPr>
              <p:nvPr/>
            </p:nvSpPr>
            <p:spPr bwMode="auto">
              <a:xfrm>
                <a:off x="2383" y="2052"/>
                <a:ext cx="32" cy="32"/>
              </a:xfrm>
              <a:prstGeom prst="ellipse">
                <a:avLst/>
              </a:prstGeom>
              <a:solidFill>
                <a:srgbClr val="808080"/>
              </a:solidFill>
              <a:ln w="25400">
                <a:solidFill>
                  <a:srgbClr val="808080"/>
                </a:solidFill>
                <a:round/>
                <a:headEnd/>
                <a:tailEnd/>
              </a:ln>
            </p:spPr>
            <p:txBody>
              <a:bodyPr/>
              <a:lstStyle/>
              <a:p>
                <a:endParaRPr lang="en-US"/>
              </a:p>
            </p:txBody>
          </p:sp>
          <p:sp>
            <p:nvSpPr>
              <p:cNvPr id="57523" name="Oval 329"/>
              <p:cNvSpPr>
                <a:spLocks noChangeArrowheads="1"/>
              </p:cNvSpPr>
              <p:nvPr/>
            </p:nvSpPr>
            <p:spPr bwMode="auto">
              <a:xfrm>
                <a:off x="2383"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57524" name="Oval 330"/>
              <p:cNvSpPr>
                <a:spLocks noChangeArrowheads="1"/>
              </p:cNvSpPr>
              <p:nvPr/>
            </p:nvSpPr>
            <p:spPr bwMode="auto">
              <a:xfrm>
                <a:off x="2383"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57525" name="Oval 331"/>
              <p:cNvSpPr>
                <a:spLocks noChangeArrowheads="1"/>
              </p:cNvSpPr>
              <p:nvPr/>
            </p:nvSpPr>
            <p:spPr bwMode="auto">
              <a:xfrm>
                <a:off x="2375" y="2658"/>
                <a:ext cx="32" cy="40"/>
              </a:xfrm>
              <a:prstGeom prst="ellipse">
                <a:avLst/>
              </a:prstGeom>
              <a:solidFill>
                <a:srgbClr val="808080"/>
              </a:solidFill>
              <a:ln w="9525">
                <a:solidFill>
                  <a:srgbClr val="808080"/>
                </a:solidFill>
                <a:round/>
                <a:headEnd/>
                <a:tailEnd/>
              </a:ln>
            </p:spPr>
            <p:txBody>
              <a:bodyPr/>
              <a:lstStyle/>
              <a:p>
                <a:endParaRPr lang="en-US"/>
              </a:p>
            </p:txBody>
          </p:sp>
          <p:sp>
            <p:nvSpPr>
              <p:cNvPr id="57526" name="Oval 332"/>
              <p:cNvSpPr>
                <a:spLocks noChangeArrowheads="1"/>
              </p:cNvSpPr>
              <p:nvPr/>
            </p:nvSpPr>
            <p:spPr bwMode="auto">
              <a:xfrm>
                <a:off x="2375" y="2658"/>
                <a:ext cx="32" cy="40"/>
              </a:xfrm>
              <a:prstGeom prst="ellipse">
                <a:avLst/>
              </a:prstGeom>
              <a:solidFill>
                <a:srgbClr val="808080"/>
              </a:solidFill>
              <a:ln w="25400">
                <a:solidFill>
                  <a:srgbClr val="808080"/>
                </a:solidFill>
                <a:round/>
                <a:headEnd/>
                <a:tailEnd/>
              </a:ln>
            </p:spPr>
            <p:txBody>
              <a:bodyPr/>
              <a:lstStyle/>
              <a:p>
                <a:endParaRPr lang="en-US"/>
              </a:p>
            </p:txBody>
          </p:sp>
          <p:sp>
            <p:nvSpPr>
              <p:cNvPr id="57527" name="Oval 333"/>
              <p:cNvSpPr>
                <a:spLocks noChangeArrowheads="1"/>
              </p:cNvSpPr>
              <p:nvPr/>
            </p:nvSpPr>
            <p:spPr bwMode="auto">
              <a:xfrm>
                <a:off x="2375" y="2969"/>
                <a:ext cx="32" cy="32"/>
              </a:xfrm>
              <a:prstGeom prst="ellipse">
                <a:avLst/>
              </a:prstGeom>
              <a:solidFill>
                <a:srgbClr val="808080"/>
              </a:solidFill>
              <a:ln w="9525">
                <a:solidFill>
                  <a:srgbClr val="808080"/>
                </a:solidFill>
                <a:round/>
                <a:headEnd/>
                <a:tailEnd/>
              </a:ln>
            </p:spPr>
            <p:txBody>
              <a:bodyPr/>
              <a:lstStyle/>
              <a:p>
                <a:endParaRPr lang="en-US"/>
              </a:p>
            </p:txBody>
          </p:sp>
          <p:sp>
            <p:nvSpPr>
              <p:cNvPr id="57528" name="Oval 334"/>
              <p:cNvSpPr>
                <a:spLocks noChangeArrowheads="1"/>
              </p:cNvSpPr>
              <p:nvPr/>
            </p:nvSpPr>
            <p:spPr bwMode="auto">
              <a:xfrm>
                <a:off x="2375" y="2969"/>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6629" name="Group 335"/>
            <p:cNvGrpSpPr>
              <a:grpSpLocks/>
            </p:cNvGrpSpPr>
            <p:nvPr/>
          </p:nvGrpSpPr>
          <p:grpSpPr bwMode="auto">
            <a:xfrm>
              <a:off x="1489" y="2076"/>
              <a:ext cx="431" cy="284"/>
              <a:chOff x="1489" y="2076"/>
              <a:chExt cx="431" cy="284"/>
            </a:xfrm>
          </p:grpSpPr>
          <p:sp>
            <p:nvSpPr>
              <p:cNvPr id="57517"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rgbClr val="808080"/>
              </a:solidFill>
              <a:ln w="9525">
                <a:solidFill>
                  <a:srgbClr val="808080"/>
                </a:solidFill>
                <a:round/>
                <a:headEnd/>
                <a:tailEnd/>
              </a:ln>
            </p:spPr>
            <p:txBody>
              <a:bodyPr/>
              <a:lstStyle/>
              <a:p>
                <a:endParaRPr lang="en-US"/>
              </a:p>
            </p:txBody>
          </p:sp>
          <p:sp>
            <p:nvSpPr>
              <p:cNvPr id="57518" name="Line 337"/>
              <p:cNvSpPr>
                <a:spLocks noChangeShapeType="1"/>
              </p:cNvSpPr>
              <p:nvPr/>
            </p:nvSpPr>
            <p:spPr bwMode="auto">
              <a:xfrm flipV="1">
                <a:off x="1489" y="2143"/>
                <a:ext cx="327" cy="217"/>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630" name="Group 338"/>
            <p:cNvGrpSpPr>
              <a:grpSpLocks/>
            </p:cNvGrpSpPr>
            <p:nvPr/>
          </p:nvGrpSpPr>
          <p:grpSpPr bwMode="auto">
            <a:xfrm>
              <a:off x="1489" y="1733"/>
              <a:ext cx="423" cy="56"/>
              <a:chOff x="1489" y="1733"/>
              <a:chExt cx="423" cy="56"/>
            </a:xfrm>
          </p:grpSpPr>
          <p:sp>
            <p:nvSpPr>
              <p:cNvPr id="57509"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808080"/>
              </a:solidFill>
              <a:ln w="9525">
                <a:solidFill>
                  <a:srgbClr val="808080"/>
                </a:solidFill>
                <a:round/>
                <a:headEnd/>
                <a:tailEnd/>
              </a:ln>
            </p:spPr>
            <p:txBody>
              <a:bodyPr/>
              <a:lstStyle/>
              <a:p>
                <a:endParaRPr lang="en-US"/>
              </a:p>
            </p:txBody>
          </p:sp>
          <p:grpSp>
            <p:nvGrpSpPr>
              <p:cNvPr id="57510" name="Group 340"/>
              <p:cNvGrpSpPr>
                <a:grpSpLocks/>
              </p:cNvGrpSpPr>
              <p:nvPr/>
            </p:nvGrpSpPr>
            <p:grpSpPr bwMode="auto">
              <a:xfrm>
                <a:off x="1489" y="1757"/>
                <a:ext cx="295" cy="1"/>
                <a:chOff x="1489" y="1757"/>
                <a:chExt cx="295" cy="1"/>
              </a:xfrm>
            </p:grpSpPr>
            <p:sp>
              <p:nvSpPr>
                <p:cNvPr id="57511" name="Line 341"/>
                <p:cNvSpPr>
                  <a:spLocks noChangeShapeType="1"/>
                </p:cNvSpPr>
                <p:nvPr/>
              </p:nvSpPr>
              <p:spPr bwMode="auto">
                <a:xfrm>
                  <a:off x="1489"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12" name="Line 342"/>
                <p:cNvSpPr>
                  <a:spLocks noChangeShapeType="1"/>
                </p:cNvSpPr>
                <p:nvPr/>
              </p:nvSpPr>
              <p:spPr bwMode="auto">
                <a:xfrm>
                  <a:off x="1544"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13" name="Line 343"/>
                <p:cNvSpPr>
                  <a:spLocks noChangeShapeType="1"/>
                </p:cNvSpPr>
                <p:nvPr/>
              </p:nvSpPr>
              <p:spPr bwMode="auto">
                <a:xfrm>
                  <a:off x="1600"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14" name="Line 344"/>
                <p:cNvSpPr>
                  <a:spLocks noChangeShapeType="1"/>
                </p:cNvSpPr>
                <p:nvPr/>
              </p:nvSpPr>
              <p:spPr bwMode="auto">
                <a:xfrm>
                  <a:off x="1656"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15" name="Line 345"/>
                <p:cNvSpPr>
                  <a:spLocks noChangeShapeType="1"/>
                </p:cNvSpPr>
                <p:nvPr/>
              </p:nvSpPr>
              <p:spPr bwMode="auto">
                <a:xfrm>
                  <a:off x="1712"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16" name="Line 346"/>
                <p:cNvSpPr>
                  <a:spLocks noChangeShapeType="1"/>
                </p:cNvSpPr>
                <p:nvPr/>
              </p:nvSpPr>
              <p:spPr bwMode="auto">
                <a:xfrm>
                  <a:off x="1768"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31" name="Group 347"/>
            <p:cNvGrpSpPr>
              <a:grpSpLocks/>
            </p:cNvGrpSpPr>
            <p:nvPr/>
          </p:nvGrpSpPr>
          <p:grpSpPr bwMode="auto">
            <a:xfrm>
              <a:off x="1952" y="1725"/>
              <a:ext cx="415" cy="56"/>
              <a:chOff x="1952" y="1725"/>
              <a:chExt cx="415" cy="56"/>
            </a:xfrm>
          </p:grpSpPr>
          <p:sp>
            <p:nvSpPr>
              <p:cNvPr id="57501"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502" name="Group 349"/>
              <p:cNvGrpSpPr>
                <a:grpSpLocks/>
              </p:cNvGrpSpPr>
              <p:nvPr/>
            </p:nvGrpSpPr>
            <p:grpSpPr bwMode="auto">
              <a:xfrm>
                <a:off x="1952" y="1757"/>
                <a:ext cx="295" cy="1"/>
                <a:chOff x="1952" y="1757"/>
                <a:chExt cx="295" cy="1"/>
              </a:xfrm>
            </p:grpSpPr>
            <p:sp>
              <p:nvSpPr>
                <p:cNvPr id="57503" name="Line 350"/>
                <p:cNvSpPr>
                  <a:spLocks noChangeShapeType="1"/>
                </p:cNvSpPr>
                <p:nvPr/>
              </p:nvSpPr>
              <p:spPr bwMode="auto">
                <a:xfrm>
                  <a:off x="1952"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04" name="Line 351"/>
                <p:cNvSpPr>
                  <a:spLocks noChangeShapeType="1"/>
                </p:cNvSpPr>
                <p:nvPr/>
              </p:nvSpPr>
              <p:spPr bwMode="auto">
                <a:xfrm>
                  <a:off x="2008" y="1757"/>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05" name="Line 352"/>
                <p:cNvSpPr>
                  <a:spLocks noChangeShapeType="1"/>
                </p:cNvSpPr>
                <p:nvPr/>
              </p:nvSpPr>
              <p:spPr bwMode="auto">
                <a:xfrm>
                  <a:off x="2063"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06" name="Line 353"/>
                <p:cNvSpPr>
                  <a:spLocks noChangeShapeType="1"/>
                </p:cNvSpPr>
                <p:nvPr/>
              </p:nvSpPr>
              <p:spPr bwMode="auto">
                <a:xfrm>
                  <a:off x="2119"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07" name="Line 354"/>
                <p:cNvSpPr>
                  <a:spLocks noChangeShapeType="1"/>
                </p:cNvSpPr>
                <p:nvPr/>
              </p:nvSpPr>
              <p:spPr bwMode="auto">
                <a:xfrm>
                  <a:off x="2175"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08" name="Line 355"/>
                <p:cNvSpPr>
                  <a:spLocks noChangeShapeType="1"/>
                </p:cNvSpPr>
                <p:nvPr/>
              </p:nvSpPr>
              <p:spPr bwMode="auto">
                <a:xfrm>
                  <a:off x="2231"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32" name="Group 356"/>
            <p:cNvGrpSpPr>
              <a:grpSpLocks/>
            </p:cNvGrpSpPr>
            <p:nvPr/>
          </p:nvGrpSpPr>
          <p:grpSpPr bwMode="auto">
            <a:xfrm>
              <a:off x="1497" y="2036"/>
              <a:ext cx="415" cy="56"/>
              <a:chOff x="1497" y="2036"/>
              <a:chExt cx="415" cy="56"/>
            </a:xfrm>
          </p:grpSpPr>
          <p:sp>
            <p:nvSpPr>
              <p:cNvPr id="57493"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494" name="Group 358"/>
              <p:cNvGrpSpPr>
                <a:grpSpLocks/>
              </p:cNvGrpSpPr>
              <p:nvPr/>
            </p:nvGrpSpPr>
            <p:grpSpPr bwMode="auto">
              <a:xfrm>
                <a:off x="1497" y="2068"/>
                <a:ext cx="295" cy="1"/>
                <a:chOff x="1497" y="2068"/>
                <a:chExt cx="295" cy="1"/>
              </a:xfrm>
            </p:grpSpPr>
            <p:sp>
              <p:nvSpPr>
                <p:cNvPr id="57495" name="Line 359"/>
                <p:cNvSpPr>
                  <a:spLocks noChangeShapeType="1"/>
                </p:cNvSpPr>
                <p:nvPr/>
              </p:nvSpPr>
              <p:spPr bwMode="auto">
                <a:xfrm>
                  <a:off x="1497" y="206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96" name="Line 360"/>
                <p:cNvSpPr>
                  <a:spLocks noChangeShapeType="1"/>
                </p:cNvSpPr>
                <p:nvPr/>
              </p:nvSpPr>
              <p:spPr bwMode="auto">
                <a:xfrm>
                  <a:off x="1552"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97" name="Line 361"/>
                <p:cNvSpPr>
                  <a:spLocks noChangeShapeType="1"/>
                </p:cNvSpPr>
                <p:nvPr/>
              </p:nvSpPr>
              <p:spPr bwMode="auto">
                <a:xfrm>
                  <a:off x="1608"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98" name="Line 362"/>
                <p:cNvSpPr>
                  <a:spLocks noChangeShapeType="1"/>
                </p:cNvSpPr>
                <p:nvPr/>
              </p:nvSpPr>
              <p:spPr bwMode="auto">
                <a:xfrm>
                  <a:off x="1664"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99" name="Line 363"/>
                <p:cNvSpPr>
                  <a:spLocks noChangeShapeType="1"/>
                </p:cNvSpPr>
                <p:nvPr/>
              </p:nvSpPr>
              <p:spPr bwMode="auto">
                <a:xfrm>
                  <a:off x="1720"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500" name="Line 364"/>
                <p:cNvSpPr>
                  <a:spLocks noChangeShapeType="1"/>
                </p:cNvSpPr>
                <p:nvPr/>
              </p:nvSpPr>
              <p:spPr bwMode="auto">
                <a:xfrm>
                  <a:off x="1776" y="206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33" name="Group 365"/>
            <p:cNvGrpSpPr>
              <a:grpSpLocks/>
            </p:cNvGrpSpPr>
            <p:nvPr/>
          </p:nvGrpSpPr>
          <p:grpSpPr bwMode="auto">
            <a:xfrm>
              <a:off x="1960" y="2036"/>
              <a:ext cx="423" cy="56"/>
              <a:chOff x="1960" y="2036"/>
              <a:chExt cx="423" cy="56"/>
            </a:xfrm>
          </p:grpSpPr>
          <p:sp>
            <p:nvSpPr>
              <p:cNvPr id="57485"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486" name="Group 367"/>
              <p:cNvGrpSpPr>
                <a:grpSpLocks/>
              </p:cNvGrpSpPr>
              <p:nvPr/>
            </p:nvGrpSpPr>
            <p:grpSpPr bwMode="auto">
              <a:xfrm>
                <a:off x="1960" y="2068"/>
                <a:ext cx="303" cy="1"/>
                <a:chOff x="1960" y="2068"/>
                <a:chExt cx="303" cy="1"/>
              </a:xfrm>
            </p:grpSpPr>
            <p:sp>
              <p:nvSpPr>
                <p:cNvPr id="57487" name="Line 368"/>
                <p:cNvSpPr>
                  <a:spLocks noChangeShapeType="1"/>
                </p:cNvSpPr>
                <p:nvPr/>
              </p:nvSpPr>
              <p:spPr bwMode="auto">
                <a:xfrm>
                  <a:off x="1960"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88" name="Line 369"/>
                <p:cNvSpPr>
                  <a:spLocks noChangeShapeType="1"/>
                </p:cNvSpPr>
                <p:nvPr/>
              </p:nvSpPr>
              <p:spPr bwMode="auto">
                <a:xfrm>
                  <a:off x="2015"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89" name="Line 370"/>
                <p:cNvSpPr>
                  <a:spLocks noChangeShapeType="1"/>
                </p:cNvSpPr>
                <p:nvPr/>
              </p:nvSpPr>
              <p:spPr bwMode="auto">
                <a:xfrm>
                  <a:off x="2071"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90" name="Line 371"/>
                <p:cNvSpPr>
                  <a:spLocks noChangeShapeType="1"/>
                </p:cNvSpPr>
                <p:nvPr/>
              </p:nvSpPr>
              <p:spPr bwMode="auto">
                <a:xfrm>
                  <a:off x="2127"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91" name="Line 372"/>
                <p:cNvSpPr>
                  <a:spLocks noChangeShapeType="1"/>
                </p:cNvSpPr>
                <p:nvPr/>
              </p:nvSpPr>
              <p:spPr bwMode="auto">
                <a:xfrm>
                  <a:off x="2183"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92" name="Line 373"/>
                <p:cNvSpPr>
                  <a:spLocks noChangeShapeType="1"/>
                </p:cNvSpPr>
                <p:nvPr/>
              </p:nvSpPr>
              <p:spPr bwMode="auto">
                <a:xfrm>
                  <a:off x="2239"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34" name="Group 374"/>
            <p:cNvGrpSpPr>
              <a:grpSpLocks/>
            </p:cNvGrpSpPr>
            <p:nvPr/>
          </p:nvGrpSpPr>
          <p:grpSpPr bwMode="auto">
            <a:xfrm>
              <a:off x="2431" y="2036"/>
              <a:ext cx="415" cy="56"/>
              <a:chOff x="2431" y="2036"/>
              <a:chExt cx="415" cy="56"/>
            </a:xfrm>
          </p:grpSpPr>
          <p:sp>
            <p:nvSpPr>
              <p:cNvPr id="57477"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478" name="Group 376"/>
              <p:cNvGrpSpPr>
                <a:grpSpLocks/>
              </p:cNvGrpSpPr>
              <p:nvPr/>
            </p:nvGrpSpPr>
            <p:grpSpPr bwMode="auto">
              <a:xfrm>
                <a:off x="2431" y="2068"/>
                <a:ext cx="295" cy="1"/>
                <a:chOff x="2431" y="2068"/>
                <a:chExt cx="295" cy="1"/>
              </a:xfrm>
            </p:grpSpPr>
            <p:sp>
              <p:nvSpPr>
                <p:cNvPr id="57479" name="Line 377"/>
                <p:cNvSpPr>
                  <a:spLocks noChangeShapeType="1"/>
                </p:cNvSpPr>
                <p:nvPr/>
              </p:nvSpPr>
              <p:spPr bwMode="auto">
                <a:xfrm>
                  <a:off x="2431"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80" name="Line 378"/>
                <p:cNvSpPr>
                  <a:spLocks noChangeShapeType="1"/>
                </p:cNvSpPr>
                <p:nvPr/>
              </p:nvSpPr>
              <p:spPr bwMode="auto">
                <a:xfrm>
                  <a:off x="2487"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81" name="Line 379"/>
                <p:cNvSpPr>
                  <a:spLocks noChangeShapeType="1"/>
                </p:cNvSpPr>
                <p:nvPr/>
              </p:nvSpPr>
              <p:spPr bwMode="auto">
                <a:xfrm>
                  <a:off x="2542"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82" name="Line 380"/>
                <p:cNvSpPr>
                  <a:spLocks noChangeShapeType="1"/>
                </p:cNvSpPr>
                <p:nvPr/>
              </p:nvSpPr>
              <p:spPr bwMode="auto">
                <a:xfrm>
                  <a:off x="2598"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83" name="Line 381"/>
                <p:cNvSpPr>
                  <a:spLocks noChangeShapeType="1"/>
                </p:cNvSpPr>
                <p:nvPr/>
              </p:nvSpPr>
              <p:spPr bwMode="auto">
                <a:xfrm>
                  <a:off x="2654"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84" name="Line 382"/>
                <p:cNvSpPr>
                  <a:spLocks noChangeShapeType="1"/>
                </p:cNvSpPr>
                <p:nvPr/>
              </p:nvSpPr>
              <p:spPr bwMode="auto">
                <a:xfrm>
                  <a:off x="2710" y="206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35" name="Group 383"/>
            <p:cNvGrpSpPr>
              <a:grpSpLocks/>
            </p:cNvGrpSpPr>
            <p:nvPr/>
          </p:nvGrpSpPr>
          <p:grpSpPr bwMode="auto">
            <a:xfrm>
              <a:off x="2423" y="2347"/>
              <a:ext cx="415" cy="56"/>
              <a:chOff x="2423" y="2347"/>
              <a:chExt cx="415" cy="56"/>
            </a:xfrm>
          </p:grpSpPr>
          <p:sp>
            <p:nvSpPr>
              <p:cNvPr id="57469"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470" name="Group 385"/>
              <p:cNvGrpSpPr>
                <a:grpSpLocks/>
              </p:cNvGrpSpPr>
              <p:nvPr/>
            </p:nvGrpSpPr>
            <p:grpSpPr bwMode="auto">
              <a:xfrm>
                <a:off x="2423" y="2371"/>
                <a:ext cx="295" cy="1"/>
                <a:chOff x="2423" y="2371"/>
                <a:chExt cx="295" cy="1"/>
              </a:xfrm>
            </p:grpSpPr>
            <p:sp>
              <p:nvSpPr>
                <p:cNvPr id="57471" name="Line 386"/>
                <p:cNvSpPr>
                  <a:spLocks noChangeShapeType="1"/>
                </p:cNvSpPr>
                <p:nvPr/>
              </p:nvSpPr>
              <p:spPr bwMode="auto">
                <a:xfrm>
                  <a:off x="2423"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72" name="Line 387"/>
                <p:cNvSpPr>
                  <a:spLocks noChangeShapeType="1"/>
                </p:cNvSpPr>
                <p:nvPr/>
              </p:nvSpPr>
              <p:spPr bwMode="auto">
                <a:xfrm>
                  <a:off x="2479"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73" name="Line 388"/>
                <p:cNvSpPr>
                  <a:spLocks noChangeShapeType="1"/>
                </p:cNvSpPr>
                <p:nvPr/>
              </p:nvSpPr>
              <p:spPr bwMode="auto">
                <a:xfrm>
                  <a:off x="2534"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74" name="Line 389"/>
                <p:cNvSpPr>
                  <a:spLocks noChangeShapeType="1"/>
                </p:cNvSpPr>
                <p:nvPr/>
              </p:nvSpPr>
              <p:spPr bwMode="auto">
                <a:xfrm>
                  <a:off x="2590"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75" name="Line 390"/>
                <p:cNvSpPr>
                  <a:spLocks noChangeShapeType="1"/>
                </p:cNvSpPr>
                <p:nvPr/>
              </p:nvSpPr>
              <p:spPr bwMode="auto">
                <a:xfrm>
                  <a:off x="2646"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76" name="Line 391"/>
                <p:cNvSpPr>
                  <a:spLocks noChangeShapeType="1"/>
                </p:cNvSpPr>
                <p:nvPr/>
              </p:nvSpPr>
              <p:spPr bwMode="auto">
                <a:xfrm>
                  <a:off x="2702"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36" name="Group 392"/>
            <p:cNvGrpSpPr>
              <a:grpSpLocks/>
            </p:cNvGrpSpPr>
            <p:nvPr/>
          </p:nvGrpSpPr>
          <p:grpSpPr bwMode="auto">
            <a:xfrm>
              <a:off x="1960" y="2347"/>
              <a:ext cx="415" cy="56"/>
              <a:chOff x="1960" y="2347"/>
              <a:chExt cx="415" cy="56"/>
            </a:xfrm>
          </p:grpSpPr>
          <p:sp>
            <p:nvSpPr>
              <p:cNvPr id="57461"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462" name="Group 394"/>
              <p:cNvGrpSpPr>
                <a:grpSpLocks/>
              </p:cNvGrpSpPr>
              <p:nvPr/>
            </p:nvGrpSpPr>
            <p:grpSpPr bwMode="auto">
              <a:xfrm>
                <a:off x="1960" y="2371"/>
                <a:ext cx="295" cy="1"/>
                <a:chOff x="1960" y="2371"/>
                <a:chExt cx="295" cy="1"/>
              </a:xfrm>
            </p:grpSpPr>
            <p:sp>
              <p:nvSpPr>
                <p:cNvPr id="57463" name="Line 395"/>
                <p:cNvSpPr>
                  <a:spLocks noChangeShapeType="1"/>
                </p:cNvSpPr>
                <p:nvPr/>
              </p:nvSpPr>
              <p:spPr bwMode="auto">
                <a:xfrm>
                  <a:off x="1960"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64" name="Line 396"/>
                <p:cNvSpPr>
                  <a:spLocks noChangeShapeType="1"/>
                </p:cNvSpPr>
                <p:nvPr/>
              </p:nvSpPr>
              <p:spPr bwMode="auto">
                <a:xfrm>
                  <a:off x="2015"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65" name="Line 397"/>
                <p:cNvSpPr>
                  <a:spLocks noChangeShapeType="1"/>
                </p:cNvSpPr>
                <p:nvPr/>
              </p:nvSpPr>
              <p:spPr bwMode="auto">
                <a:xfrm>
                  <a:off x="2071"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66" name="Line 398"/>
                <p:cNvSpPr>
                  <a:spLocks noChangeShapeType="1"/>
                </p:cNvSpPr>
                <p:nvPr/>
              </p:nvSpPr>
              <p:spPr bwMode="auto">
                <a:xfrm>
                  <a:off x="2127"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67" name="Line 399"/>
                <p:cNvSpPr>
                  <a:spLocks noChangeShapeType="1"/>
                </p:cNvSpPr>
                <p:nvPr/>
              </p:nvSpPr>
              <p:spPr bwMode="auto">
                <a:xfrm>
                  <a:off x="2183"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68" name="Line 400"/>
                <p:cNvSpPr>
                  <a:spLocks noChangeShapeType="1"/>
                </p:cNvSpPr>
                <p:nvPr/>
              </p:nvSpPr>
              <p:spPr bwMode="auto">
                <a:xfrm>
                  <a:off x="2239"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37" name="Group 401"/>
            <p:cNvGrpSpPr>
              <a:grpSpLocks/>
            </p:cNvGrpSpPr>
            <p:nvPr/>
          </p:nvGrpSpPr>
          <p:grpSpPr bwMode="auto">
            <a:xfrm>
              <a:off x="1497" y="2339"/>
              <a:ext cx="415" cy="56"/>
              <a:chOff x="1497" y="2339"/>
              <a:chExt cx="415" cy="56"/>
            </a:xfrm>
          </p:grpSpPr>
          <p:sp>
            <p:nvSpPr>
              <p:cNvPr id="57453"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454" name="Group 403"/>
              <p:cNvGrpSpPr>
                <a:grpSpLocks/>
              </p:cNvGrpSpPr>
              <p:nvPr/>
            </p:nvGrpSpPr>
            <p:grpSpPr bwMode="auto">
              <a:xfrm>
                <a:off x="1497" y="2371"/>
                <a:ext cx="295" cy="1"/>
                <a:chOff x="1497" y="2371"/>
                <a:chExt cx="295" cy="1"/>
              </a:xfrm>
            </p:grpSpPr>
            <p:sp>
              <p:nvSpPr>
                <p:cNvPr id="57455" name="Line 404"/>
                <p:cNvSpPr>
                  <a:spLocks noChangeShapeType="1"/>
                </p:cNvSpPr>
                <p:nvPr/>
              </p:nvSpPr>
              <p:spPr bwMode="auto">
                <a:xfrm>
                  <a:off x="1497" y="2371"/>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56" name="Line 405"/>
                <p:cNvSpPr>
                  <a:spLocks noChangeShapeType="1"/>
                </p:cNvSpPr>
                <p:nvPr/>
              </p:nvSpPr>
              <p:spPr bwMode="auto">
                <a:xfrm>
                  <a:off x="1552"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57" name="Line 406"/>
                <p:cNvSpPr>
                  <a:spLocks noChangeShapeType="1"/>
                </p:cNvSpPr>
                <p:nvPr/>
              </p:nvSpPr>
              <p:spPr bwMode="auto">
                <a:xfrm>
                  <a:off x="1608"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58" name="Line 407"/>
                <p:cNvSpPr>
                  <a:spLocks noChangeShapeType="1"/>
                </p:cNvSpPr>
                <p:nvPr/>
              </p:nvSpPr>
              <p:spPr bwMode="auto">
                <a:xfrm>
                  <a:off x="1664"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59" name="Line 408"/>
                <p:cNvSpPr>
                  <a:spLocks noChangeShapeType="1"/>
                </p:cNvSpPr>
                <p:nvPr/>
              </p:nvSpPr>
              <p:spPr bwMode="auto">
                <a:xfrm>
                  <a:off x="1720"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60" name="Line 409"/>
                <p:cNvSpPr>
                  <a:spLocks noChangeShapeType="1"/>
                </p:cNvSpPr>
                <p:nvPr/>
              </p:nvSpPr>
              <p:spPr bwMode="auto">
                <a:xfrm>
                  <a:off x="1776"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38" name="Group 410"/>
            <p:cNvGrpSpPr>
              <a:grpSpLocks/>
            </p:cNvGrpSpPr>
            <p:nvPr/>
          </p:nvGrpSpPr>
          <p:grpSpPr bwMode="auto">
            <a:xfrm>
              <a:off x="1489" y="2650"/>
              <a:ext cx="423" cy="56"/>
              <a:chOff x="1489" y="2650"/>
              <a:chExt cx="423" cy="56"/>
            </a:xfrm>
          </p:grpSpPr>
          <p:sp>
            <p:nvSpPr>
              <p:cNvPr id="57445"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808080"/>
              </a:solidFill>
              <a:ln w="9525">
                <a:solidFill>
                  <a:srgbClr val="808080"/>
                </a:solidFill>
                <a:round/>
                <a:headEnd/>
                <a:tailEnd/>
              </a:ln>
            </p:spPr>
            <p:txBody>
              <a:bodyPr/>
              <a:lstStyle/>
              <a:p>
                <a:endParaRPr lang="en-US"/>
              </a:p>
            </p:txBody>
          </p:sp>
          <p:grpSp>
            <p:nvGrpSpPr>
              <p:cNvPr id="57446" name="Group 412"/>
              <p:cNvGrpSpPr>
                <a:grpSpLocks/>
              </p:cNvGrpSpPr>
              <p:nvPr/>
            </p:nvGrpSpPr>
            <p:grpSpPr bwMode="auto">
              <a:xfrm>
                <a:off x="1489" y="2674"/>
                <a:ext cx="295" cy="1"/>
                <a:chOff x="1489" y="2674"/>
                <a:chExt cx="295" cy="1"/>
              </a:xfrm>
            </p:grpSpPr>
            <p:sp>
              <p:nvSpPr>
                <p:cNvPr id="57447" name="Line 413"/>
                <p:cNvSpPr>
                  <a:spLocks noChangeShapeType="1"/>
                </p:cNvSpPr>
                <p:nvPr/>
              </p:nvSpPr>
              <p:spPr bwMode="auto">
                <a:xfrm>
                  <a:off x="1489"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48" name="Line 414"/>
                <p:cNvSpPr>
                  <a:spLocks noChangeShapeType="1"/>
                </p:cNvSpPr>
                <p:nvPr/>
              </p:nvSpPr>
              <p:spPr bwMode="auto">
                <a:xfrm>
                  <a:off x="1544"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49" name="Line 415"/>
                <p:cNvSpPr>
                  <a:spLocks noChangeShapeType="1"/>
                </p:cNvSpPr>
                <p:nvPr/>
              </p:nvSpPr>
              <p:spPr bwMode="auto">
                <a:xfrm>
                  <a:off x="1600"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50" name="Line 416"/>
                <p:cNvSpPr>
                  <a:spLocks noChangeShapeType="1"/>
                </p:cNvSpPr>
                <p:nvPr/>
              </p:nvSpPr>
              <p:spPr bwMode="auto">
                <a:xfrm>
                  <a:off x="1656"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51" name="Line 417"/>
                <p:cNvSpPr>
                  <a:spLocks noChangeShapeType="1"/>
                </p:cNvSpPr>
                <p:nvPr/>
              </p:nvSpPr>
              <p:spPr bwMode="auto">
                <a:xfrm>
                  <a:off x="1712"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52" name="Line 418"/>
                <p:cNvSpPr>
                  <a:spLocks noChangeShapeType="1"/>
                </p:cNvSpPr>
                <p:nvPr/>
              </p:nvSpPr>
              <p:spPr bwMode="auto">
                <a:xfrm>
                  <a:off x="1768"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39" name="Group 419"/>
            <p:cNvGrpSpPr>
              <a:grpSpLocks/>
            </p:cNvGrpSpPr>
            <p:nvPr/>
          </p:nvGrpSpPr>
          <p:grpSpPr bwMode="auto">
            <a:xfrm>
              <a:off x="1968" y="2650"/>
              <a:ext cx="415" cy="56"/>
              <a:chOff x="1968" y="2650"/>
              <a:chExt cx="415" cy="56"/>
            </a:xfrm>
          </p:grpSpPr>
          <p:sp>
            <p:nvSpPr>
              <p:cNvPr id="57437"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438" name="Group 421"/>
              <p:cNvGrpSpPr>
                <a:grpSpLocks/>
              </p:cNvGrpSpPr>
              <p:nvPr/>
            </p:nvGrpSpPr>
            <p:grpSpPr bwMode="auto">
              <a:xfrm>
                <a:off x="1968" y="2674"/>
                <a:ext cx="295" cy="1"/>
                <a:chOff x="1968" y="2674"/>
                <a:chExt cx="295" cy="1"/>
              </a:xfrm>
            </p:grpSpPr>
            <p:sp>
              <p:nvSpPr>
                <p:cNvPr id="57439" name="Line 422"/>
                <p:cNvSpPr>
                  <a:spLocks noChangeShapeType="1"/>
                </p:cNvSpPr>
                <p:nvPr/>
              </p:nvSpPr>
              <p:spPr bwMode="auto">
                <a:xfrm>
                  <a:off x="1968"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40" name="Line 423"/>
                <p:cNvSpPr>
                  <a:spLocks noChangeShapeType="1"/>
                </p:cNvSpPr>
                <p:nvPr/>
              </p:nvSpPr>
              <p:spPr bwMode="auto">
                <a:xfrm>
                  <a:off x="2023"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41" name="Line 424"/>
                <p:cNvSpPr>
                  <a:spLocks noChangeShapeType="1"/>
                </p:cNvSpPr>
                <p:nvPr/>
              </p:nvSpPr>
              <p:spPr bwMode="auto">
                <a:xfrm>
                  <a:off x="2079"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42" name="Line 425"/>
                <p:cNvSpPr>
                  <a:spLocks noChangeShapeType="1"/>
                </p:cNvSpPr>
                <p:nvPr/>
              </p:nvSpPr>
              <p:spPr bwMode="auto">
                <a:xfrm>
                  <a:off x="2135"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43" name="Line 426"/>
                <p:cNvSpPr>
                  <a:spLocks noChangeShapeType="1"/>
                </p:cNvSpPr>
                <p:nvPr/>
              </p:nvSpPr>
              <p:spPr bwMode="auto">
                <a:xfrm>
                  <a:off x="219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44" name="Line 427"/>
                <p:cNvSpPr>
                  <a:spLocks noChangeShapeType="1"/>
                </p:cNvSpPr>
                <p:nvPr/>
              </p:nvSpPr>
              <p:spPr bwMode="auto">
                <a:xfrm>
                  <a:off x="2247"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40" name="Group 428"/>
            <p:cNvGrpSpPr>
              <a:grpSpLocks/>
            </p:cNvGrpSpPr>
            <p:nvPr/>
          </p:nvGrpSpPr>
          <p:grpSpPr bwMode="auto">
            <a:xfrm>
              <a:off x="1489" y="2953"/>
              <a:ext cx="423" cy="56"/>
              <a:chOff x="1489" y="2953"/>
              <a:chExt cx="423" cy="56"/>
            </a:xfrm>
          </p:grpSpPr>
          <p:sp>
            <p:nvSpPr>
              <p:cNvPr id="57429"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rgbClr val="808080"/>
              </a:solidFill>
              <a:ln w="9525">
                <a:solidFill>
                  <a:srgbClr val="808080"/>
                </a:solidFill>
                <a:round/>
                <a:headEnd/>
                <a:tailEnd/>
              </a:ln>
            </p:spPr>
            <p:txBody>
              <a:bodyPr/>
              <a:lstStyle/>
              <a:p>
                <a:endParaRPr lang="en-US"/>
              </a:p>
            </p:txBody>
          </p:sp>
          <p:grpSp>
            <p:nvGrpSpPr>
              <p:cNvPr id="57430" name="Group 430"/>
              <p:cNvGrpSpPr>
                <a:grpSpLocks/>
              </p:cNvGrpSpPr>
              <p:nvPr/>
            </p:nvGrpSpPr>
            <p:grpSpPr bwMode="auto">
              <a:xfrm>
                <a:off x="1489" y="2985"/>
                <a:ext cx="295" cy="1"/>
                <a:chOff x="1489" y="2985"/>
                <a:chExt cx="295" cy="1"/>
              </a:xfrm>
            </p:grpSpPr>
            <p:sp>
              <p:nvSpPr>
                <p:cNvPr id="57431" name="Line 431"/>
                <p:cNvSpPr>
                  <a:spLocks noChangeShapeType="1"/>
                </p:cNvSpPr>
                <p:nvPr/>
              </p:nvSpPr>
              <p:spPr bwMode="auto">
                <a:xfrm>
                  <a:off x="1489"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32" name="Line 432"/>
                <p:cNvSpPr>
                  <a:spLocks noChangeShapeType="1"/>
                </p:cNvSpPr>
                <p:nvPr/>
              </p:nvSpPr>
              <p:spPr bwMode="auto">
                <a:xfrm>
                  <a:off x="1544"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33" name="Line 433"/>
                <p:cNvSpPr>
                  <a:spLocks noChangeShapeType="1"/>
                </p:cNvSpPr>
                <p:nvPr/>
              </p:nvSpPr>
              <p:spPr bwMode="auto">
                <a:xfrm>
                  <a:off x="1600"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34" name="Line 434"/>
                <p:cNvSpPr>
                  <a:spLocks noChangeShapeType="1"/>
                </p:cNvSpPr>
                <p:nvPr/>
              </p:nvSpPr>
              <p:spPr bwMode="auto">
                <a:xfrm>
                  <a:off x="1656"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35" name="Line 435"/>
                <p:cNvSpPr>
                  <a:spLocks noChangeShapeType="1"/>
                </p:cNvSpPr>
                <p:nvPr/>
              </p:nvSpPr>
              <p:spPr bwMode="auto">
                <a:xfrm>
                  <a:off x="1712"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36" name="Line 436"/>
                <p:cNvSpPr>
                  <a:spLocks noChangeShapeType="1"/>
                </p:cNvSpPr>
                <p:nvPr/>
              </p:nvSpPr>
              <p:spPr bwMode="auto">
                <a:xfrm>
                  <a:off x="1768"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41" name="Group 437"/>
            <p:cNvGrpSpPr>
              <a:grpSpLocks/>
            </p:cNvGrpSpPr>
            <p:nvPr/>
          </p:nvGrpSpPr>
          <p:grpSpPr bwMode="auto">
            <a:xfrm>
              <a:off x="1952" y="2953"/>
              <a:ext cx="415" cy="56"/>
              <a:chOff x="1952" y="2953"/>
              <a:chExt cx="415" cy="56"/>
            </a:xfrm>
          </p:grpSpPr>
          <p:sp>
            <p:nvSpPr>
              <p:cNvPr id="57421"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422" name="Group 439"/>
              <p:cNvGrpSpPr>
                <a:grpSpLocks/>
              </p:cNvGrpSpPr>
              <p:nvPr/>
            </p:nvGrpSpPr>
            <p:grpSpPr bwMode="auto">
              <a:xfrm>
                <a:off x="1952" y="2985"/>
                <a:ext cx="295" cy="1"/>
                <a:chOff x="1952" y="2985"/>
                <a:chExt cx="295" cy="1"/>
              </a:xfrm>
            </p:grpSpPr>
            <p:sp>
              <p:nvSpPr>
                <p:cNvPr id="57423" name="Line 440"/>
                <p:cNvSpPr>
                  <a:spLocks noChangeShapeType="1"/>
                </p:cNvSpPr>
                <p:nvPr/>
              </p:nvSpPr>
              <p:spPr bwMode="auto">
                <a:xfrm>
                  <a:off x="1952"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24" name="Line 441"/>
                <p:cNvSpPr>
                  <a:spLocks noChangeShapeType="1"/>
                </p:cNvSpPr>
                <p:nvPr/>
              </p:nvSpPr>
              <p:spPr bwMode="auto">
                <a:xfrm>
                  <a:off x="2008" y="2985"/>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25" name="Line 442"/>
                <p:cNvSpPr>
                  <a:spLocks noChangeShapeType="1"/>
                </p:cNvSpPr>
                <p:nvPr/>
              </p:nvSpPr>
              <p:spPr bwMode="auto">
                <a:xfrm>
                  <a:off x="2063"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26" name="Line 443"/>
                <p:cNvSpPr>
                  <a:spLocks noChangeShapeType="1"/>
                </p:cNvSpPr>
                <p:nvPr/>
              </p:nvSpPr>
              <p:spPr bwMode="auto">
                <a:xfrm>
                  <a:off x="2119"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27" name="Line 444"/>
                <p:cNvSpPr>
                  <a:spLocks noChangeShapeType="1"/>
                </p:cNvSpPr>
                <p:nvPr/>
              </p:nvSpPr>
              <p:spPr bwMode="auto">
                <a:xfrm>
                  <a:off x="2175"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28" name="Line 445"/>
                <p:cNvSpPr>
                  <a:spLocks noChangeShapeType="1"/>
                </p:cNvSpPr>
                <p:nvPr/>
              </p:nvSpPr>
              <p:spPr bwMode="auto">
                <a:xfrm>
                  <a:off x="2231"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42" name="Group 446"/>
            <p:cNvGrpSpPr>
              <a:grpSpLocks/>
            </p:cNvGrpSpPr>
            <p:nvPr/>
          </p:nvGrpSpPr>
          <p:grpSpPr bwMode="auto">
            <a:xfrm>
              <a:off x="2415" y="2953"/>
              <a:ext cx="415" cy="56"/>
              <a:chOff x="2415" y="2953"/>
              <a:chExt cx="415" cy="56"/>
            </a:xfrm>
          </p:grpSpPr>
          <p:sp>
            <p:nvSpPr>
              <p:cNvPr id="57413"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414" name="Group 448"/>
              <p:cNvGrpSpPr>
                <a:grpSpLocks/>
              </p:cNvGrpSpPr>
              <p:nvPr/>
            </p:nvGrpSpPr>
            <p:grpSpPr bwMode="auto">
              <a:xfrm>
                <a:off x="2415" y="2985"/>
                <a:ext cx="295" cy="1"/>
                <a:chOff x="2415" y="2985"/>
                <a:chExt cx="295" cy="1"/>
              </a:xfrm>
            </p:grpSpPr>
            <p:sp>
              <p:nvSpPr>
                <p:cNvPr id="57415" name="Line 449"/>
                <p:cNvSpPr>
                  <a:spLocks noChangeShapeType="1"/>
                </p:cNvSpPr>
                <p:nvPr/>
              </p:nvSpPr>
              <p:spPr bwMode="auto">
                <a:xfrm>
                  <a:off x="2415"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16" name="Line 450"/>
                <p:cNvSpPr>
                  <a:spLocks noChangeShapeType="1"/>
                </p:cNvSpPr>
                <p:nvPr/>
              </p:nvSpPr>
              <p:spPr bwMode="auto">
                <a:xfrm>
                  <a:off x="2471"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17" name="Line 451"/>
                <p:cNvSpPr>
                  <a:spLocks noChangeShapeType="1"/>
                </p:cNvSpPr>
                <p:nvPr/>
              </p:nvSpPr>
              <p:spPr bwMode="auto">
                <a:xfrm>
                  <a:off x="2526"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18" name="Line 452"/>
                <p:cNvSpPr>
                  <a:spLocks noChangeShapeType="1"/>
                </p:cNvSpPr>
                <p:nvPr/>
              </p:nvSpPr>
              <p:spPr bwMode="auto">
                <a:xfrm>
                  <a:off x="2582"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19" name="Line 453"/>
                <p:cNvSpPr>
                  <a:spLocks noChangeShapeType="1"/>
                </p:cNvSpPr>
                <p:nvPr/>
              </p:nvSpPr>
              <p:spPr bwMode="auto">
                <a:xfrm>
                  <a:off x="2638"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420" name="Line 454"/>
                <p:cNvSpPr>
                  <a:spLocks noChangeShapeType="1"/>
                </p:cNvSpPr>
                <p:nvPr/>
              </p:nvSpPr>
              <p:spPr bwMode="auto">
                <a:xfrm>
                  <a:off x="2694"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43" name="Group 455"/>
            <p:cNvGrpSpPr>
              <a:grpSpLocks/>
            </p:cNvGrpSpPr>
            <p:nvPr/>
          </p:nvGrpSpPr>
          <p:grpSpPr bwMode="auto">
            <a:xfrm>
              <a:off x="2838" y="1741"/>
              <a:ext cx="40" cy="1260"/>
              <a:chOff x="2838" y="1741"/>
              <a:chExt cx="40" cy="1260"/>
            </a:xfrm>
          </p:grpSpPr>
          <p:sp>
            <p:nvSpPr>
              <p:cNvPr id="57403" name="Oval 456"/>
              <p:cNvSpPr>
                <a:spLocks noChangeArrowheads="1"/>
              </p:cNvSpPr>
              <p:nvPr/>
            </p:nvSpPr>
            <p:spPr bwMode="auto">
              <a:xfrm>
                <a:off x="2838" y="1741"/>
                <a:ext cx="40" cy="40"/>
              </a:xfrm>
              <a:prstGeom prst="ellipse">
                <a:avLst/>
              </a:prstGeom>
              <a:solidFill>
                <a:srgbClr val="808080"/>
              </a:solidFill>
              <a:ln w="9525">
                <a:solidFill>
                  <a:srgbClr val="808080"/>
                </a:solidFill>
                <a:round/>
                <a:headEnd/>
                <a:tailEnd/>
              </a:ln>
            </p:spPr>
            <p:txBody>
              <a:bodyPr/>
              <a:lstStyle/>
              <a:p>
                <a:endParaRPr lang="en-US"/>
              </a:p>
            </p:txBody>
          </p:sp>
          <p:sp>
            <p:nvSpPr>
              <p:cNvPr id="57404" name="Oval 457"/>
              <p:cNvSpPr>
                <a:spLocks noChangeArrowheads="1"/>
              </p:cNvSpPr>
              <p:nvPr/>
            </p:nvSpPr>
            <p:spPr bwMode="auto">
              <a:xfrm>
                <a:off x="2838" y="1741"/>
                <a:ext cx="40" cy="40"/>
              </a:xfrm>
              <a:prstGeom prst="ellipse">
                <a:avLst/>
              </a:prstGeom>
              <a:solidFill>
                <a:srgbClr val="808080"/>
              </a:solidFill>
              <a:ln w="25400">
                <a:solidFill>
                  <a:srgbClr val="808080"/>
                </a:solidFill>
                <a:round/>
                <a:headEnd/>
                <a:tailEnd/>
              </a:ln>
            </p:spPr>
            <p:txBody>
              <a:bodyPr/>
              <a:lstStyle/>
              <a:p>
                <a:endParaRPr lang="en-US"/>
              </a:p>
            </p:txBody>
          </p:sp>
          <p:sp>
            <p:nvSpPr>
              <p:cNvPr id="57405" name="Oval 458"/>
              <p:cNvSpPr>
                <a:spLocks noChangeArrowheads="1"/>
              </p:cNvSpPr>
              <p:nvPr/>
            </p:nvSpPr>
            <p:spPr bwMode="auto">
              <a:xfrm>
                <a:off x="2846" y="2044"/>
                <a:ext cx="32" cy="32"/>
              </a:xfrm>
              <a:prstGeom prst="ellipse">
                <a:avLst/>
              </a:prstGeom>
              <a:solidFill>
                <a:srgbClr val="808080"/>
              </a:solidFill>
              <a:ln w="9525">
                <a:solidFill>
                  <a:srgbClr val="808080"/>
                </a:solidFill>
                <a:round/>
                <a:headEnd/>
                <a:tailEnd/>
              </a:ln>
            </p:spPr>
            <p:txBody>
              <a:bodyPr/>
              <a:lstStyle/>
              <a:p>
                <a:endParaRPr lang="en-US"/>
              </a:p>
            </p:txBody>
          </p:sp>
          <p:sp>
            <p:nvSpPr>
              <p:cNvPr id="57406" name="Oval 459"/>
              <p:cNvSpPr>
                <a:spLocks noChangeArrowheads="1"/>
              </p:cNvSpPr>
              <p:nvPr/>
            </p:nvSpPr>
            <p:spPr bwMode="auto">
              <a:xfrm>
                <a:off x="2846" y="2044"/>
                <a:ext cx="32" cy="32"/>
              </a:xfrm>
              <a:prstGeom prst="ellipse">
                <a:avLst/>
              </a:prstGeom>
              <a:solidFill>
                <a:srgbClr val="808080"/>
              </a:solidFill>
              <a:ln w="25400">
                <a:solidFill>
                  <a:srgbClr val="808080"/>
                </a:solidFill>
                <a:round/>
                <a:headEnd/>
                <a:tailEnd/>
              </a:ln>
            </p:spPr>
            <p:txBody>
              <a:bodyPr/>
              <a:lstStyle/>
              <a:p>
                <a:endParaRPr lang="en-US"/>
              </a:p>
            </p:txBody>
          </p:sp>
          <p:sp>
            <p:nvSpPr>
              <p:cNvPr id="57407" name="Oval 460"/>
              <p:cNvSpPr>
                <a:spLocks noChangeArrowheads="1"/>
              </p:cNvSpPr>
              <p:nvPr/>
            </p:nvSpPr>
            <p:spPr bwMode="auto">
              <a:xfrm>
                <a:off x="2846"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57408" name="Oval 461"/>
              <p:cNvSpPr>
                <a:spLocks noChangeArrowheads="1"/>
              </p:cNvSpPr>
              <p:nvPr/>
            </p:nvSpPr>
            <p:spPr bwMode="auto">
              <a:xfrm>
                <a:off x="2846"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57409" name="Oval 462"/>
              <p:cNvSpPr>
                <a:spLocks noChangeArrowheads="1"/>
              </p:cNvSpPr>
              <p:nvPr/>
            </p:nvSpPr>
            <p:spPr bwMode="auto">
              <a:xfrm>
                <a:off x="2838" y="2658"/>
                <a:ext cx="40" cy="32"/>
              </a:xfrm>
              <a:prstGeom prst="ellipse">
                <a:avLst/>
              </a:prstGeom>
              <a:solidFill>
                <a:srgbClr val="808080"/>
              </a:solidFill>
              <a:ln w="9525">
                <a:solidFill>
                  <a:srgbClr val="808080"/>
                </a:solidFill>
                <a:round/>
                <a:headEnd/>
                <a:tailEnd/>
              </a:ln>
            </p:spPr>
            <p:txBody>
              <a:bodyPr/>
              <a:lstStyle/>
              <a:p>
                <a:endParaRPr lang="en-US"/>
              </a:p>
            </p:txBody>
          </p:sp>
          <p:sp>
            <p:nvSpPr>
              <p:cNvPr id="57410" name="Oval 463"/>
              <p:cNvSpPr>
                <a:spLocks noChangeArrowheads="1"/>
              </p:cNvSpPr>
              <p:nvPr/>
            </p:nvSpPr>
            <p:spPr bwMode="auto">
              <a:xfrm>
                <a:off x="2838" y="2658"/>
                <a:ext cx="40" cy="32"/>
              </a:xfrm>
              <a:prstGeom prst="ellipse">
                <a:avLst/>
              </a:prstGeom>
              <a:solidFill>
                <a:srgbClr val="808080"/>
              </a:solidFill>
              <a:ln w="25400">
                <a:solidFill>
                  <a:srgbClr val="808080"/>
                </a:solidFill>
                <a:round/>
                <a:headEnd/>
                <a:tailEnd/>
              </a:ln>
            </p:spPr>
            <p:txBody>
              <a:bodyPr/>
              <a:lstStyle/>
              <a:p>
                <a:endParaRPr lang="en-US"/>
              </a:p>
            </p:txBody>
          </p:sp>
          <p:sp>
            <p:nvSpPr>
              <p:cNvPr id="57411" name="Oval 464"/>
              <p:cNvSpPr>
                <a:spLocks noChangeArrowheads="1"/>
              </p:cNvSpPr>
              <p:nvPr/>
            </p:nvSpPr>
            <p:spPr bwMode="auto">
              <a:xfrm>
                <a:off x="2838" y="2969"/>
                <a:ext cx="32" cy="32"/>
              </a:xfrm>
              <a:prstGeom prst="ellipse">
                <a:avLst/>
              </a:prstGeom>
              <a:solidFill>
                <a:srgbClr val="808080"/>
              </a:solidFill>
              <a:ln w="9525">
                <a:solidFill>
                  <a:srgbClr val="808080"/>
                </a:solidFill>
                <a:round/>
                <a:headEnd/>
                <a:tailEnd/>
              </a:ln>
            </p:spPr>
            <p:txBody>
              <a:bodyPr/>
              <a:lstStyle/>
              <a:p>
                <a:endParaRPr lang="en-US"/>
              </a:p>
            </p:txBody>
          </p:sp>
          <p:sp>
            <p:nvSpPr>
              <p:cNvPr id="57412" name="Oval 465"/>
              <p:cNvSpPr>
                <a:spLocks noChangeArrowheads="1"/>
              </p:cNvSpPr>
              <p:nvPr/>
            </p:nvSpPr>
            <p:spPr bwMode="auto">
              <a:xfrm>
                <a:off x="2838" y="2969"/>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6644" name="Group 466"/>
            <p:cNvGrpSpPr>
              <a:grpSpLocks/>
            </p:cNvGrpSpPr>
            <p:nvPr/>
          </p:nvGrpSpPr>
          <p:grpSpPr bwMode="auto">
            <a:xfrm>
              <a:off x="1912" y="3272"/>
              <a:ext cx="32" cy="335"/>
              <a:chOff x="1912" y="3272"/>
              <a:chExt cx="32" cy="335"/>
            </a:xfrm>
          </p:grpSpPr>
          <p:sp>
            <p:nvSpPr>
              <p:cNvPr id="57399" name="Oval 467"/>
              <p:cNvSpPr>
                <a:spLocks noChangeArrowheads="1"/>
              </p:cNvSpPr>
              <p:nvPr/>
            </p:nvSpPr>
            <p:spPr bwMode="auto">
              <a:xfrm>
                <a:off x="1912" y="3272"/>
                <a:ext cx="32" cy="32"/>
              </a:xfrm>
              <a:prstGeom prst="ellipse">
                <a:avLst/>
              </a:prstGeom>
              <a:solidFill>
                <a:srgbClr val="808080"/>
              </a:solidFill>
              <a:ln w="9525">
                <a:solidFill>
                  <a:srgbClr val="808080"/>
                </a:solidFill>
                <a:round/>
                <a:headEnd/>
                <a:tailEnd/>
              </a:ln>
            </p:spPr>
            <p:txBody>
              <a:bodyPr/>
              <a:lstStyle/>
              <a:p>
                <a:endParaRPr lang="en-US"/>
              </a:p>
            </p:txBody>
          </p:sp>
          <p:sp>
            <p:nvSpPr>
              <p:cNvPr id="57400" name="Oval 468"/>
              <p:cNvSpPr>
                <a:spLocks noChangeArrowheads="1"/>
              </p:cNvSpPr>
              <p:nvPr/>
            </p:nvSpPr>
            <p:spPr bwMode="auto">
              <a:xfrm>
                <a:off x="1912" y="3272"/>
                <a:ext cx="32" cy="32"/>
              </a:xfrm>
              <a:prstGeom prst="ellipse">
                <a:avLst/>
              </a:prstGeom>
              <a:solidFill>
                <a:srgbClr val="808080"/>
              </a:solidFill>
              <a:ln w="25400">
                <a:solidFill>
                  <a:srgbClr val="808080"/>
                </a:solidFill>
                <a:round/>
                <a:headEnd/>
                <a:tailEnd/>
              </a:ln>
            </p:spPr>
            <p:txBody>
              <a:bodyPr/>
              <a:lstStyle/>
              <a:p>
                <a:endParaRPr lang="en-US"/>
              </a:p>
            </p:txBody>
          </p:sp>
          <p:sp>
            <p:nvSpPr>
              <p:cNvPr id="57401" name="Oval 469"/>
              <p:cNvSpPr>
                <a:spLocks noChangeArrowheads="1"/>
              </p:cNvSpPr>
              <p:nvPr/>
            </p:nvSpPr>
            <p:spPr bwMode="auto">
              <a:xfrm>
                <a:off x="1912" y="3575"/>
                <a:ext cx="32" cy="32"/>
              </a:xfrm>
              <a:prstGeom prst="ellipse">
                <a:avLst/>
              </a:prstGeom>
              <a:solidFill>
                <a:srgbClr val="808080"/>
              </a:solidFill>
              <a:ln w="9525">
                <a:solidFill>
                  <a:srgbClr val="808080"/>
                </a:solidFill>
                <a:round/>
                <a:headEnd/>
                <a:tailEnd/>
              </a:ln>
            </p:spPr>
            <p:txBody>
              <a:bodyPr/>
              <a:lstStyle/>
              <a:p>
                <a:endParaRPr lang="en-US"/>
              </a:p>
            </p:txBody>
          </p:sp>
          <p:sp>
            <p:nvSpPr>
              <p:cNvPr id="57402" name="Oval 470"/>
              <p:cNvSpPr>
                <a:spLocks noChangeArrowheads="1"/>
              </p:cNvSpPr>
              <p:nvPr/>
            </p:nvSpPr>
            <p:spPr bwMode="auto">
              <a:xfrm>
                <a:off x="1912" y="3575"/>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6645" name="Group 471"/>
            <p:cNvGrpSpPr>
              <a:grpSpLocks/>
            </p:cNvGrpSpPr>
            <p:nvPr/>
          </p:nvGrpSpPr>
          <p:grpSpPr bwMode="auto">
            <a:xfrm>
              <a:off x="1449" y="3272"/>
              <a:ext cx="40" cy="335"/>
              <a:chOff x="1449" y="3272"/>
              <a:chExt cx="40" cy="335"/>
            </a:xfrm>
          </p:grpSpPr>
          <p:sp>
            <p:nvSpPr>
              <p:cNvPr id="57395" name="Oval 472"/>
              <p:cNvSpPr>
                <a:spLocks noChangeArrowheads="1"/>
              </p:cNvSpPr>
              <p:nvPr/>
            </p:nvSpPr>
            <p:spPr bwMode="auto">
              <a:xfrm>
                <a:off x="1449" y="3272"/>
                <a:ext cx="40" cy="32"/>
              </a:xfrm>
              <a:prstGeom prst="ellipse">
                <a:avLst/>
              </a:prstGeom>
              <a:solidFill>
                <a:srgbClr val="808080"/>
              </a:solidFill>
              <a:ln w="9525">
                <a:solidFill>
                  <a:srgbClr val="808080"/>
                </a:solidFill>
                <a:round/>
                <a:headEnd/>
                <a:tailEnd/>
              </a:ln>
            </p:spPr>
            <p:txBody>
              <a:bodyPr/>
              <a:lstStyle/>
              <a:p>
                <a:endParaRPr lang="en-US"/>
              </a:p>
            </p:txBody>
          </p:sp>
          <p:sp>
            <p:nvSpPr>
              <p:cNvPr id="57396" name="Oval 473"/>
              <p:cNvSpPr>
                <a:spLocks noChangeArrowheads="1"/>
              </p:cNvSpPr>
              <p:nvPr/>
            </p:nvSpPr>
            <p:spPr bwMode="auto">
              <a:xfrm>
                <a:off x="1449" y="3272"/>
                <a:ext cx="40" cy="32"/>
              </a:xfrm>
              <a:prstGeom prst="ellipse">
                <a:avLst/>
              </a:prstGeom>
              <a:solidFill>
                <a:srgbClr val="808080"/>
              </a:solidFill>
              <a:ln w="25400">
                <a:solidFill>
                  <a:srgbClr val="808080"/>
                </a:solidFill>
                <a:round/>
                <a:headEnd/>
                <a:tailEnd/>
              </a:ln>
            </p:spPr>
            <p:txBody>
              <a:bodyPr/>
              <a:lstStyle/>
              <a:p>
                <a:endParaRPr lang="en-US"/>
              </a:p>
            </p:txBody>
          </p:sp>
          <p:sp>
            <p:nvSpPr>
              <p:cNvPr id="57397" name="Oval 474"/>
              <p:cNvSpPr>
                <a:spLocks noChangeArrowheads="1"/>
              </p:cNvSpPr>
              <p:nvPr/>
            </p:nvSpPr>
            <p:spPr bwMode="auto">
              <a:xfrm>
                <a:off x="1449" y="3575"/>
                <a:ext cx="40" cy="32"/>
              </a:xfrm>
              <a:prstGeom prst="ellipse">
                <a:avLst/>
              </a:prstGeom>
              <a:solidFill>
                <a:srgbClr val="808080"/>
              </a:solidFill>
              <a:ln w="9525">
                <a:solidFill>
                  <a:srgbClr val="808080"/>
                </a:solidFill>
                <a:round/>
                <a:headEnd/>
                <a:tailEnd/>
              </a:ln>
            </p:spPr>
            <p:txBody>
              <a:bodyPr/>
              <a:lstStyle/>
              <a:p>
                <a:endParaRPr lang="en-US"/>
              </a:p>
            </p:txBody>
          </p:sp>
          <p:sp>
            <p:nvSpPr>
              <p:cNvPr id="57398" name="Oval 475"/>
              <p:cNvSpPr>
                <a:spLocks noChangeArrowheads="1"/>
              </p:cNvSpPr>
              <p:nvPr/>
            </p:nvSpPr>
            <p:spPr bwMode="auto">
              <a:xfrm>
                <a:off x="1449" y="3575"/>
                <a:ext cx="40" cy="32"/>
              </a:xfrm>
              <a:prstGeom prst="ellipse">
                <a:avLst/>
              </a:prstGeom>
              <a:solidFill>
                <a:srgbClr val="808080"/>
              </a:solidFill>
              <a:ln w="25400">
                <a:solidFill>
                  <a:srgbClr val="808080"/>
                </a:solidFill>
                <a:round/>
                <a:headEnd/>
                <a:tailEnd/>
              </a:ln>
            </p:spPr>
            <p:txBody>
              <a:bodyPr/>
              <a:lstStyle/>
              <a:p>
                <a:endParaRPr lang="en-US"/>
              </a:p>
            </p:txBody>
          </p:sp>
        </p:grpSp>
        <p:grpSp>
          <p:nvGrpSpPr>
            <p:cNvPr id="56646" name="Group 476"/>
            <p:cNvGrpSpPr>
              <a:grpSpLocks/>
            </p:cNvGrpSpPr>
            <p:nvPr/>
          </p:nvGrpSpPr>
          <p:grpSpPr bwMode="auto">
            <a:xfrm>
              <a:off x="2367" y="3272"/>
              <a:ext cx="32" cy="335"/>
              <a:chOff x="2367" y="3272"/>
              <a:chExt cx="32" cy="335"/>
            </a:xfrm>
          </p:grpSpPr>
          <p:sp>
            <p:nvSpPr>
              <p:cNvPr id="57391" name="Oval 477"/>
              <p:cNvSpPr>
                <a:spLocks noChangeArrowheads="1"/>
              </p:cNvSpPr>
              <p:nvPr/>
            </p:nvSpPr>
            <p:spPr bwMode="auto">
              <a:xfrm>
                <a:off x="2367" y="3272"/>
                <a:ext cx="32" cy="32"/>
              </a:xfrm>
              <a:prstGeom prst="ellipse">
                <a:avLst/>
              </a:prstGeom>
              <a:solidFill>
                <a:srgbClr val="808080"/>
              </a:solidFill>
              <a:ln w="9525">
                <a:solidFill>
                  <a:srgbClr val="808080"/>
                </a:solidFill>
                <a:round/>
                <a:headEnd/>
                <a:tailEnd/>
              </a:ln>
            </p:spPr>
            <p:txBody>
              <a:bodyPr/>
              <a:lstStyle/>
              <a:p>
                <a:endParaRPr lang="en-US"/>
              </a:p>
            </p:txBody>
          </p:sp>
          <p:sp>
            <p:nvSpPr>
              <p:cNvPr id="57392" name="Oval 478"/>
              <p:cNvSpPr>
                <a:spLocks noChangeArrowheads="1"/>
              </p:cNvSpPr>
              <p:nvPr/>
            </p:nvSpPr>
            <p:spPr bwMode="auto">
              <a:xfrm>
                <a:off x="2367" y="3272"/>
                <a:ext cx="32" cy="32"/>
              </a:xfrm>
              <a:prstGeom prst="ellipse">
                <a:avLst/>
              </a:prstGeom>
              <a:solidFill>
                <a:srgbClr val="808080"/>
              </a:solidFill>
              <a:ln w="25400">
                <a:solidFill>
                  <a:srgbClr val="808080"/>
                </a:solidFill>
                <a:round/>
                <a:headEnd/>
                <a:tailEnd/>
              </a:ln>
            </p:spPr>
            <p:txBody>
              <a:bodyPr/>
              <a:lstStyle/>
              <a:p>
                <a:endParaRPr lang="en-US"/>
              </a:p>
            </p:txBody>
          </p:sp>
          <p:sp>
            <p:nvSpPr>
              <p:cNvPr id="57393" name="Oval 479"/>
              <p:cNvSpPr>
                <a:spLocks noChangeArrowheads="1"/>
              </p:cNvSpPr>
              <p:nvPr/>
            </p:nvSpPr>
            <p:spPr bwMode="auto">
              <a:xfrm>
                <a:off x="2367" y="3575"/>
                <a:ext cx="32" cy="32"/>
              </a:xfrm>
              <a:prstGeom prst="ellipse">
                <a:avLst/>
              </a:prstGeom>
              <a:solidFill>
                <a:srgbClr val="808080"/>
              </a:solidFill>
              <a:ln w="9525">
                <a:solidFill>
                  <a:srgbClr val="808080"/>
                </a:solidFill>
                <a:round/>
                <a:headEnd/>
                <a:tailEnd/>
              </a:ln>
            </p:spPr>
            <p:txBody>
              <a:bodyPr/>
              <a:lstStyle/>
              <a:p>
                <a:endParaRPr lang="en-US"/>
              </a:p>
            </p:txBody>
          </p:sp>
          <p:sp>
            <p:nvSpPr>
              <p:cNvPr id="57394" name="Oval 480"/>
              <p:cNvSpPr>
                <a:spLocks noChangeArrowheads="1"/>
              </p:cNvSpPr>
              <p:nvPr/>
            </p:nvSpPr>
            <p:spPr bwMode="auto">
              <a:xfrm>
                <a:off x="2367" y="3575"/>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6647" name="Group 481"/>
            <p:cNvGrpSpPr>
              <a:grpSpLocks/>
            </p:cNvGrpSpPr>
            <p:nvPr/>
          </p:nvGrpSpPr>
          <p:grpSpPr bwMode="auto">
            <a:xfrm>
              <a:off x="2822" y="3272"/>
              <a:ext cx="40" cy="335"/>
              <a:chOff x="2822" y="3272"/>
              <a:chExt cx="40" cy="335"/>
            </a:xfrm>
          </p:grpSpPr>
          <p:sp>
            <p:nvSpPr>
              <p:cNvPr id="57387" name="Oval 482"/>
              <p:cNvSpPr>
                <a:spLocks noChangeArrowheads="1"/>
              </p:cNvSpPr>
              <p:nvPr/>
            </p:nvSpPr>
            <p:spPr bwMode="auto">
              <a:xfrm>
                <a:off x="2822" y="3272"/>
                <a:ext cx="40" cy="32"/>
              </a:xfrm>
              <a:prstGeom prst="ellipse">
                <a:avLst/>
              </a:prstGeom>
              <a:solidFill>
                <a:srgbClr val="808080"/>
              </a:solidFill>
              <a:ln w="9525">
                <a:solidFill>
                  <a:srgbClr val="808080"/>
                </a:solidFill>
                <a:round/>
                <a:headEnd/>
                <a:tailEnd/>
              </a:ln>
            </p:spPr>
            <p:txBody>
              <a:bodyPr/>
              <a:lstStyle/>
              <a:p>
                <a:endParaRPr lang="en-US"/>
              </a:p>
            </p:txBody>
          </p:sp>
          <p:sp>
            <p:nvSpPr>
              <p:cNvPr id="57388" name="Oval 483"/>
              <p:cNvSpPr>
                <a:spLocks noChangeArrowheads="1"/>
              </p:cNvSpPr>
              <p:nvPr/>
            </p:nvSpPr>
            <p:spPr bwMode="auto">
              <a:xfrm>
                <a:off x="2822" y="3272"/>
                <a:ext cx="40" cy="32"/>
              </a:xfrm>
              <a:prstGeom prst="ellipse">
                <a:avLst/>
              </a:prstGeom>
              <a:solidFill>
                <a:srgbClr val="808080"/>
              </a:solidFill>
              <a:ln w="25400">
                <a:solidFill>
                  <a:srgbClr val="808080"/>
                </a:solidFill>
                <a:round/>
                <a:headEnd/>
                <a:tailEnd/>
              </a:ln>
            </p:spPr>
            <p:txBody>
              <a:bodyPr/>
              <a:lstStyle/>
              <a:p>
                <a:endParaRPr lang="en-US"/>
              </a:p>
            </p:txBody>
          </p:sp>
          <p:sp>
            <p:nvSpPr>
              <p:cNvPr id="57389" name="Oval 484"/>
              <p:cNvSpPr>
                <a:spLocks noChangeArrowheads="1"/>
              </p:cNvSpPr>
              <p:nvPr/>
            </p:nvSpPr>
            <p:spPr bwMode="auto">
              <a:xfrm>
                <a:off x="2822" y="3575"/>
                <a:ext cx="40" cy="32"/>
              </a:xfrm>
              <a:prstGeom prst="ellipse">
                <a:avLst/>
              </a:prstGeom>
              <a:solidFill>
                <a:srgbClr val="808080"/>
              </a:solidFill>
              <a:ln w="9525">
                <a:solidFill>
                  <a:srgbClr val="808080"/>
                </a:solidFill>
                <a:round/>
                <a:headEnd/>
                <a:tailEnd/>
              </a:ln>
            </p:spPr>
            <p:txBody>
              <a:bodyPr/>
              <a:lstStyle/>
              <a:p>
                <a:endParaRPr lang="en-US"/>
              </a:p>
            </p:txBody>
          </p:sp>
          <p:sp>
            <p:nvSpPr>
              <p:cNvPr id="57390" name="Oval 485"/>
              <p:cNvSpPr>
                <a:spLocks noChangeArrowheads="1"/>
              </p:cNvSpPr>
              <p:nvPr/>
            </p:nvSpPr>
            <p:spPr bwMode="auto">
              <a:xfrm>
                <a:off x="2822" y="3575"/>
                <a:ext cx="40" cy="32"/>
              </a:xfrm>
              <a:prstGeom prst="ellipse">
                <a:avLst/>
              </a:prstGeom>
              <a:solidFill>
                <a:srgbClr val="808080"/>
              </a:solidFill>
              <a:ln w="25400">
                <a:solidFill>
                  <a:srgbClr val="808080"/>
                </a:solidFill>
                <a:round/>
                <a:headEnd/>
                <a:tailEnd/>
              </a:ln>
            </p:spPr>
            <p:txBody>
              <a:bodyPr/>
              <a:lstStyle/>
              <a:p>
                <a:endParaRPr lang="en-US"/>
              </a:p>
            </p:txBody>
          </p:sp>
        </p:grpSp>
        <p:grpSp>
          <p:nvGrpSpPr>
            <p:cNvPr id="56648" name="Group 486"/>
            <p:cNvGrpSpPr>
              <a:grpSpLocks/>
            </p:cNvGrpSpPr>
            <p:nvPr/>
          </p:nvGrpSpPr>
          <p:grpSpPr bwMode="auto">
            <a:xfrm>
              <a:off x="2415" y="2650"/>
              <a:ext cx="415" cy="56"/>
              <a:chOff x="2415" y="2650"/>
              <a:chExt cx="415" cy="56"/>
            </a:xfrm>
          </p:grpSpPr>
          <p:sp>
            <p:nvSpPr>
              <p:cNvPr id="57379"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380" name="Group 488"/>
              <p:cNvGrpSpPr>
                <a:grpSpLocks/>
              </p:cNvGrpSpPr>
              <p:nvPr/>
            </p:nvGrpSpPr>
            <p:grpSpPr bwMode="auto">
              <a:xfrm>
                <a:off x="2415" y="2674"/>
                <a:ext cx="295" cy="1"/>
                <a:chOff x="2415" y="2674"/>
                <a:chExt cx="295" cy="1"/>
              </a:xfrm>
            </p:grpSpPr>
            <p:sp>
              <p:nvSpPr>
                <p:cNvPr id="57381" name="Line 489"/>
                <p:cNvSpPr>
                  <a:spLocks noChangeShapeType="1"/>
                </p:cNvSpPr>
                <p:nvPr/>
              </p:nvSpPr>
              <p:spPr bwMode="auto">
                <a:xfrm>
                  <a:off x="2415"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82" name="Line 490"/>
                <p:cNvSpPr>
                  <a:spLocks noChangeShapeType="1"/>
                </p:cNvSpPr>
                <p:nvPr/>
              </p:nvSpPr>
              <p:spPr bwMode="auto">
                <a:xfrm>
                  <a:off x="247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83" name="Line 491"/>
                <p:cNvSpPr>
                  <a:spLocks noChangeShapeType="1"/>
                </p:cNvSpPr>
                <p:nvPr/>
              </p:nvSpPr>
              <p:spPr bwMode="auto">
                <a:xfrm>
                  <a:off x="2526"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84" name="Line 492"/>
                <p:cNvSpPr>
                  <a:spLocks noChangeShapeType="1"/>
                </p:cNvSpPr>
                <p:nvPr/>
              </p:nvSpPr>
              <p:spPr bwMode="auto">
                <a:xfrm>
                  <a:off x="2582"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85" name="Line 493"/>
                <p:cNvSpPr>
                  <a:spLocks noChangeShapeType="1"/>
                </p:cNvSpPr>
                <p:nvPr/>
              </p:nvSpPr>
              <p:spPr bwMode="auto">
                <a:xfrm>
                  <a:off x="2638"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86" name="Line 494"/>
                <p:cNvSpPr>
                  <a:spLocks noChangeShapeType="1"/>
                </p:cNvSpPr>
                <p:nvPr/>
              </p:nvSpPr>
              <p:spPr bwMode="auto">
                <a:xfrm>
                  <a:off x="2694"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49" name="Group 495"/>
            <p:cNvGrpSpPr>
              <a:grpSpLocks/>
            </p:cNvGrpSpPr>
            <p:nvPr/>
          </p:nvGrpSpPr>
          <p:grpSpPr bwMode="auto">
            <a:xfrm>
              <a:off x="2415" y="1733"/>
              <a:ext cx="415" cy="56"/>
              <a:chOff x="2415" y="1733"/>
              <a:chExt cx="415" cy="56"/>
            </a:xfrm>
          </p:grpSpPr>
          <p:sp>
            <p:nvSpPr>
              <p:cNvPr id="57371"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372" name="Group 497"/>
              <p:cNvGrpSpPr>
                <a:grpSpLocks/>
              </p:cNvGrpSpPr>
              <p:nvPr/>
            </p:nvGrpSpPr>
            <p:grpSpPr bwMode="auto">
              <a:xfrm>
                <a:off x="2415" y="1757"/>
                <a:ext cx="295" cy="1"/>
                <a:chOff x="2415" y="1757"/>
                <a:chExt cx="295" cy="1"/>
              </a:xfrm>
            </p:grpSpPr>
            <p:sp>
              <p:nvSpPr>
                <p:cNvPr id="57373" name="Line 498"/>
                <p:cNvSpPr>
                  <a:spLocks noChangeShapeType="1"/>
                </p:cNvSpPr>
                <p:nvPr/>
              </p:nvSpPr>
              <p:spPr bwMode="auto">
                <a:xfrm>
                  <a:off x="2415"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74" name="Line 499"/>
                <p:cNvSpPr>
                  <a:spLocks noChangeShapeType="1"/>
                </p:cNvSpPr>
                <p:nvPr/>
              </p:nvSpPr>
              <p:spPr bwMode="auto">
                <a:xfrm>
                  <a:off x="2471"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75" name="Line 500"/>
                <p:cNvSpPr>
                  <a:spLocks noChangeShapeType="1"/>
                </p:cNvSpPr>
                <p:nvPr/>
              </p:nvSpPr>
              <p:spPr bwMode="auto">
                <a:xfrm>
                  <a:off x="2526"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76" name="Line 501"/>
                <p:cNvSpPr>
                  <a:spLocks noChangeShapeType="1"/>
                </p:cNvSpPr>
                <p:nvPr/>
              </p:nvSpPr>
              <p:spPr bwMode="auto">
                <a:xfrm>
                  <a:off x="2582"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77" name="Line 502"/>
                <p:cNvSpPr>
                  <a:spLocks noChangeShapeType="1"/>
                </p:cNvSpPr>
                <p:nvPr/>
              </p:nvSpPr>
              <p:spPr bwMode="auto">
                <a:xfrm>
                  <a:off x="2638"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78" name="Line 503"/>
                <p:cNvSpPr>
                  <a:spLocks noChangeShapeType="1"/>
                </p:cNvSpPr>
                <p:nvPr/>
              </p:nvSpPr>
              <p:spPr bwMode="auto">
                <a:xfrm>
                  <a:off x="2694"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50" name="Group 504"/>
            <p:cNvGrpSpPr>
              <a:grpSpLocks/>
            </p:cNvGrpSpPr>
            <p:nvPr/>
          </p:nvGrpSpPr>
          <p:grpSpPr bwMode="auto">
            <a:xfrm>
              <a:off x="1489" y="3264"/>
              <a:ext cx="423" cy="56"/>
              <a:chOff x="1489" y="3264"/>
              <a:chExt cx="423" cy="56"/>
            </a:xfrm>
          </p:grpSpPr>
          <p:sp>
            <p:nvSpPr>
              <p:cNvPr id="57363"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808080"/>
              </a:solidFill>
              <a:ln w="9525">
                <a:solidFill>
                  <a:srgbClr val="808080"/>
                </a:solidFill>
                <a:round/>
                <a:headEnd/>
                <a:tailEnd/>
              </a:ln>
            </p:spPr>
            <p:txBody>
              <a:bodyPr/>
              <a:lstStyle/>
              <a:p>
                <a:endParaRPr lang="en-US"/>
              </a:p>
            </p:txBody>
          </p:sp>
          <p:grpSp>
            <p:nvGrpSpPr>
              <p:cNvPr id="57364" name="Group 506"/>
              <p:cNvGrpSpPr>
                <a:grpSpLocks/>
              </p:cNvGrpSpPr>
              <p:nvPr/>
            </p:nvGrpSpPr>
            <p:grpSpPr bwMode="auto">
              <a:xfrm>
                <a:off x="1489" y="3288"/>
                <a:ext cx="295" cy="1"/>
                <a:chOff x="1489" y="3288"/>
                <a:chExt cx="295" cy="1"/>
              </a:xfrm>
            </p:grpSpPr>
            <p:sp>
              <p:nvSpPr>
                <p:cNvPr id="57365" name="Line 507"/>
                <p:cNvSpPr>
                  <a:spLocks noChangeShapeType="1"/>
                </p:cNvSpPr>
                <p:nvPr/>
              </p:nvSpPr>
              <p:spPr bwMode="auto">
                <a:xfrm>
                  <a:off x="1489"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66" name="Line 508"/>
                <p:cNvSpPr>
                  <a:spLocks noChangeShapeType="1"/>
                </p:cNvSpPr>
                <p:nvPr/>
              </p:nvSpPr>
              <p:spPr bwMode="auto">
                <a:xfrm>
                  <a:off x="1544"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67" name="Line 509"/>
                <p:cNvSpPr>
                  <a:spLocks noChangeShapeType="1"/>
                </p:cNvSpPr>
                <p:nvPr/>
              </p:nvSpPr>
              <p:spPr bwMode="auto">
                <a:xfrm>
                  <a:off x="1600"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68" name="Line 510"/>
                <p:cNvSpPr>
                  <a:spLocks noChangeShapeType="1"/>
                </p:cNvSpPr>
                <p:nvPr/>
              </p:nvSpPr>
              <p:spPr bwMode="auto">
                <a:xfrm>
                  <a:off x="1656"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69" name="Line 511"/>
                <p:cNvSpPr>
                  <a:spLocks noChangeShapeType="1"/>
                </p:cNvSpPr>
                <p:nvPr/>
              </p:nvSpPr>
              <p:spPr bwMode="auto">
                <a:xfrm>
                  <a:off x="1712"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70" name="Line 512"/>
                <p:cNvSpPr>
                  <a:spLocks noChangeShapeType="1"/>
                </p:cNvSpPr>
                <p:nvPr/>
              </p:nvSpPr>
              <p:spPr bwMode="auto">
                <a:xfrm>
                  <a:off x="1768" y="328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51" name="Group 513"/>
            <p:cNvGrpSpPr>
              <a:grpSpLocks/>
            </p:cNvGrpSpPr>
            <p:nvPr/>
          </p:nvGrpSpPr>
          <p:grpSpPr bwMode="auto">
            <a:xfrm>
              <a:off x="1944" y="3256"/>
              <a:ext cx="423" cy="56"/>
              <a:chOff x="1944" y="3256"/>
              <a:chExt cx="423" cy="56"/>
            </a:xfrm>
          </p:grpSpPr>
          <p:sp>
            <p:nvSpPr>
              <p:cNvPr id="57355"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356" name="Group 515"/>
              <p:cNvGrpSpPr>
                <a:grpSpLocks/>
              </p:cNvGrpSpPr>
              <p:nvPr/>
            </p:nvGrpSpPr>
            <p:grpSpPr bwMode="auto">
              <a:xfrm>
                <a:off x="1944" y="3288"/>
                <a:ext cx="303" cy="1"/>
                <a:chOff x="1944" y="3288"/>
                <a:chExt cx="303" cy="1"/>
              </a:xfrm>
            </p:grpSpPr>
            <p:sp>
              <p:nvSpPr>
                <p:cNvPr id="57357" name="Line 516"/>
                <p:cNvSpPr>
                  <a:spLocks noChangeShapeType="1"/>
                </p:cNvSpPr>
                <p:nvPr/>
              </p:nvSpPr>
              <p:spPr bwMode="auto">
                <a:xfrm>
                  <a:off x="1944"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58" name="Line 517"/>
                <p:cNvSpPr>
                  <a:spLocks noChangeShapeType="1"/>
                </p:cNvSpPr>
                <p:nvPr/>
              </p:nvSpPr>
              <p:spPr bwMode="auto">
                <a:xfrm>
                  <a:off x="2000" y="328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59" name="Line 518"/>
                <p:cNvSpPr>
                  <a:spLocks noChangeShapeType="1"/>
                </p:cNvSpPr>
                <p:nvPr/>
              </p:nvSpPr>
              <p:spPr bwMode="auto">
                <a:xfrm>
                  <a:off x="2055"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60" name="Line 519"/>
                <p:cNvSpPr>
                  <a:spLocks noChangeShapeType="1"/>
                </p:cNvSpPr>
                <p:nvPr/>
              </p:nvSpPr>
              <p:spPr bwMode="auto">
                <a:xfrm>
                  <a:off x="2111"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61" name="Line 520"/>
                <p:cNvSpPr>
                  <a:spLocks noChangeShapeType="1"/>
                </p:cNvSpPr>
                <p:nvPr/>
              </p:nvSpPr>
              <p:spPr bwMode="auto">
                <a:xfrm>
                  <a:off x="2167"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62" name="Line 521"/>
                <p:cNvSpPr>
                  <a:spLocks noChangeShapeType="1"/>
                </p:cNvSpPr>
                <p:nvPr/>
              </p:nvSpPr>
              <p:spPr bwMode="auto">
                <a:xfrm>
                  <a:off x="2223"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52" name="Group 522"/>
            <p:cNvGrpSpPr>
              <a:grpSpLocks/>
            </p:cNvGrpSpPr>
            <p:nvPr/>
          </p:nvGrpSpPr>
          <p:grpSpPr bwMode="auto">
            <a:xfrm>
              <a:off x="2415" y="3256"/>
              <a:ext cx="415" cy="56"/>
              <a:chOff x="2415" y="3256"/>
              <a:chExt cx="415" cy="56"/>
            </a:xfrm>
          </p:grpSpPr>
          <p:sp>
            <p:nvSpPr>
              <p:cNvPr id="57347"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348" name="Group 524"/>
              <p:cNvGrpSpPr>
                <a:grpSpLocks/>
              </p:cNvGrpSpPr>
              <p:nvPr/>
            </p:nvGrpSpPr>
            <p:grpSpPr bwMode="auto">
              <a:xfrm>
                <a:off x="2415" y="3288"/>
                <a:ext cx="295" cy="1"/>
                <a:chOff x="2415" y="3288"/>
                <a:chExt cx="295" cy="1"/>
              </a:xfrm>
            </p:grpSpPr>
            <p:sp>
              <p:nvSpPr>
                <p:cNvPr id="57349" name="Line 525"/>
                <p:cNvSpPr>
                  <a:spLocks noChangeShapeType="1"/>
                </p:cNvSpPr>
                <p:nvPr/>
              </p:nvSpPr>
              <p:spPr bwMode="auto">
                <a:xfrm>
                  <a:off x="2415"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50" name="Line 526"/>
                <p:cNvSpPr>
                  <a:spLocks noChangeShapeType="1"/>
                </p:cNvSpPr>
                <p:nvPr/>
              </p:nvSpPr>
              <p:spPr bwMode="auto">
                <a:xfrm>
                  <a:off x="2471"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51" name="Line 527"/>
                <p:cNvSpPr>
                  <a:spLocks noChangeShapeType="1"/>
                </p:cNvSpPr>
                <p:nvPr/>
              </p:nvSpPr>
              <p:spPr bwMode="auto">
                <a:xfrm>
                  <a:off x="2526"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52" name="Line 528"/>
                <p:cNvSpPr>
                  <a:spLocks noChangeShapeType="1"/>
                </p:cNvSpPr>
                <p:nvPr/>
              </p:nvSpPr>
              <p:spPr bwMode="auto">
                <a:xfrm>
                  <a:off x="2582"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53" name="Line 529"/>
                <p:cNvSpPr>
                  <a:spLocks noChangeShapeType="1"/>
                </p:cNvSpPr>
                <p:nvPr/>
              </p:nvSpPr>
              <p:spPr bwMode="auto">
                <a:xfrm>
                  <a:off x="2638"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54" name="Line 530"/>
                <p:cNvSpPr>
                  <a:spLocks noChangeShapeType="1"/>
                </p:cNvSpPr>
                <p:nvPr/>
              </p:nvSpPr>
              <p:spPr bwMode="auto">
                <a:xfrm>
                  <a:off x="2694" y="328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53" name="Group 531"/>
            <p:cNvGrpSpPr>
              <a:grpSpLocks/>
            </p:cNvGrpSpPr>
            <p:nvPr/>
          </p:nvGrpSpPr>
          <p:grpSpPr bwMode="auto">
            <a:xfrm>
              <a:off x="1489" y="3567"/>
              <a:ext cx="423" cy="56"/>
              <a:chOff x="1489" y="3567"/>
              <a:chExt cx="423" cy="56"/>
            </a:xfrm>
          </p:grpSpPr>
          <p:sp>
            <p:nvSpPr>
              <p:cNvPr id="57339"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340" name="Group 533"/>
              <p:cNvGrpSpPr>
                <a:grpSpLocks/>
              </p:cNvGrpSpPr>
              <p:nvPr/>
            </p:nvGrpSpPr>
            <p:grpSpPr bwMode="auto">
              <a:xfrm>
                <a:off x="1489" y="3591"/>
                <a:ext cx="303" cy="1"/>
                <a:chOff x="1489" y="3591"/>
                <a:chExt cx="303" cy="1"/>
              </a:xfrm>
            </p:grpSpPr>
            <p:sp>
              <p:nvSpPr>
                <p:cNvPr id="57341" name="Line 534"/>
                <p:cNvSpPr>
                  <a:spLocks noChangeShapeType="1"/>
                </p:cNvSpPr>
                <p:nvPr/>
              </p:nvSpPr>
              <p:spPr bwMode="auto">
                <a:xfrm>
                  <a:off x="1489"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42" name="Line 535"/>
                <p:cNvSpPr>
                  <a:spLocks noChangeShapeType="1"/>
                </p:cNvSpPr>
                <p:nvPr/>
              </p:nvSpPr>
              <p:spPr bwMode="auto">
                <a:xfrm>
                  <a:off x="1544"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43" name="Line 536"/>
                <p:cNvSpPr>
                  <a:spLocks noChangeShapeType="1"/>
                </p:cNvSpPr>
                <p:nvPr/>
              </p:nvSpPr>
              <p:spPr bwMode="auto">
                <a:xfrm>
                  <a:off x="1600"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44" name="Line 537"/>
                <p:cNvSpPr>
                  <a:spLocks noChangeShapeType="1"/>
                </p:cNvSpPr>
                <p:nvPr/>
              </p:nvSpPr>
              <p:spPr bwMode="auto">
                <a:xfrm>
                  <a:off x="1656"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45" name="Line 538"/>
                <p:cNvSpPr>
                  <a:spLocks noChangeShapeType="1"/>
                </p:cNvSpPr>
                <p:nvPr/>
              </p:nvSpPr>
              <p:spPr bwMode="auto">
                <a:xfrm>
                  <a:off x="1712"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46" name="Line 539"/>
                <p:cNvSpPr>
                  <a:spLocks noChangeShapeType="1"/>
                </p:cNvSpPr>
                <p:nvPr/>
              </p:nvSpPr>
              <p:spPr bwMode="auto">
                <a:xfrm>
                  <a:off x="1768"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54" name="Group 540"/>
            <p:cNvGrpSpPr>
              <a:grpSpLocks/>
            </p:cNvGrpSpPr>
            <p:nvPr/>
          </p:nvGrpSpPr>
          <p:grpSpPr bwMode="auto">
            <a:xfrm>
              <a:off x="1952" y="3567"/>
              <a:ext cx="415" cy="56"/>
              <a:chOff x="1952" y="3567"/>
              <a:chExt cx="415" cy="56"/>
            </a:xfrm>
          </p:grpSpPr>
          <p:sp>
            <p:nvSpPr>
              <p:cNvPr id="57331"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332" name="Group 542"/>
              <p:cNvGrpSpPr>
                <a:grpSpLocks/>
              </p:cNvGrpSpPr>
              <p:nvPr/>
            </p:nvGrpSpPr>
            <p:grpSpPr bwMode="auto">
              <a:xfrm>
                <a:off x="1952" y="3591"/>
                <a:ext cx="295" cy="1"/>
                <a:chOff x="1952" y="3591"/>
                <a:chExt cx="295" cy="1"/>
              </a:xfrm>
            </p:grpSpPr>
            <p:sp>
              <p:nvSpPr>
                <p:cNvPr id="57333" name="Line 543"/>
                <p:cNvSpPr>
                  <a:spLocks noChangeShapeType="1"/>
                </p:cNvSpPr>
                <p:nvPr/>
              </p:nvSpPr>
              <p:spPr bwMode="auto">
                <a:xfrm>
                  <a:off x="1952"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34" name="Line 544"/>
                <p:cNvSpPr>
                  <a:spLocks noChangeShapeType="1"/>
                </p:cNvSpPr>
                <p:nvPr/>
              </p:nvSpPr>
              <p:spPr bwMode="auto">
                <a:xfrm>
                  <a:off x="2008" y="3591"/>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35" name="Line 545"/>
                <p:cNvSpPr>
                  <a:spLocks noChangeShapeType="1"/>
                </p:cNvSpPr>
                <p:nvPr/>
              </p:nvSpPr>
              <p:spPr bwMode="auto">
                <a:xfrm>
                  <a:off x="2063"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36" name="Line 546"/>
                <p:cNvSpPr>
                  <a:spLocks noChangeShapeType="1"/>
                </p:cNvSpPr>
                <p:nvPr/>
              </p:nvSpPr>
              <p:spPr bwMode="auto">
                <a:xfrm>
                  <a:off x="2119"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37" name="Line 547"/>
                <p:cNvSpPr>
                  <a:spLocks noChangeShapeType="1"/>
                </p:cNvSpPr>
                <p:nvPr/>
              </p:nvSpPr>
              <p:spPr bwMode="auto">
                <a:xfrm>
                  <a:off x="2175"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38" name="Line 548"/>
                <p:cNvSpPr>
                  <a:spLocks noChangeShapeType="1"/>
                </p:cNvSpPr>
                <p:nvPr/>
              </p:nvSpPr>
              <p:spPr bwMode="auto">
                <a:xfrm>
                  <a:off x="2231" y="359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55" name="Group 549"/>
            <p:cNvGrpSpPr>
              <a:grpSpLocks/>
            </p:cNvGrpSpPr>
            <p:nvPr/>
          </p:nvGrpSpPr>
          <p:grpSpPr bwMode="auto">
            <a:xfrm>
              <a:off x="2407" y="3567"/>
              <a:ext cx="415" cy="56"/>
              <a:chOff x="2407" y="3567"/>
              <a:chExt cx="415" cy="56"/>
            </a:xfrm>
          </p:grpSpPr>
          <p:sp>
            <p:nvSpPr>
              <p:cNvPr id="57323"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324" name="Group 551"/>
              <p:cNvGrpSpPr>
                <a:grpSpLocks/>
              </p:cNvGrpSpPr>
              <p:nvPr/>
            </p:nvGrpSpPr>
            <p:grpSpPr bwMode="auto">
              <a:xfrm>
                <a:off x="2407" y="3591"/>
                <a:ext cx="295" cy="1"/>
                <a:chOff x="2407" y="3591"/>
                <a:chExt cx="295" cy="1"/>
              </a:xfrm>
            </p:grpSpPr>
            <p:sp>
              <p:nvSpPr>
                <p:cNvPr id="57325" name="Line 552"/>
                <p:cNvSpPr>
                  <a:spLocks noChangeShapeType="1"/>
                </p:cNvSpPr>
                <p:nvPr/>
              </p:nvSpPr>
              <p:spPr bwMode="auto">
                <a:xfrm>
                  <a:off x="2407"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26" name="Line 553"/>
                <p:cNvSpPr>
                  <a:spLocks noChangeShapeType="1"/>
                </p:cNvSpPr>
                <p:nvPr/>
              </p:nvSpPr>
              <p:spPr bwMode="auto">
                <a:xfrm>
                  <a:off x="2463"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27" name="Line 554"/>
                <p:cNvSpPr>
                  <a:spLocks noChangeShapeType="1"/>
                </p:cNvSpPr>
                <p:nvPr/>
              </p:nvSpPr>
              <p:spPr bwMode="auto">
                <a:xfrm>
                  <a:off x="2518"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28" name="Line 555"/>
                <p:cNvSpPr>
                  <a:spLocks noChangeShapeType="1"/>
                </p:cNvSpPr>
                <p:nvPr/>
              </p:nvSpPr>
              <p:spPr bwMode="auto">
                <a:xfrm>
                  <a:off x="2574"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29" name="Line 556"/>
                <p:cNvSpPr>
                  <a:spLocks noChangeShapeType="1"/>
                </p:cNvSpPr>
                <p:nvPr/>
              </p:nvSpPr>
              <p:spPr bwMode="auto">
                <a:xfrm>
                  <a:off x="2630"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30" name="Line 557"/>
                <p:cNvSpPr>
                  <a:spLocks noChangeShapeType="1"/>
                </p:cNvSpPr>
                <p:nvPr/>
              </p:nvSpPr>
              <p:spPr bwMode="auto">
                <a:xfrm>
                  <a:off x="2686" y="359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56" name="Group 558"/>
            <p:cNvGrpSpPr>
              <a:grpSpLocks/>
            </p:cNvGrpSpPr>
            <p:nvPr/>
          </p:nvGrpSpPr>
          <p:grpSpPr bwMode="auto">
            <a:xfrm>
              <a:off x="1952" y="2376"/>
              <a:ext cx="886" cy="290"/>
              <a:chOff x="1952" y="2376"/>
              <a:chExt cx="886" cy="290"/>
            </a:xfrm>
          </p:grpSpPr>
          <p:sp>
            <p:nvSpPr>
              <p:cNvPr id="57321"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rgbClr val="808080"/>
              </a:solidFill>
              <a:ln w="9525">
                <a:solidFill>
                  <a:srgbClr val="808080"/>
                </a:solidFill>
                <a:round/>
                <a:headEnd/>
                <a:tailEnd/>
              </a:ln>
            </p:spPr>
            <p:txBody>
              <a:bodyPr/>
              <a:lstStyle/>
              <a:p>
                <a:endParaRPr lang="en-US"/>
              </a:p>
            </p:txBody>
          </p:sp>
          <p:sp>
            <p:nvSpPr>
              <p:cNvPr id="57322" name="Line 560"/>
              <p:cNvSpPr>
                <a:spLocks noChangeShapeType="1"/>
              </p:cNvSpPr>
              <p:nvPr/>
            </p:nvSpPr>
            <p:spPr bwMode="auto">
              <a:xfrm>
                <a:off x="1952" y="2376"/>
                <a:ext cx="766"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657" name="Group 561"/>
            <p:cNvGrpSpPr>
              <a:grpSpLocks/>
            </p:cNvGrpSpPr>
            <p:nvPr/>
          </p:nvGrpSpPr>
          <p:grpSpPr bwMode="auto">
            <a:xfrm>
              <a:off x="1481" y="2084"/>
              <a:ext cx="1373" cy="1507"/>
              <a:chOff x="1481" y="2084"/>
              <a:chExt cx="1373" cy="1507"/>
            </a:xfrm>
          </p:grpSpPr>
          <p:sp>
            <p:nvSpPr>
              <p:cNvPr id="57319"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rgbClr val="808080"/>
              </a:solidFill>
              <a:ln w="9525">
                <a:solidFill>
                  <a:srgbClr val="808080"/>
                </a:solidFill>
                <a:round/>
                <a:headEnd/>
                <a:tailEnd/>
              </a:ln>
            </p:spPr>
            <p:txBody>
              <a:bodyPr/>
              <a:lstStyle/>
              <a:p>
                <a:endParaRPr lang="en-US"/>
              </a:p>
            </p:txBody>
          </p:sp>
          <p:sp>
            <p:nvSpPr>
              <p:cNvPr id="57320" name="Line 563"/>
              <p:cNvSpPr>
                <a:spLocks noChangeShapeType="1"/>
              </p:cNvSpPr>
              <p:nvPr/>
            </p:nvSpPr>
            <p:spPr bwMode="auto">
              <a:xfrm flipV="1">
                <a:off x="1481" y="2172"/>
                <a:ext cx="1291" cy="1419"/>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658" name="Group 564"/>
            <p:cNvGrpSpPr>
              <a:grpSpLocks/>
            </p:cNvGrpSpPr>
            <p:nvPr/>
          </p:nvGrpSpPr>
          <p:grpSpPr bwMode="auto">
            <a:xfrm>
              <a:off x="1944" y="2076"/>
              <a:ext cx="902" cy="885"/>
              <a:chOff x="1944" y="2076"/>
              <a:chExt cx="902" cy="885"/>
            </a:xfrm>
          </p:grpSpPr>
          <p:sp>
            <p:nvSpPr>
              <p:cNvPr id="57317"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rgbClr val="808080"/>
              </a:solidFill>
              <a:ln w="9525">
                <a:solidFill>
                  <a:srgbClr val="808080"/>
                </a:solidFill>
                <a:round/>
                <a:headEnd/>
                <a:tailEnd/>
              </a:ln>
            </p:spPr>
            <p:txBody>
              <a:bodyPr/>
              <a:lstStyle/>
              <a:p>
                <a:endParaRPr lang="en-US"/>
              </a:p>
            </p:txBody>
          </p:sp>
          <p:sp>
            <p:nvSpPr>
              <p:cNvPr id="57318" name="Line 566"/>
              <p:cNvSpPr>
                <a:spLocks noChangeShapeType="1"/>
              </p:cNvSpPr>
              <p:nvPr/>
            </p:nvSpPr>
            <p:spPr bwMode="auto">
              <a:xfrm>
                <a:off x="1944" y="2076"/>
                <a:ext cx="814" cy="805"/>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659" name="Group 567"/>
            <p:cNvGrpSpPr>
              <a:grpSpLocks/>
            </p:cNvGrpSpPr>
            <p:nvPr/>
          </p:nvGrpSpPr>
          <p:grpSpPr bwMode="auto">
            <a:xfrm>
              <a:off x="1489" y="2379"/>
              <a:ext cx="902" cy="893"/>
              <a:chOff x="1489" y="2379"/>
              <a:chExt cx="902" cy="893"/>
            </a:xfrm>
          </p:grpSpPr>
          <p:sp>
            <p:nvSpPr>
              <p:cNvPr id="57315"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rgbClr val="808080"/>
              </a:solidFill>
              <a:ln w="9525">
                <a:solidFill>
                  <a:srgbClr val="808080"/>
                </a:solidFill>
                <a:round/>
                <a:headEnd/>
                <a:tailEnd/>
              </a:ln>
            </p:spPr>
            <p:txBody>
              <a:bodyPr/>
              <a:lstStyle/>
              <a:p>
                <a:endParaRPr lang="en-US"/>
              </a:p>
            </p:txBody>
          </p:sp>
          <p:sp>
            <p:nvSpPr>
              <p:cNvPr id="57316" name="Line 569"/>
              <p:cNvSpPr>
                <a:spLocks noChangeShapeType="1"/>
              </p:cNvSpPr>
              <p:nvPr/>
            </p:nvSpPr>
            <p:spPr bwMode="auto">
              <a:xfrm>
                <a:off x="1489" y="2379"/>
                <a:ext cx="814" cy="805"/>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660" name="Group 570"/>
            <p:cNvGrpSpPr>
              <a:grpSpLocks/>
            </p:cNvGrpSpPr>
            <p:nvPr/>
          </p:nvGrpSpPr>
          <p:grpSpPr bwMode="auto">
            <a:xfrm>
              <a:off x="3311" y="2387"/>
              <a:ext cx="437" cy="590"/>
              <a:chOff x="3311" y="2387"/>
              <a:chExt cx="437" cy="590"/>
            </a:xfrm>
          </p:grpSpPr>
          <p:sp>
            <p:nvSpPr>
              <p:cNvPr id="57313"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04"/>
                    </a:lnTo>
                    <a:lnTo>
                      <a:pt x="0" y="88"/>
                    </a:lnTo>
                    <a:lnTo>
                      <a:pt x="104" y="0"/>
                    </a:lnTo>
                    <a:close/>
                  </a:path>
                </a:pathLst>
              </a:custGeom>
              <a:solidFill>
                <a:srgbClr val="808080"/>
              </a:solidFill>
              <a:ln w="9525">
                <a:solidFill>
                  <a:srgbClr val="808080"/>
                </a:solidFill>
                <a:round/>
                <a:headEnd/>
                <a:tailEnd/>
              </a:ln>
            </p:spPr>
            <p:txBody>
              <a:bodyPr/>
              <a:lstStyle/>
              <a:p>
                <a:endParaRPr lang="en-US"/>
              </a:p>
            </p:txBody>
          </p:sp>
          <p:sp>
            <p:nvSpPr>
              <p:cNvPr id="57314" name="Line 572"/>
              <p:cNvSpPr>
                <a:spLocks noChangeShapeType="1"/>
              </p:cNvSpPr>
              <p:nvPr/>
            </p:nvSpPr>
            <p:spPr bwMode="auto">
              <a:xfrm flipV="1">
                <a:off x="3311" y="2483"/>
                <a:ext cx="362" cy="49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661" name="Group 573"/>
            <p:cNvGrpSpPr>
              <a:grpSpLocks/>
            </p:cNvGrpSpPr>
            <p:nvPr/>
          </p:nvGrpSpPr>
          <p:grpSpPr bwMode="auto">
            <a:xfrm>
              <a:off x="3772" y="2387"/>
              <a:ext cx="894" cy="596"/>
              <a:chOff x="3772" y="2387"/>
              <a:chExt cx="894" cy="596"/>
            </a:xfrm>
          </p:grpSpPr>
          <p:sp>
            <p:nvSpPr>
              <p:cNvPr id="57311"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96">
                    <a:moveTo>
                      <a:pt x="128" y="0"/>
                    </a:moveTo>
                    <a:lnTo>
                      <a:pt x="32" y="96"/>
                    </a:lnTo>
                    <a:lnTo>
                      <a:pt x="16" y="72"/>
                    </a:lnTo>
                    <a:lnTo>
                      <a:pt x="0" y="40"/>
                    </a:lnTo>
                    <a:lnTo>
                      <a:pt x="128" y="0"/>
                    </a:lnTo>
                    <a:close/>
                  </a:path>
                </a:pathLst>
              </a:custGeom>
              <a:solidFill>
                <a:srgbClr val="808080"/>
              </a:solidFill>
              <a:ln w="9525">
                <a:solidFill>
                  <a:srgbClr val="808080"/>
                </a:solidFill>
                <a:round/>
                <a:headEnd/>
                <a:tailEnd/>
              </a:ln>
            </p:spPr>
            <p:txBody>
              <a:bodyPr/>
              <a:lstStyle/>
              <a:p>
                <a:endParaRPr lang="en-US"/>
              </a:p>
            </p:txBody>
          </p:sp>
          <p:sp>
            <p:nvSpPr>
              <p:cNvPr id="57312" name="Line 575"/>
              <p:cNvSpPr>
                <a:spLocks noChangeShapeType="1"/>
              </p:cNvSpPr>
              <p:nvPr/>
            </p:nvSpPr>
            <p:spPr bwMode="auto">
              <a:xfrm flipV="1">
                <a:off x="3772" y="2454"/>
                <a:ext cx="790" cy="529"/>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662" name="Group 576"/>
            <p:cNvGrpSpPr>
              <a:grpSpLocks/>
            </p:cNvGrpSpPr>
            <p:nvPr/>
          </p:nvGrpSpPr>
          <p:grpSpPr bwMode="auto">
            <a:xfrm>
              <a:off x="3788" y="2076"/>
              <a:ext cx="886" cy="290"/>
              <a:chOff x="3788" y="2076"/>
              <a:chExt cx="886" cy="290"/>
            </a:xfrm>
          </p:grpSpPr>
          <p:sp>
            <p:nvSpPr>
              <p:cNvPr id="57309"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80">
                    <a:moveTo>
                      <a:pt x="144" y="0"/>
                    </a:moveTo>
                    <a:lnTo>
                      <a:pt x="24" y="80"/>
                    </a:lnTo>
                    <a:lnTo>
                      <a:pt x="16" y="48"/>
                    </a:lnTo>
                    <a:lnTo>
                      <a:pt x="0" y="16"/>
                    </a:lnTo>
                    <a:lnTo>
                      <a:pt x="144" y="0"/>
                    </a:lnTo>
                    <a:close/>
                  </a:path>
                </a:pathLst>
              </a:custGeom>
              <a:solidFill>
                <a:srgbClr val="808080"/>
              </a:solidFill>
              <a:ln w="9525">
                <a:solidFill>
                  <a:srgbClr val="808080"/>
                </a:solidFill>
                <a:round/>
                <a:headEnd/>
                <a:tailEnd/>
              </a:ln>
            </p:spPr>
            <p:txBody>
              <a:bodyPr/>
              <a:lstStyle/>
              <a:p>
                <a:endParaRPr lang="en-US"/>
              </a:p>
            </p:txBody>
          </p:sp>
          <p:sp>
            <p:nvSpPr>
              <p:cNvPr id="57310" name="Line 578"/>
              <p:cNvSpPr>
                <a:spLocks noChangeShapeType="1"/>
              </p:cNvSpPr>
              <p:nvPr/>
            </p:nvSpPr>
            <p:spPr bwMode="auto">
              <a:xfrm flipV="1">
                <a:off x="3788" y="2122"/>
                <a:ext cx="766"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663" name="Group 579"/>
            <p:cNvGrpSpPr>
              <a:grpSpLocks/>
            </p:cNvGrpSpPr>
            <p:nvPr/>
          </p:nvGrpSpPr>
          <p:grpSpPr bwMode="auto">
            <a:xfrm>
              <a:off x="3317" y="1769"/>
              <a:ext cx="886" cy="283"/>
              <a:chOff x="3317" y="1769"/>
              <a:chExt cx="886" cy="283"/>
            </a:xfrm>
          </p:grpSpPr>
          <p:sp>
            <p:nvSpPr>
              <p:cNvPr id="57307"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rgbClr val="808080"/>
              </a:solidFill>
              <a:ln w="9525">
                <a:solidFill>
                  <a:srgbClr val="808080"/>
                </a:solidFill>
                <a:round/>
                <a:headEnd/>
                <a:tailEnd/>
              </a:ln>
            </p:spPr>
            <p:txBody>
              <a:bodyPr/>
              <a:lstStyle/>
              <a:p>
                <a:endParaRPr lang="en-US"/>
              </a:p>
            </p:txBody>
          </p:sp>
          <p:sp>
            <p:nvSpPr>
              <p:cNvPr id="57308" name="Line 581"/>
              <p:cNvSpPr>
                <a:spLocks noChangeShapeType="1"/>
              </p:cNvSpPr>
              <p:nvPr/>
            </p:nvSpPr>
            <p:spPr bwMode="auto">
              <a:xfrm>
                <a:off x="3317" y="1769"/>
                <a:ext cx="766"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6664" name="Oval 582"/>
            <p:cNvSpPr>
              <a:spLocks noChangeArrowheads="1"/>
            </p:cNvSpPr>
            <p:nvPr/>
          </p:nvSpPr>
          <p:spPr bwMode="auto">
            <a:xfrm>
              <a:off x="3293" y="1741"/>
              <a:ext cx="32" cy="40"/>
            </a:xfrm>
            <a:prstGeom prst="ellipse">
              <a:avLst/>
            </a:prstGeom>
            <a:solidFill>
              <a:srgbClr val="808080"/>
            </a:solidFill>
            <a:ln w="9525">
              <a:solidFill>
                <a:srgbClr val="808080"/>
              </a:solidFill>
              <a:round/>
              <a:headEnd/>
              <a:tailEnd/>
            </a:ln>
          </p:spPr>
          <p:txBody>
            <a:bodyPr/>
            <a:lstStyle/>
            <a:p>
              <a:endParaRPr lang="en-US"/>
            </a:p>
          </p:txBody>
        </p:sp>
        <p:sp>
          <p:nvSpPr>
            <p:cNvPr id="56665" name="Oval 583"/>
            <p:cNvSpPr>
              <a:spLocks noChangeArrowheads="1"/>
            </p:cNvSpPr>
            <p:nvPr/>
          </p:nvSpPr>
          <p:spPr bwMode="auto">
            <a:xfrm>
              <a:off x="3293" y="1741"/>
              <a:ext cx="32" cy="40"/>
            </a:xfrm>
            <a:prstGeom prst="ellipse">
              <a:avLst/>
            </a:prstGeom>
            <a:solidFill>
              <a:srgbClr val="808080"/>
            </a:solidFill>
            <a:ln w="25400">
              <a:solidFill>
                <a:srgbClr val="808080"/>
              </a:solidFill>
              <a:round/>
              <a:headEnd/>
              <a:tailEnd/>
            </a:ln>
          </p:spPr>
          <p:txBody>
            <a:bodyPr/>
            <a:lstStyle/>
            <a:p>
              <a:endParaRPr lang="en-US"/>
            </a:p>
          </p:txBody>
        </p:sp>
        <p:sp>
          <p:nvSpPr>
            <p:cNvPr id="56666" name="Oval 584"/>
            <p:cNvSpPr>
              <a:spLocks noChangeArrowheads="1"/>
            </p:cNvSpPr>
            <p:nvPr/>
          </p:nvSpPr>
          <p:spPr bwMode="auto">
            <a:xfrm>
              <a:off x="3293" y="2044"/>
              <a:ext cx="32" cy="40"/>
            </a:xfrm>
            <a:prstGeom prst="ellipse">
              <a:avLst/>
            </a:prstGeom>
            <a:solidFill>
              <a:srgbClr val="808080"/>
            </a:solidFill>
            <a:ln w="9525">
              <a:solidFill>
                <a:srgbClr val="808080"/>
              </a:solidFill>
              <a:round/>
              <a:headEnd/>
              <a:tailEnd/>
            </a:ln>
          </p:spPr>
          <p:txBody>
            <a:bodyPr/>
            <a:lstStyle/>
            <a:p>
              <a:endParaRPr lang="en-US"/>
            </a:p>
          </p:txBody>
        </p:sp>
        <p:sp>
          <p:nvSpPr>
            <p:cNvPr id="56667" name="Oval 585"/>
            <p:cNvSpPr>
              <a:spLocks noChangeArrowheads="1"/>
            </p:cNvSpPr>
            <p:nvPr/>
          </p:nvSpPr>
          <p:spPr bwMode="auto">
            <a:xfrm>
              <a:off x="3293" y="2044"/>
              <a:ext cx="32" cy="40"/>
            </a:xfrm>
            <a:prstGeom prst="ellipse">
              <a:avLst/>
            </a:prstGeom>
            <a:solidFill>
              <a:srgbClr val="808080"/>
            </a:solidFill>
            <a:ln w="25400">
              <a:solidFill>
                <a:srgbClr val="808080"/>
              </a:solidFill>
              <a:round/>
              <a:headEnd/>
              <a:tailEnd/>
            </a:ln>
          </p:spPr>
          <p:txBody>
            <a:bodyPr/>
            <a:lstStyle/>
            <a:p>
              <a:endParaRPr lang="en-US"/>
            </a:p>
          </p:txBody>
        </p:sp>
        <p:sp>
          <p:nvSpPr>
            <p:cNvPr id="56668" name="Oval 586"/>
            <p:cNvSpPr>
              <a:spLocks noChangeArrowheads="1"/>
            </p:cNvSpPr>
            <p:nvPr/>
          </p:nvSpPr>
          <p:spPr bwMode="auto">
            <a:xfrm>
              <a:off x="3293"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56669" name="Oval 587"/>
            <p:cNvSpPr>
              <a:spLocks noChangeArrowheads="1"/>
            </p:cNvSpPr>
            <p:nvPr/>
          </p:nvSpPr>
          <p:spPr bwMode="auto">
            <a:xfrm>
              <a:off x="3293"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56670" name="Oval 588"/>
            <p:cNvSpPr>
              <a:spLocks noChangeArrowheads="1"/>
            </p:cNvSpPr>
            <p:nvPr/>
          </p:nvSpPr>
          <p:spPr bwMode="auto">
            <a:xfrm>
              <a:off x="3293" y="2658"/>
              <a:ext cx="32" cy="40"/>
            </a:xfrm>
            <a:prstGeom prst="ellipse">
              <a:avLst/>
            </a:prstGeom>
            <a:solidFill>
              <a:srgbClr val="808080"/>
            </a:solidFill>
            <a:ln w="9525">
              <a:solidFill>
                <a:srgbClr val="808080"/>
              </a:solidFill>
              <a:round/>
              <a:headEnd/>
              <a:tailEnd/>
            </a:ln>
          </p:spPr>
          <p:txBody>
            <a:bodyPr/>
            <a:lstStyle/>
            <a:p>
              <a:endParaRPr lang="en-US"/>
            </a:p>
          </p:txBody>
        </p:sp>
        <p:sp>
          <p:nvSpPr>
            <p:cNvPr id="56671" name="Oval 589"/>
            <p:cNvSpPr>
              <a:spLocks noChangeArrowheads="1"/>
            </p:cNvSpPr>
            <p:nvPr/>
          </p:nvSpPr>
          <p:spPr bwMode="auto">
            <a:xfrm>
              <a:off x="3293" y="2658"/>
              <a:ext cx="32" cy="40"/>
            </a:xfrm>
            <a:prstGeom prst="ellipse">
              <a:avLst/>
            </a:prstGeom>
            <a:solidFill>
              <a:srgbClr val="808080"/>
            </a:solidFill>
            <a:ln w="25400">
              <a:solidFill>
                <a:srgbClr val="808080"/>
              </a:solidFill>
              <a:round/>
              <a:headEnd/>
              <a:tailEnd/>
            </a:ln>
          </p:spPr>
          <p:txBody>
            <a:bodyPr/>
            <a:lstStyle/>
            <a:p>
              <a:endParaRPr lang="en-US"/>
            </a:p>
          </p:txBody>
        </p:sp>
        <p:sp>
          <p:nvSpPr>
            <p:cNvPr id="56672" name="Oval 590"/>
            <p:cNvSpPr>
              <a:spLocks noChangeArrowheads="1"/>
            </p:cNvSpPr>
            <p:nvPr/>
          </p:nvSpPr>
          <p:spPr bwMode="auto">
            <a:xfrm>
              <a:off x="3285" y="2969"/>
              <a:ext cx="32" cy="32"/>
            </a:xfrm>
            <a:prstGeom prst="ellipse">
              <a:avLst/>
            </a:prstGeom>
            <a:solidFill>
              <a:srgbClr val="808080"/>
            </a:solidFill>
            <a:ln w="9525">
              <a:solidFill>
                <a:srgbClr val="808080"/>
              </a:solidFill>
              <a:round/>
              <a:headEnd/>
              <a:tailEnd/>
            </a:ln>
          </p:spPr>
          <p:txBody>
            <a:bodyPr/>
            <a:lstStyle/>
            <a:p>
              <a:endParaRPr lang="en-US"/>
            </a:p>
          </p:txBody>
        </p:sp>
        <p:sp>
          <p:nvSpPr>
            <p:cNvPr id="56673" name="Oval 591"/>
            <p:cNvSpPr>
              <a:spLocks noChangeArrowheads="1"/>
            </p:cNvSpPr>
            <p:nvPr/>
          </p:nvSpPr>
          <p:spPr bwMode="auto">
            <a:xfrm>
              <a:off x="3285" y="2969"/>
              <a:ext cx="32" cy="32"/>
            </a:xfrm>
            <a:prstGeom prst="ellipse">
              <a:avLst/>
            </a:prstGeom>
            <a:solidFill>
              <a:srgbClr val="808080"/>
            </a:solidFill>
            <a:ln w="25400">
              <a:solidFill>
                <a:srgbClr val="808080"/>
              </a:solidFill>
              <a:round/>
              <a:headEnd/>
              <a:tailEnd/>
            </a:ln>
          </p:spPr>
          <p:txBody>
            <a:bodyPr/>
            <a:lstStyle/>
            <a:p>
              <a:endParaRPr lang="en-US"/>
            </a:p>
          </p:txBody>
        </p:sp>
        <p:grpSp>
          <p:nvGrpSpPr>
            <p:cNvPr id="56674" name="Group 592"/>
            <p:cNvGrpSpPr>
              <a:grpSpLocks/>
            </p:cNvGrpSpPr>
            <p:nvPr/>
          </p:nvGrpSpPr>
          <p:grpSpPr bwMode="auto">
            <a:xfrm>
              <a:off x="3748" y="1741"/>
              <a:ext cx="40" cy="1260"/>
              <a:chOff x="3748" y="1741"/>
              <a:chExt cx="40" cy="1260"/>
            </a:xfrm>
          </p:grpSpPr>
          <p:sp>
            <p:nvSpPr>
              <p:cNvPr id="57297" name="Oval 593"/>
              <p:cNvSpPr>
                <a:spLocks noChangeArrowheads="1"/>
              </p:cNvSpPr>
              <p:nvPr/>
            </p:nvSpPr>
            <p:spPr bwMode="auto">
              <a:xfrm>
                <a:off x="3748" y="1741"/>
                <a:ext cx="40" cy="32"/>
              </a:xfrm>
              <a:prstGeom prst="ellipse">
                <a:avLst/>
              </a:prstGeom>
              <a:solidFill>
                <a:srgbClr val="808080"/>
              </a:solidFill>
              <a:ln w="9525">
                <a:solidFill>
                  <a:srgbClr val="808080"/>
                </a:solidFill>
                <a:round/>
                <a:headEnd/>
                <a:tailEnd/>
              </a:ln>
            </p:spPr>
            <p:txBody>
              <a:bodyPr/>
              <a:lstStyle/>
              <a:p>
                <a:endParaRPr lang="en-US"/>
              </a:p>
            </p:txBody>
          </p:sp>
          <p:sp>
            <p:nvSpPr>
              <p:cNvPr id="57298" name="Oval 594"/>
              <p:cNvSpPr>
                <a:spLocks noChangeArrowheads="1"/>
              </p:cNvSpPr>
              <p:nvPr/>
            </p:nvSpPr>
            <p:spPr bwMode="auto">
              <a:xfrm>
                <a:off x="3748" y="1741"/>
                <a:ext cx="40" cy="32"/>
              </a:xfrm>
              <a:prstGeom prst="ellipse">
                <a:avLst/>
              </a:prstGeom>
              <a:solidFill>
                <a:srgbClr val="808080"/>
              </a:solidFill>
              <a:ln w="25400">
                <a:solidFill>
                  <a:srgbClr val="808080"/>
                </a:solidFill>
                <a:round/>
                <a:headEnd/>
                <a:tailEnd/>
              </a:ln>
            </p:spPr>
            <p:txBody>
              <a:bodyPr/>
              <a:lstStyle/>
              <a:p>
                <a:endParaRPr lang="en-US"/>
              </a:p>
            </p:txBody>
          </p:sp>
          <p:sp>
            <p:nvSpPr>
              <p:cNvPr id="57299" name="Oval 595"/>
              <p:cNvSpPr>
                <a:spLocks noChangeArrowheads="1"/>
              </p:cNvSpPr>
              <p:nvPr/>
            </p:nvSpPr>
            <p:spPr bwMode="auto">
              <a:xfrm>
                <a:off x="3756" y="2044"/>
                <a:ext cx="32" cy="32"/>
              </a:xfrm>
              <a:prstGeom prst="ellipse">
                <a:avLst/>
              </a:prstGeom>
              <a:solidFill>
                <a:srgbClr val="808080"/>
              </a:solidFill>
              <a:ln w="9525">
                <a:solidFill>
                  <a:srgbClr val="808080"/>
                </a:solidFill>
                <a:round/>
                <a:headEnd/>
                <a:tailEnd/>
              </a:ln>
            </p:spPr>
            <p:txBody>
              <a:bodyPr/>
              <a:lstStyle/>
              <a:p>
                <a:endParaRPr lang="en-US"/>
              </a:p>
            </p:txBody>
          </p:sp>
          <p:sp>
            <p:nvSpPr>
              <p:cNvPr id="57300" name="Oval 596"/>
              <p:cNvSpPr>
                <a:spLocks noChangeArrowheads="1"/>
              </p:cNvSpPr>
              <p:nvPr/>
            </p:nvSpPr>
            <p:spPr bwMode="auto">
              <a:xfrm>
                <a:off x="3756" y="2044"/>
                <a:ext cx="32" cy="32"/>
              </a:xfrm>
              <a:prstGeom prst="ellipse">
                <a:avLst/>
              </a:prstGeom>
              <a:solidFill>
                <a:srgbClr val="808080"/>
              </a:solidFill>
              <a:ln w="25400">
                <a:solidFill>
                  <a:srgbClr val="808080"/>
                </a:solidFill>
                <a:round/>
                <a:headEnd/>
                <a:tailEnd/>
              </a:ln>
            </p:spPr>
            <p:txBody>
              <a:bodyPr/>
              <a:lstStyle/>
              <a:p>
                <a:endParaRPr lang="en-US"/>
              </a:p>
            </p:txBody>
          </p:sp>
          <p:sp>
            <p:nvSpPr>
              <p:cNvPr id="57301" name="Oval 597"/>
              <p:cNvSpPr>
                <a:spLocks noChangeArrowheads="1"/>
              </p:cNvSpPr>
              <p:nvPr/>
            </p:nvSpPr>
            <p:spPr bwMode="auto">
              <a:xfrm>
                <a:off x="3756"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57302" name="Oval 598"/>
              <p:cNvSpPr>
                <a:spLocks noChangeArrowheads="1"/>
              </p:cNvSpPr>
              <p:nvPr/>
            </p:nvSpPr>
            <p:spPr bwMode="auto">
              <a:xfrm>
                <a:off x="3756"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57303" name="Oval 599"/>
              <p:cNvSpPr>
                <a:spLocks noChangeArrowheads="1"/>
              </p:cNvSpPr>
              <p:nvPr/>
            </p:nvSpPr>
            <p:spPr bwMode="auto">
              <a:xfrm>
                <a:off x="3748" y="2658"/>
                <a:ext cx="40" cy="32"/>
              </a:xfrm>
              <a:prstGeom prst="ellipse">
                <a:avLst/>
              </a:prstGeom>
              <a:solidFill>
                <a:srgbClr val="808080"/>
              </a:solidFill>
              <a:ln w="9525">
                <a:solidFill>
                  <a:srgbClr val="808080"/>
                </a:solidFill>
                <a:round/>
                <a:headEnd/>
                <a:tailEnd/>
              </a:ln>
            </p:spPr>
            <p:txBody>
              <a:bodyPr/>
              <a:lstStyle/>
              <a:p>
                <a:endParaRPr lang="en-US"/>
              </a:p>
            </p:txBody>
          </p:sp>
          <p:sp>
            <p:nvSpPr>
              <p:cNvPr id="57304" name="Oval 600"/>
              <p:cNvSpPr>
                <a:spLocks noChangeArrowheads="1"/>
              </p:cNvSpPr>
              <p:nvPr/>
            </p:nvSpPr>
            <p:spPr bwMode="auto">
              <a:xfrm>
                <a:off x="3748" y="2658"/>
                <a:ext cx="40" cy="32"/>
              </a:xfrm>
              <a:prstGeom prst="ellipse">
                <a:avLst/>
              </a:prstGeom>
              <a:solidFill>
                <a:srgbClr val="808080"/>
              </a:solidFill>
              <a:ln w="25400">
                <a:solidFill>
                  <a:srgbClr val="808080"/>
                </a:solidFill>
                <a:round/>
                <a:headEnd/>
                <a:tailEnd/>
              </a:ln>
            </p:spPr>
            <p:txBody>
              <a:bodyPr/>
              <a:lstStyle/>
              <a:p>
                <a:endParaRPr lang="en-US"/>
              </a:p>
            </p:txBody>
          </p:sp>
          <p:sp>
            <p:nvSpPr>
              <p:cNvPr id="57305" name="Oval 601"/>
              <p:cNvSpPr>
                <a:spLocks noChangeArrowheads="1"/>
              </p:cNvSpPr>
              <p:nvPr/>
            </p:nvSpPr>
            <p:spPr bwMode="auto">
              <a:xfrm>
                <a:off x="3748" y="2969"/>
                <a:ext cx="32" cy="32"/>
              </a:xfrm>
              <a:prstGeom prst="ellipse">
                <a:avLst/>
              </a:prstGeom>
              <a:solidFill>
                <a:srgbClr val="808080"/>
              </a:solidFill>
              <a:ln w="9525">
                <a:solidFill>
                  <a:srgbClr val="808080"/>
                </a:solidFill>
                <a:round/>
                <a:headEnd/>
                <a:tailEnd/>
              </a:ln>
            </p:spPr>
            <p:txBody>
              <a:bodyPr/>
              <a:lstStyle/>
              <a:p>
                <a:endParaRPr lang="en-US"/>
              </a:p>
            </p:txBody>
          </p:sp>
          <p:sp>
            <p:nvSpPr>
              <p:cNvPr id="57306" name="Oval 602"/>
              <p:cNvSpPr>
                <a:spLocks noChangeArrowheads="1"/>
              </p:cNvSpPr>
              <p:nvPr/>
            </p:nvSpPr>
            <p:spPr bwMode="auto">
              <a:xfrm>
                <a:off x="3748" y="2969"/>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6675" name="Group 603"/>
            <p:cNvGrpSpPr>
              <a:grpSpLocks/>
            </p:cNvGrpSpPr>
            <p:nvPr/>
          </p:nvGrpSpPr>
          <p:grpSpPr bwMode="auto">
            <a:xfrm>
              <a:off x="4203" y="1749"/>
              <a:ext cx="48" cy="1252"/>
              <a:chOff x="4203" y="1749"/>
              <a:chExt cx="48" cy="1252"/>
            </a:xfrm>
          </p:grpSpPr>
          <p:sp>
            <p:nvSpPr>
              <p:cNvPr id="57287" name="Oval 604"/>
              <p:cNvSpPr>
                <a:spLocks noChangeArrowheads="1"/>
              </p:cNvSpPr>
              <p:nvPr/>
            </p:nvSpPr>
            <p:spPr bwMode="auto">
              <a:xfrm>
                <a:off x="4211" y="1749"/>
                <a:ext cx="32" cy="32"/>
              </a:xfrm>
              <a:prstGeom prst="ellipse">
                <a:avLst/>
              </a:prstGeom>
              <a:solidFill>
                <a:srgbClr val="808080"/>
              </a:solidFill>
              <a:ln w="9525">
                <a:solidFill>
                  <a:srgbClr val="808080"/>
                </a:solidFill>
                <a:round/>
                <a:headEnd/>
                <a:tailEnd/>
              </a:ln>
            </p:spPr>
            <p:txBody>
              <a:bodyPr/>
              <a:lstStyle/>
              <a:p>
                <a:endParaRPr lang="en-US"/>
              </a:p>
            </p:txBody>
          </p:sp>
          <p:sp>
            <p:nvSpPr>
              <p:cNvPr id="57288" name="Oval 605"/>
              <p:cNvSpPr>
                <a:spLocks noChangeArrowheads="1"/>
              </p:cNvSpPr>
              <p:nvPr/>
            </p:nvSpPr>
            <p:spPr bwMode="auto">
              <a:xfrm>
                <a:off x="4211" y="1749"/>
                <a:ext cx="32" cy="32"/>
              </a:xfrm>
              <a:prstGeom prst="ellipse">
                <a:avLst/>
              </a:prstGeom>
              <a:solidFill>
                <a:srgbClr val="808080"/>
              </a:solidFill>
              <a:ln w="25400">
                <a:solidFill>
                  <a:srgbClr val="808080"/>
                </a:solidFill>
                <a:round/>
                <a:headEnd/>
                <a:tailEnd/>
              </a:ln>
            </p:spPr>
            <p:txBody>
              <a:bodyPr/>
              <a:lstStyle/>
              <a:p>
                <a:endParaRPr lang="en-US"/>
              </a:p>
            </p:txBody>
          </p:sp>
          <p:sp>
            <p:nvSpPr>
              <p:cNvPr id="57289" name="Oval 606"/>
              <p:cNvSpPr>
                <a:spLocks noChangeArrowheads="1"/>
              </p:cNvSpPr>
              <p:nvPr/>
            </p:nvSpPr>
            <p:spPr bwMode="auto">
              <a:xfrm>
                <a:off x="4219" y="2052"/>
                <a:ext cx="32" cy="32"/>
              </a:xfrm>
              <a:prstGeom prst="ellipse">
                <a:avLst/>
              </a:prstGeom>
              <a:solidFill>
                <a:srgbClr val="808080"/>
              </a:solidFill>
              <a:ln w="9525">
                <a:solidFill>
                  <a:srgbClr val="808080"/>
                </a:solidFill>
                <a:round/>
                <a:headEnd/>
                <a:tailEnd/>
              </a:ln>
            </p:spPr>
            <p:txBody>
              <a:bodyPr/>
              <a:lstStyle/>
              <a:p>
                <a:endParaRPr lang="en-US"/>
              </a:p>
            </p:txBody>
          </p:sp>
          <p:sp>
            <p:nvSpPr>
              <p:cNvPr id="57290" name="Oval 607"/>
              <p:cNvSpPr>
                <a:spLocks noChangeArrowheads="1"/>
              </p:cNvSpPr>
              <p:nvPr/>
            </p:nvSpPr>
            <p:spPr bwMode="auto">
              <a:xfrm>
                <a:off x="4219" y="2052"/>
                <a:ext cx="32" cy="32"/>
              </a:xfrm>
              <a:prstGeom prst="ellipse">
                <a:avLst/>
              </a:prstGeom>
              <a:solidFill>
                <a:srgbClr val="808080"/>
              </a:solidFill>
              <a:ln w="25400">
                <a:solidFill>
                  <a:srgbClr val="808080"/>
                </a:solidFill>
                <a:round/>
                <a:headEnd/>
                <a:tailEnd/>
              </a:ln>
            </p:spPr>
            <p:txBody>
              <a:bodyPr/>
              <a:lstStyle/>
              <a:p>
                <a:endParaRPr lang="en-US"/>
              </a:p>
            </p:txBody>
          </p:sp>
          <p:sp>
            <p:nvSpPr>
              <p:cNvPr id="57291" name="Oval 608"/>
              <p:cNvSpPr>
                <a:spLocks noChangeArrowheads="1"/>
              </p:cNvSpPr>
              <p:nvPr/>
            </p:nvSpPr>
            <p:spPr bwMode="auto">
              <a:xfrm>
                <a:off x="4219"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57292" name="Oval 609"/>
              <p:cNvSpPr>
                <a:spLocks noChangeArrowheads="1"/>
              </p:cNvSpPr>
              <p:nvPr/>
            </p:nvSpPr>
            <p:spPr bwMode="auto">
              <a:xfrm>
                <a:off x="4219"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57293" name="Oval 610"/>
              <p:cNvSpPr>
                <a:spLocks noChangeArrowheads="1"/>
              </p:cNvSpPr>
              <p:nvPr/>
            </p:nvSpPr>
            <p:spPr bwMode="auto">
              <a:xfrm>
                <a:off x="4211" y="2666"/>
                <a:ext cx="32" cy="32"/>
              </a:xfrm>
              <a:prstGeom prst="ellipse">
                <a:avLst/>
              </a:prstGeom>
              <a:solidFill>
                <a:srgbClr val="808080"/>
              </a:solidFill>
              <a:ln w="9525">
                <a:solidFill>
                  <a:srgbClr val="808080"/>
                </a:solidFill>
                <a:round/>
                <a:headEnd/>
                <a:tailEnd/>
              </a:ln>
            </p:spPr>
            <p:txBody>
              <a:bodyPr/>
              <a:lstStyle/>
              <a:p>
                <a:endParaRPr lang="en-US"/>
              </a:p>
            </p:txBody>
          </p:sp>
          <p:sp>
            <p:nvSpPr>
              <p:cNvPr id="57294" name="Oval 611"/>
              <p:cNvSpPr>
                <a:spLocks noChangeArrowheads="1"/>
              </p:cNvSpPr>
              <p:nvPr/>
            </p:nvSpPr>
            <p:spPr bwMode="auto">
              <a:xfrm>
                <a:off x="4211" y="2666"/>
                <a:ext cx="32" cy="32"/>
              </a:xfrm>
              <a:prstGeom prst="ellipse">
                <a:avLst/>
              </a:prstGeom>
              <a:solidFill>
                <a:srgbClr val="808080"/>
              </a:solidFill>
              <a:ln w="25400">
                <a:solidFill>
                  <a:srgbClr val="808080"/>
                </a:solidFill>
                <a:round/>
                <a:headEnd/>
                <a:tailEnd/>
              </a:ln>
            </p:spPr>
            <p:txBody>
              <a:bodyPr/>
              <a:lstStyle/>
              <a:p>
                <a:endParaRPr lang="en-US"/>
              </a:p>
            </p:txBody>
          </p:sp>
          <p:sp>
            <p:nvSpPr>
              <p:cNvPr id="57295" name="Oval 612"/>
              <p:cNvSpPr>
                <a:spLocks noChangeArrowheads="1"/>
              </p:cNvSpPr>
              <p:nvPr/>
            </p:nvSpPr>
            <p:spPr bwMode="auto">
              <a:xfrm>
                <a:off x="4203" y="2969"/>
                <a:ext cx="40" cy="32"/>
              </a:xfrm>
              <a:prstGeom prst="ellipse">
                <a:avLst/>
              </a:prstGeom>
              <a:solidFill>
                <a:srgbClr val="808080"/>
              </a:solidFill>
              <a:ln w="9525">
                <a:solidFill>
                  <a:srgbClr val="808080"/>
                </a:solidFill>
                <a:round/>
                <a:headEnd/>
                <a:tailEnd/>
              </a:ln>
            </p:spPr>
            <p:txBody>
              <a:bodyPr/>
              <a:lstStyle/>
              <a:p>
                <a:endParaRPr lang="en-US"/>
              </a:p>
            </p:txBody>
          </p:sp>
          <p:sp>
            <p:nvSpPr>
              <p:cNvPr id="57296" name="Oval 613"/>
              <p:cNvSpPr>
                <a:spLocks noChangeArrowheads="1"/>
              </p:cNvSpPr>
              <p:nvPr/>
            </p:nvSpPr>
            <p:spPr bwMode="auto">
              <a:xfrm>
                <a:off x="4203" y="2969"/>
                <a:ext cx="40" cy="32"/>
              </a:xfrm>
              <a:prstGeom prst="ellipse">
                <a:avLst/>
              </a:prstGeom>
              <a:solidFill>
                <a:srgbClr val="808080"/>
              </a:solidFill>
              <a:ln w="25400">
                <a:solidFill>
                  <a:srgbClr val="808080"/>
                </a:solidFill>
                <a:round/>
                <a:headEnd/>
                <a:tailEnd/>
              </a:ln>
            </p:spPr>
            <p:txBody>
              <a:bodyPr/>
              <a:lstStyle/>
              <a:p>
                <a:endParaRPr lang="en-US"/>
              </a:p>
            </p:txBody>
          </p:sp>
        </p:grpSp>
        <p:grpSp>
          <p:nvGrpSpPr>
            <p:cNvPr id="56676" name="Group 614"/>
            <p:cNvGrpSpPr>
              <a:grpSpLocks/>
            </p:cNvGrpSpPr>
            <p:nvPr/>
          </p:nvGrpSpPr>
          <p:grpSpPr bwMode="auto">
            <a:xfrm>
              <a:off x="3317" y="2076"/>
              <a:ext cx="431" cy="284"/>
              <a:chOff x="3317" y="2076"/>
              <a:chExt cx="431" cy="284"/>
            </a:xfrm>
          </p:grpSpPr>
          <p:sp>
            <p:nvSpPr>
              <p:cNvPr id="57285"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rgbClr val="808080"/>
              </a:solidFill>
              <a:ln w="9525">
                <a:solidFill>
                  <a:srgbClr val="808080"/>
                </a:solidFill>
                <a:round/>
                <a:headEnd/>
                <a:tailEnd/>
              </a:ln>
            </p:spPr>
            <p:txBody>
              <a:bodyPr/>
              <a:lstStyle/>
              <a:p>
                <a:endParaRPr lang="en-US"/>
              </a:p>
            </p:txBody>
          </p:sp>
          <p:sp>
            <p:nvSpPr>
              <p:cNvPr id="57286" name="Line 616"/>
              <p:cNvSpPr>
                <a:spLocks noChangeShapeType="1"/>
              </p:cNvSpPr>
              <p:nvPr/>
            </p:nvSpPr>
            <p:spPr bwMode="auto">
              <a:xfrm flipV="1">
                <a:off x="3317" y="2143"/>
                <a:ext cx="327" cy="217"/>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677" name="Group 617"/>
            <p:cNvGrpSpPr>
              <a:grpSpLocks/>
            </p:cNvGrpSpPr>
            <p:nvPr/>
          </p:nvGrpSpPr>
          <p:grpSpPr bwMode="auto">
            <a:xfrm>
              <a:off x="3325" y="1733"/>
              <a:ext cx="415" cy="56"/>
              <a:chOff x="3325" y="1733"/>
              <a:chExt cx="415" cy="56"/>
            </a:xfrm>
          </p:grpSpPr>
          <p:sp>
            <p:nvSpPr>
              <p:cNvPr id="57277"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278" name="Group 619"/>
              <p:cNvGrpSpPr>
                <a:grpSpLocks/>
              </p:cNvGrpSpPr>
              <p:nvPr/>
            </p:nvGrpSpPr>
            <p:grpSpPr bwMode="auto">
              <a:xfrm>
                <a:off x="3325" y="1757"/>
                <a:ext cx="295" cy="1"/>
                <a:chOff x="3325" y="1757"/>
                <a:chExt cx="295" cy="1"/>
              </a:xfrm>
            </p:grpSpPr>
            <p:sp>
              <p:nvSpPr>
                <p:cNvPr id="57279" name="Line 620"/>
                <p:cNvSpPr>
                  <a:spLocks noChangeShapeType="1"/>
                </p:cNvSpPr>
                <p:nvPr/>
              </p:nvSpPr>
              <p:spPr bwMode="auto">
                <a:xfrm>
                  <a:off x="3325"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80" name="Line 621"/>
                <p:cNvSpPr>
                  <a:spLocks noChangeShapeType="1"/>
                </p:cNvSpPr>
                <p:nvPr/>
              </p:nvSpPr>
              <p:spPr bwMode="auto">
                <a:xfrm>
                  <a:off x="3381"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81" name="Line 622"/>
                <p:cNvSpPr>
                  <a:spLocks noChangeShapeType="1"/>
                </p:cNvSpPr>
                <p:nvPr/>
              </p:nvSpPr>
              <p:spPr bwMode="auto">
                <a:xfrm>
                  <a:off x="3437"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82" name="Line 623"/>
                <p:cNvSpPr>
                  <a:spLocks noChangeShapeType="1"/>
                </p:cNvSpPr>
                <p:nvPr/>
              </p:nvSpPr>
              <p:spPr bwMode="auto">
                <a:xfrm>
                  <a:off x="3493" y="1757"/>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83" name="Line 624"/>
                <p:cNvSpPr>
                  <a:spLocks noChangeShapeType="1"/>
                </p:cNvSpPr>
                <p:nvPr/>
              </p:nvSpPr>
              <p:spPr bwMode="auto">
                <a:xfrm>
                  <a:off x="3548"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84" name="Line 625"/>
                <p:cNvSpPr>
                  <a:spLocks noChangeShapeType="1"/>
                </p:cNvSpPr>
                <p:nvPr/>
              </p:nvSpPr>
              <p:spPr bwMode="auto">
                <a:xfrm>
                  <a:off x="3604"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78" name="Group 626"/>
            <p:cNvGrpSpPr>
              <a:grpSpLocks/>
            </p:cNvGrpSpPr>
            <p:nvPr/>
          </p:nvGrpSpPr>
          <p:grpSpPr bwMode="auto">
            <a:xfrm>
              <a:off x="3788" y="1733"/>
              <a:ext cx="415" cy="56"/>
              <a:chOff x="3788" y="1733"/>
              <a:chExt cx="415" cy="56"/>
            </a:xfrm>
          </p:grpSpPr>
          <p:sp>
            <p:nvSpPr>
              <p:cNvPr id="57269"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270" name="Group 628"/>
              <p:cNvGrpSpPr>
                <a:grpSpLocks/>
              </p:cNvGrpSpPr>
              <p:nvPr/>
            </p:nvGrpSpPr>
            <p:grpSpPr bwMode="auto">
              <a:xfrm>
                <a:off x="3788" y="1757"/>
                <a:ext cx="295" cy="1"/>
                <a:chOff x="3788" y="1757"/>
                <a:chExt cx="295" cy="1"/>
              </a:xfrm>
            </p:grpSpPr>
            <p:sp>
              <p:nvSpPr>
                <p:cNvPr id="57271" name="Line 629"/>
                <p:cNvSpPr>
                  <a:spLocks noChangeShapeType="1"/>
                </p:cNvSpPr>
                <p:nvPr/>
              </p:nvSpPr>
              <p:spPr bwMode="auto">
                <a:xfrm>
                  <a:off x="3788"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72" name="Line 630"/>
                <p:cNvSpPr>
                  <a:spLocks noChangeShapeType="1"/>
                </p:cNvSpPr>
                <p:nvPr/>
              </p:nvSpPr>
              <p:spPr bwMode="auto">
                <a:xfrm>
                  <a:off x="3844"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73" name="Line 631"/>
                <p:cNvSpPr>
                  <a:spLocks noChangeShapeType="1"/>
                </p:cNvSpPr>
                <p:nvPr/>
              </p:nvSpPr>
              <p:spPr bwMode="auto">
                <a:xfrm>
                  <a:off x="3900"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74" name="Line 632"/>
                <p:cNvSpPr>
                  <a:spLocks noChangeShapeType="1"/>
                </p:cNvSpPr>
                <p:nvPr/>
              </p:nvSpPr>
              <p:spPr bwMode="auto">
                <a:xfrm>
                  <a:off x="3956"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75" name="Line 633"/>
                <p:cNvSpPr>
                  <a:spLocks noChangeShapeType="1"/>
                </p:cNvSpPr>
                <p:nvPr/>
              </p:nvSpPr>
              <p:spPr bwMode="auto">
                <a:xfrm>
                  <a:off x="4011"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76" name="Line 634"/>
                <p:cNvSpPr>
                  <a:spLocks noChangeShapeType="1"/>
                </p:cNvSpPr>
                <p:nvPr/>
              </p:nvSpPr>
              <p:spPr bwMode="auto">
                <a:xfrm>
                  <a:off x="4067"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79" name="Group 635"/>
            <p:cNvGrpSpPr>
              <a:grpSpLocks/>
            </p:cNvGrpSpPr>
            <p:nvPr/>
          </p:nvGrpSpPr>
          <p:grpSpPr bwMode="auto">
            <a:xfrm>
              <a:off x="3325" y="2044"/>
              <a:ext cx="423" cy="56"/>
              <a:chOff x="3325" y="2044"/>
              <a:chExt cx="423" cy="56"/>
            </a:xfrm>
          </p:grpSpPr>
          <p:sp>
            <p:nvSpPr>
              <p:cNvPr id="57261"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808080"/>
              </a:solidFill>
              <a:ln w="9525">
                <a:solidFill>
                  <a:srgbClr val="808080"/>
                </a:solidFill>
                <a:round/>
                <a:headEnd/>
                <a:tailEnd/>
              </a:ln>
            </p:spPr>
            <p:txBody>
              <a:bodyPr/>
              <a:lstStyle/>
              <a:p>
                <a:endParaRPr lang="en-US"/>
              </a:p>
            </p:txBody>
          </p:sp>
          <p:grpSp>
            <p:nvGrpSpPr>
              <p:cNvPr id="57262" name="Group 637"/>
              <p:cNvGrpSpPr>
                <a:grpSpLocks/>
              </p:cNvGrpSpPr>
              <p:nvPr/>
            </p:nvGrpSpPr>
            <p:grpSpPr bwMode="auto">
              <a:xfrm>
                <a:off x="3325" y="2068"/>
                <a:ext cx="295" cy="1"/>
                <a:chOff x="3325" y="2068"/>
                <a:chExt cx="295" cy="1"/>
              </a:xfrm>
            </p:grpSpPr>
            <p:sp>
              <p:nvSpPr>
                <p:cNvPr id="57263" name="Line 638"/>
                <p:cNvSpPr>
                  <a:spLocks noChangeShapeType="1"/>
                </p:cNvSpPr>
                <p:nvPr/>
              </p:nvSpPr>
              <p:spPr bwMode="auto">
                <a:xfrm>
                  <a:off x="3325"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64" name="Line 639"/>
                <p:cNvSpPr>
                  <a:spLocks noChangeShapeType="1"/>
                </p:cNvSpPr>
                <p:nvPr/>
              </p:nvSpPr>
              <p:spPr bwMode="auto">
                <a:xfrm>
                  <a:off x="3381"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65" name="Line 640"/>
                <p:cNvSpPr>
                  <a:spLocks noChangeShapeType="1"/>
                </p:cNvSpPr>
                <p:nvPr/>
              </p:nvSpPr>
              <p:spPr bwMode="auto">
                <a:xfrm>
                  <a:off x="3437"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66" name="Line 641"/>
                <p:cNvSpPr>
                  <a:spLocks noChangeShapeType="1"/>
                </p:cNvSpPr>
                <p:nvPr/>
              </p:nvSpPr>
              <p:spPr bwMode="auto">
                <a:xfrm>
                  <a:off x="3493" y="206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67" name="Line 642"/>
                <p:cNvSpPr>
                  <a:spLocks noChangeShapeType="1"/>
                </p:cNvSpPr>
                <p:nvPr/>
              </p:nvSpPr>
              <p:spPr bwMode="auto">
                <a:xfrm>
                  <a:off x="3548"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68" name="Line 643"/>
                <p:cNvSpPr>
                  <a:spLocks noChangeShapeType="1"/>
                </p:cNvSpPr>
                <p:nvPr/>
              </p:nvSpPr>
              <p:spPr bwMode="auto">
                <a:xfrm>
                  <a:off x="3604" y="206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80" name="Group 644"/>
            <p:cNvGrpSpPr>
              <a:grpSpLocks/>
            </p:cNvGrpSpPr>
            <p:nvPr/>
          </p:nvGrpSpPr>
          <p:grpSpPr bwMode="auto">
            <a:xfrm>
              <a:off x="3796" y="2036"/>
              <a:ext cx="415" cy="56"/>
              <a:chOff x="3796" y="2036"/>
              <a:chExt cx="415" cy="56"/>
            </a:xfrm>
          </p:grpSpPr>
          <p:sp>
            <p:nvSpPr>
              <p:cNvPr id="57253"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254" name="Group 646"/>
              <p:cNvGrpSpPr>
                <a:grpSpLocks/>
              </p:cNvGrpSpPr>
              <p:nvPr/>
            </p:nvGrpSpPr>
            <p:grpSpPr bwMode="auto">
              <a:xfrm>
                <a:off x="3796" y="2068"/>
                <a:ext cx="295" cy="1"/>
                <a:chOff x="3796" y="2068"/>
                <a:chExt cx="295" cy="1"/>
              </a:xfrm>
            </p:grpSpPr>
            <p:sp>
              <p:nvSpPr>
                <p:cNvPr id="57255" name="Line 647"/>
                <p:cNvSpPr>
                  <a:spLocks noChangeShapeType="1"/>
                </p:cNvSpPr>
                <p:nvPr/>
              </p:nvSpPr>
              <p:spPr bwMode="auto">
                <a:xfrm>
                  <a:off x="3796"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56" name="Line 648"/>
                <p:cNvSpPr>
                  <a:spLocks noChangeShapeType="1"/>
                </p:cNvSpPr>
                <p:nvPr/>
              </p:nvSpPr>
              <p:spPr bwMode="auto">
                <a:xfrm>
                  <a:off x="3852"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57" name="Line 649"/>
                <p:cNvSpPr>
                  <a:spLocks noChangeShapeType="1"/>
                </p:cNvSpPr>
                <p:nvPr/>
              </p:nvSpPr>
              <p:spPr bwMode="auto">
                <a:xfrm>
                  <a:off x="3908"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58" name="Line 650"/>
                <p:cNvSpPr>
                  <a:spLocks noChangeShapeType="1"/>
                </p:cNvSpPr>
                <p:nvPr/>
              </p:nvSpPr>
              <p:spPr bwMode="auto">
                <a:xfrm>
                  <a:off x="3964"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59" name="Line 651"/>
                <p:cNvSpPr>
                  <a:spLocks noChangeShapeType="1"/>
                </p:cNvSpPr>
                <p:nvPr/>
              </p:nvSpPr>
              <p:spPr bwMode="auto">
                <a:xfrm>
                  <a:off x="4019"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60" name="Line 652"/>
                <p:cNvSpPr>
                  <a:spLocks noChangeShapeType="1"/>
                </p:cNvSpPr>
                <p:nvPr/>
              </p:nvSpPr>
              <p:spPr bwMode="auto">
                <a:xfrm>
                  <a:off x="4075" y="206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81" name="Group 653"/>
            <p:cNvGrpSpPr>
              <a:grpSpLocks/>
            </p:cNvGrpSpPr>
            <p:nvPr/>
          </p:nvGrpSpPr>
          <p:grpSpPr bwMode="auto">
            <a:xfrm>
              <a:off x="4267" y="2036"/>
              <a:ext cx="415" cy="56"/>
              <a:chOff x="4267" y="2036"/>
              <a:chExt cx="415" cy="56"/>
            </a:xfrm>
          </p:grpSpPr>
          <p:sp>
            <p:nvSpPr>
              <p:cNvPr id="57245"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246" name="Group 655"/>
              <p:cNvGrpSpPr>
                <a:grpSpLocks/>
              </p:cNvGrpSpPr>
              <p:nvPr/>
            </p:nvGrpSpPr>
            <p:grpSpPr bwMode="auto">
              <a:xfrm>
                <a:off x="4267" y="2068"/>
                <a:ext cx="295" cy="1"/>
                <a:chOff x="4267" y="2068"/>
                <a:chExt cx="295" cy="1"/>
              </a:xfrm>
            </p:grpSpPr>
            <p:sp>
              <p:nvSpPr>
                <p:cNvPr id="57247" name="Line 656"/>
                <p:cNvSpPr>
                  <a:spLocks noChangeShapeType="1"/>
                </p:cNvSpPr>
                <p:nvPr/>
              </p:nvSpPr>
              <p:spPr bwMode="auto">
                <a:xfrm>
                  <a:off x="4267"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48" name="Line 657"/>
                <p:cNvSpPr>
                  <a:spLocks noChangeShapeType="1"/>
                </p:cNvSpPr>
                <p:nvPr/>
              </p:nvSpPr>
              <p:spPr bwMode="auto">
                <a:xfrm>
                  <a:off x="4323"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49" name="Line 658"/>
                <p:cNvSpPr>
                  <a:spLocks noChangeShapeType="1"/>
                </p:cNvSpPr>
                <p:nvPr/>
              </p:nvSpPr>
              <p:spPr bwMode="auto">
                <a:xfrm>
                  <a:off x="4379"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50" name="Line 659"/>
                <p:cNvSpPr>
                  <a:spLocks noChangeShapeType="1"/>
                </p:cNvSpPr>
                <p:nvPr/>
              </p:nvSpPr>
              <p:spPr bwMode="auto">
                <a:xfrm>
                  <a:off x="4435"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51" name="Line 660"/>
                <p:cNvSpPr>
                  <a:spLocks noChangeShapeType="1"/>
                </p:cNvSpPr>
                <p:nvPr/>
              </p:nvSpPr>
              <p:spPr bwMode="auto">
                <a:xfrm>
                  <a:off x="4491" y="206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52" name="Line 661"/>
                <p:cNvSpPr>
                  <a:spLocks noChangeShapeType="1"/>
                </p:cNvSpPr>
                <p:nvPr/>
              </p:nvSpPr>
              <p:spPr bwMode="auto">
                <a:xfrm>
                  <a:off x="4546" y="206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82" name="Group 662"/>
            <p:cNvGrpSpPr>
              <a:grpSpLocks/>
            </p:cNvGrpSpPr>
            <p:nvPr/>
          </p:nvGrpSpPr>
          <p:grpSpPr bwMode="auto">
            <a:xfrm>
              <a:off x="4259" y="2347"/>
              <a:ext cx="415" cy="56"/>
              <a:chOff x="4259" y="2347"/>
              <a:chExt cx="415" cy="56"/>
            </a:xfrm>
          </p:grpSpPr>
          <p:sp>
            <p:nvSpPr>
              <p:cNvPr id="57237"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238" name="Group 664"/>
              <p:cNvGrpSpPr>
                <a:grpSpLocks/>
              </p:cNvGrpSpPr>
              <p:nvPr/>
            </p:nvGrpSpPr>
            <p:grpSpPr bwMode="auto">
              <a:xfrm>
                <a:off x="4259" y="2371"/>
                <a:ext cx="295" cy="1"/>
                <a:chOff x="4259" y="2371"/>
                <a:chExt cx="295" cy="1"/>
              </a:xfrm>
            </p:grpSpPr>
            <p:sp>
              <p:nvSpPr>
                <p:cNvPr id="57239" name="Line 665"/>
                <p:cNvSpPr>
                  <a:spLocks noChangeShapeType="1"/>
                </p:cNvSpPr>
                <p:nvPr/>
              </p:nvSpPr>
              <p:spPr bwMode="auto">
                <a:xfrm>
                  <a:off x="4259"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40" name="Line 666"/>
                <p:cNvSpPr>
                  <a:spLocks noChangeShapeType="1"/>
                </p:cNvSpPr>
                <p:nvPr/>
              </p:nvSpPr>
              <p:spPr bwMode="auto">
                <a:xfrm>
                  <a:off x="4315"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41" name="Line 667"/>
                <p:cNvSpPr>
                  <a:spLocks noChangeShapeType="1"/>
                </p:cNvSpPr>
                <p:nvPr/>
              </p:nvSpPr>
              <p:spPr bwMode="auto">
                <a:xfrm>
                  <a:off x="4371"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42" name="Line 668"/>
                <p:cNvSpPr>
                  <a:spLocks noChangeShapeType="1"/>
                </p:cNvSpPr>
                <p:nvPr/>
              </p:nvSpPr>
              <p:spPr bwMode="auto">
                <a:xfrm>
                  <a:off x="4427"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43" name="Line 669"/>
                <p:cNvSpPr>
                  <a:spLocks noChangeShapeType="1"/>
                </p:cNvSpPr>
                <p:nvPr/>
              </p:nvSpPr>
              <p:spPr bwMode="auto">
                <a:xfrm>
                  <a:off x="4483" y="2371"/>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44" name="Line 670"/>
                <p:cNvSpPr>
                  <a:spLocks noChangeShapeType="1"/>
                </p:cNvSpPr>
                <p:nvPr/>
              </p:nvSpPr>
              <p:spPr bwMode="auto">
                <a:xfrm>
                  <a:off x="4538"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83" name="Group 671"/>
            <p:cNvGrpSpPr>
              <a:grpSpLocks/>
            </p:cNvGrpSpPr>
            <p:nvPr/>
          </p:nvGrpSpPr>
          <p:grpSpPr bwMode="auto">
            <a:xfrm>
              <a:off x="3796" y="2347"/>
              <a:ext cx="415" cy="56"/>
              <a:chOff x="3796" y="2347"/>
              <a:chExt cx="415" cy="56"/>
            </a:xfrm>
          </p:grpSpPr>
          <p:sp>
            <p:nvSpPr>
              <p:cNvPr id="57229"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230" name="Group 673"/>
              <p:cNvGrpSpPr>
                <a:grpSpLocks/>
              </p:cNvGrpSpPr>
              <p:nvPr/>
            </p:nvGrpSpPr>
            <p:grpSpPr bwMode="auto">
              <a:xfrm>
                <a:off x="3796" y="2371"/>
                <a:ext cx="295" cy="1"/>
                <a:chOff x="3796" y="2371"/>
                <a:chExt cx="295" cy="1"/>
              </a:xfrm>
            </p:grpSpPr>
            <p:sp>
              <p:nvSpPr>
                <p:cNvPr id="57231" name="Line 674"/>
                <p:cNvSpPr>
                  <a:spLocks noChangeShapeType="1"/>
                </p:cNvSpPr>
                <p:nvPr/>
              </p:nvSpPr>
              <p:spPr bwMode="auto">
                <a:xfrm>
                  <a:off x="3796"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32" name="Line 675"/>
                <p:cNvSpPr>
                  <a:spLocks noChangeShapeType="1"/>
                </p:cNvSpPr>
                <p:nvPr/>
              </p:nvSpPr>
              <p:spPr bwMode="auto">
                <a:xfrm>
                  <a:off x="3852"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33" name="Line 676"/>
                <p:cNvSpPr>
                  <a:spLocks noChangeShapeType="1"/>
                </p:cNvSpPr>
                <p:nvPr/>
              </p:nvSpPr>
              <p:spPr bwMode="auto">
                <a:xfrm>
                  <a:off x="3908"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34" name="Line 677"/>
                <p:cNvSpPr>
                  <a:spLocks noChangeShapeType="1"/>
                </p:cNvSpPr>
                <p:nvPr/>
              </p:nvSpPr>
              <p:spPr bwMode="auto">
                <a:xfrm>
                  <a:off x="3964"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35" name="Line 678"/>
                <p:cNvSpPr>
                  <a:spLocks noChangeShapeType="1"/>
                </p:cNvSpPr>
                <p:nvPr/>
              </p:nvSpPr>
              <p:spPr bwMode="auto">
                <a:xfrm>
                  <a:off x="4019"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36" name="Line 679"/>
                <p:cNvSpPr>
                  <a:spLocks noChangeShapeType="1"/>
                </p:cNvSpPr>
                <p:nvPr/>
              </p:nvSpPr>
              <p:spPr bwMode="auto">
                <a:xfrm>
                  <a:off x="4075"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84" name="Group 680"/>
            <p:cNvGrpSpPr>
              <a:grpSpLocks/>
            </p:cNvGrpSpPr>
            <p:nvPr/>
          </p:nvGrpSpPr>
          <p:grpSpPr bwMode="auto">
            <a:xfrm>
              <a:off x="3333" y="2339"/>
              <a:ext cx="415" cy="64"/>
              <a:chOff x="3333" y="2339"/>
              <a:chExt cx="415" cy="64"/>
            </a:xfrm>
          </p:grpSpPr>
          <p:sp>
            <p:nvSpPr>
              <p:cNvPr id="57221"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64">
                    <a:moveTo>
                      <a:pt x="112" y="32"/>
                    </a:moveTo>
                    <a:lnTo>
                      <a:pt x="0" y="64"/>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222" name="Group 682"/>
              <p:cNvGrpSpPr>
                <a:grpSpLocks/>
              </p:cNvGrpSpPr>
              <p:nvPr/>
            </p:nvGrpSpPr>
            <p:grpSpPr bwMode="auto">
              <a:xfrm>
                <a:off x="3333" y="2371"/>
                <a:ext cx="295" cy="1"/>
                <a:chOff x="3333" y="2371"/>
                <a:chExt cx="295" cy="1"/>
              </a:xfrm>
            </p:grpSpPr>
            <p:sp>
              <p:nvSpPr>
                <p:cNvPr id="57223" name="Line 683"/>
                <p:cNvSpPr>
                  <a:spLocks noChangeShapeType="1"/>
                </p:cNvSpPr>
                <p:nvPr/>
              </p:nvSpPr>
              <p:spPr bwMode="auto">
                <a:xfrm>
                  <a:off x="3333"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24" name="Line 684"/>
                <p:cNvSpPr>
                  <a:spLocks noChangeShapeType="1"/>
                </p:cNvSpPr>
                <p:nvPr/>
              </p:nvSpPr>
              <p:spPr bwMode="auto">
                <a:xfrm>
                  <a:off x="3389"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25" name="Line 685"/>
                <p:cNvSpPr>
                  <a:spLocks noChangeShapeType="1"/>
                </p:cNvSpPr>
                <p:nvPr/>
              </p:nvSpPr>
              <p:spPr bwMode="auto">
                <a:xfrm>
                  <a:off x="3445"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26" name="Line 686"/>
                <p:cNvSpPr>
                  <a:spLocks noChangeShapeType="1"/>
                </p:cNvSpPr>
                <p:nvPr/>
              </p:nvSpPr>
              <p:spPr bwMode="auto">
                <a:xfrm>
                  <a:off x="3501" y="2371"/>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27" name="Line 687"/>
                <p:cNvSpPr>
                  <a:spLocks noChangeShapeType="1"/>
                </p:cNvSpPr>
                <p:nvPr/>
              </p:nvSpPr>
              <p:spPr bwMode="auto">
                <a:xfrm>
                  <a:off x="3556"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28" name="Line 688"/>
                <p:cNvSpPr>
                  <a:spLocks noChangeShapeType="1"/>
                </p:cNvSpPr>
                <p:nvPr/>
              </p:nvSpPr>
              <p:spPr bwMode="auto">
                <a:xfrm>
                  <a:off x="3612"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85" name="Group 689"/>
            <p:cNvGrpSpPr>
              <a:grpSpLocks/>
            </p:cNvGrpSpPr>
            <p:nvPr/>
          </p:nvGrpSpPr>
          <p:grpSpPr bwMode="auto">
            <a:xfrm>
              <a:off x="3325" y="2650"/>
              <a:ext cx="415" cy="56"/>
              <a:chOff x="3325" y="2650"/>
              <a:chExt cx="415" cy="56"/>
            </a:xfrm>
          </p:grpSpPr>
          <p:sp>
            <p:nvSpPr>
              <p:cNvPr id="57213"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214" name="Group 691"/>
              <p:cNvGrpSpPr>
                <a:grpSpLocks/>
              </p:cNvGrpSpPr>
              <p:nvPr/>
            </p:nvGrpSpPr>
            <p:grpSpPr bwMode="auto">
              <a:xfrm>
                <a:off x="3325" y="2674"/>
                <a:ext cx="295" cy="1"/>
                <a:chOff x="3325" y="2674"/>
                <a:chExt cx="295" cy="1"/>
              </a:xfrm>
            </p:grpSpPr>
            <p:sp>
              <p:nvSpPr>
                <p:cNvPr id="57215" name="Line 692"/>
                <p:cNvSpPr>
                  <a:spLocks noChangeShapeType="1"/>
                </p:cNvSpPr>
                <p:nvPr/>
              </p:nvSpPr>
              <p:spPr bwMode="auto">
                <a:xfrm>
                  <a:off x="3325"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16" name="Line 693"/>
                <p:cNvSpPr>
                  <a:spLocks noChangeShapeType="1"/>
                </p:cNvSpPr>
                <p:nvPr/>
              </p:nvSpPr>
              <p:spPr bwMode="auto">
                <a:xfrm>
                  <a:off x="338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17" name="Line 694"/>
                <p:cNvSpPr>
                  <a:spLocks noChangeShapeType="1"/>
                </p:cNvSpPr>
                <p:nvPr/>
              </p:nvSpPr>
              <p:spPr bwMode="auto">
                <a:xfrm>
                  <a:off x="3437"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18" name="Line 695"/>
                <p:cNvSpPr>
                  <a:spLocks noChangeShapeType="1"/>
                </p:cNvSpPr>
                <p:nvPr/>
              </p:nvSpPr>
              <p:spPr bwMode="auto">
                <a:xfrm>
                  <a:off x="3493" y="2674"/>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19" name="Line 696"/>
                <p:cNvSpPr>
                  <a:spLocks noChangeShapeType="1"/>
                </p:cNvSpPr>
                <p:nvPr/>
              </p:nvSpPr>
              <p:spPr bwMode="auto">
                <a:xfrm>
                  <a:off x="3548"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20" name="Line 697"/>
                <p:cNvSpPr>
                  <a:spLocks noChangeShapeType="1"/>
                </p:cNvSpPr>
                <p:nvPr/>
              </p:nvSpPr>
              <p:spPr bwMode="auto">
                <a:xfrm>
                  <a:off x="3604"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86" name="Group 698"/>
            <p:cNvGrpSpPr>
              <a:grpSpLocks/>
            </p:cNvGrpSpPr>
            <p:nvPr/>
          </p:nvGrpSpPr>
          <p:grpSpPr bwMode="auto">
            <a:xfrm>
              <a:off x="3788" y="2650"/>
              <a:ext cx="415" cy="56"/>
              <a:chOff x="3788" y="2650"/>
              <a:chExt cx="415" cy="56"/>
            </a:xfrm>
          </p:grpSpPr>
          <p:sp>
            <p:nvSpPr>
              <p:cNvPr id="57205"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206" name="Group 700"/>
              <p:cNvGrpSpPr>
                <a:grpSpLocks/>
              </p:cNvGrpSpPr>
              <p:nvPr/>
            </p:nvGrpSpPr>
            <p:grpSpPr bwMode="auto">
              <a:xfrm>
                <a:off x="3788" y="2674"/>
                <a:ext cx="295" cy="1"/>
                <a:chOff x="3788" y="2674"/>
                <a:chExt cx="295" cy="1"/>
              </a:xfrm>
            </p:grpSpPr>
            <p:sp>
              <p:nvSpPr>
                <p:cNvPr id="57207" name="Line 701"/>
                <p:cNvSpPr>
                  <a:spLocks noChangeShapeType="1"/>
                </p:cNvSpPr>
                <p:nvPr/>
              </p:nvSpPr>
              <p:spPr bwMode="auto">
                <a:xfrm>
                  <a:off x="3788"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08" name="Line 702"/>
                <p:cNvSpPr>
                  <a:spLocks noChangeShapeType="1"/>
                </p:cNvSpPr>
                <p:nvPr/>
              </p:nvSpPr>
              <p:spPr bwMode="auto">
                <a:xfrm>
                  <a:off x="3844"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09" name="Line 703"/>
                <p:cNvSpPr>
                  <a:spLocks noChangeShapeType="1"/>
                </p:cNvSpPr>
                <p:nvPr/>
              </p:nvSpPr>
              <p:spPr bwMode="auto">
                <a:xfrm>
                  <a:off x="3900"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10" name="Line 704"/>
                <p:cNvSpPr>
                  <a:spLocks noChangeShapeType="1"/>
                </p:cNvSpPr>
                <p:nvPr/>
              </p:nvSpPr>
              <p:spPr bwMode="auto">
                <a:xfrm>
                  <a:off x="3956"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11" name="Line 705"/>
                <p:cNvSpPr>
                  <a:spLocks noChangeShapeType="1"/>
                </p:cNvSpPr>
                <p:nvPr/>
              </p:nvSpPr>
              <p:spPr bwMode="auto">
                <a:xfrm>
                  <a:off x="401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12" name="Line 706"/>
                <p:cNvSpPr>
                  <a:spLocks noChangeShapeType="1"/>
                </p:cNvSpPr>
                <p:nvPr/>
              </p:nvSpPr>
              <p:spPr bwMode="auto">
                <a:xfrm>
                  <a:off x="4067"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87" name="Group 707"/>
            <p:cNvGrpSpPr>
              <a:grpSpLocks/>
            </p:cNvGrpSpPr>
            <p:nvPr/>
          </p:nvGrpSpPr>
          <p:grpSpPr bwMode="auto">
            <a:xfrm>
              <a:off x="3325" y="2953"/>
              <a:ext cx="415" cy="56"/>
              <a:chOff x="3325" y="2953"/>
              <a:chExt cx="415" cy="56"/>
            </a:xfrm>
          </p:grpSpPr>
          <p:sp>
            <p:nvSpPr>
              <p:cNvPr id="57197"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198" name="Group 709"/>
              <p:cNvGrpSpPr>
                <a:grpSpLocks/>
              </p:cNvGrpSpPr>
              <p:nvPr/>
            </p:nvGrpSpPr>
            <p:grpSpPr bwMode="auto">
              <a:xfrm>
                <a:off x="3325" y="2985"/>
                <a:ext cx="295" cy="1"/>
                <a:chOff x="3325" y="2985"/>
                <a:chExt cx="295" cy="1"/>
              </a:xfrm>
            </p:grpSpPr>
            <p:sp>
              <p:nvSpPr>
                <p:cNvPr id="57199" name="Line 710"/>
                <p:cNvSpPr>
                  <a:spLocks noChangeShapeType="1"/>
                </p:cNvSpPr>
                <p:nvPr/>
              </p:nvSpPr>
              <p:spPr bwMode="auto">
                <a:xfrm>
                  <a:off x="3325"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00" name="Line 711"/>
                <p:cNvSpPr>
                  <a:spLocks noChangeShapeType="1"/>
                </p:cNvSpPr>
                <p:nvPr/>
              </p:nvSpPr>
              <p:spPr bwMode="auto">
                <a:xfrm>
                  <a:off x="3381"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01" name="Line 712"/>
                <p:cNvSpPr>
                  <a:spLocks noChangeShapeType="1"/>
                </p:cNvSpPr>
                <p:nvPr/>
              </p:nvSpPr>
              <p:spPr bwMode="auto">
                <a:xfrm>
                  <a:off x="3437"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02" name="Line 713"/>
                <p:cNvSpPr>
                  <a:spLocks noChangeShapeType="1"/>
                </p:cNvSpPr>
                <p:nvPr/>
              </p:nvSpPr>
              <p:spPr bwMode="auto">
                <a:xfrm>
                  <a:off x="3493" y="2985"/>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03" name="Line 714"/>
                <p:cNvSpPr>
                  <a:spLocks noChangeShapeType="1"/>
                </p:cNvSpPr>
                <p:nvPr/>
              </p:nvSpPr>
              <p:spPr bwMode="auto">
                <a:xfrm>
                  <a:off x="3548"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204" name="Line 715"/>
                <p:cNvSpPr>
                  <a:spLocks noChangeShapeType="1"/>
                </p:cNvSpPr>
                <p:nvPr/>
              </p:nvSpPr>
              <p:spPr bwMode="auto">
                <a:xfrm>
                  <a:off x="3604"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88" name="Group 716"/>
            <p:cNvGrpSpPr>
              <a:grpSpLocks/>
            </p:cNvGrpSpPr>
            <p:nvPr/>
          </p:nvGrpSpPr>
          <p:grpSpPr bwMode="auto">
            <a:xfrm>
              <a:off x="3788" y="2953"/>
              <a:ext cx="415" cy="56"/>
              <a:chOff x="3788" y="2953"/>
              <a:chExt cx="415" cy="56"/>
            </a:xfrm>
          </p:grpSpPr>
          <p:sp>
            <p:nvSpPr>
              <p:cNvPr id="57189"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190" name="Group 718"/>
              <p:cNvGrpSpPr>
                <a:grpSpLocks/>
              </p:cNvGrpSpPr>
              <p:nvPr/>
            </p:nvGrpSpPr>
            <p:grpSpPr bwMode="auto">
              <a:xfrm>
                <a:off x="3788" y="2985"/>
                <a:ext cx="295" cy="1"/>
                <a:chOff x="3788" y="2985"/>
                <a:chExt cx="295" cy="1"/>
              </a:xfrm>
            </p:grpSpPr>
            <p:sp>
              <p:nvSpPr>
                <p:cNvPr id="57191" name="Line 719"/>
                <p:cNvSpPr>
                  <a:spLocks noChangeShapeType="1"/>
                </p:cNvSpPr>
                <p:nvPr/>
              </p:nvSpPr>
              <p:spPr bwMode="auto">
                <a:xfrm>
                  <a:off x="3788"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92" name="Line 720"/>
                <p:cNvSpPr>
                  <a:spLocks noChangeShapeType="1"/>
                </p:cNvSpPr>
                <p:nvPr/>
              </p:nvSpPr>
              <p:spPr bwMode="auto">
                <a:xfrm>
                  <a:off x="3844"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93" name="Line 721"/>
                <p:cNvSpPr>
                  <a:spLocks noChangeShapeType="1"/>
                </p:cNvSpPr>
                <p:nvPr/>
              </p:nvSpPr>
              <p:spPr bwMode="auto">
                <a:xfrm>
                  <a:off x="3900"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94" name="Line 722"/>
                <p:cNvSpPr>
                  <a:spLocks noChangeShapeType="1"/>
                </p:cNvSpPr>
                <p:nvPr/>
              </p:nvSpPr>
              <p:spPr bwMode="auto">
                <a:xfrm>
                  <a:off x="3956"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95" name="Line 723"/>
                <p:cNvSpPr>
                  <a:spLocks noChangeShapeType="1"/>
                </p:cNvSpPr>
                <p:nvPr/>
              </p:nvSpPr>
              <p:spPr bwMode="auto">
                <a:xfrm>
                  <a:off x="4011"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96" name="Line 724"/>
                <p:cNvSpPr>
                  <a:spLocks noChangeShapeType="1"/>
                </p:cNvSpPr>
                <p:nvPr/>
              </p:nvSpPr>
              <p:spPr bwMode="auto">
                <a:xfrm>
                  <a:off x="4067"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89" name="Group 725"/>
            <p:cNvGrpSpPr>
              <a:grpSpLocks/>
            </p:cNvGrpSpPr>
            <p:nvPr/>
          </p:nvGrpSpPr>
          <p:grpSpPr bwMode="auto">
            <a:xfrm>
              <a:off x="4251" y="2953"/>
              <a:ext cx="415" cy="56"/>
              <a:chOff x="4251" y="2953"/>
              <a:chExt cx="415" cy="56"/>
            </a:xfrm>
          </p:grpSpPr>
          <p:sp>
            <p:nvSpPr>
              <p:cNvPr id="57181"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182" name="Group 727"/>
              <p:cNvGrpSpPr>
                <a:grpSpLocks/>
              </p:cNvGrpSpPr>
              <p:nvPr/>
            </p:nvGrpSpPr>
            <p:grpSpPr bwMode="auto">
              <a:xfrm>
                <a:off x="4251" y="2985"/>
                <a:ext cx="295" cy="1"/>
                <a:chOff x="4251" y="2985"/>
                <a:chExt cx="295" cy="1"/>
              </a:xfrm>
            </p:grpSpPr>
            <p:sp>
              <p:nvSpPr>
                <p:cNvPr id="57183" name="Line 728"/>
                <p:cNvSpPr>
                  <a:spLocks noChangeShapeType="1"/>
                </p:cNvSpPr>
                <p:nvPr/>
              </p:nvSpPr>
              <p:spPr bwMode="auto">
                <a:xfrm>
                  <a:off x="4251"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84" name="Line 729"/>
                <p:cNvSpPr>
                  <a:spLocks noChangeShapeType="1"/>
                </p:cNvSpPr>
                <p:nvPr/>
              </p:nvSpPr>
              <p:spPr bwMode="auto">
                <a:xfrm>
                  <a:off x="4307"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85" name="Line 730"/>
                <p:cNvSpPr>
                  <a:spLocks noChangeShapeType="1"/>
                </p:cNvSpPr>
                <p:nvPr/>
              </p:nvSpPr>
              <p:spPr bwMode="auto">
                <a:xfrm>
                  <a:off x="4363"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86" name="Line 731"/>
                <p:cNvSpPr>
                  <a:spLocks noChangeShapeType="1"/>
                </p:cNvSpPr>
                <p:nvPr/>
              </p:nvSpPr>
              <p:spPr bwMode="auto">
                <a:xfrm>
                  <a:off x="4419"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87" name="Line 732"/>
                <p:cNvSpPr>
                  <a:spLocks noChangeShapeType="1"/>
                </p:cNvSpPr>
                <p:nvPr/>
              </p:nvSpPr>
              <p:spPr bwMode="auto">
                <a:xfrm>
                  <a:off x="4475"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88" name="Line 733"/>
                <p:cNvSpPr>
                  <a:spLocks noChangeShapeType="1"/>
                </p:cNvSpPr>
                <p:nvPr/>
              </p:nvSpPr>
              <p:spPr bwMode="auto">
                <a:xfrm>
                  <a:off x="4530"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90" name="Group 734"/>
            <p:cNvGrpSpPr>
              <a:grpSpLocks/>
            </p:cNvGrpSpPr>
            <p:nvPr/>
          </p:nvGrpSpPr>
          <p:grpSpPr bwMode="auto">
            <a:xfrm>
              <a:off x="4674" y="1741"/>
              <a:ext cx="40" cy="1260"/>
              <a:chOff x="4674" y="1741"/>
              <a:chExt cx="40" cy="1260"/>
            </a:xfrm>
          </p:grpSpPr>
          <p:sp>
            <p:nvSpPr>
              <p:cNvPr id="57171" name="Oval 735"/>
              <p:cNvSpPr>
                <a:spLocks noChangeArrowheads="1"/>
              </p:cNvSpPr>
              <p:nvPr/>
            </p:nvSpPr>
            <p:spPr bwMode="auto">
              <a:xfrm>
                <a:off x="4674" y="1741"/>
                <a:ext cx="32" cy="40"/>
              </a:xfrm>
              <a:prstGeom prst="ellipse">
                <a:avLst/>
              </a:prstGeom>
              <a:solidFill>
                <a:srgbClr val="808080"/>
              </a:solidFill>
              <a:ln w="9525">
                <a:solidFill>
                  <a:srgbClr val="808080"/>
                </a:solidFill>
                <a:round/>
                <a:headEnd/>
                <a:tailEnd/>
              </a:ln>
            </p:spPr>
            <p:txBody>
              <a:bodyPr/>
              <a:lstStyle/>
              <a:p>
                <a:endParaRPr lang="en-US"/>
              </a:p>
            </p:txBody>
          </p:sp>
          <p:sp>
            <p:nvSpPr>
              <p:cNvPr id="57172" name="Oval 736"/>
              <p:cNvSpPr>
                <a:spLocks noChangeArrowheads="1"/>
              </p:cNvSpPr>
              <p:nvPr/>
            </p:nvSpPr>
            <p:spPr bwMode="auto">
              <a:xfrm>
                <a:off x="4674" y="1741"/>
                <a:ext cx="32" cy="40"/>
              </a:xfrm>
              <a:prstGeom prst="ellipse">
                <a:avLst/>
              </a:prstGeom>
              <a:solidFill>
                <a:srgbClr val="808080"/>
              </a:solidFill>
              <a:ln w="25400">
                <a:solidFill>
                  <a:srgbClr val="808080"/>
                </a:solidFill>
                <a:round/>
                <a:headEnd/>
                <a:tailEnd/>
              </a:ln>
            </p:spPr>
            <p:txBody>
              <a:bodyPr/>
              <a:lstStyle/>
              <a:p>
                <a:endParaRPr lang="en-US"/>
              </a:p>
            </p:txBody>
          </p:sp>
          <p:sp>
            <p:nvSpPr>
              <p:cNvPr id="57173" name="Oval 737"/>
              <p:cNvSpPr>
                <a:spLocks noChangeArrowheads="1"/>
              </p:cNvSpPr>
              <p:nvPr/>
            </p:nvSpPr>
            <p:spPr bwMode="auto">
              <a:xfrm>
                <a:off x="4682" y="2044"/>
                <a:ext cx="32" cy="40"/>
              </a:xfrm>
              <a:prstGeom prst="ellipse">
                <a:avLst/>
              </a:prstGeom>
              <a:solidFill>
                <a:srgbClr val="808080"/>
              </a:solidFill>
              <a:ln w="9525">
                <a:solidFill>
                  <a:srgbClr val="808080"/>
                </a:solidFill>
                <a:round/>
                <a:headEnd/>
                <a:tailEnd/>
              </a:ln>
            </p:spPr>
            <p:txBody>
              <a:bodyPr/>
              <a:lstStyle/>
              <a:p>
                <a:endParaRPr lang="en-US"/>
              </a:p>
            </p:txBody>
          </p:sp>
          <p:sp>
            <p:nvSpPr>
              <p:cNvPr id="57174" name="Oval 738"/>
              <p:cNvSpPr>
                <a:spLocks noChangeArrowheads="1"/>
              </p:cNvSpPr>
              <p:nvPr/>
            </p:nvSpPr>
            <p:spPr bwMode="auto">
              <a:xfrm>
                <a:off x="4682" y="2044"/>
                <a:ext cx="32" cy="40"/>
              </a:xfrm>
              <a:prstGeom prst="ellipse">
                <a:avLst/>
              </a:prstGeom>
              <a:solidFill>
                <a:srgbClr val="808080"/>
              </a:solidFill>
              <a:ln w="25400">
                <a:solidFill>
                  <a:srgbClr val="808080"/>
                </a:solidFill>
                <a:round/>
                <a:headEnd/>
                <a:tailEnd/>
              </a:ln>
            </p:spPr>
            <p:txBody>
              <a:bodyPr/>
              <a:lstStyle/>
              <a:p>
                <a:endParaRPr lang="en-US"/>
              </a:p>
            </p:txBody>
          </p:sp>
          <p:sp>
            <p:nvSpPr>
              <p:cNvPr id="57175" name="Oval 739"/>
              <p:cNvSpPr>
                <a:spLocks noChangeArrowheads="1"/>
              </p:cNvSpPr>
              <p:nvPr/>
            </p:nvSpPr>
            <p:spPr bwMode="auto">
              <a:xfrm>
                <a:off x="4682"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57176" name="Oval 740"/>
              <p:cNvSpPr>
                <a:spLocks noChangeArrowheads="1"/>
              </p:cNvSpPr>
              <p:nvPr/>
            </p:nvSpPr>
            <p:spPr bwMode="auto">
              <a:xfrm>
                <a:off x="4682"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57177" name="Oval 741"/>
              <p:cNvSpPr>
                <a:spLocks noChangeArrowheads="1"/>
              </p:cNvSpPr>
              <p:nvPr/>
            </p:nvSpPr>
            <p:spPr bwMode="auto">
              <a:xfrm>
                <a:off x="4674" y="2658"/>
                <a:ext cx="32" cy="40"/>
              </a:xfrm>
              <a:prstGeom prst="ellipse">
                <a:avLst/>
              </a:prstGeom>
              <a:solidFill>
                <a:srgbClr val="808080"/>
              </a:solidFill>
              <a:ln w="9525">
                <a:solidFill>
                  <a:srgbClr val="808080"/>
                </a:solidFill>
                <a:round/>
                <a:headEnd/>
                <a:tailEnd/>
              </a:ln>
            </p:spPr>
            <p:txBody>
              <a:bodyPr/>
              <a:lstStyle/>
              <a:p>
                <a:endParaRPr lang="en-US"/>
              </a:p>
            </p:txBody>
          </p:sp>
          <p:sp>
            <p:nvSpPr>
              <p:cNvPr id="57178" name="Oval 742"/>
              <p:cNvSpPr>
                <a:spLocks noChangeArrowheads="1"/>
              </p:cNvSpPr>
              <p:nvPr/>
            </p:nvSpPr>
            <p:spPr bwMode="auto">
              <a:xfrm>
                <a:off x="4674" y="2658"/>
                <a:ext cx="32" cy="40"/>
              </a:xfrm>
              <a:prstGeom prst="ellipse">
                <a:avLst/>
              </a:prstGeom>
              <a:solidFill>
                <a:srgbClr val="808080"/>
              </a:solidFill>
              <a:ln w="25400">
                <a:solidFill>
                  <a:srgbClr val="808080"/>
                </a:solidFill>
                <a:round/>
                <a:headEnd/>
                <a:tailEnd/>
              </a:ln>
            </p:spPr>
            <p:txBody>
              <a:bodyPr/>
              <a:lstStyle/>
              <a:p>
                <a:endParaRPr lang="en-US"/>
              </a:p>
            </p:txBody>
          </p:sp>
          <p:sp>
            <p:nvSpPr>
              <p:cNvPr id="57179" name="Oval 743"/>
              <p:cNvSpPr>
                <a:spLocks noChangeArrowheads="1"/>
              </p:cNvSpPr>
              <p:nvPr/>
            </p:nvSpPr>
            <p:spPr bwMode="auto">
              <a:xfrm>
                <a:off x="4674" y="2969"/>
                <a:ext cx="32" cy="32"/>
              </a:xfrm>
              <a:prstGeom prst="ellipse">
                <a:avLst/>
              </a:prstGeom>
              <a:solidFill>
                <a:srgbClr val="808080"/>
              </a:solidFill>
              <a:ln w="9525">
                <a:solidFill>
                  <a:srgbClr val="808080"/>
                </a:solidFill>
                <a:round/>
                <a:headEnd/>
                <a:tailEnd/>
              </a:ln>
            </p:spPr>
            <p:txBody>
              <a:bodyPr/>
              <a:lstStyle/>
              <a:p>
                <a:endParaRPr lang="en-US"/>
              </a:p>
            </p:txBody>
          </p:sp>
          <p:sp>
            <p:nvSpPr>
              <p:cNvPr id="57180" name="Oval 744"/>
              <p:cNvSpPr>
                <a:spLocks noChangeArrowheads="1"/>
              </p:cNvSpPr>
              <p:nvPr/>
            </p:nvSpPr>
            <p:spPr bwMode="auto">
              <a:xfrm>
                <a:off x="4674" y="2969"/>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6691" name="Group 745"/>
            <p:cNvGrpSpPr>
              <a:grpSpLocks/>
            </p:cNvGrpSpPr>
            <p:nvPr/>
          </p:nvGrpSpPr>
          <p:grpSpPr bwMode="auto">
            <a:xfrm>
              <a:off x="3740" y="3272"/>
              <a:ext cx="40" cy="343"/>
              <a:chOff x="3740" y="3272"/>
              <a:chExt cx="40" cy="343"/>
            </a:xfrm>
          </p:grpSpPr>
          <p:sp>
            <p:nvSpPr>
              <p:cNvPr id="57167" name="Oval 746"/>
              <p:cNvSpPr>
                <a:spLocks noChangeArrowheads="1"/>
              </p:cNvSpPr>
              <p:nvPr/>
            </p:nvSpPr>
            <p:spPr bwMode="auto">
              <a:xfrm>
                <a:off x="3740" y="3272"/>
                <a:ext cx="40" cy="32"/>
              </a:xfrm>
              <a:prstGeom prst="ellipse">
                <a:avLst/>
              </a:prstGeom>
              <a:solidFill>
                <a:srgbClr val="808080"/>
              </a:solidFill>
              <a:ln w="9525">
                <a:solidFill>
                  <a:srgbClr val="808080"/>
                </a:solidFill>
                <a:round/>
                <a:headEnd/>
                <a:tailEnd/>
              </a:ln>
            </p:spPr>
            <p:txBody>
              <a:bodyPr/>
              <a:lstStyle/>
              <a:p>
                <a:endParaRPr lang="en-US"/>
              </a:p>
            </p:txBody>
          </p:sp>
          <p:sp>
            <p:nvSpPr>
              <p:cNvPr id="57168" name="Oval 747"/>
              <p:cNvSpPr>
                <a:spLocks noChangeArrowheads="1"/>
              </p:cNvSpPr>
              <p:nvPr/>
            </p:nvSpPr>
            <p:spPr bwMode="auto">
              <a:xfrm>
                <a:off x="3740" y="3272"/>
                <a:ext cx="40" cy="32"/>
              </a:xfrm>
              <a:prstGeom prst="ellipse">
                <a:avLst/>
              </a:prstGeom>
              <a:solidFill>
                <a:srgbClr val="808080"/>
              </a:solidFill>
              <a:ln w="25400">
                <a:solidFill>
                  <a:srgbClr val="808080"/>
                </a:solidFill>
                <a:round/>
                <a:headEnd/>
                <a:tailEnd/>
              </a:ln>
            </p:spPr>
            <p:txBody>
              <a:bodyPr/>
              <a:lstStyle/>
              <a:p>
                <a:endParaRPr lang="en-US"/>
              </a:p>
            </p:txBody>
          </p:sp>
          <p:sp>
            <p:nvSpPr>
              <p:cNvPr id="57169" name="Oval 748"/>
              <p:cNvSpPr>
                <a:spLocks noChangeArrowheads="1"/>
              </p:cNvSpPr>
              <p:nvPr/>
            </p:nvSpPr>
            <p:spPr bwMode="auto">
              <a:xfrm>
                <a:off x="3740" y="3575"/>
                <a:ext cx="40" cy="40"/>
              </a:xfrm>
              <a:prstGeom prst="ellipse">
                <a:avLst/>
              </a:prstGeom>
              <a:solidFill>
                <a:srgbClr val="808080"/>
              </a:solidFill>
              <a:ln w="9525">
                <a:solidFill>
                  <a:srgbClr val="808080"/>
                </a:solidFill>
                <a:round/>
                <a:headEnd/>
                <a:tailEnd/>
              </a:ln>
            </p:spPr>
            <p:txBody>
              <a:bodyPr/>
              <a:lstStyle/>
              <a:p>
                <a:endParaRPr lang="en-US"/>
              </a:p>
            </p:txBody>
          </p:sp>
          <p:sp>
            <p:nvSpPr>
              <p:cNvPr id="57170" name="Oval 749"/>
              <p:cNvSpPr>
                <a:spLocks noChangeArrowheads="1"/>
              </p:cNvSpPr>
              <p:nvPr/>
            </p:nvSpPr>
            <p:spPr bwMode="auto">
              <a:xfrm>
                <a:off x="3740" y="3575"/>
                <a:ext cx="40" cy="40"/>
              </a:xfrm>
              <a:prstGeom prst="ellipse">
                <a:avLst/>
              </a:prstGeom>
              <a:solidFill>
                <a:srgbClr val="808080"/>
              </a:solidFill>
              <a:ln w="25400">
                <a:solidFill>
                  <a:srgbClr val="808080"/>
                </a:solidFill>
                <a:round/>
                <a:headEnd/>
                <a:tailEnd/>
              </a:ln>
            </p:spPr>
            <p:txBody>
              <a:bodyPr/>
              <a:lstStyle/>
              <a:p>
                <a:endParaRPr lang="en-US"/>
              </a:p>
            </p:txBody>
          </p:sp>
        </p:grpSp>
        <p:grpSp>
          <p:nvGrpSpPr>
            <p:cNvPr id="56692" name="Group 750"/>
            <p:cNvGrpSpPr>
              <a:grpSpLocks/>
            </p:cNvGrpSpPr>
            <p:nvPr/>
          </p:nvGrpSpPr>
          <p:grpSpPr bwMode="auto">
            <a:xfrm>
              <a:off x="3285" y="3272"/>
              <a:ext cx="32" cy="343"/>
              <a:chOff x="3285" y="3272"/>
              <a:chExt cx="32" cy="343"/>
            </a:xfrm>
          </p:grpSpPr>
          <p:sp>
            <p:nvSpPr>
              <p:cNvPr id="57163" name="Oval 751"/>
              <p:cNvSpPr>
                <a:spLocks noChangeArrowheads="1"/>
              </p:cNvSpPr>
              <p:nvPr/>
            </p:nvSpPr>
            <p:spPr bwMode="auto">
              <a:xfrm>
                <a:off x="3285" y="3272"/>
                <a:ext cx="32" cy="32"/>
              </a:xfrm>
              <a:prstGeom prst="ellipse">
                <a:avLst/>
              </a:prstGeom>
              <a:solidFill>
                <a:srgbClr val="808080"/>
              </a:solidFill>
              <a:ln w="9525">
                <a:solidFill>
                  <a:srgbClr val="808080"/>
                </a:solidFill>
                <a:round/>
                <a:headEnd/>
                <a:tailEnd/>
              </a:ln>
            </p:spPr>
            <p:txBody>
              <a:bodyPr/>
              <a:lstStyle/>
              <a:p>
                <a:endParaRPr lang="en-US"/>
              </a:p>
            </p:txBody>
          </p:sp>
          <p:sp>
            <p:nvSpPr>
              <p:cNvPr id="57164" name="Oval 752"/>
              <p:cNvSpPr>
                <a:spLocks noChangeArrowheads="1"/>
              </p:cNvSpPr>
              <p:nvPr/>
            </p:nvSpPr>
            <p:spPr bwMode="auto">
              <a:xfrm>
                <a:off x="3285" y="3272"/>
                <a:ext cx="32" cy="32"/>
              </a:xfrm>
              <a:prstGeom prst="ellipse">
                <a:avLst/>
              </a:prstGeom>
              <a:solidFill>
                <a:srgbClr val="808080"/>
              </a:solidFill>
              <a:ln w="25400">
                <a:solidFill>
                  <a:srgbClr val="808080"/>
                </a:solidFill>
                <a:round/>
                <a:headEnd/>
                <a:tailEnd/>
              </a:ln>
            </p:spPr>
            <p:txBody>
              <a:bodyPr/>
              <a:lstStyle/>
              <a:p>
                <a:endParaRPr lang="en-US"/>
              </a:p>
            </p:txBody>
          </p:sp>
          <p:sp>
            <p:nvSpPr>
              <p:cNvPr id="57165" name="Oval 753"/>
              <p:cNvSpPr>
                <a:spLocks noChangeArrowheads="1"/>
              </p:cNvSpPr>
              <p:nvPr/>
            </p:nvSpPr>
            <p:spPr bwMode="auto">
              <a:xfrm>
                <a:off x="3285" y="3575"/>
                <a:ext cx="32" cy="40"/>
              </a:xfrm>
              <a:prstGeom prst="ellipse">
                <a:avLst/>
              </a:prstGeom>
              <a:solidFill>
                <a:srgbClr val="808080"/>
              </a:solidFill>
              <a:ln w="9525">
                <a:solidFill>
                  <a:srgbClr val="808080"/>
                </a:solidFill>
                <a:round/>
                <a:headEnd/>
                <a:tailEnd/>
              </a:ln>
            </p:spPr>
            <p:txBody>
              <a:bodyPr/>
              <a:lstStyle/>
              <a:p>
                <a:endParaRPr lang="en-US"/>
              </a:p>
            </p:txBody>
          </p:sp>
          <p:sp>
            <p:nvSpPr>
              <p:cNvPr id="57166" name="Oval 754"/>
              <p:cNvSpPr>
                <a:spLocks noChangeArrowheads="1"/>
              </p:cNvSpPr>
              <p:nvPr/>
            </p:nvSpPr>
            <p:spPr bwMode="auto">
              <a:xfrm>
                <a:off x="3285" y="3575"/>
                <a:ext cx="32" cy="40"/>
              </a:xfrm>
              <a:prstGeom prst="ellipse">
                <a:avLst/>
              </a:prstGeom>
              <a:solidFill>
                <a:srgbClr val="808080"/>
              </a:solidFill>
              <a:ln w="25400">
                <a:solidFill>
                  <a:srgbClr val="808080"/>
                </a:solidFill>
                <a:round/>
                <a:headEnd/>
                <a:tailEnd/>
              </a:ln>
            </p:spPr>
            <p:txBody>
              <a:bodyPr/>
              <a:lstStyle/>
              <a:p>
                <a:endParaRPr lang="en-US"/>
              </a:p>
            </p:txBody>
          </p:sp>
        </p:grpSp>
        <p:grpSp>
          <p:nvGrpSpPr>
            <p:cNvPr id="56693" name="Group 755"/>
            <p:cNvGrpSpPr>
              <a:grpSpLocks/>
            </p:cNvGrpSpPr>
            <p:nvPr/>
          </p:nvGrpSpPr>
          <p:grpSpPr bwMode="auto">
            <a:xfrm>
              <a:off x="4203" y="3272"/>
              <a:ext cx="32" cy="343"/>
              <a:chOff x="4203" y="3272"/>
              <a:chExt cx="32" cy="343"/>
            </a:xfrm>
          </p:grpSpPr>
          <p:sp>
            <p:nvSpPr>
              <p:cNvPr id="57159" name="Oval 756"/>
              <p:cNvSpPr>
                <a:spLocks noChangeArrowheads="1"/>
              </p:cNvSpPr>
              <p:nvPr/>
            </p:nvSpPr>
            <p:spPr bwMode="auto">
              <a:xfrm>
                <a:off x="4203" y="3272"/>
                <a:ext cx="32" cy="32"/>
              </a:xfrm>
              <a:prstGeom prst="ellipse">
                <a:avLst/>
              </a:prstGeom>
              <a:solidFill>
                <a:srgbClr val="808080"/>
              </a:solidFill>
              <a:ln w="9525">
                <a:solidFill>
                  <a:srgbClr val="808080"/>
                </a:solidFill>
                <a:round/>
                <a:headEnd/>
                <a:tailEnd/>
              </a:ln>
            </p:spPr>
            <p:txBody>
              <a:bodyPr/>
              <a:lstStyle/>
              <a:p>
                <a:endParaRPr lang="en-US"/>
              </a:p>
            </p:txBody>
          </p:sp>
          <p:sp>
            <p:nvSpPr>
              <p:cNvPr id="57160" name="Oval 757"/>
              <p:cNvSpPr>
                <a:spLocks noChangeArrowheads="1"/>
              </p:cNvSpPr>
              <p:nvPr/>
            </p:nvSpPr>
            <p:spPr bwMode="auto">
              <a:xfrm>
                <a:off x="4203" y="3272"/>
                <a:ext cx="32" cy="32"/>
              </a:xfrm>
              <a:prstGeom prst="ellipse">
                <a:avLst/>
              </a:prstGeom>
              <a:solidFill>
                <a:srgbClr val="808080"/>
              </a:solidFill>
              <a:ln w="25400">
                <a:solidFill>
                  <a:srgbClr val="808080"/>
                </a:solidFill>
                <a:round/>
                <a:headEnd/>
                <a:tailEnd/>
              </a:ln>
            </p:spPr>
            <p:txBody>
              <a:bodyPr/>
              <a:lstStyle/>
              <a:p>
                <a:endParaRPr lang="en-US"/>
              </a:p>
            </p:txBody>
          </p:sp>
          <p:sp>
            <p:nvSpPr>
              <p:cNvPr id="57161" name="Oval 758"/>
              <p:cNvSpPr>
                <a:spLocks noChangeArrowheads="1"/>
              </p:cNvSpPr>
              <p:nvPr/>
            </p:nvSpPr>
            <p:spPr bwMode="auto">
              <a:xfrm>
                <a:off x="4203" y="3575"/>
                <a:ext cx="32" cy="40"/>
              </a:xfrm>
              <a:prstGeom prst="ellipse">
                <a:avLst/>
              </a:prstGeom>
              <a:solidFill>
                <a:srgbClr val="808080"/>
              </a:solidFill>
              <a:ln w="9525">
                <a:solidFill>
                  <a:srgbClr val="808080"/>
                </a:solidFill>
                <a:round/>
                <a:headEnd/>
                <a:tailEnd/>
              </a:ln>
            </p:spPr>
            <p:txBody>
              <a:bodyPr/>
              <a:lstStyle/>
              <a:p>
                <a:endParaRPr lang="en-US"/>
              </a:p>
            </p:txBody>
          </p:sp>
          <p:sp>
            <p:nvSpPr>
              <p:cNvPr id="57162" name="Oval 759"/>
              <p:cNvSpPr>
                <a:spLocks noChangeArrowheads="1"/>
              </p:cNvSpPr>
              <p:nvPr/>
            </p:nvSpPr>
            <p:spPr bwMode="auto">
              <a:xfrm>
                <a:off x="4203" y="3575"/>
                <a:ext cx="32" cy="40"/>
              </a:xfrm>
              <a:prstGeom prst="ellipse">
                <a:avLst/>
              </a:prstGeom>
              <a:solidFill>
                <a:srgbClr val="808080"/>
              </a:solidFill>
              <a:ln w="25400">
                <a:solidFill>
                  <a:srgbClr val="808080"/>
                </a:solidFill>
                <a:round/>
                <a:headEnd/>
                <a:tailEnd/>
              </a:ln>
            </p:spPr>
            <p:txBody>
              <a:bodyPr/>
              <a:lstStyle/>
              <a:p>
                <a:endParaRPr lang="en-US"/>
              </a:p>
            </p:txBody>
          </p:sp>
        </p:grpSp>
        <p:grpSp>
          <p:nvGrpSpPr>
            <p:cNvPr id="56694" name="Group 760"/>
            <p:cNvGrpSpPr>
              <a:grpSpLocks/>
            </p:cNvGrpSpPr>
            <p:nvPr/>
          </p:nvGrpSpPr>
          <p:grpSpPr bwMode="auto">
            <a:xfrm>
              <a:off x="4658" y="3272"/>
              <a:ext cx="32" cy="343"/>
              <a:chOff x="4658" y="3272"/>
              <a:chExt cx="32" cy="343"/>
            </a:xfrm>
          </p:grpSpPr>
          <p:sp>
            <p:nvSpPr>
              <p:cNvPr id="57155" name="Oval 761"/>
              <p:cNvSpPr>
                <a:spLocks noChangeArrowheads="1"/>
              </p:cNvSpPr>
              <p:nvPr/>
            </p:nvSpPr>
            <p:spPr bwMode="auto">
              <a:xfrm>
                <a:off x="4658" y="3272"/>
                <a:ext cx="32" cy="32"/>
              </a:xfrm>
              <a:prstGeom prst="ellipse">
                <a:avLst/>
              </a:prstGeom>
              <a:solidFill>
                <a:srgbClr val="808080"/>
              </a:solidFill>
              <a:ln w="9525">
                <a:solidFill>
                  <a:srgbClr val="808080"/>
                </a:solidFill>
                <a:round/>
                <a:headEnd/>
                <a:tailEnd/>
              </a:ln>
            </p:spPr>
            <p:txBody>
              <a:bodyPr/>
              <a:lstStyle/>
              <a:p>
                <a:endParaRPr lang="en-US"/>
              </a:p>
            </p:txBody>
          </p:sp>
          <p:sp>
            <p:nvSpPr>
              <p:cNvPr id="57156" name="Oval 762"/>
              <p:cNvSpPr>
                <a:spLocks noChangeArrowheads="1"/>
              </p:cNvSpPr>
              <p:nvPr/>
            </p:nvSpPr>
            <p:spPr bwMode="auto">
              <a:xfrm>
                <a:off x="4658" y="3272"/>
                <a:ext cx="32" cy="32"/>
              </a:xfrm>
              <a:prstGeom prst="ellipse">
                <a:avLst/>
              </a:prstGeom>
              <a:solidFill>
                <a:srgbClr val="808080"/>
              </a:solidFill>
              <a:ln w="25400">
                <a:solidFill>
                  <a:srgbClr val="808080"/>
                </a:solidFill>
                <a:round/>
                <a:headEnd/>
                <a:tailEnd/>
              </a:ln>
            </p:spPr>
            <p:txBody>
              <a:bodyPr/>
              <a:lstStyle/>
              <a:p>
                <a:endParaRPr lang="en-US"/>
              </a:p>
            </p:txBody>
          </p:sp>
          <p:sp>
            <p:nvSpPr>
              <p:cNvPr id="57157" name="Oval 763"/>
              <p:cNvSpPr>
                <a:spLocks noChangeArrowheads="1"/>
              </p:cNvSpPr>
              <p:nvPr/>
            </p:nvSpPr>
            <p:spPr bwMode="auto">
              <a:xfrm>
                <a:off x="4658" y="3575"/>
                <a:ext cx="32" cy="40"/>
              </a:xfrm>
              <a:prstGeom prst="ellipse">
                <a:avLst/>
              </a:prstGeom>
              <a:solidFill>
                <a:srgbClr val="808080"/>
              </a:solidFill>
              <a:ln w="9525">
                <a:solidFill>
                  <a:srgbClr val="808080"/>
                </a:solidFill>
                <a:round/>
                <a:headEnd/>
                <a:tailEnd/>
              </a:ln>
            </p:spPr>
            <p:txBody>
              <a:bodyPr/>
              <a:lstStyle/>
              <a:p>
                <a:endParaRPr lang="en-US"/>
              </a:p>
            </p:txBody>
          </p:sp>
          <p:sp>
            <p:nvSpPr>
              <p:cNvPr id="57158" name="Oval 764"/>
              <p:cNvSpPr>
                <a:spLocks noChangeArrowheads="1"/>
              </p:cNvSpPr>
              <p:nvPr/>
            </p:nvSpPr>
            <p:spPr bwMode="auto">
              <a:xfrm>
                <a:off x="4658" y="3575"/>
                <a:ext cx="32" cy="40"/>
              </a:xfrm>
              <a:prstGeom prst="ellipse">
                <a:avLst/>
              </a:prstGeom>
              <a:solidFill>
                <a:srgbClr val="808080"/>
              </a:solidFill>
              <a:ln w="25400">
                <a:solidFill>
                  <a:srgbClr val="808080"/>
                </a:solidFill>
                <a:round/>
                <a:headEnd/>
                <a:tailEnd/>
              </a:ln>
            </p:spPr>
            <p:txBody>
              <a:bodyPr/>
              <a:lstStyle/>
              <a:p>
                <a:endParaRPr lang="en-US"/>
              </a:p>
            </p:txBody>
          </p:sp>
        </p:grpSp>
        <p:grpSp>
          <p:nvGrpSpPr>
            <p:cNvPr id="56695" name="Group 765"/>
            <p:cNvGrpSpPr>
              <a:grpSpLocks/>
            </p:cNvGrpSpPr>
            <p:nvPr/>
          </p:nvGrpSpPr>
          <p:grpSpPr bwMode="auto">
            <a:xfrm>
              <a:off x="4251" y="2650"/>
              <a:ext cx="415" cy="56"/>
              <a:chOff x="4251" y="2650"/>
              <a:chExt cx="415" cy="56"/>
            </a:xfrm>
          </p:grpSpPr>
          <p:sp>
            <p:nvSpPr>
              <p:cNvPr id="57147"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148" name="Group 767"/>
              <p:cNvGrpSpPr>
                <a:grpSpLocks/>
              </p:cNvGrpSpPr>
              <p:nvPr/>
            </p:nvGrpSpPr>
            <p:grpSpPr bwMode="auto">
              <a:xfrm>
                <a:off x="4251" y="2674"/>
                <a:ext cx="295" cy="1"/>
                <a:chOff x="4251" y="2674"/>
                <a:chExt cx="295" cy="1"/>
              </a:xfrm>
            </p:grpSpPr>
            <p:sp>
              <p:nvSpPr>
                <p:cNvPr id="57149" name="Line 768"/>
                <p:cNvSpPr>
                  <a:spLocks noChangeShapeType="1"/>
                </p:cNvSpPr>
                <p:nvPr/>
              </p:nvSpPr>
              <p:spPr bwMode="auto">
                <a:xfrm>
                  <a:off x="425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50" name="Line 769"/>
                <p:cNvSpPr>
                  <a:spLocks noChangeShapeType="1"/>
                </p:cNvSpPr>
                <p:nvPr/>
              </p:nvSpPr>
              <p:spPr bwMode="auto">
                <a:xfrm>
                  <a:off x="4307"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51" name="Line 770"/>
                <p:cNvSpPr>
                  <a:spLocks noChangeShapeType="1"/>
                </p:cNvSpPr>
                <p:nvPr/>
              </p:nvSpPr>
              <p:spPr bwMode="auto">
                <a:xfrm>
                  <a:off x="4363"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52" name="Line 771"/>
                <p:cNvSpPr>
                  <a:spLocks noChangeShapeType="1"/>
                </p:cNvSpPr>
                <p:nvPr/>
              </p:nvSpPr>
              <p:spPr bwMode="auto">
                <a:xfrm>
                  <a:off x="4419"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53" name="Line 772"/>
                <p:cNvSpPr>
                  <a:spLocks noChangeShapeType="1"/>
                </p:cNvSpPr>
                <p:nvPr/>
              </p:nvSpPr>
              <p:spPr bwMode="auto">
                <a:xfrm>
                  <a:off x="4475"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54" name="Line 773"/>
                <p:cNvSpPr>
                  <a:spLocks noChangeShapeType="1"/>
                </p:cNvSpPr>
                <p:nvPr/>
              </p:nvSpPr>
              <p:spPr bwMode="auto">
                <a:xfrm>
                  <a:off x="4530"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96" name="Group 774"/>
            <p:cNvGrpSpPr>
              <a:grpSpLocks/>
            </p:cNvGrpSpPr>
            <p:nvPr/>
          </p:nvGrpSpPr>
          <p:grpSpPr bwMode="auto">
            <a:xfrm>
              <a:off x="4251" y="1733"/>
              <a:ext cx="415" cy="56"/>
              <a:chOff x="4251" y="1733"/>
              <a:chExt cx="415" cy="56"/>
            </a:xfrm>
          </p:grpSpPr>
          <p:sp>
            <p:nvSpPr>
              <p:cNvPr id="57139"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140" name="Group 776"/>
              <p:cNvGrpSpPr>
                <a:grpSpLocks/>
              </p:cNvGrpSpPr>
              <p:nvPr/>
            </p:nvGrpSpPr>
            <p:grpSpPr bwMode="auto">
              <a:xfrm>
                <a:off x="4251" y="1757"/>
                <a:ext cx="295" cy="1"/>
                <a:chOff x="4251" y="1757"/>
                <a:chExt cx="295" cy="1"/>
              </a:xfrm>
            </p:grpSpPr>
            <p:sp>
              <p:nvSpPr>
                <p:cNvPr id="57141" name="Line 777"/>
                <p:cNvSpPr>
                  <a:spLocks noChangeShapeType="1"/>
                </p:cNvSpPr>
                <p:nvPr/>
              </p:nvSpPr>
              <p:spPr bwMode="auto">
                <a:xfrm>
                  <a:off x="4251"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42" name="Line 778"/>
                <p:cNvSpPr>
                  <a:spLocks noChangeShapeType="1"/>
                </p:cNvSpPr>
                <p:nvPr/>
              </p:nvSpPr>
              <p:spPr bwMode="auto">
                <a:xfrm>
                  <a:off x="4307"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43" name="Line 779"/>
                <p:cNvSpPr>
                  <a:spLocks noChangeShapeType="1"/>
                </p:cNvSpPr>
                <p:nvPr/>
              </p:nvSpPr>
              <p:spPr bwMode="auto">
                <a:xfrm>
                  <a:off x="4363"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44" name="Line 780"/>
                <p:cNvSpPr>
                  <a:spLocks noChangeShapeType="1"/>
                </p:cNvSpPr>
                <p:nvPr/>
              </p:nvSpPr>
              <p:spPr bwMode="auto">
                <a:xfrm>
                  <a:off x="4419"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45" name="Line 781"/>
                <p:cNvSpPr>
                  <a:spLocks noChangeShapeType="1"/>
                </p:cNvSpPr>
                <p:nvPr/>
              </p:nvSpPr>
              <p:spPr bwMode="auto">
                <a:xfrm>
                  <a:off x="4475"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46" name="Line 782"/>
                <p:cNvSpPr>
                  <a:spLocks noChangeShapeType="1"/>
                </p:cNvSpPr>
                <p:nvPr/>
              </p:nvSpPr>
              <p:spPr bwMode="auto">
                <a:xfrm>
                  <a:off x="4530"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97" name="Group 783"/>
            <p:cNvGrpSpPr>
              <a:grpSpLocks/>
            </p:cNvGrpSpPr>
            <p:nvPr/>
          </p:nvGrpSpPr>
          <p:grpSpPr bwMode="auto">
            <a:xfrm>
              <a:off x="3325" y="3264"/>
              <a:ext cx="415" cy="56"/>
              <a:chOff x="3325" y="3264"/>
              <a:chExt cx="415" cy="56"/>
            </a:xfrm>
          </p:grpSpPr>
          <p:sp>
            <p:nvSpPr>
              <p:cNvPr id="57131"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132" name="Group 785"/>
              <p:cNvGrpSpPr>
                <a:grpSpLocks/>
              </p:cNvGrpSpPr>
              <p:nvPr/>
            </p:nvGrpSpPr>
            <p:grpSpPr bwMode="auto">
              <a:xfrm>
                <a:off x="3325" y="3288"/>
                <a:ext cx="295" cy="1"/>
                <a:chOff x="3325" y="3288"/>
                <a:chExt cx="295" cy="1"/>
              </a:xfrm>
            </p:grpSpPr>
            <p:sp>
              <p:nvSpPr>
                <p:cNvPr id="57133" name="Line 786"/>
                <p:cNvSpPr>
                  <a:spLocks noChangeShapeType="1"/>
                </p:cNvSpPr>
                <p:nvPr/>
              </p:nvSpPr>
              <p:spPr bwMode="auto">
                <a:xfrm>
                  <a:off x="3325"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34" name="Line 787"/>
                <p:cNvSpPr>
                  <a:spLocks noChangeShapeType="1"/>
                </p:cNvSpPr>
                <p:nvPr/>
              </p:nvSpPr>
              <p:spPr bwMode="auto">
                <a:xfrm>
                  <a:off x="3381"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35" name="Line 788"/>
                <p:cNvSpPr>
                  <a:spLocks noChangeShapeType="1"/>
                </p:cNvSpPr>
                <p:nvPr/>
              </p:nvSpPr>
              <p:spPr bwMode="auto">
                <a:xfrm>
                  <a:off x="3437"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36" name="Line 789"/>
                <p:cNvSpPr>
                  <a:spLocks noChangeShapeType="1"/>
                </p:cNvSpPr>
                <p:nvPr/>
              </p:nvSpPr>
              <p:spPr bwMode="auto">
                <a:xfrm>
                  <a:off x="3493" y="328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37" name="Line 790"/>
                <p:cNvSpPr>
                  <a:spLocks noChangeShapeType="1"/>
                </p:cNvSpPr>
                <p:nvPr/>
              </p:nvSpPr>
              <p:spPr bwMode="auto">
                <a:xfrm>
                  <a:off x="3548"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38" name="Line 791"/>
                <p:cNvSpPr>
                  <a:spLocks noChangeShapeType="1"/>
                </p:cNvSpPr>
                <p:nvPr/>
              </p:nvSpPr>
              <p:spPr bwMode="auto">
                <a:xfrm>
                  <a:off x="3604" y="328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98" name="Group 792"/>
            <p:cNvGrpSpPr>
              <a:grpSpLocks/>
            </p:cNvGrpSpPr>
            <p:nvPr/>
          </p:nvGrpSpPr>
          <p:grpSpPr bwMode="auto">
            <a:xfrm>
              <a:off x="3780" y="3256"/>
              <a:ext cx="415" cy="56"/>
              <a:chOff x="3780" y="3256"/>
              <a:chExt cx="415" cy="56"/>
            </a:xfrm>
          </p:grpSpPr>
          <p:sp>
            <p:nvSpPr>
              <p:cNvPr id="57123"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124" name="Group 794"/>
              <p:cNvGrpSpPr>
                <a:grpSpLocks/>
              </p:cNvGrpSpPr>
              <p:nvPr/>
            </p:nvGrpSpPr>
            <p:grpSpPr bwMode="auto">
              <a:xfrm>
                <a:off x="3780" y="3288"/>
                <a:ext cx="295" cy="1"/>
                <a:chOff x="3780" y="3288"/>
                <a:chExt cx="295" cy="1"/>
              </a:xfrm>
            </p:grpSpPr>
            <p:sp>
              <p:nvSpPr>
                <p:cNvPr id="57125" name="Line 795"/>
                <p:cNvSpPr>
                  <a:spLocks noChangeShapeType="1"/>
                </p:cNvSpPr>
                <p:nvPr/>
              </p:nvSpPr>
              <p:spPr bwMode="auto">
                <a:xfrm>
                  <a:off x="3780"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26" name="Line 796"/>
                <p:cNvSpPr>
                  <a:spLocks noChangeShapeType="1"/>
                </p:cNvSpPr>
                <p:nvPr/>
              </p:nvSpPr>
              <p:spPr bwMode="auto">
                <a:xfrm>
                  <a:off x="3836"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27" name="Line 797"/>
                <p:cNvSpPr>
                  <a:spLocks noChangeShapeType="1"/>
                </p:cNvSpPr>
                <p:nvPr/>
              </p:nvSpPr>
              <p:spPr bwMode="auto">
                <a:xfrm>
                  <a:off x="3892"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28" name="Line 798"/>
                <p:cNvSpPr>
                  <a:spLocks noChangeShapeType="1"/>
                </p:cNvSpPr>
                <p:nvPr/>
              </p:nvSpPr>
              <p:spPr bwMode="auto">
                <a:xfrm>
                  <a:off x="3948"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29" name="Line 799"/>
                <p:cNvSpPr>
                  <a:spLocks noChangeShapeType="1"/>
                </p:cNvSpPr>
                <p:nvPr/>
              </p:nvSpPr>
              <p:spPr bwMode="auto">
                <a:xfrm>
                  <a:off x="4004" y="328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30" name="Line 800"/>
                <p:cNvSpPr>
                  <a:spLocks noChangeShapeType="1"/>
                </p:cNvSpPr>
                <p:nvPr/>
              </p:nvSpPr>
              <p:spPr bwMode="auto">
                <a:xfrm>
                  <a:off x="4059" y="328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699" name="Group 801"/>
            <p:cNvGrpSpPr>
              <a:grpSpLocks/>
            </p:cNvGrpSpPr>
            <p:nvPr/>
          </p:nvGrpSpPr>
          <p:grpSpPr bwMode="auto">
            <a:xfrm>
              <a:off x="4251" y="3256"/>
              <a:ext cx="415" cy="56"/>
              <a:chOff x="4251" y="3256"/>
              <a:chExt cx="415" cy="56"/>
            </a:xfrm>
          </p:grpSpPr>
          <p:sp>
            <p:nvSpPr>
              <p:cNvPr id="57115"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116" name="Group 803"/>
              <p:cNvGrpSpPr>
                <a:grpSpLocks/>
              </p:cNvGrpSpPr>
              <p:nvPr/>
            </p:nvGrpSpPr>
            <p:grpSpPr bwMode="auto">
              <a:xfrm>
                <a:off x="4251" y="3288"/>
                <a:ext cx="295" cy="1"/>
                <a:chOff x="4251" y="3288"/>
                <a:chExt cx="295" cy="1"/>
              </a:xfrm>
            </p:grpSpPr>
            <p:sp>
              <p:nvSpPr>
                <p:cNvPr id="57117" name="Line 804"/>
                <p:cNvSpPr>
                  <a:spLocks noChangeShapeType="1"/>
                </p:cNvSpPr>
                <p:nvPr/>
              </p:nvSpPr>
              <p:spPr bwMode="auto">
                <a:xfrm>
                  <a:off x="4251"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18" name="Line 805"/>
                <p:cNvSpPr>
                  <a:spLocks noChangeShapeType="1"/>
                </p:cNvSpPr>
                <p:nvPr/>
              </p:nvSpPr>
              <p:spPr bwMode="auto">
                <a:xfrm>
                  <a:off x="4307"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19" name="Line 806"/>
                <p:cNvSpPr>
                  <a:spLocks noChangeShapeType="1"/>
                </p:cNvSpPr>
                <p:nvPr/>
              </p:nvSpPr>
              <p:spPr bwMode="auto">
                <a:xfrm>
                  <a:off x="4363"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20" name="Line 807"/>
                <p:cNvSpPr>
                  <a:spLocks noChangeShapeType="1"/>
                </p:cNvSpPr>
                <p:nvPr/>
              </p:nvSpPr>
              <p:spPr bwMode="auto">
                <a:xfrm>
                  <a:off x="4419"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21" name="Line 808"/>
                <p:cNvSpPr>
                  <a:spLocks noChangeShapeType="1"/>
                </p:cNvSpPr>
                <p:nvPr/>
              </p:nvSpPr>
              <p:spPr bwMode="auto">
                <a:xfrm>
                  <a:off x="4475"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22" name="Line 809"/>
                <p:cNvSpPr>
                  <a:spLocks noChangeShapeType="1"/>
                </p:cNvSpPr>
                <p:nvPr/>
              </p:nvSpPr>
              <p:spPr bwMode="auto">
                <a:xfrm>
                  <a:off x="4530" y="328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700" name="Group 810"/>
            <p:cNvGrpSpPr>
              <a:grpSpLocks/>
            </p:cNvGrpSpPr>
            <p:nvPr/>
          </p:nvGrpSpPr>
          <p:grpSpPr bwMode="auto">
            <a:xfrm>
              <a:off x="3325" y="3567"/>
              <a:ext cx="415" cy="56"/>
              <a:chOff x="3325" y="3567"/>
              <a:chExt cx="415" cy="56"/>
            </a:xfrm>
          </p:grpSpPr>
          <p:sp>
            <p:nvSpPr>
              <p:cNvPr id="57107"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108" name="Group 812"/>
              <p:cNvGrpSpPr>
                <a:grpSpLocks/>
              </p:cNvGrpSpPr>
              <p:nvPr/>
            </p:nvGrpSpPr>
            <p:grpSpPr bwMode="auto">
              <a:xfrm>
                <a:off x="3325" y="3599"/>
                <a:ext cx="295" cy="1"/>
                <a:chOff x="3325" y="3599"/>
                <a:chExt cx="295" cy="1"/>
              </a:xfrm>
            </p:grpSpPr>
            <p:sp>
              <p:nvSpPr>
                <p:cNvPr id="57109" name="Line 813"/>
                <p:cNvSpPr>
                  <a:spLocks noChangeShapeType="1"/>
                </p:cNvSpPr>
                <p:nvPr/>
              </p:nvSpPr>
              <p:spPr bwMode="auto">
                <a:xfrm>
                  <a:off x="3325"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10" name="Line 814"/>
                <p:cNvSpPr>
                  <a:spLocks noChangeShapeType="1"/>
                </p:cNvSpPr>
                <p:nvPr/>
              </p:nvSpPr>
              <p:spPr bwMode="auto">
                <a:xfrm>
                  <a:off x="3381"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11" name="Line 815"/>
                <p:cNvSpPr>
                  <a:spLocks noChangeShapeType="1"/>
                </p:cNvSpPr>
                <p:nvPr/>
              </p:nvSpPr>
              <p:spPr bwMode="auto">
                <a:xfrm>
                  <a:off x="3437"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12" name="Line 816"/>
                <p:cNvSpPr>
                  <a:spLocks noChangeShapeType="1"/>
                </p:cNvSpPr>
                <p:nvPr/>
              </p:nvSpPr>
              <p:spPr bwMode="auto">
                <a:xfrm>
                  <a:off x="3493" y="3599"/>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13" name="Line 817"/>
                <p:cNvSpPr>
                  <a:spLocks noChangeShapeType="1"/>
                </p:cNvSpPr>
                <p:nvPr/>
              </p:nvSpPr>
              <p:spPr bwMode="auto">
                <a:xfrm>
                  <a:off x="3548"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14" name="Line 818"/>
                <p:cNvSpPr>
                  <a:spLocks noChangeShapeType="1"/>
                </p:cNvSpPr>
                <p:nvPr/>
              </p:nvSpPr>
              <p:spPr bwMode="auto">
                <a:xfrm>
                  <a:off x="3604" y="3599"/>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701" name="Group 819"/>
            <p:cNvGrpSpPr>
              <a:grpSpLocks/>
            </p:cNvGrpSpPr>
            <p:nvPr/>
          </p:nvGrpSpPr>
          <p:grpSpPr bwMode="auto">
            <a:xfrm>
              <a:off x="3788" y="3567"/>
              <a:ext cx="415" cy="56"/>
              <a:chOff x="3788" y="3567"/>
              <a:chExt cx="415" cy="56"/>
            </a:xfrm>
          </p:grpSpPr>
          <p:sp>
            <p:nvSpPr>
              <p:cNvPr id="57099"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100" name="Group 821"/>
              <p:cNvGrpSpPr>
                <a:grpSpLocks/>
              </p:cNvGrpSpPr>
              <p:nvPr/>
            </p:nvGrpSpPr>
            <p:grpSpPr bwMode="auto">
              <a:xfrm>
                <a:off x="3788" y="3591"/>
                <a:ext cx="295" cy="1"/>
                <a:chOff x="3788" y="3591"/>
                <a:chExt cx="295" cy="1"/>
              </a:xfrm>
            </p:grpSpPr>
            <p:sp>
              <p:nvSpPr>
                <p:cNvPr id="57101" name="Line 822"/>
                <p:cNvSpPr>
                  <a:spLocks noChangeShapeType="1"/>
                </p:cNvSpPr>
                <p:nvPr/>
              </p:nvSpPr>
              <p:spPr bwMode="auto">
                <a:xfrm>
                  <a:off x="3788"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02" name="Line 823"/>
                <p:cNvSpPr>
                  <a:spLocks noChangeShapeType="1"/>
                </p:cNvSpPr>
                <p:nvPr/>
              </p:nvSpPr>
              <p:spPr bwMode="auto">
                <a:xfrm>
                  <a:off x="3844"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03" name="Line 824"/>
                <p:cNvSpPr>
                  <a:spLocks noChangeShapeType="1"/>
                </p:cNvSpPr>
                <p:nvPr/>
              </p:nvSpPr>
              <p:spPr bwMode="auto">
                <a:xfrm>
                  <a:off x="3900"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04" name="Line 825"/>
                <p:cNvSpPr>
                  <a:spLocks noChangeShapeType="1"/>
                </p:cNvSpPr>
                <p:nvPr/>
              </p:nvSpPr>
              <p:spPr bwMode="auto">
                <a:xfrm>
                  <a:off x="3956"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05" name="Line 826"/>
                <p:cNvSpPr>
                  <a:spLocks noChangeShapeType="1"/>
                </p:cNvSpPr>
                <p:nvPr/>
              </p:nvSpPr>
              <p:spPr bwMode="auto">
                <a:xfrm>
                  <a:off x="4011"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106" name="Line 827"/>
                <p:cNvSpPr>
                  <a:spLocks noChangeShapeType="1"/>
                </p:cNvSpPr>
                <p:nvPr/>
              </p:nvSpPr>
              <p:spPr bwMode="auto">
                <a:xfrm>
                  <a:off x="4067" y="359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702" name="Group 828"/>
            <p:cNvGrpSpPr>
              <a:grpSpLocks/>
            </p:cNvGrpSpPr>
            <p:nvPr/>
          </p:nvGrpSpPr>
          <p:grpSpPr bwMode="auto">
            <a:xfrm>
              <a:off x="4243" y="3567"/>
              <a:ext cx="415" cy="56"/>
              <a:chOff x="4243" y="3567"/>
              <a:chExt cx="415" cy="56"/>
            </a:xfrm>
          </p:grpSpPr>
          <p:sp>
            <p:nvSpPr>
              <p:cNvPr id="57091"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092" name="Group 830"/>
              <p:cNvGrpSpPr>
                <a:grpSpLocks/>
              </p:cNvGrpSpPr>
              <p:nvPr/>
            </p:nvGrpSpPr>
            <p:grpSpPr bwMode="auto">
              <a:xfrm>
                <a:off x="4243" y="3599"/>
                <a:ext cx="295" cy="1"/>
                <a:chOff x="4243" y="3599"/>
                <a:chExt cx="295" cy="1"/>
              </a:xfrm>
            </p:grpSpPr>
            <p:sp>
              <p:nvSpPr>
                <p:cNvPr id="57093" name="Line 831"/>
                <p:cNvSpPr>
                  <a:spLocks noChangeShapeType="1"/>
                </p:cNvSpPr>
                <p:nvPr/>
              </p:nvSpPr>
              <p:spPr bwMode="auto">
                <a:xfrm>
                  <a:off x="4243"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94" name="Line 832"/>
                <p:cNvSpPr>
                  <a:spLocks noChangeShapeType="1"/>
                </p:cNvSpPr>
                <p:nvPr/>
              </p:nvSpPr>
              <p:spPr bwMode="auto">
                <a:xfrm>
                  <a:off x="4299"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95" name="Line 833"/>
                <p:cNvSpPr>
                  <a:spLocks noChangeShapeType="1"/>
                </p:cNvSpPr>
                <p:nvPr/>
              </p:nvSpPr>
              <p:spPr bwMode="auto">
                <a:xfrm>
                  <a:off x="4355"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96" name="Line 834"/>
                <p:cNvSpPr>
                  <a:spLocks noChangeShapeType="1"/>
                </p:cNvSpPr>
                <p:nvPr/>
              </p:nvSpPr>
              <p:spPr bwMode="auto">
                <a:xfrm>
                  <a:off x="4411"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97" name="Line 835"/>
                <p:cNvSpPr>
                  <a:spLocks noChangeShapeType="1"/>
                </p:cNvSpPr>
                <p:nvPr/>
              </p:nvSpPr>
              <p:spPr bwMode="auto">
                <a:xfrm>
                  <a:off x="4467"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98" name="Line 836"/>
                <p:cNvSpPr>
                  <a:spLocks noChangeShapeType="1"/>
                </p:cNvSpPr>
                <p:nvPr/>
              </p:nvSpPr>
              <p:spPr bwMode="auto">
                <a:xfrm>
                  <a:off x="4522" y="3599"/>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703" name="Group 837"/>
            <p:cNvGrpSpPr>
              <a:grpSpLocks/>
            </p:cNvGrpSpPr>
            <p:nvPr/>
          </p:nvGrpSpPr>
          <p:grpSpPr bwMode="auto">
            <a:xfrm>
              <a:off x="3788" y="2376"/>
              <a:ext cx="886" cy="290"/>
              <a:chOff x="3788" y="2376"/>
              <a:chExt cx="886" cy="290"/>
            </a:xfrm>
          </p:grpSpPr>
          <p:sp>
            <p:nvSpPr>
              <p:cNvPr id="57089"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rgbClr val="808080"/>
              </a:solidFill>
              <a:ln w="9525">
                <a:solidFill>
                  <a:srgbClr val="808080"/>
                </a:solidFill>
                <a:round/>
                <a:headEnd/>
                <a:tailEnd/>
              </a:ln>
            </p:spPr>
            <p:txBody>
              <a:bodyPr/>
              <a:lstStyle/>
              <a:p>
                <a:endParaRPr lang="en-US"/>
              </a:p>
            </p:txBody>
          </p:sp>
          <p:sp>
            <p:nvSpPr>
              <p:cNvPr id="57090" name="Line 839"/>
              <p:cNvSpPr>
                <a:spLocks noChangeShapeType="1"/>
              </p:cNvSpPr>
              <p:nvPr/>
            </p:nvSpPr>
            <p:spPr bwMode="auto">
              <a:xfrm>
                <a:off x="3788" y="2376"/>
                <a:ext cx="766" cy="252"/>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04" name="Group 840"/>
            <p:cNvGrpSpPr>
              <a:grpSpLocks/>
            </p:cNvGrpSpPr>
            <p:nvPr/>
          </p:nvGrpSpPr>
          <p:grpSpPr bwMode="auto">
            <a:xfrm>
              <a:off x="3309" y="2084"/>
              <a:ext cx="1381" cy="1507"/>
              <a:chOff x="3309" y="2084"/>
              <a:chExt cx="1381" cy="1507"/>
            </a:xfrm>
          </p:grpSpPr>
          <p:sp>
            <p:nvSpPr>
              <p:cNvPr id="57087"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0"/>
                    </a:moveTo>
                    <a:lnTo>
                      <a:pt x="56" y="119"/>
                    </a:lnTo>
                    <a:lnTo>
                      <a:pt x="24" y="96"/>
                    </a:lnTo>
                    <a:lnTo>
                      <a:pt x="0" y="72"/>
                    </a:lnTo>
                    <a:lnTo>
                      <a:pt x="120" y="0"/>
                    </a:lnTo>
                    <a:close/>
                  </a:path>
                </a:pathLst>
              </a:custGeom>
              <a:solidFill>
                <a:srgbClr val="808080"/>
              </a:solidFill>
              <a:ln w="9525">
                <a:solidFill>
                  <a:srgbClr val="808080"/>
                </a:solidFill>
                <a:round/>
                <a:headEnd/>
                <a:tailEnd/>
              </a:ln>
            </p:spPr>
            <p:txBody>
              <a:bodyPr/>
              <a:lstStyle/>
              <a:p>
                <a:endParaRPr lang="en-US"/>
              </a:p>
            </p:txBody>
          </p:sp>
          <p:sp>
            <p:nvSpPr>
              <p:cNvPr id="57088" name="Line 842"/>
              <p:cNvSpPr>
                <a:spLocks noChangeShapeType="1"/>
              </p:cNvSpPr>
              <p:nvPr/>
            </p:nvSpPr>
            <p:spPr bwMode="auto">
              <a:xfrm flipV="1">
                <a:off x="3309" y="2172"/>
                <a:ext cx="1291" cy="1419"/>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05" name="Group 843"/>
            <p:cNvGrpSpPr>
              <a:grpSpLocks/>
            </p:cNvGrpSpPr>
            <p:nvPr/>
          </p:nvGrpSpPr>
          <p:grpSpPr bwMode="auto">
            <a:xfrm>
              <a:off x="3773" y="2076"/>
              <a:ext cx="909" cy="893"/>
              <a:chOff x="3773" y="2076"/>
              <a:chExt cx="909" cy="893"/>
            </a:xfrm>
          </p:grpSpPr>
          <p:sp>
            <p:nvSpPr>
              <p:cNvPr id="57085"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7"/>
                    </a:lnTo>
                    <a:lnTo>
                      <a:pt x="24" y="23"/>
                    </a:lnTo>
                    <a:lnTo>
                      <a:pt x="48" y="0"/>
                    </a:lnTo>
                    <a:lnTo>
                      <a:pt x="120" y="119"/>
                    </a:lnTo>
                    <a:close/>
                  </a:path>
                </a:pathLst>
              </a:custGeom>
              <a:solidFill>
                <a:srgbClr val="808080"/>
              </a:solidFill>
              <a:ln w="9525">
                <a:solidFill>
                  <a:srgbClr val="808080"/>
                </a:solidFill>
                <a:round/>
                <a:headEnd/>
                <a:tailEnd/>
              </a:ln>
            </p:spPr>
            <p:txBody>
              <a:bodyPr/>
              <a:lstStyle/>
              <a:p>
                <a:endParaRPr lang="en-US"/>
              </a:p>
            </p:txBody>
          </p:sp>
          <p:sp>
            <p:nvSpPr>
              <p:cNvPr id="57086" name="Line 845"/>
              <p:cNvSpPr>
                <a:spLocks noChangeShapeType="1"/>
              </p:cNvSpPr>
              <p:nvPr/>
            </p:nvSpPr>
            <p:spPr bwMode="auto">
              <a:xfrm>
                <a:off x="3773" y="2076"/>
                <a:ext cx="821" cy="80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06" name="Group 846"/>
            <p:cNvGrpSpPr>
              <a:grpSpLocks/>
            </p:cNvGrpSpPr>
            <p:nvPr/>
          </p:nvGrpSpPr>
          <p:grpSpPr bwMode="auto">
            <a:xfrm>
              <a:off x="3317" y="2379"/>
              <a:ext cx="910" cy="893"/>
              <a:chOff x="3317" y="2379"/>
              <a:chExt cx="910" cy="893"/>
            </a:xfrm>
          </p:grpSpPr>
          <p:sp>
            <p:nvSpPr>
              <p:cNvPr id="57083"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rgbClr val="808080"/>
              </a:solidFill>
              <a:ln w="9525">
                <a:solidFill>
                  <a:srgbClr val="808080"/>
                </a:solidFill>
                <a:round/>
                <a:headEnd/>
                <a:tailEnd/>
              </a:ln>
            </p:spPr>
            <p:txBody>
              <a:bodyPr/>
              <a:lstStyle/>
              <a:p>
                <a:endParaRPr lang="en-US"/>
              </a:p>
            </p:txBody>
          </p:sp>
          <p:sp>
            <p:nvSpPr>
              <p:cNvPr id="57084" name="Line 848"/>
              <p:cNvSpPr>
                <a:spLocks noChangeShapeType="1"/>
              </p:cNvSpPr>
              <p:nvPr/>
            </p:nvSpPr>
            <p:spPr bwMode="auto">
              <a:xfrm>
                <a:off x="3317" y="2379"/>
                <a:ext cx="822" cy="80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07" name="Group 849"/>
            <p:cNvGrpSpPr>
              <a:grpSpLocks/>
            </p:cNvGrpSpPr>
            <p:nvPr/>
          </p:nvGrpSpPr>
          <p:grpSpPr bwMode="auto">
            <a:xfrm>
              <a:off x="2878" y="1725"/>
              <a:ext cx="415" cy="56"/>
              <a:chOff x="2878" y="1725"/>
              <a:chExt cx="415" cy="56"/>
            </a:xfrm>
          </p:grpSpPr>
          <p:sp>
            <p:nvSpPr>
              <p:cNvPr id="57075"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076" name="Group 851"/>
              <p:cNvGrpSpPr>
                <a:grpSpLocks/>
              </p:cNvGrpSpPr>
              <p:nvPr/>
            </p:nvGrpSpPr>
            <p:grpSpPr bwMode="auto">
              <a:xfrm>
                <a:off x="2878" y="1757"/>
                <a:ext cx="295" cy="1"/>
                <a:chOff x="2878" y="1757"/>
                <a:chExt cx="295" cy="1"/>
              </a:xfrm>
            </p:grpSpPr>
            <p:sp>
              <p:nvSpPr>
                <p:cNvPr id="57077" name="Line 852"/>
                <p:cNvSpPr>
                  <a:spLocks noChangeShapeType="1"/>
                </p:cNvSpPr>
                <p:nvPr/>
              </p:nvSpPr>
              <p:spPr bwMode="auto">
                <a:xfrm>
                  <a:off x="2878"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78" name="Line 853"/>
                <p:cNvSpPr>
                  <a:spLocks noChangeShapeType="1"/>
                </p:cNvSpPr>
                <p:nvPr/>
              </p:nvSpPr>
              <p:spPr bwMode="auto">
                <a:xfrm>
                  <a:off x="2934"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79" name="Line 854"/>
                <p:cNvSpPr>
                  <a:spLocks noChangeShapeType="1"/>
                </p:cNvSpPr>
                <p:nvPr/>
              </p:nvSpPr>
              <p:spPr bwMode="auto">
                <a:xfrm>
                  <a:off x="2990" y="1757"/>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80" name="Line 855"/>
                <p:cNvSpPr>
                  <a:spLocks noChangeShapeType="1"/>
                </p:cNvSpPr>
                <p:nvPr/>
              </p:nvSpPr>
              <p:spPr bwMode="auto">
                <a:xfrm>
                  <a:off x="3045"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81" name="Line 856"/>
                <p:cNvSpPr>
                  <a:spLocks noChangeShapeType="1"/>
                </p:cNvSpPr>
                <p:nvPr/>
              </p:nvSpPr>
              <p:spPr bwMode="auto">
                <a:xfrm>
                  <a:off x="3101"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82" name="Line 857"/>
                <p:cNvSpPr>
                  <a:spLocks noChangeShapeType="1"/>
                </p:cNvSpPr>
                <p:nvPr/>
              </p:nvSpPr>
              <p:spPr bwMode="auto">
                <a:xfrm>
                  <a:off x="3157"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708" name="Group 858"/>
            <p:cNvGrpSpPr>
              <a:grpSpLocks/>
            </p:cNvGrpSpPr>
            <p:nvPr/>
          </p:nvGrpSpPr>
          <p:grpSpPr bwMode="auto">
            <a:xfrm>
              <a:off x="2878" y="2036"/>
              <a:ext cx="415" cy="56"/>
              <a:chOff x="2878" y="2036"/>
              <a:chExt cx="415" cy="56"/>
            </a:xfrm>
          </p:grpSpPr>
          <p:sp>
            <p:nvSpPr>
              <p:cNvPr id="57067"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068" name="Group 860"/>
              <p:cNvGrpSpPr>
                <a:grpSpLocks/>
              </p:cNvGrpSpPr>
              <p:nvPr/>
            </p:nvGrpSpPr>
            <p:grpSpPr bwMode="auto">
              <a:xfrm>
                <a:off x="2878" y="2060"/>
                <a:ext cx="295" cy="1"/>
                <a:chOff x="2878" y="2060"/>
                <a:chExt cx="295" cy="1"/>
              </a:xfrm>
            </p:grpSpPr>
            <p:sp>
              <p:nvSpPr>
                <p:cNvPr id="57069" name="Line 861"/>
                <p:cNvSpPr>
                  <a:spLocks noChangeShapeType="1"/>
                </p:cNvSpPr>
                <p:nvPr/>
              </p:nvSpPr>
              <p:spPr bwMode="auto">
                <a:xfrm>
                  <a:off x="2878" y="206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70" name="Line 862"/>
                <p:cNvSpPr>
                  <a:spLocks noChangeShapeType="1"/>
                </p:cNvSpPr>
                <p:nvPr/>
              </p:nvSpPr>
              <p:spPr bwMode="auto">
                <a:xfrm>
                  <a:off x="2934" y="206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71" name="Line 863"/>
                <p:cNvSpPr>
                  <a:spLocks noChangeShapeType="1"/>
                </p:cNvSpPr>
                <p:nvPr/>
              </p:nvSpPr>
              <p:spPr bwMode="auto">
                <a:xfrm>
                  <a:off x="2990" y="2060"/>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72" name="Line 864"/>
                <p:cNvSpPr>
                  <a:spLocks noChangeShapeType="1"/>
                </p:cNvSpPr>
                <p:nvPr/>
              </p:nvSpPr>
              <p:spPr bwMode="auto">
                <a:xfrm>
                  <a:off x="3045" y="206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73" name="Line 865"/>
                <p:cNvSpPr>
                  <a:spLocks noChangeShapeType="1"/>
                </p:cNvSpPr>
                <p:nvPr/>
              </p:nvSpPr>
              <p:spPr bwMode="auto">
                <a:xfrm>
                  <a:off x="3101" y="206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74" name="Line 866"/>
                <p:cNvSpPr>
                  <a:spLocks noChangeShapeType="1"/>
                </p:cNvSpPr>
                <p:nvPr/>
              </p:nvSpPr>
              <p:spPr bwMode="auto">
                <a:xfrm>
                  <a:off x="3157" y="2060"/>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709" name="Group 867"/>
            <p:cNvGrpSpPr>
              <a:grpSpLocks/>
            </p:cNvGrpSpPr>
            <p:nvPr/>
          </p:nvGrpSpPr>
          <p:grpSpPr bwMode="auto">
            <a:xfrm>
              <a:off x="2886" y="2339"/>
              <a:ext cx="415" cy="56"/>
              <a:chOff x="2886" y="2339"/>
              <a:chExt cx="415" cy="56"/>
            </a:xfrm>
          </p:grpSpPr>
          <p:sp>
            <p:nvSpPr>
              <p:cNvPr id="57059"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060" name="Group 869"/>
              <p:cNvGrpSpPr>
                <a:grpSpLocks/>
              </p:cNvGrpSpPr>
              <p:nvPr/>
            </p:nvGrpSpPr>
            <p:grpSpPr bwMode="auto">
              <a:xfrm>
                <a:off x="2886" y="2371"/>
                <a:ext cx="295" cy="1"/>
                <a:chOff x="2886" y="2371"/>
                <a:chExt cx="295" cy="1"/>
              </a:xfrm>
            </p:grpSpPr>
            <p:sp>
              <p:nvSpPr>
                <p:cNvPr id="57061" name="Line 870"/>
                <p:cNvSpPr>
                  <a:spLocks noChangeShapeType="1"/>
                </p:cNvSpPr>
                <p:nvPr/>
              </p:nvSpPr>
              <p:spPr bwMode="auto">
                <a:xfrm>
                  <a:off x="2886"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62" name="Line 871"/>
                <p:cNvSpPr>
                  <a:spLocks noChangeShapeType="1"/>
                </p:cNvSpPr>
                <p:nvPr/>
              </p:nvSpPr>
              <p:spPr bwMode="auto">
                <a:xfrm>
                  <a:off x="2942"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63" name="Line 872"/>
                <p:cNvSpPr>
                  <a:spLocks noChangeShapeType="1"/>
                </p:cNvSpPr>
                <p:nvPr/>
              </p:nvSpPr>
              <p:spPr bwMode="auto">
                <a:xfrm>
                  <a:off x="2998" y="2371"/>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64" name="Line 873"/>
                <p:cNvSpPr>
                  <a:spLocks noChangeShapeType="1"/>
                </p:cNvSpPr>
                <p:nvPr/>
              </p:nvSpPr>
              <p:spPr bwMode="auto">
                <a:xfrm>
                  <a:off x="3053"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65" name="Line 874"/>
                <p:cNvSpPr>
                  <a:spLocks noChangeShapeType="1"/>
                </p:cNvSpPr>
                <p:nvPr/>
              </p:nvSpPr>
              <p:spPr bwMode="auto">
                <a:xfrm>
                  <a:off x="3109"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66" name="Line 875"/>
                <p:cNvSpPr>
                  <a:spLocks noChangeShapeType="1"/>
                </p:cNvSpPr>
                <p:nvPr/>
              </p:nvSpPr>
              <p:spPr bwMode="auto">
                <a:xfrm>
                  <a:off x="3165"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710" name="Group 876"/>
            <p:cNvGrpSpPr>
              <a:grpSpLocks/>
            </p:cNvGrpSpPr>
            <p:nvPr/>
          </p:nvGrpSpPr>
          <p:grpSpPr bwMode="auto">
            <a:xfrm>
              <a:off x="2878" y="2642"/>
              <a:ext cx="415" cy="56"/>
              <a:chOff x="2878" y="2642"/>
              <a:chExt cx="415" cy="56"/>
            </a:xfrm>
          </p:grpSpPr>
          <p:sp>
            <p:nvSpPr>
              <p:cNvPr id="57051"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052" name="Group 878"/>
              <p:cNvGrpSpPr>
                <a:grpSpLocks/>
              </p:cNvGrpSpPr>
              <p:nvPr/>
            </p:nvGrpSpPr>
            <p:grpSpPr bwMode="auto">
              <a:xfrm>
                <a:off x="2878" y="2674"/>
                <a:ext cx="295" cy="1"/>
                <a:chOff x="2878" y="2674"/>
                <a:chExt cx="295" cy="1"/>
              </a:xfrm>
            </p:grpSpPr>
            <p:sp>
              <p:nvSpPr>
                <p:cNvPr id="57053" name="Line 879"/>
                <p:cNvSpPr>
                  <a:spLocks noChangeShapeType="1"/>
                </p:cNvSpPr>
                <p:nvPr/>
              </p:nvSpPr>
              <p:spPr bwMode="auto">
                <a:xfrm>
                  <a:off x="2878"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54" name="Line 880"/>
                <p:cNvSpPr>
                  <a:spLocks noChangeShapeType="1"/>
                </p:cNvSpPr>
                <p:nvPr/>
              </p:nvSpPr>
              <p:spPr bwMode="auto">
                <a:xfrm>
                  <a:off x="2934"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55" name="Line 881"/>
                <p:cNvSpPr>
                  <a:spLocks noChangeShapeType="1"/>
                </p:cNvSpPr>
                <p:nvPr/>
              </p:nvSpPr>
              <p:spPr bwMode="auto">
                <a:xfrm>
                  <a:off x="2990" y="2674"/>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56" name="Line 882"/>
                <p:cNvSpPr>
                  <a:spLocks noChangeShapeType="1"/>
                </p:cNvSpPr>
                <p:nvPr/>
              </p:nvSpPr>
              <p:spPr bwMode="auto">
                <a:xfrm>
                  <a:off x="3045"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57" name="Line 883"/>
                <p:cNvSpPr>
                  <a:spLocks noChangeShapeType="1"/>
                </p:cNvSpPr>
                <p:nvPr/>
              </p:nvSpPr>
              <p:spPr bwMode="auto">
                <a:xfrm>
                  <a:off x="310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58" name="Line 884"/>
                <p:cNvSpPr>
                  <a:spLocks noChangeShapeType="1"/>
                </p:cNvSpPr>
                <p:nvPr/>
              </p:nvSpPr>
              <p:spPr bwMode="auto">
                <a:xfrm>
                  <a:off x="3157"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711" name="Group 885"/>
            <p:cNvGrpSpPr>
              <a:grpSpLocks/>
            </p:cNvGrpSpPr>
            <p:nvPr/>
          </p:nvGrpSpPr>
          <p:grpSpPr bwMode="auto">
            <a:xfrm>
              <a:off x="2878" y="2953"/>
              <a:ext cx="415" cy="56"/>
              <a:chOff x="2878" y="2953"/>
              <a:chExt cx="415" cy="56"/>
            </a:xfrm>
          </p:grpSpPr>
          <p:sp>
            <p:nvSpPr>
              <p:cNvPr id="57043"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7044" name="Group 887"/>
              <p:cNvGrpSpPr>
                <a:grpSpLocks/>
              </p:cNvGrpSpPr>
              <p:nvPr/>
            </p:nvGrpSpPr>
            <p:grpSpPr bwMode="auto">
              <a:xfrm>
                <a:off x="2878" y="2985"/>
                <a:ext cx="295" cy="1"/>
                <a:chOff x="2878" y="2985"/>
                <a:chExt cx="295" cy="1"/>
              </a:xfrm>
            </p:grpSpPr>
            <p:sp>
              <p:nvSpPr>
                <p:cNvPr id="57045" name="Line 888"/>
                <p:cNvSpPr>
                  <a:spLocks noChangeShapeType="1"/>
                </p:cNvSpPr>
                <p:nvPr/>
              </p:nvSpPr>
              <p:spPr bwMode="auto">
                <a:xfrm>
                  <a:off x="2878"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46" name="Line 889"/>
                <p:cNvSpPr>
                  <a:spLocks noChangeShapeType="1"/>
                </p:cNvSpPr>
                <p:nvPr/>
              </p:nvSpPr>
              <p:spPr bwMode="auto">
                <a:xfrm>
                  <a:off x="2934"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47" name="Line 890"/>
                <p:cNvSpPr>
                  <a:spLocks noChangeShapeType="1"/>
                </p:cNvSpPr>
                <p:nvPr/>
              </p:nvSpPr>
              <p:spPr bwMode="auto">
                <a:xfrm>
                  <a:off x="2990" y="2985"/>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48" name="Line 891"/>
                <p:cNvSpPr>
                  <a:spLocks noChangeShapeType="1"/>
                </p:cNvSpPr>
                <p:nvPr/>
              </p:nvSpPr>
              <p:spPr bwMode="auto">
                <a:xfrm>
                  <a:off x="3045"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49" name="Line 892"/>
                <p:cNvSpPr>
                  <a:spLocks noChangeShapeType="1"/>
                </p:cNvSpPr>
                <p:nvPr/>
              </p:nvSpPr>
              <p:spPr bwMode="auto">
                <a:xfrm>
                  <a:off x="3101"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50" name="Line 893"/>
                <p:cNvSpPr>
                  <a:spLocks noChangeShapeType="1"/>
                </p:cNvSpPr>
                <p:nvPr/>
              </p:nvSpPr>
              <p:spPr bwMode="auto">
                <a:xfrm>
                  <a:off x="3157"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712" name="Group 894"/>
            <p:cNvGrpSpPr>
              <a:grpSpLocks/>
            </p:cNvGrpSpPr>
            <p:nvPr/>
          </p:nvGrpSpPr>
          <p:grpSpPr bwMode="auto">
            <a:xfrm>
              <a:off x="2870" y="3256"/>
              <a:ext cx="415" cy="56"/>
              <a:chOff x="2870" y="3256"/>
              <a:chExt cx="415" cy="56"/>
            </a:xfrm>
          </p:grpSpPr>
          <p:sp>
            <p:nvSpPr>
              <p:cNvPr id="57035"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036" name="Group 896"/>
              <p:cNvGrpSpPr>
                <a:grpSpLocks/>
              </p:cNvGrpSpPr>
              <p:nvPr/>
            </p:nvGrpSpPr>
            <p:grpSpPr bwMode="auto">
              <a:xfrm>
                <a:off x="2870" y="3280"/>
                <a:ext cx="295" cy="1"/>
                <a:chOff x="2870" y="3280"/>
                <a:chExt cx="295" cy="1"/>
              </a:xfrm>
            </p:grpSpPr>
            <p:sp>
              <p:nvSpPr>
                <p:cNvPr id="57037" name="Line 897"/>
                <p:cNvSpPr>
                  <a:spLocks noChangeShapeType="1"/>
                </p:cNvSpPr>
                <p:nvPr/>
              </p:nvSpPr>
              <p:spPr bwMode="auto">
                <a:xfrm>
                  <a:off x="2870" y="328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38" name="Line 898"/>
                <p:cNvSpPr>
                  <a:spLocks noChangeShapeType="1"/>
                </p:cNvSpPr>
                <p:nvPr/>
              </p:nvSpPr>
              <p:spPr bwMode="auto">
                <a:xfrm>
                  <a:off x="2926" y="328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39" name="Line 899"/>
                <p:cNvSpPr>
                  <a:spLocks noChangeShapeType="1"/>
                </p:cNvSpPr>
                <p:nvPr/>
              </p:nvSpPr>
              <p:spPr bwMode="auto">
                <a:xfrm>
                  <a:off x="2982" y="328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40" name="Line 900"/>
                <p:cNvSpPr>
                  <a:spLocks noChangeShapeType="1"/>
                </p:cNvSpPr>
                <p:nvPr/>
              </p:nvSpPr>
              <p:spPr bwMode="auto">
                <a:xfrm>
                  <a:off x="3037" y="328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41" name="Line 901"/>
                <p:cNvSpPr>
                  <a:spLocks noChangeShapeType="1"/>
                </p:cNvSpPr>
                <p:nvPr/>
              </p:nvSpPr>
              <p:spPr bwMode="auto">
                <a:xfrm>
                  <a:off x="3093" y="328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42" name="Line 902"/>
                <p:cNvSpPr>
                  <a:spLocks noChangeShapeType="1"/>
                </p:cNvSpPr>
                <p:nvPr/>
              </p:nvSpPr>
              <p:spPr bwMode="auto">
                <a:xfrm>
                  <a:off x="3149" y="3280"/>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713" name="Group 903"/>
            <p:cNvGrpSpPr>
              <a:grpSpLocks/>
            </p:cNvGrpSpPr>
            <p:nvPr/>
          </p:nvGrpSpPr>
          <p:grpSpPr bwMode="auto">
            <a:xfrm>
              <a:off x="2870" y="3567"/>
              <a:ext cx="415" cy="56"/>
              <a:chOff x="2870" y="3567"/>
              <a:chExt cx="415" cy="56"/>
            </a:xfrm>
          </p:grpSpPr>
          <p:sp>
            <p:nvSpPr>
              <p:cNvPr id="57027"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7028" name="Group 905"/>
              <p:cNvGrpSpPr>
                <a:grpSpLocks/>
              </p:cNvGrpSpPr>
              <p:nvPr/>
            </p:nvGrpSpPr>
            <p:grpSpPr bwMode="auto">
              <a:xfrm>
                <a:off x="2870" y="3591"/>
                <a:ext cx="295" cy="1"/>
                <a:chOff x="2870" y="3591"/>
                <a:chExt cx="295" cy="1"/>
              </a:xfrm>
            </p:grpSpPr>
            <p:sp>
              <p:nvSpPr>
                <p:cNvPr id="57029" name="Line 906"/>
                <p:cNvSpPr>
                  <a:spLocks noChangeShapeType="1"/>
                </p:cNvSpPr>
                <p:nvPr/>
              </p:nvSpPr>
              <p:spPr bwMode="auto">
                <a:xfrm>
                  <a:off x="2870"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30" name="Line 907"/>
                <p:cNvSpPr>
                  <a:spLocks noChangeShapeType="1"/>
                </p:cNvSpPr>
                <p:nvPr/>
              </p:nvSpPr>
              <p:spPr bwMode="auto">
                <a:xfrm>
                  <a:off x="2926"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31" name="Line 908"/>
                <p:cNvSpPr>
                  <a:spLocks noChangeShapeType="1"/>
                </p:cNvSpPr>
                <p:nvPr/>
              </p:nvSpPr>
              <p:spPr bwMode="auto">
                <a:xfrm>
                  <a:off x="2982"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32" name="Line 909"/>
                <p:cNvSpPr>
                  <a:spLocks noChangeShapeType="1"/>
                </p:cNvSpPr>
                <p:nvPr/>
              </p:nvSpPr>
              <p:spPr bwMode="auto">
                <a:xfrm>
                  <a:off x="3037"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33" name="Line 910"/>
                <p:cNvSpPr>
                  <a:spLocks noChangeShapeType="1"/>
                </p:cNvSpPr>
                <p:nvPr/>
              </p:nvSpPr>
              <p:spPr bwMode="auto">
                <a:xfrm>
                  <a:off x="3093"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034" name="Line 911"/>
                <p:cNvSpPr>
                  <a:spLocks noChangeShapeType="1"/>
                </p:cNvSpPr>
                <p:nvPr/>
              </p:nvSpPr>
              <p:spPr bwMode="auto">
                <a:xfrm>
                  <a:off x="3149" y="359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6714" name="Group 912"/>
            <p:cNvGrpSpPr>
              <a:grpSpLocks/>
            </p:cNvGrpSpPr>
            <p:nvPr/>
          </p:nvGrpSpPr>
          <p:grpSpPr bwMode="auto">
            <a:xfrm>
              <a:off x="2399" y="1765"/>
              <a:ext cx="1357" cy="1196"/>
              <a:chOff x="2399" y="1765"/>
              <a:chExt cx="1357" cy="1196"/>
            </a:xfrm>
          </p:grpSpPr>
          <p:sp>
            <p:nvSpPr>
              <p:cNvPr id="57025"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16" y="23"/>
                    </a:lnTo>
                    <a:lnTo>
                      <a:pt x="40" y="0"/>
                    </a:lnTo>
                    <a:lnTo>
                      <a:pt x="120" y="111"/>
                    </a:lnTo>
                    <a:close/>
                  </a:path>
                </a:pathLst>
              </a:custGeom>
              <a:solidFill>
                <a:srgbClr val="808080"/>
              </a:solidFill>
              <a:ln w="9525">
                <a:solidFill>
                  <a:srgbClr val="808080"/>
                </a:solidFill>
                <a:round/>
                <a:headEnd/>
                <a:tailEnd/>
              </a:ln>
            </p:spPr>
            <p:txBody>
              <a:bodyPr/>
              <a:lstStyle/>
              <a:p>
                <a:endParaRPr lang="en-US"/>
              </a:p>
            </p:txBody>
          </p:sp>
          <p:sp>
            <p:nvSpPr>
              <p:cNvPr id="57026" name="Line 914"/>
              <p:cNvSpPr>
                <a:spLocks noChangeShapeType="1"/>
              </p:cNvSpPr>
              <p:nvPr/>
            </p:nvSpPr>
            <p:spPr bwMode="auto">
              <a:xfrm>
                <a:off x="2399" y="1765"/>
                <a:ext cx="1261" cy="111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15" name="Group 915"/>
            <p:cNvGrpSpPr>
              <a:grpSpLocks/>
            </p:cNvGrpSpPr>
            <p:nvPr/>
          </p:nvGrpSpPr>
          <p:grpSpPr bwMode="auto">
            <a:xfrm>
              <a:off x="2862" y="1765"/>
              <a:ext cx="1349" cy="1204"/>
              <a:chOff x="2862" y="1765"/>
              <a:chExt cx="1349" cy="1204"/>
            </a:xfrm>
          </p:grpSpPr>
          <p:sp>
            <p:nvSpPr>
              <p:cNvPr id="57023"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55"/>
                    </a:lnTo>
                    <a:lnTo>
                      <a:pt x="24" y="23"/>
                    </a:lnTo>
                    <a:lnTo>
                      <a:pt x="48" y="0"/>
                    </a:lnTo>
                    <a:lnTo>
                      <a:pt x="120" y="119"/>
                    </a:lnTo>
                    <a:close/>
                  </a:path>
                </a:pathLst>
              </a:custGeom>
              <a:solidFill>
                <a:srgbClr val="808080"/>
              </a:solidFill>
              <a:ln w="9525">
                <a:solidFill>
                  <a:srgbClr val="808080"/>
                </a:solidFill>
                <a:round/>
                <a:headEnd/>
                <a:tailEnd/>
              </a:ln>
            </p:spPr>
            <p:txBody>
              <a:bodyPr/>
              <a:lstStyle/>
              <a:p>
                <a:endParaRPr lang="en-US"/>
              </a:p>
            </p:txBody>
          </p:sp>
          <p:sp>
            <p:nvSpPr>
              <p:cNvPr id="57024" name="Line 917"/>
              <p:cNvSpPr>
                <a:spLocks noChangeShapeType="1"/>
              </p:cNvSpPr>
              <p:nvPr/>
            </p:nvSpPr>
            <p:spPr bwMode="auto">
              <a:xfrm>
                <a:off x="2862" y="1765"/>
                <a:ext cx="1261" cy="111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16" name="Group 918"/>
            <p:cNvGrpSpPr>
              <a:grpSpLocks/>
            </p:cNvGrpSpPr>
            <p:nvPr/>
          </p:nvGrpSpPr>
          <p:grpSpPr bwMode="auto">
            <a:xfrm>
              <a:off x="2870" y="2990"/>
              <a:ext cx="886" cy="290"/>
              <a:chOff x="2870" y="2990"/>
              <a:chExt cx="886" cy="290"/>
            </a:xfrm>
          </p:grpSpPr>
          <p:sp>
            <p:nvSpPr>
              <p:cNvPr id="57021"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rgbClr val="808080"/>
              </a:solidFill>
              <a:ln w="9525">
                <a:solidFill>
                  <a:srgbClr val="808080"/>
                </a:solidFill>
                <a:round/>
                <a:headEnd/>
                <a:tailEnd/>
              </a:ln>
            </p:spPr>
            <p:txBody>
              <a:bodyPr/>
              <a:lstStyle/>
              <a:p>
                <a:endParaRPr lang="en-US"/>
              </a:p>
            </p:txBody>
          </p:sp>
          <p:sp>
            <p:nvSpPr>
              <p:cNvPr id="57022" name="Line 920"/>
              <p:cNvSpPr>
                <a:spLocks noChangeShapeType="1"/>
              </p:cNvSpPr>
              <p:nvPr/>
            </p:nvSpPr>
            <p:spPr bwMode="auto">
              <a:xfrm>
                <a:off x="2870" y="2990"/>
                <a:ext cx="766" cy="252"/>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17" name="Group 921"/>
            <p:cNvGrpSpPr>
              <a:grpSpLocks/>
            </p:cNvGrpSpPr>
            <p:nvPr/>
          </p:nvGrpSpPr>
          <p:grpSpPr bwMode="auto">
            <a:xfrm>
              <a:off x="2393" y="2993"/>
              <a:ext cx="437" cy="598"/>
              <a:chOff x="2393" y="2993"/>
              <a:chExt cx="437" cy="598"/>
            </a:xfrm>
          </p:grpSpPr>
          <p:sp>
            <p:nvSpPr>
              <p:cNvPr id="57019"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12"/>
                    </a:lnTo>
                    <a:lnTo>
                      <a:pt x="0" y="88"/>
                    </a:lnTo>
                    <a:lnTo>
                      <a:pt x="104" y="0"/>
                    </a:lnTo>
                    <a:close/>
                  </a:path>
                </a:pathLst>
              </a:custGeom>
              <a:solidFill>
                <a:srgbClr val="808080"/>
              </a:solidFill>
              <a:ln w="9525">
                <a:solidFill>
                  <a:srgbClr val="808080"/>
                </a:solidFill>
                <a:round/>
                <a:headEnd/>
                <a:tailEnd/>
              </a:ln>
            </p:spPr>
            <p:txBody>
              <a:bodyPr/>
              <a:lstStyle/>
              <a:p>
                <a:endParaRPr lang="en-US"/>
              </a:p>
            </p:txBody>
          </p:sp>
          <p:sp>
            <p:nvSpPr>
              <p:cNvPr id="57020" name="Line 923"/>
              <p:cNvSpPr>
                <a:spLocks noChangeShapeType="1"/>
              </p:cNvSpPr>
              <p:nvPr/>
            </p:nvSpPr>
            <p:spPr bwMode="auto">
              <a:xfrm flipV="1">
                <a:off x="2393" y="3097"/>
                <a:ext cx="362" cy="49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18" name="Group 924"/>
            <p:cNvGrpSpPr>
              <a:grpSpLocks/>
            </p:cNvGrpSpPr>
            <p:nvPr/>
          </p:nvGrpSpPr>
          <p:grpSpPr bwMode="auto">
            <a:xfrm>
              <a:off x="2854" y="2690"/>
              <a:ext cx="902" cy="596"/>
              <a:chOff x="2854" y="2690"/>
              <a:chExt cx="902" cy="596"/>
            </a:xfrm>
          </p:grpSpPr>
          <p:sp>
            <p:nvSpPr>
              <p:cNvPr id="57017"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80"/>
                    </a:lnTo>
                    <a:lnTo>
                      <a:pt x="0" y="48"/>
                    </a:lnTo>
                    <a:lnTo>
                      <a:pt x="136" y="0"/>
                    </a:lnTo>
                    <a:close/>
                  </a:path>
                </a:pathLst>
              </a:custGeom>
              <a:solidFill>
                <a:srgbClr val="808080"/>
              </a:solidFill>
              <a:ln w="9525">
                <a:solidFill>
                  <a:srgbClr val="808080"/>
                </a:solidFill>
                <a:round/>
                <a:headEnd/>
                <a:tailEnd/>
              </a:ln>
            </p:spPr>
            <p:txBody>
              <a:bodyPr/>
              <a:lstStyle/>
              <a:p>
                <a:endParaRPr lang="en-US"/>
              </a:p>
            </p:txBody>
          </p:sp>
          <p:sp>
            <p:nvSpPr>
              <p:cNvPr id="57018" name="Line 926"/>
              <p:cNvSpPr>
                <a:spLocks noChangeShapeType="1"/>
              </p:cNvSpPr>
              <p:nvPr/>
            </p:nvSpPr>
            <p:spPr bwMode="auto">
              <a:xfrm flipV="1">
                <a:off x="2854" y="2766"/>
                <a:ext cx="798" cy="520"/>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19" name="Group 927"/>
            <p:cNvGrpSpPr>
              <a:grpSpLocks/>
            </p:cNvGrpSpPr>
            <p:nvPr/>
          </p:nvGrpSpPr>
          <p:grpSpPr bwMode="auto">
            <a:xfrm>
              <a:off x="2862" y="1781"/>
              <a:ext cx="1349" cy="1188"/>
              <a:chOff x="2862" y="1781"/>
              <a:chExt cx="1349" cy="1188"/>
            </a:xfrm>
          </p:grpSpPr>
          <p:sp>
            <p:nvSpPr>
              <p:cNvPr id="57015"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0"/>
                    </a:moveTo>
                    <a:lnTo>
                      <a:pt x="40" y="111"/>
                    </a:lnTo>
                    <a:lnTo>
                      <a:pt x="16" y="87"/>
                    </a:lnTo>
                    <a:lnTo>
                      <a:pt x="0" y="64"/>
                    </a:lnTo>
                    <a:lnTo>
                      <a:pt x="120" y="0"/>
                    </a:lnTo>
                    <a:close/>
                  </a:path>
                </a:pathLst>
              </a:custGeom>
              <a:solidFill>
                <a:srgbClr val="808080"/>
              </a:solidFill>
              <a:ln w="9525">
                <a:solidFill>
                  <a:srgbClr val="808080"/>
                </a:solidFill>
                <a:round/>
                <a:headEnd/>
                <a:tailEnd/>
              </a:ln>
            </p:spPr>
            <p:txBody>
              <a:bodyPr/>
              <a:lstStyle/>
              <a:p>
                <a:endParaRPr lang="en-US"/>
              </a:p>
            </p:txBody>
          </p:sp>
          <p:sp>
            <p:nvSpPr>
              <p:cNvPr id="57016" name="Line 929"/>
              <p:cNvSpPr>
                <a:spLocks noChangeShapeType="1"/>
              </p:cNvSpPr>
              <p:nvPr/>
            </p:nvSpPr>
            <p:spPr bwMode="auto">
              <a:xfrm flipV="1">
                <a:off x="2862" y="1863"/>
                <a:ext cx="1253" cy="1106"/>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20" name="Group 930"/>
            <p:cNvGrpSpPr>
              <a:grpSpLocks/>
            </p:cNvGrpSpPr>
            <p:nvPr/>
          </p:nvGrpSpPr>
          <p:grpSpPr bwMode="auto">
            <a:xfrm>
              <a:off x="1944" y="2687"/>
              <a:ext cx="886" cy="282"/>
              <a:chOff x="1944" y="2687"/>
              <a:chExt cx="886" cy="282"/>
            </a:xfrm>
          </p:grpSpPr>
          <p:sp>
            <p:nvSpPr>
              <p:cNvPr id="57013"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rgbClr val="808080"/>
              </a:solidFill>
              <a:ln w="9525">
                <a:solidFill>
                  <a:srgbClr val="808080"/>
                </a:solidFill>
                <a:round/>
                <a:headEnd/>
                <a:tailEnd/>
              </a:ln>
            </p:spPr>
            <p:txBody>
              <a:bodyPr/>
              <a:lstStyle/>
              <a:p>
                <a:endParaRPr lang="en-US"/>
              </a:p>
            </p:txBody>
          </p:sp>
          <p:sp>
            <p:nvSpPr>
              <p:cNvPr id="57014" name="Line 932"/>
              <p:cNvSpPr>
                <a:spLocks noChangeShapeType="1"/>
              </p:cNvSpPr>
              <p:nvPr/>
            </p:nvSpPr>
            <p:spPr bwMode="auto">
              <a:xfrm>
                <a:off x="1944" y="2687"/>
                <a:ext cx="766"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21" name="Group 933"/>
            <p:cNvGrpSpPr>
              <a:grpSpLocks/>
            </p:cNvGrpSpPr>
            <p:nvPr/>
          </p:nvGrpSpPr>
          <p:grpSpPr bwMode="auto">
            <a:xfrm>
              <a:off x="1944" y="2395"/>
              <a:ext cx="1357" cy="1196"/>
              <a:chOff x="1944" y="2395"/>
              <a:chExt cx="1357" cy="1196"/>
            </a:xfrm>
          </p:grpSpPr>
          <p:sp>
            <p:nvSpPr>
              <p:cNvPr id="57011"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12">
                    <a:moveTo>
                      <a:pt x="128" y="0"/>
                    </a:moveTo>
                    <a:lnTo>
                      <a:pt x="48" y="112"/>
                    </a:lnTo>
                    <a:lnTo>
                      <a:pt x="24" y="88"/>
                    </a:lnTo>
                    <a:lnTo>
                      <a:pt x="0" y="64"/>
                    </a:lnTo>
                    <a:lnTo>
                      <a:pt x="128" y="0"/>
                    </a:lnTo>
                    <a:close/>
                  </a:path>
                </a:pathLst>
              </a:custGeom>
              <a:solidFill>
                <a:srgbClr val="808080"/>
              </a:solidFill>
              <a:ln w="9525">
                <a:solidFill>
                  <a:srgbClr val="808080"/>
                </a:solidFill>
                <a:round/>
                <a:headEnd/>
                <a:tailEnd/>
              </a:ln>
            </p:spPr>
            <p:txBody>
              <a:bodyPr/>
              <a:lstStyle/>
              <a:p>
                <a:endParaRPr lang="en-US"/>
              </a:p>
            </p:txBody>
          </p:sp>
          <p:sp>
            <p:nvSpPr>
              <p:cNvPr id="57012" name="Line 935"/>
              <p:cNvSpPr>
                <a:spLocks noChangeShapeType="1"/>
              </p:cNvSpPr>
              <p:nvPr/>
            </p:nvSpPr>
            <p:spPr bwMode="auto">
              <a:xfrm flipV="1">
                <a:off x="1944" y="2477"/>
                <a:ext cx="1261" cy="111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22" name="Group 936"/>
            <p:cNvGrpSpPr>
              <a:grpSpLocks/>
            </p:cNvGrpSpPr>
            <p:nvPr/>
          </p:nvGrpSpPr>
          <p:grpSpPr bwMode="auto">
            <a:xfrm>
              <a:off x="3317" y="3293"/>
              <a:ext cx="886" cy="282"/>
              <a:chOff x="3317" y="3293"/>
              <a:chExt cx="886" cy="282"/>
            </a:xfrm>
          </p:grpSpPr>
          <p:sp>
            <p:nvSpPr>
              <p:cNvPr id="57009"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1">
                    <a:moveTo>
                      <a:pt x="136" y="71"/>
                    </a:moveTo>
                    <a:lnTo>
                      <a:pt x="0" y="63"/>
                    </a:lnTo>
                    <a:lnTo>
                      <a:pt x="8" y="32"/>
                    </a:lnTo>
                    <a:lnTo>
                      <a:pt x="16" y="0"/>
                    </a:lnTo>
                    <a:lnTo>
                      <a:pt x="136" y="71"/>
                    </a:lnTo>
                    <a:close/>
                  </a:path>
                </a:pathLst>
              </a:custGeom>
              <a:solidFill>
                <a:srgbClr val="808080"/>
              </a:solidFill>
              <a:ln w="9525">
                <a:solidFill>
                  <a:srgbClr val="808080"/>
                </a:solidFill>
                <a:round/>
                <a:headEnd/>
                <a:tailEnd/>
              </a:ln>
            </p:spPr>
            <p:txBody>
              <a:bodyPr/>
              <a:lstStyle/>
              <a:p>
                <a:endParaRPr lang="en-US"/>
              </a:p>
            </p:txBody>
          </p:sp>
          <p:sp>
            <p:nvSpPr>
              <p:cNvPr id="57010" name="Line 938"/>
              <p:cNvSpPr>
                <a:spLocks noChangeShapeType="1"/>
              </p:cNvSpPr>
              <p:nvPr/>
            </p:nvSpPr>
            <p:spPr bwMode="auto">
              <a:xfrm>
                <a:off x="3317" y="3293"/>
                <a:ext cx="766"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23" name="Group 939"/>
            <p:cNvGrpSpPr>
              <a:grpSpLocks/>
            </p:cNvGrpSpPr>
            <p:nvPr/>
          </p:nvGrpSpPr>
          <p:grpSpPr bwMode="auto">
            <a:xfrm>
              <a:off x="3317" y="2682"/>
              <a:ext cx="1349" cy="619"/>
              <a:chOff x="3317" y="2682"/>
              <a:chExt cx="1349" cy="619"/>
            </a:xfrm>
          </p:grpSpPr>
          <p:sp>
            <p:nvSpPr>
              <p:cNvPr id="57007"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8">
                    <a:moveTo>
                      <a:pt x="136" y="0"/>
                    </a:moveTo>
                    <a:lnTo>
                      <a:pt x="32" y="88"/>
                    </a:lnTo>
                    <a:lnTo>
                      <a:pt x="16" y="56"/>
                    </a:lnTo>
                    <a:lnTo>
                      <a:pt x="0" y="32"/>
                    </a:lnTo>
                    <a:lnTo>
                      <a:pt x="136" y="0"/>
                    </a:lnTo>
                    <a:close/>
                  </a:path>
                </a:pathLst>
              </a:custGeom>
              <a:solidFill>
                <a:srgbClr val="808080"/>
              </a:solidFill>
              <a:ln w="9525">
                <a:solidFill>
                  <a:srgbClr val="808080"/>
                </a:solidFill>
                <a:round/>
                <a:headEnd/>
                <a:tailEnd/>
              </a:ln>
            </p:spPr>
            <p:txBody>
              <a:bodyPr/>
              <a:lstStyle/>
              <a:p>
                <a:endParaRPr lang="en-US"/>
              </a:p>
            </p:txBody>
          </p:sp>
          <p:sp>
            <p:nvSpPr>
              <p:cNvPr id="57008" name="Line 941"/>
              <p:cNvSpPr>
                <a:spLocks noChangeShapeType="1"/>
              </p:cNvSpPr>
              <p:nvPr/>
            </p:nvSpPr>
            <p:spPr bwMode="auto">
              <a:xfrm flipV="1">
                <a:off x="3317" y="2736"/>
                <a:ext cx="1237" cy="565"/>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24" name="Group 942"/>
            <p:cNvGrpSpPr>
              <a:grpSpLocks/>
            </p:cNvGrpSpPr>
            <p:nvPr/>
          </p:nvGrpSpPr>
          <p:grpSpPr bwMode="auto">
            <a:xfrm>
              <a:off x="3317" y="2387"/>
              <a:ext cx="886" cy="282"/>
              <a:chOff x="3317" y="2387"/>
              <a:chExt cx="886" cy="282"/>
            </a:xfrm>
          </p:grpSpPr>
          <p:sp>
            <p:nvSpPr>
              <p:cNvPr id="57005"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rgbClr val="808080"/>
              </a:solidFill>
              <a:ln w="9525">
                <a:solidFill>
                  <a:srgbClr val="808080"/>
                </a:solidFill>
                <a:round/>
                <a:headEnd/>
                <a:tailEnd/>
              </a:ln>
            </p:spPr>
            <p:txBody>
              <a:bodyPr/>
              <a:lstStyle/>
              <a:p>
                <a:endParaRPr lang="en-US"/>
              </a:p>
            </p:txBody>
          </p:sp>
          <p:sp>
            <p:nvSpPr>
              <p:cNvPr id="57006" name="Line 944"/>
              <p:cNvSpPr>
                <a:spLocks noChangeShapeType="1"/>
              </p:cNvSpPr>
              <p:nvPr/>
            </p:nvSpPr>
            <p:spPr bwMode="auto">
              <a:xfrm flipV="1">
                <a:off x="3317" y="2426"/>
                <a:ext cx="766" cy="243"/>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25" name="Group 945"/>
            <p:cNvGrpSpPr>
              <a:grpSpLocks/>
            </p:cNvGrpSpPr>
            <p:nvPr/>
          </p:nvGrpSpPr>
          <p:grpSpPr bwMode="auto">
            <a:xfrm>
              <a:off x="3780" y="2387"/>
              <a:ext cx="886" cy="282"/>
              <a:chOff x="3780" y="2387"/>
              <a:chExt cx="886" cy="282"/>
            </a:xfrm>
          </p:grpSpPr>
          <p:sp>
            <p:nvSpPr>
              <p:cNvPr id="57003"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0"/>
                    </a:moveTo>
                    <a:lnTo>
                      <a:pt x="24" y="72"/>
                    </a:lnTo>
                    <a:lnTo>
                      <a:pt x="16" y="40"/>
                    </a:lnTo>
                    <a:lnTo>
                      <a:pt x="0" y="8"/>
                    </a:lnTo>
                    <a:lnTo>
                      <a:pt x="144" y="0"/>
                    </a:lnTo>
                    <a:close/>
                  </a:path>
                </a:pathLst>
              </a:custGeom>
              <a:solidFill>
                <a:srgbClr val="808080"/>
              </a:solidFill>
              <a:ln w="9525">
                <a:solidFill>
                  <a:srgbClr val="808080"/>
                </a:solidFill>
                <a:round/>
                <a:headEnd/>
                <a:tailEnd/>
              </a:ln>
            </p:spPr>
            <p:txBody>
              <a:bodyPr/>
              <a:lstStyle/>
              <a:p>
                <a:endParaRPr lang="en-US"/>
              </a:p>
            </p:txBody>
          </p:sp>
          <p:sp>
            <p:nvSpPr>
              <p:cNvPr id="57004" name="Line 947"/>
              <p:cNvSpPr>
                <a:spLocks noChangeShapeType="1"/>
              </p:cNvSpPr>
              <p:nvPr/>
            </p:nvSpPr>
            <p:spPr bwMode="auto">
              <a:xfrm flipV="1">
                <a:off x="3780" y="2426"/>
                <a:ext cx="766" cy="243"/>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26" name="Group 948"/>
            <p:cNvGrpSpPr>
              <a:grpSpLocks/>
            </p:cNvGrpSpPr>
            <p:nvPr/>
          </p:nvGrpSpPr>
          <p:grpSpPr bwMode="auto">
            <a:xfrm>
              <a:off x="1473" y="2993"/>
              <a:ext cx="886" cy="291"/>
              <a:chOff x="1473" y="2993"/>
              <a:chExt cx="886" cy="291"/>
            </a:xfrm>
          </p:grpSpPr>
          <p:sp>
            <p:nvSpPr>
              <p:cNvPr id="57001"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rgbClr val="808080"/>
              </a:solidFill>
              <a:ln w="9525">
                <a:solidFill>
                  <a:srgbClr val="808080"/>
                </a:solidFill>
                <a:round/>
                <a:headEnd/>
                <a:tailEnd/>
              </a:ln>
            </p:spPr>
            <p:txBody>
              <a:bodyPr/>
              <a:lstStyle/>
              <a:p>
                <a:endParaRPr lang="en-US"/>
              </a:p>
            </p:txBody>
          </p:sp>
          <p:sp>
            <p:nvSpPr>
              <p:cNvPr id="57002" name="Line 950"/>
              <p:cNvSpPr>
                <a:spLocks noChangeShapeType="1"/>
              </p:cNvSpPr>
              <p:nvPr/>
            </p:nvSpPr>
            <p:spPr bwMode="auto">
              <a:xfrm flipV="1">
                <a:off x="1473" y="3032"/>
                <a:ext cx="766" cy="252"/>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27" name="Group 951"/>
            <p:cNvGrpSpPr>
              <a:grpSpLocks/>
            </p:cNvGrpSpPr>
            <p:nvPr/>
          </p:nvGrpSpPr>
          <p:grpSpPr bwMode="auto">
            <a:xfrm>
              <a:off x="1497" y="1765"/>
              <a:ext cx="878" cy="290"/>
              <a:chOff x="1497" y="1765"/>
              <a:chExt cx="878" cy="290"/>
            </a:xfrm>
          </p:grpSpPr>
          <p:sp>
            <p:nvSpPr>
              <p:cNvPr id="56999"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rgbClr val="808080"/>
              </a:solidFill>
              <a:ln w="9525">
                <a:solidFill>
                  <a:srgbClr val="808080"/>
                </a:solidFill>
                <a:round/>
                <a:headEnd/>
                <a:tailEnd/>
              </a:ln>
            </p:spPr>
            <p:txBody>
              <a:bodyPr/>
              <a:lstStyle/>
              <a:p>
                <a:endParaRPr lang="en-US"/>
              </a:p>
            </p:txBody>
          </p:sp>
          <p:sp>
            <p:nvSpPr>
              <p:cNvPr id="57000" name="Line 953"/>
              <p:cNvSpPr>
                <a:spLocks noChangeShapeType="1"/>
              </p:cNvSpPr>
              <p:nvPr/>
            </p:nvSpPr>
            <p:spPr bwMode="auto">
              <a:xfrm flipV="1">
                <a:off x="1497" y="1803"/>
                <a:ext cx="758" cy="252"/>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28" name="Group 954"/>
            <p:cNvGrpSpPr>
              <a:grpSpLocks/>
            </p:cNvGrpSpPr>
            <p:nvPr/>
          </p:nvGrpSpPr>
          <p:grpSpPr bwMode="auto">
            <a:xfrm>
              <a:off x="1938" y="1765"/>
              <a:ext cx="892" cy="1507"/>
              <a:chOff x="1938" y="1765"/>
              <a:chExt cx="892" cy="1507"/>
            </a:xfrm>
          </p:grpSpPr>
          <p:sp>
            <p:nvSpPr>
              <p:cNvPr id="56997"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7">
                    <a:moveTo>
                      <a:pt x="104" y="127"/>
                    </a:moveTo>
                    <a:lnTo>
                      <a:pt x="0" y="32"/>
                    </a:lnTo>
                    <a:lnTo>
                      <a:pt x="32" y="16"/>
                    </a:lnTo>
                    <a:lnTo>
                      <a:pt x="64" y="0"/>
                    </a:lnTo>
                    <a:lnTo>
                      <a:pt x="104" y="127"/>
                    </a:lnTo>
                    <a:close/>
                  </a:path>
                </a:pathLst>
              </a:custGeom>
              <a:solidFill>
                <a:srgbClr val="808080"/>
              </a:solidFill>
              <a:ln w="9525">
                <a:solidFill>
                  <a:srgbClr val="808080"/>
                </a:solidFill>
                <a:round/>
                <a:headEnd/>
                <a:tailEnd/>
              </a:ln>
            </p:spPr>
            <p:txBody>
              <a:bodyPr/>
              <a:lstStyle/>
              <a:p>
                <a:endParaRPr lang="en-US"/>
              </a:p>
            </p:txBody>
          </p:sp>
          <p:sp>
            <p:nvSpPr>
              <p:cNvPr id="56998" name="Line 956"/>
              <p:cNvSpPr>
                <a:spLocks noChangeShapeType="1"/>
              </p:cNvSpPr>
              <p:nvPr/>
            </p:nvSpPr>
            <p:spPr bwMode="auto">
              <a:xfrm>
                <a:off x="1938" y="1765"/>
                <a:ext cx="823" cy="140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29" name="Group 957"/>
            <p:cNvGrpSpPr>
              <a:grpSpLocks/>
            </p:cNvGrpSpPr>
            <p:nvPr/>
          </p:nvGrpSpPr>
          <p:grpSpPr bwMode="auto">
            <a:xfrm>
              <a:off x="1482" y="1781"/>
              <a:ext cx="438" cy="263"/>
              <a:chOff x="1482" y="1781"/>
              <a:chExt cx="438" cy="263"/>
            </a:xfrm>
          </p:grpSpPr>
          <p:sp>
            <p:nvSpPr>
              <p:cNvPr id="56992"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6993" name="Line 959"/>
              <p:cNvSpPr>
                <a:spLocks noChangeShapeType="1"/>
              </p:cNvSpPr>
              <p:nvPr/>
            </p:nvSpPr>
            <p:spPr bwMode="auto">
              <a:xfrm>
                <a:off x="1482" y="1781"/>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94" name="Line 960"/>
              <p:cNvSpPr>
                <a:spLocks noChangeShapeType="1"/>
              </p:cNvSpPr>
              <p:nvPr/>
            </p:nvSpPr>
            <p:spPr bwMode="auto">
              <a:xfrm>
                <a:off x="1577" y="183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95" name="Line 961"/>
              <p:cNvSpPr>
                <a:spLocks noChangeShapeType="1"/>
              </p:cNvSpPr>
              <p:nvPr/>
            </p:nvSpPr>
            <p:spPr bwMode="auto">
              <a:xfrm>
                <a:off x="1672" y="1892"/>
                <a:ext cx="72"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96" name="Line 962"/>
              <p:cNvSpPr>
                <a:spLocks noChangeShapeType="1"/>
              </p:cNvSpPr>
              <p:nvPr/>
            </p:nvSpPr>
            <p:spPr bwMode="auto">
              <a:xfrm>
                <a:off x="1768" y="1956"/>
                <a:ext cx="56"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30" name="Group 963"/>
            <p:cNvGrpSpPr>
              <a:grpSpLocks/>
            </p:cNvGrpSpPr>
            <p:nvPr/>
          </p:nvGrpSpPr>
          <p:grpSpPr bwMode="auto">
            <a:xfrm>
              <a:off x="1481" y="1789"/>
              <a:ext cx="455" cy="550"/>
              <a:chOff x="1481" y="1789"/>
              <a:chExt cx="455" cy="550"/>
            </a:xfrm>
          </p:grpSpPr>
          <p:sp>
            <p:nvSpPr>
              <p:cNvPr id="56985"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104">
                    <a:moveTo>
                      <a:pt x="96" y="104"/>
                    </a:moveTo>
                    <a:lnTo>
                      <a:pt x="0" y="32"/>
                    </a:lnTo>
                    <a:lnTo>
                      <a:pt x="24" y="16"/>
                    </a:lnTo>
                    <a:lnTo>
                      <a:pt x="48" y="0"/>
                    </a:lnTo>
                    <a:lnTo>
                      <a:pt x="96" y="104"/>
                    </a:lnTo>
                    <a:close/>
                  </a:path>
                </a:pathLst>
              </a:custGeom>
              <a:solidFill>
                <a:srgbClr val="808080"/>
              </a:solidFill>
              <a:ln w="9525">
                <a:solidFill>
                  <a:srgbClr val="808080"/>
                </a:solidFill>
                <a:round/>
                <a:headEnd/>
                <a:tailEnd/>
              </a:ln>
            </p:spPr>
            <p:txBody>
              <a:bodyPr/>
              <a:lstStyle/>
              <a:p>
                <a:endParaRPr lang="en-US"/>
              </a:p>
            </p:txBody>
          </p:sp>
          <p:sp>
            <p:nvSpPr>
              <p:cNvPr id="56986" name="Line 965"/>
              <p:cNvSpPr>
                <a:spLocks noChangeShapeType="1"/>
              </p:cNvSpPr>
              <p:nvPr/>
            </p:nvSpPr>
            <p:spPr bwMode="auto">
              <a:xfrm>
                <a:off x="1481" y="1789"/>
                <a:ext cx="55" cy="6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87" name="Line 966"/>
              <p:cNvSpPr>
                <a:spLocks noChangeShapeType="1"/>
              </p:cNvSpPr>
              <p:nvPr/>
            </p:nvSpPr>
            <p:spPr bwMode="auto">
              <a:xfrm>
                <a:off x="1552" y="1876"/>
                <a:ext cx="56" cy="6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88" name="Line 967"/>
              <p:cNvSpPr>
                <a:spLocks noChangeShapeType="1"/>
              </p:cNvSpPr>
              <p:nvPr/>
            </p:nvSpPr>
            <p:spPr bwMode="auto">
              <a:xfrm>
                <a:off x="1624" y="1964"/>
                <a:ext cx="56" cy="6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89" name="Line 968"/>
              <p:cNvSpPr>
                <a:spLocks noChangeShapeType="1"/>
              </p:cNvSpPr>
              <p:nvPr/>
            </p:nvSpPr>
            <p:spPr bwMode="auto">
              <a:xfrm>
                <a:off x="1696" y="2044"/>
                <a:ext cx="56" cy="7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90" name="Line 969"/>
              <p:cNvSpPr>
                <a:spLocks noChangeShapeType="1"/>
              </p:cNvSpPr>
              <p:nvPr/>
            </p:nvSpPr>
            <p:spPr bwMode="auto">
              <a:xfrm>
                <a:off x="1768" y="2132"/>
                <a:ext cx="56" cy="7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91" name="Line 970"/>
              <p:cNvSpPr>
                <a:spLocks noChangeShapeType="1"/>
              </p:cNvSpPr>
              <p:nvPr/>
            </p:nvSpPr>
            <p:spPr bwMode="auto">
              <a:xfrm>
                <a:off x="1840" y="2219"/>
                <a:ext cx="24"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31" name="Group 971"/>
            <p:cNvGrpSpPr>
              <a:grpSpLocks/>
            </p:cNvGrpSpPr>
            <p:nvPr/>
          </p:nvGrpSpPr>
          <p:grpSpPr bwMode="auto">
            <a:xfrm>
              <a:off x="1489" y="2084"/>
              <a:ext cx="439" cy="574"/>
              <a:chOff x="1489" y="2084"/>
              <a:chExt cx="439" cy="574"/>
            </a:xfrm>
          </p:grpSpPr>
          <p:sp>
            <p:nvSpPr>
              <p:cNvPr id="56978"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104"/>
                    </a:moveTo>
                    <a:lnTo>
                      <a:pt x="0" y="32"/>
                    </a:lnTo>
                    <a:lnTo>
                      <a:pt x="16" y="16"/>
                    </a:lnTo>
                    <a:lnTo>
                      <a:pt x="40" y="0"/>
                    </a:lnTo>
                    <a:lnTo>
                      <a:pt x="88" y="104"/>
                    </a:lnTo>
                    <a:close/>
                  </a:path>
                </a:pathLst>
              </a:custGeom>
              <a:solidFill>
                <a:srgbClr val="808080"/>
              </a:solidFill>
              <a:ln w="9525">
                <a:solidFill>
                  <a:srgbClr val="808080"/>
                </a:solidFill>
                <a:round/>
                <a:headEnd/>
                <a:tailEnd/>
              </a:ln>
            </p:spPr>
            <p:txBody>
              <a:bodyPr/>
              <a:lstStyle/>
              <a:p>
                <a:endParaRPr lang="en-US"/>
              </a:p>
            </p:txBody>
          </p:sp>
          <p:sp>
            <p:nvSpPr>
              <p:cNvPr id="56979" name="Line 973"/>
              <p:cNvSpPr>
                <a:spLocks noChangeShapeType="1"/>
              </p:cNvSpPr>
              <p:nvPr/>
            </p:nvSpPr>
            <p:spPr bwMode="auto">
              <a:xfrm>
                <a:off x="1489" y="2084"/>
                <a:ext cx="55" cy="7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80" name="Line 974"/>
              <p:cNvSpPr>
                <a:spLocks noChangeShapeType="1"/>
              </p:cNvSpPr>
              <p:nvPr/>
            </p:nvSpPr>
            <p:spPr bwMode="auto">
              <a:xfrm>
                <a:off x="1553" y="2172"/>
                <a:ext cx="55" cy="7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81" name="Line 975"/>
              <p:cNvSpPr>
                <a:spLocks noChangeShapeType="1"/>
              </p:cNvSpPr>
              <p:nvPr/>
            </p:nvSpPr>
            <p:spPr bwMode="auto">
              <a:xfrm>
                <a:off x="1624" y="2259"/>
                <a:ext cx="56" cy="7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82" name="Line 976"/>
              <p:cNvSpPr>
                <a:spLocks noChangeShapeType="1"/>
              </p:cNvSpPr>
              <p:nvPr/>
            </p:nvSpPr>
            <p:spPr bwMode="auto">
              <a:xfrm>
                <a:off x="1688" y="2347"/>
                <a:ext cx="56" cy="7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83" name="Line 977"/>
              <p:cNvSpPr>
                <a:spLocks noChangeShapeType="1"/>
              </p:cNvSpPr>
              <p:nvPr/>
            </p:nvSpPr>
            <p:spPr bwMode="auto">
              <a:xfrm>
                <a:off x="1760" y="2443"/>
                <a:ext cx="56" cy="63"/>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84" name="Line 978"/>
              <p:cNvSpPr>
                <a:spLocks noChangeShapeType="1"/>
              </p:cNvSpPr>
              <p:nvPr/>
            </p:nvSpPr>
            <p:spPr bwMode="auto">
              <a:xfrm>
                <a:off x="1824" y="2531"/>
                <a:ext cx="32"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32" name="Group 979"/>
            <p:cNvGrpSpPr>
              <a:grpSpLocks/>
            </p:cNvGrpSpPr>
            <p:nvPr/>
          </p:nvGrpSpPr>
          <p:grpSpPr bwMode="auto">
            <a:xfrm>
              <a:off x="1481" y="2084"/>
              <a:ext cx="447" cy="574"/>
              <a:chOff x="1481" y="2084"/>
              <a:chExt cx="447" cy="574"/>
            </a:xfrm>
          </p:grpSpPr>
          <p:sp>
            <p:nvSpPr>
              <p:cNvPr id="56971"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16" y="88"/>
                    </a:lnTo>
                    <a:lnTo>
                      <a:pt x="0" y="72"/>
                    </a:lnTo>
                    <a:lnTo>
                      <a:pt x="88" y="0"/>
                    </a:lnTo>
                    <a:close/>
                  </a:path>
                </a:pathLst>
              </a:custGeom>
              <a:solidFill>
                <a:srgbClr val="808080"/>
              </a:solidFill>
              <a:ln w="9525">
                <a:solidFill>
                  <a:srgbClr val="808080"/>
                </a:solidFill>
                <a:round/>
                <a:headEnd/>
                <a:tailEnd/>
              </a:ln>
            </p:spPr>
            <p:txBody>
              <a:bodyPr/>
              <a:lstStyle/>
              <a:p>
                <a:endParaRPr lang="en-US"/>
              </a:p>
            </p:txBody>
          </p:sp>
          <p:sp>
            <p:nvSpPr>
              <p:cNvPr id="56972" name="Line 981"/>
              <p:cNvSpPr>
                <a:spLocks noChangeShapeType="1"/>
              </p:cNvSpPr>
              <p:nvPr/>
            </p:nvSpPr>
            <p:spPr bwMode="auto">
              <a:xfrm flipV="1">
                <a:off x="1481" y="2588"/>
                <a:ext cx="55" cy="7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73" name="Line 982"/>
              <p:cNvSpPr>
                <a:spLocks noChangeShapeType="1"/>
              </p:cNvSpPr>
              <p:nvPr/>
            </p:nvSpPr>
            <p:spPr bwMode="auto">
              <a:xfrm flipV="1">
                <a:off x="1553" y="2500"/>
                <a:ext cx="47" cy="7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74" name="Line 983"/>
              <p:cNvSpPr>
                <a:spLocks noChangeShapeType="1"/>
              </p:cNvSpPr>
              <p:nvPr/>
            </p:nvSpPr>
            <p:spPr bwMode="auto">
              <a:xfrm flipV="1">
                <a:off x="1616" y="2412"/>
                <a:ext cx="56" cy="7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75" name="Line 984"/>
              <p:cNvSpPr>
                <a:spLocks noChangeShapeType="1"/>
              </p:cNvSpPr>
              <p:nvPr/>
            </p:nvSpPr>
            <p:spPr bwMode="auto">
              <a:xfrm flipV="1">
                <a:off x="1688" y="2323"/>
                <a:ext cx="56" cy="7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76" name="Line 985"/>
              <p:cNvSpPr>
                <a:spLocks noChangeShapeType="1"/>
              </p:cNvSpPr>
              <p:nvPr/>
            </p:nvSpPr>
            <p:spPr bwMode="auto">
              <a:xfrm flipV="1">
                <a:off x="1752" y="2236"/>
                <a:ext cx="56" cy="7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77" name="Line 986"/>
              <p:cNvSpPr>
                <a:spLocks noChangeShapeType="1"/>
              </p:cNvSpPr>
              <p:nvPr/>
            </p:nvSpPr>
            <p:spPr bwMode="auto">
              <a:xfrm flipV="1">
                <a:off x="1824" y="2172"/>
                <a:ext cx="32"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33" name="Group 987"/>
            <p:cNvGrpSpPr>
              <a:grpSpLocks/>
            </p:cNvGrpSpPr>
            <p:nvPr/>
          </p:nvGrpSpPr>
          <p:grpSpPr bwMode="auto">
            <a:xfrm>
              <a:off x="1944" y="2076"/>
              <a:ext cx="447" cy="263"/>
              <a:chOff x="1944" y="2076"/>
              <a:chExt cx="447" cy="263"/>
            </a:xfrm>
          </p:grpSpPr>
          <p:sp>
            <p:nvSpPr>
              <p:cNvPr id="56966"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rgbClr val="808080"/>
              </a:solidFill>
              <a:ln w="9525">
                <a:solidFill>
                  <a:srgbClr val="808080"/>
                </a:solidFill>
                <a:round/>
                <a:headEnd/>
                <a:tailEnd/>
              </a:ln>
            </p:spPr>
            <p:txBody>
              <a:bodyPr/>
              <a:lstStyle/>
              <a:p>
                <a:endParaRPr lang="en-US"/>
              </a:p>
            </p:txBody>
          </p:sp>
          <p:sp>
            <p:nvSpPr>
              <p:cNvPr id="56967" name="Line 989"/>
              <p:cNvSpPr>
                <a:spLocks noChangeShapeType="1"/>
              </p:cNvSpPr>
              <p:nvPr/>
            </p:nvSpPr>
            <p:spPr bwMode="auto">
              <a:xfrm flipV="1">
                <a:off x="1944" y="2292"/>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68" name="Line 990"/>
              <p:cNvSpPr>
                <a:spLocks noChangeShapeType="1"/>
              </p:cNvSpPr>
              <p:nvPr/>
            </p:nvSpPr>
            <p:spPr bwMode="auto">
              <a:xfrm flipV="1">
                <a:off x="2040" y="2236"/>
                <a:ext cx="79"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69" name="Line 991"/>
              <p:cNvSpPr>
                <a:spLocks noChangeShapeType="1"/>
              </p:cNvSpPr>
              <p:nvPr/>
            </p:nvSpPr>
            <p:spPr bwMode="auto">
              <a:xfrm flipV="1">
                <a:off x="2136" y="2180"/>
                <a:ext cx="79"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70" name="Line 992"/>
              <p:cNvSpPr>
                <a:spLocks noChangeShapeType="1"/>
              </p:cNvSpPr>
              <p:nvPr/>
            </p:nvSpPr>
            <p:spPr bwMode="auto">
              <a:xfrm flipV="1">
                <a:off x="2231" y="2133"/>
                <a:ext cx="64"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34" name="Group 993"/>
            <p:cNvGrpSpPr>
              <a:grpSpLocks/>
            </p:cNvGrpSpPr>
            <p:nvPr/>
          </p:nvGrpSpPr>
          <p:grpSpPr bwMode="auto">
            <a:xfrm>
              <a:off x="1944" y="1781"/>
              <a:ext cx="431" cy="263"/>
              <a:chOff x="1944" y="1781"/>
              <a:chExt cx="431" cy="263"/>
            </a:xfrm>
          </p:grpSpPr>
          <p:sp>
            <p:nvSpPr>
              <p:cNvPr id="56961"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rgbClr val="808080"/>
              </a:solidFill>
              <a:ln w="9525">
                <a:solidFill>
                  <a:srgbClr val="808080"/>
                </a:solidFill>
                <a:round/>
                <a:headEnd/>
                <a:tailEnd/>
              </a:ln>
            </p:spPr>
            <p:txBody>
              <a:bodyPr/>
              <a:lstStyle/>
              <a:p>
                <a:endParaRPr lang="en-US"/>
              </a:p>
            </p:txBody>
          </p:sp>
          <p:sp>
            <p:nvSpPr>
              <p:cNvPr id="56962" name="Line 995"/>
              <p:cNvSpPr>
                <a:spLocks noChangeShapeType="1"/>
              </p:cNvSpPr>
              <p:nvPr/>
            </p:nvSpPr>
            <p:spPr bwMode="auto">
              <a:xfrm flipV="1">
                <a:off x="1944" y="199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63" name="Line 996"/>
              <p:cNvSpPr>
                <a:spLocks noChangeShapeType="1"/>
              </p:cNvSpPr>
              <p:nvPr/>
            </p:nvSpPr>
            <p:spPr bwMode="auto">
              <a:xfrm flipV="1">
                <a:off x="2040" y="1941"/>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64" name="Line 997"/>
              <p:cNvSpPr>
                <a:spLocks noChangeShapeType="1"/>
              </p:cNvSpPr>
              <p:nvPr/>
            </p:nvSpPr>
            <p:spPr bwMode="auto">
              <a:xfrm flipV="1">
                <a:off x="2136" y="1885"/>
                <a:ext cx="71"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65" name="Line 998"/>
              <p:cNvSpPr>
                <a:spLocks noChangeShapeType="1"/>
              </p:cNvSpPr>
              <p:nvPr/>
            </p:nvSpPr>
            <p:spPr bwMode="auto">
              <a:xfrm flipV="1">
                <a:off x="2232" y="1837"/>
                <a:ext cx="47"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35" name="Group 999"/>
            <p:cNvGrpSpPr>
              <a:grpSpLocks/>
            </p:cNvGrpSpPr>
            <p:nvPr/>
          </p:nvGrpSpPr>
          <p:grpSpPr bwMode="auto">
            <a:xfrm>
              <a:off x="2415" y="1781"/>
              <a:ext cx="423" cy="271"/>
              <a:chOff x="2415" y="1781"/>
              <a:chExt cx="423" cy="271"/>
            </a:xfrm>
          </p:grpSpPr>
          <p:sp>
            <p:nvSpPr>
              <p:cNvPr id="56956"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6957" name="Line 1001"/>
              <p:cNvSpPr>
                <a:spLocks noChangeShapeType="1"/>
              </p:cNvSpPr>
              <p:nvPr/>
            </p:nvSpPr>
            <p:spPr bwMode="auto">
              <a:xfrm flipV="1">
                <a:off x="2415" y="2004"/>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58" name="Line 1002"/>
              <p:cNvSpPr>
                <a:spLocks noChangeShapeType="1"/>
              </p:cNvSpPr>
              <p:nvPr/>
            </p:nvSpPr>
            <p:spPr bwMode="auto">
              <a:xfrm flipV="1">
                <a:off x="2511" y="1949"/>
                <a:ext cx="71"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59" name="Line 1003"/>
              <p:cNvSpPr>
                <a:spLocks noChangeShapeType="1"/>
              </p:cNvSpPr>
              <p:nvPr/>
            </p:nvSpPr>
            <p:spPr bwMode="auto">
              <a:xfrm flipV="1">
                <a:off x="2607" y="1885"/>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60" name="Line 1004"/>
              <p:cNvSpPr>
                <a:spLocks noChangeShapeType="1"/>
              </p:cNvSpPr>
              <p:nvPr/>
            </p:nvSpPr>
            <p:spPr bwMode="auto">
              <a:xfrm flipV="1">
                <a:off x="2696" y="1846"/>
                <a:ext cx="46" cy="2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36" name="Group 1005"/>
            <p:cNvGrpSpPr>
              <a:grpSpLocks/>
            </p:cNvGrpSpPr>
            <p:nvPr/>
          </p:nvGrpSpPr>
          <p:grpSpPr bwMode="auto">
            <a:xfrm>
              <a:off x="2886" y="1773"/>
              <a:ext cx="415" cy="271"/>
              <a:chOff x="2886" y="1773"/>
              <a:chExt cx="415" cy="271"/>
            </a:xfrm>
          </p:grpSpPr>
          <p:sp>
            <p:nvSpPr>
              <p:cNvPr id="56951"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6952" name="Line 1007"/>
              <p:cNvSpPr>
                <a:spLocks noChangeShapeType="1"/>
              </p:cNvSpPr>
              <p:nvPr/>
            </p:nvSpPr>
            <p:spPr bwMode="auto">
              <a:xfrm flipV="1">
                <a:off x="2886" y="1996"/>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53" name="Line 1008"/>
              <p:cNvSpPr>
                <a:spLocks noChangeShapeType="1"/>
              </p:cNvSpPr>
              <p:nvPr/>
            </p:nvSpPr>
            <p:spPr bwMode="auto">
              <a:xfrm flipV="1">
                <a:off x="2982" y="1933"/>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54" name="Line 1009"/>
              <p:cNvSpPr>
                <a:spLocks noChangeShapeType="1"/>
              </p:cNvSpPr>
              <p:nvPr/>
            </p:nvSpPr>
            <p:spPr bwMode="auto">
              <a:xfrm flipV="1">
                <a:off x="3070" y="1877"/>
                <a:ext cx="79"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55" name="Line 1010"/>
              <p:cNvSpPr>
                <a:spLocks noChangeShapeType="1"/>
              </p:cNvSpPr>
              <p:nvPr/>
            </p:nvSpPr>
            <p:spPr bwMode="auto">
              <a:xfrm flipV="1">
                <a:off x="3165" y="1838"/>
                <a:ext cx="40" cy="23"/>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37" name="Group 1011"/>
            <p:cNvGrpSpPr>
              <a:grpSpLocks/>
            </p:cNvGrpSpPr>
            <p:nvPr/>
          </p:nvGrpSpPr>
          <p:grpSpPr bwMode="auto">
            <a:xfrm>
              <a:off x="3325" y="1773"/>
              <a:ext cx="423" cy="271"/>
              <a:chOff x="3325" y="1773"/>
              <a:chExt cx="423" cy="271"/>
            </a:xfrm>
          </p:grpSpPr>
          <p:sp>
            <p:nvSpPr>
              <p:cNvPr id="56946"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6947" name="Line 1013"/>
              <p:cNvSpPr>
                <a:spLocks noChangeShapeType="1"/>
              </p:cNvSpPr>
              <p:nvPr/>
            </p:nvSpPr>
            <p:spPr bwMode="auto">
              <a:xfrm flipV="1">
                <a:off x="3325" y="1996"/>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48" name="Line 1014"/>
              <p:cNvSpPr>
                <a:spLocks noChangeShapeType="1"/>
              </p:cNvSpPr>
              <p:nvPr/>
            </p:nvSpPr>
            <p:spPr bwMode="auto">
              <a:xfrm flipV="1">
                <a:off x="3421" y="1940"/>
                <a:ext cx="72" cy="4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49" name="Line 1015"/>
              <p:cNvSpPr>
                <a:spLocks noChangeShapeType="1"/>
              </p:cNvSpPr>
              <p:nvPr/>
            </p:nvSpPr>
            <p:spPr bwMode="auto">
              <a:xfrm flipV="1">
                <a:off x="3517" y="187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50" name="Line 1016"/>
              <p:cNvSpPr>
                <a:spLocks noChangeShapeType="1"/>
              </p:cNvSpPr>
              <p:nvPr/>
            </p:nvSpPr>
            <p:spPr bwMode="auto">
              <a:xfrm flipV="1">
                <a:off x="3604" y="1838"/>
                <a:ext cx="48" cy="23"/>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38" name="Group 1017"/>
            <p:cNvGrpSpPr>
              <a:grpSpLocks/>
            </p:cNvGrpSpPr>
            <p:nvPr/>
          </p:nvGrpSpPr>
          <p:grpSpPr bwMode="auto">
            <a:xfrm>
              <a:off x="2878" y="2379"/>
              <a:ext cx="407" cy="287"/>
              <a:chOff x="2878" y="2379"/>
              <a:chExt cx="407" cy="287"/>
            </a:xfrm>
          </p:grpSpPr>
          <p:sp>
            <p:nvSpPr>
              <p:cNvPr id="56941"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6942" name="Line 1019"/>
              <p:cNvSpPr>
                <a:spLocks noChangeShapeType="1"/>
              </p:cNvSpPr>
              <p:nvPr/>
            </p:nvSpPr>
            <p:spPr bwMode="auto">
              <a:xfrm flipV="1">
                <a:off x="2878" y="2618"/>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43" name="Line 1020"/>
              <p:cNvSpPr>
                <a:spLocks noChangeShapeType="1"/>
              </p:cNvSpPr>
              <p:nvPr/>
            </p:nvSpPr>
            <p:spPr bwMode="auto">
              <a:xfrm flipV="1">
                <a:off x="2967" y="2556"/>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44" name="Line 1021"/>
              <p:cNvSpPr>
                <a:spLocks noChangeShapeType="1"/>
              </p:cNvSpPr>
              <p:nvPr/>
            </p:nvSpPr>
            <p:spPr bwMode="auto">
              <a:xfrm flipV="1">
                <a:off x="3062" y="2491"/>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45" name="Line 1022"/>
              <p:cNvSpPr>
                <a:spLocks noChangeShapeType="1"/>
              </p:cNvSpPr>
              <p:nvPr/>
            </p:nvSpPr>
            <p:spPr bwMode="auto">
              <a:xfrm flipV="1">
                <a:off x="3149" y="2443"/>
                <a:ext cx="40"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39" name="Group 1023"/>
            <p:cNvGrpSpPr>
              <a:grpSpLocks/>
            </p:cNvGrpSpPr>
            <p:nvPr/>
          </p:nvGrpSpPr>
          <p:grpSpPr bwMode="auto">
            <a:xfrm>
              <a:off x="2878" y="2076"/>
              <a:ext cx="415" cy="279"/>
              <a:chOff x="2878" y="2076"/>
              <a:chExt cx="415" cy="279"/>
            </a:xfrm>
          </p:grpSpPr>
          <p:sp>
            <p:nvSpPr>
              <p:cNvPr id="56936"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6937" name="Line 1025"/>
              <p:cNvSpPr>
                <a:spLocks noChangeShapeType="1"/>
              </p:cNvSpPr>
              <p:nvPr/>
            </p:nvSpPr>
            <p:spPr bwMode="auto">
              <a:xfrm flipV="1">
                <a:off x="2878" y="2307"/>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38" name="Line 1026"/>
              <p:cNvSpPr>
                <a:spLocks noChangeShapeType="1"/>
              </p:cNvSpPr>
              <p:nvPr/>
            </p:nvSpPr>
            <p:spPr bwMode="auto">
              <a:xfrm flipV="1">
                <a:off x="2975" y="2245"/>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39" name="Line 1027"/>
              <p:cNvSpPr>
                <a:spLocks noChangeShapeType="1"/>
              </p:cNvSpPr>
              <p:nvPr/>
            </p:nvSpPr>
            <p:spPr bwMode="auto">
              <a:xfrm flipV="1">
                <a:off x="3062" y="2180"/>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40" name="Line 1028"/>
              <p:cNvSpPr>
                <a:spLocks noChangeShapeType="1"/>
              </p:cNvSpPr>
              <p:nvPr/>
            </p:nvSpPr>
            <p:spPr bwMode="auto">
              <a:xfrm flipV="1">
                <a:off x="3157" y="2141"/>
                <a:ext cx="40"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40" name="Group 1029"/>
            <p:cNvGrpSpPr>
              <a:grpSpLocks/>
            </p:cNvGrpSpPr>
            <p:nvPr/>
          </p:nvGrpSpPr>
          <p:grpSpPr bwMode="auto">
            <a:xfrm>
              <a:off x="2415" y="2068"/>
              <a:ext cx="431" cy="279"/>
              <a:chOff x="2415" y="2068"/>
              <a:chExt cx="431" cy="279"/>
            </a:xfrm>
          </p:grpSpPr>
          <p:sp>
            <p:nvSpPr>
              <p:cNvPr id="56931"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6932" name="Line 1031"/>
              <p:cNvSpPr>
                <a:spLocks noChangeShapeType="1"/>
              </p:cNvSpPr>
              <p:nvPr/>
            </p:nvSpPr>
            <p:spPr bwMode="auto">
              <a:xfrm flipV="1">
                <a:off x="2415" y="2299"/>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33" name="Line 1032"/>
              <p:cNvSpPr>
                <a:spLocks noChangeShapeType="1"/>
              </p:cNvSpPr>
              <p:nvPr/>
            </p:nvSpPr>
            <p:spPr bwMode="auto">
              <a:xfrm flipV="1">
                <a:off x="2512" y="2237"/>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34" name="Line 1033"/>
              <p:cNvSpPr>
                <a:spLocks noChangeShapeType="1"/>
              </p:cNvSpPr>
              <p:nvPr/>
            </p:nvSpPr>
            <p:spPr bwMode="auto">
              <a:xfrm flipV="1">
                <a:off x="2599" y="2180"/>
                <a:ext cx="79"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35" name="Line 1034"/>
              <p:cNvSpPr>
                <a:spLocks noChangeShapeType="1"/>
              </p:cNvSpPr>
              <p:nvPr/>
            </p:nvSpPr>
            <p:spPr bwMode="auto">
              <a:xfrm flipV="1">
                <a:off x="2694" y="2132"/>
                <a:ext cx="56"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41" name="Group 1035"/>
            <p:cNvGrpSpPr>
              <a:grpSpLocks/>
            </p:cNvGrpSpPr>
            <p:nvPr/>
          </p:nvGrpSpPr>
          <p:grpSpPr bwMode="auto">
            <a:xfrm>
              <a:off x="2399" y="2387"/>
              <a:ext cx="439" cy="582"/>
              <a:chOff x="2399" y="2387"/>
              <a:chExt cx="439" cy="582"/>
            </a:xfrm>
          </p:grpSpPr>
          <p:sp>
            <p:nvSpPr>
              <p:cNvPr id="56924"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24" y="88"/>
                    </a:lnTo>
                    <a:lnTo>
                      <a:pt x="0" y="72"/>
                    </a:lnTo>
                    <a:lnTo>
                      <a:pt x="88" y="0"/>
                    </a:lnTo>
                    <a:close/>
                  </a:path>
                </a:pathLst>
              </a:custGeom>
              <a:solidFill>
                <a:srgbClr val="808080"/>
              </a:solidFill>
              <a:ln w="9525">
                <a:solidFill>
                  <a:srgbClr val="808080"/>
                </a:solidFill>
                <a:round/>
                <a:headEnd/>
                <a:tailEnd/>
              </a:ln>
            </p:spPr>
            <p:txBody>
              <a:bodyPr/>
              <a:lstStyle/>
              <a:p>
                <a:endParaRPr lang="en-US"/>
              </a:p>
            </p:txBody>
          </p:sp>
          <p:sp>
            <p:nvSpPr>
              <p:cNvPr id="56925" name="Line 1037"/>
              <p:cNvSpPr>
                <a:spLocks noChangeShapeType="1"/>
              </p:cNvSpPr>
              <p:nvPr/>
            </p:nvSpPr>
            <p:spPr bwMode="auto">
              <a:xfrm flipV="1">
                <a:off x="2399" y="2898"/>
                <a:ext cx="56" cy="7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26" name="Line 1038"/>
              <p:cNvSpPr>
                <a:spLocks noChangeShapeType="1"/>
              </p:cNvSpPr>
              <p:nvPr/>
            </p:nvSpPr>
            <p:spPr bwMode="auto">
              <a:xfrm flipV="1">
                <a:off x="2463" y="2811"/>
                <a:ext cx="55" cy="7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27" name="Line 1039"/>
              <p:cNvSpPr>
                <a:spLocks noChangeShapeType="1"/>
              </p:cNvSpPr>
              <p:nvPr/>
            </p:nvSpPr>
            <p:spPr bwMode="auto">
              <a:xfrm flipV="1">
                <a:off x="2535" y="2724"/>
                <a:ext cx="47" cy="7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28" name="Line 1040"/>
              <p:cNvSpPr>
                <a:spLocks noChangeShapeType="1"/>
              </p:cNvSpPr>
              <p:nvPr/>
            </p:nvSpPr>
            <p:spPr bwMode="auto">
              <a:xfrm flipV="1">
                <a:off x="2598" y="2634"/>
                <a:ext cx="56" cy="6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29" name="Line 1041"/>
              <p:cNvSpPr>
                <a:spLocks noChangeShapeType="1"/>
              </p:cNvSpPr>
              <p:nvPr/>
            </p:nvSpPr>
            <p:spPr bwMode="auto">
              <a:xfrm flipV="1">
                <a:off x="2670" y="2539"/>
                <a:ext cx="48" cy="7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30" name="Line 1042"/>
              <p:cNvSpPr>
                <a:spLocks noChangeShapeType="1"/>
              </p:cNvSpPr>
              <p:nvPr/>
            </p:nvSpPr>
            <p:spPr bwMode="auto">
              <a:xfrm flipV="1">
                <a:off x="2734" y="2476"/>
                <a:ext cx="40"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42" name="Group 1043"/>
            <p:cNvGrpSpPr>
              <a:grpSpLocks/>
            </p:cNvGrpSpPr>
            <p:nvPr/>
          </p:nvGrpSpPr>
          <p:grpSpPr bwMode="auto">
            <a:xfrm>
              <a:off x="1498" y="3296"/>
              <a:ext cx="406" cy="287"/>
              <a:chOff x="1498" y="3296"/>
              <a:chExt cx="406" cy="287"/>
            </a:xfrm>
          </p:grpSpPr>
          <p:sp>
            <p:nvSpPr>
              <p:cNvPr id="56919"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6920" name="Line 1045"/>
              <p:cNvSpPr>
                <a:spLocks noChangeShapeType="1"/>
              </p:cNvSpPr>
              <p:nvPr/>
            </p:nvSpPr>
            <p:spPr bwMode="auto">
              <a:xfrm flipV="1">
                <a:off x="1498" y="3537"/>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21" name="Line 1046"/>
              <p:cNvSpPr>
                <a:spLocks noChangeShapeType="1"/>
              </p:cNvSpPr>
              <p:nvPr/>
            </p:nvSpPr>
            <p:spPr bwMode="auto">
              <a:xfrm flipV="1">
                <a:off x="1584" y="3473"/>
                <a:ext cx="72"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22" name="Line 1047"/>
              <p:cNvSpPr>
                <a:spLocks noChangeShapeType="1"/>
              </p:cNvSpPr>
              <p:nvPr/>
            </p:nvSpPr>
            <p:spPr bwMode="auto">
              <a:xfrm flipV="1">
                <a:off x="1680" y="3408"/>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23" name="Line 1048"/>
              <p:cNvSpPr>
                <a:spLocks noChangeShapeType="1"/>
              </p:cNvSpPr>
              <p:nvPr/>
            </p:nvSpPr>
            <p:spPr bwMode="auto">
              <a:xfrm flipV="1">
                <a:off x="1768" y="3360"/>
                <a:ext cx="40"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43" name="Group 1049"/>
            <p:cNvGrpSpPr>
              <a:grpSpLocks/>
            </p:cNvGrpSpPr>
            <p:nvPr/>
          </p:nvGrpSpPr>
          <p:grpSpPr bwMode="auto">
            <a:xfrm>
              <a:off x="1489" y="2690"/>
              <a:ext cx="423" cy="279"/>
              <a:chOff x="1489" y="2690"/>
              <a:chExt cx="423" cy="279"/>
            </a:xfrm>
          </p:grpSpPr>
          <p:sp>
            <p:nvSpPr>
              <p:cNvPr id="56914"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6915" name="Line 1051"/>
              <p:cNvSpPr>
                <a:spLocks noChangeShapeType="1"/>
              </p:cNvSpPr>
              <p:nvPr/>
            </p:nvSpPr>
            <p:spPr bwMode="auto">
              <a:xfrm flipV="1">
                <a:off x="1489" y="2922"/>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16" name="Line 1052"/>
              <p:cNvSpPr>
                <a:spLocks noChangeShapeType="1"/>
              </p:cNvSpPr>
              <p:nvPr/>
            </p:nvSpPr>
            <p:spPr bwMode="auto">
              <a:xfrm flipV="1">
                <a:off x="1585" y="2858"/>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17" name="Line 1053"/>
              <p:cNvSpPr>
                <a:spLocks noChangeShapeType="1"/>
              </p:cNvSpPr>
              <p:nvPr/>
            </p:nvSpPr>
            <p:spPr bwMode="auto">
              <a:xfrm flipV="1">
                <a:off x="1672" y="2803"/>
                <a:ext cx="80"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18" name="Line 1054"/>
              <p:cNvSpPr>
                <a:spLocks noChangeShapeType="1"/>
              </p:cNvSpPr>
              <p:nvPr/>
            </p:nvSpPr>
            <p:spPr bwMode="auto">
              <a:xfrm flipV="1">
                <a:off x="1768" y="2754"/>
                <a:ext cx="48"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44" name="Group 1055"/>
            <p:cNvGrpSpPr>
              <a:grpSpLocks/>
            </p:cNvGrpSpPr>
            <p:nvPr/>
          </p:nvGrpSpPr>
          <p:grpSpPr bwMode="auto">
            <a:xfrm>
              <a:off x="1490" y="2993"/>
              <a:ext cx="414" cy="271"/>
              <a:chOff x="1490" y="2993"/>
              <a:chExt cx="414" cy="271"/>
            </a:xfrm>
          </p:grpSpPr>
          <p:sp>
            <p:nvSpPr>
              <p:cNvPr id="56909"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6910" name="Line 1057"/>
              <p:cNvSpPr>
                <a:spLocks noChangeShapeType="1"/>
              </p:cNvSpPr>
              <p:nvPr/>
            </p:nvSpPr>
            <p:spPr bwMode="auto">
              <a:xfrm flipV="1">
                <a:off x="1490" y="3218"/>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11" name="Line 1058"/>
              <p:cNvSpPr>
                <a:spLocks noChangeShapeType="1"/>
              </p:cNvSpPr>
              <p:nvPr/>
            </p:nvSpPr>
            <p:spPr bwMode="auto">
              <a:xfrm flipV="1">
                <a:off x="1584" y="3154"/>
                <a:ext cx="72"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12" name="Line 1059"/>
              <p:cNvSpPr>
                <a:spLocks noChangeShapeType="1"/>
              </p:cNvSpPr>
              <p:nvPr/>
            </p:nvSpPr>
            <p:spPr bwMode="auto">
              <a:xfrm flipV="1">
                <a:off x="1672" y="3097"/>
                <a:ext cx="80"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13" name="Line 1060"/>
              <p:cNvSpPr>
                <a:spLocks noChangeShapeType="1"/>
              </p:cNvSpPr>
              <p:nvPr/>
            </p:nvSpPr>
            <p:spPr bwMode="auto">
              <a:xfrm flipV="1">
                <a:off x="1768" y="3057"/>
                <a:ext cx="40" cy="2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45" name="Group 1061"/>
            <p:cNvGrpSpPr>
              <a:grpSpLocks/>
            </p:cNvGrpSpPr>
            <p:nvPr/>
          </p:nvGrpSpPr>
          <p:grpSpPr bwMode="auto">
            <a:xfrm>
              <a:off x="1936" y="2993"/>
              <a:ext cx="439" cy="582"/>
              <a:chOff x="1936" y="2993"/>
              <a:chExt cx="439" cy="582"/>
            </a:xfrm>
          </p:grpSpPr>
          <p:sp>
            <p:nvSpPr>
              <p:cNvPr id="56902"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3">
                    <a:moveTo>
                      <a:pt x="88" y="103"/>
                    </a:moveTo>
                    <a:lnTo>
                      <a:pt x="0" y="32"/>
                    </a:lnTo>
                    <a:lnTo>
                      <a:pt x="24" y="16"/>
                    </a:lnTo>
                    <a:lnTo>
                      <a:pt x="40" y="0"/>
                    </a:lnTo>
                    <a:lnTo>
                      <a:pt x="88" y="103"/>
                    </a:lnTo>
                    <a:close/>
                  </a:path>
                </a:pathLst>
              </a:custGeom>
              <a:solidFill>
                <a:srgbClr val="808080"/>
              </a:solidFill>
              <a:ln w="9525">
                <a:solidFill>
                  <a:srgbClr val="808080"/>
                </a:solidFill>
                <a:round/>
                <a:headEnd/>
                <a:tailEnd/>
              </a:ln>
            </p:spPr>
            <p:txBody>
              <a:bodyPr/>
              <a:lstStyle/>
              <a:p>
                <a:endParaRPr lang="en-US"/>
              </a:p>
            </p:txBody>
          </p:sp>
          <p:sp>
            <p:nvSpPr>
              <p:cNvPr id="56903" name="Line 1063"/>
              <p:cNvSpPr>
                <a:spLocks noChangeShapeType="1"/>
              </p:cNvSpPr>
              <p:nvPr/>
            </p:nvSpPr>
            <p:spPr bwMode="auto">
              <a:xfrm>
                <a:off x="1936" y="2993"/>
                <a:ext cx="56" cy="7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04" name="Line 1064"/>
              <p:cNvSpPr>
                <a:spLocks noChangeShapeType="1"/>
              </p:cNvSpPr>
              <p:nvPr/>
            </p:nvSpPr>
            <p:spPr bwMode="auto">
              <a:xfrm>
                <a:off x="2000" y="3081"/>
                <a:ext cx="55" cy="7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05" name="Line 1065"/>
              <p:cNvSpPr>
                <a:spLocks noChangeShapeType="1"/>
              </p:cNvSpPr>
              <p:nvPr/>
            </p:nvSpPr>
            <p:spPr bwMode="auto">
              <a:xfrm>
                <a:off x="2071" y="3169"/>
                <a:ext cx="48" cy="7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06" name="Line 1066"/>
              <p:cNvSpPr>
                <a:spLocks noChangeShapeType="1"/>
              </p:cNvSpPr>
              <p:nvPr/>
            </p:nvSpPr>
            <p:spPr bwMode="auto">
              <a:xfrm>
                <a:off x="2135" y="3264"/>
                <a:ext cx="56" cy="63"/>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07" name="Line 1067"/>
              <p:cNvSpPr>
                <a:spLocks noChangeShapeType="1"/>
              </p:cNvSpPr>
              <p:nvPr/>
            </p:nvSpPr>
            <p:spPr bwMode="auto">
              <a:xfrm>
                <a:off x="2207" y="3352"/>
                <a:ext cx="48" cy="7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08" name="Line 1068"/>
              <p:cNvSpPr>
                <a:spLocks noChangeShapeType="1"/>
              </p:cNvSpPr>
              <p:nvPr/>
            </p:nvSpPr>
            <p:spPr bwMode="auto">
              <a:xfrm>
                <a:off x="2271" y="3440"/>
                <a:ext cx="40"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46" name="Group 1069"/>
            <p:cNvGrpSpPr>
              <a:grpSpLocks/>
            </p:cNvGrpSpPr>
            <p:nvPr/>
          </p:nvGrpSpPr>
          <p:grpSpPr bwMode="auto">
            <a:xfrm>
              <a:off x="1944" y="2690"/>
              <a:ext cx="447" cy="279"/>
              <a:chOff x="1944" y="2690"/>
              <a:chExt cx="447" cy="279"/>
            </a:xfrm>
          </p:grpSpPr>
          <p:sp>
            <p:nvSpPr>
              <p:cNvPr id="56897"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6898" name="Line 1071"/>
              <p:cNvSpPr>
                <a:spLocks noChangeShapeType="1"/>
              </p:cNvSpPr>
              <p:nvPr/>
            </p:nvSpPr>
            <p:spPr bwMode="auto">
              <a:xfrm>
                <a:off x="1944" y="2690"/>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99" name="Line 1072"/>
              <p:cNvSpPr>
                <a:spLocks noChangeShapeType="1"/>
              </p:cNvSpPr>
              <p:nvPr/>
            </p:nvSpPr>
            <p:spPr bwMode="auto">
              <a:xfrm>
                <a:off x="2040" y="2746"/>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00" name="Line 1073"/>
              <p:cNvSpPr>
                <a:spLocks noChangeShapeType="1"/>
              </p:cNvSpPr>
              <p:nvPr/>
            </p:nvSpPr>
            <p:spPr bwMode="auto">
              <a:xfrm>
                <a:off x="2136" y="2810"/>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901" name="Line 1074"/>
              <p:cNvSpPr>
                <a:spLocks noChangeShapeType="1"/>
              </p:cNvSpPr>
              <p:nvPr/>
            </p:nvSpPr>
            <p:spPr bwMode="auto">
              <a:xfrm>
                <a:off x="2232" y="2866"/>
                <a:ext cx="63"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47" name="Group 1075"/>
            <p:cNvGrpSpPr>
              <a:grpSpLocks/>
            </p:cNvGrpSpPr>
            <p:nvPr/>
          </p:nvGrpSpPr>
          <p:grpSpPr bwMode="auto">
            <a:xfrm>
              <a:off x="2407" y="3001"/>
              <a:ext cx="423" cy="271"/>
              <a:chOff x="2407" y="3001"/>
              <a:chExt cx="423" cy="271"/>
            </a:xfrm>
          </p:grpSpPr>
          <p:sp>
            <p:nvSpPr>
              <p:cNvPr id="56892"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7"/>
                    </a:lnTo>
                    <a:lnTo>
                      <a:pt x="16" y="23"/>
                    </a:lnTo>
                    <a:lnTo>
                      <a:pt x="32" y="0"/>
                    </a:lnTo>
                    <a:lnTo>
                      <a:pt x="112" y="87"/>
                    </a:lnTo>
                    <a:close/>
                  </a:path>
                </a:pathLst>
              </a:custGeom>
              <a:solidFill>
                <a:srgbClr val="808080"/>
              </a:solidFill>
              <a:ln w="9525">
                <a:solidFill>
                  <a:srgbClr val="808080"/>
                </a:solidFill>
                <a:round/>
                <a:headEnd/>
                <a:tailEnd/>
              </a:ln>
            </p:spPr>
            <p:txBody>
              <a:bodyPr/>
              <a:lstStyle/>
              <a:p>
                <a:endParaRPr lang="en-US"/>
              </a:p>
            </p:txBody>
          </p:sp>
          <p:sp>
            <p:nvSpPr>
              <p:cNvPr id="56893" name="Line 1077"/>
              <p:cNvSpPr>
                <a:spLocks noChangeShapeType="1"/>
              </p:cNvSpPr>
              <p:nvPr/>
            </p:nvSpPr>
            <p:spPr bwMode="auto">
              <a:xfrm>
                <a:off x="2407" y="3001"/>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94" name="Line 1078"/>
              <p:cNvSpPr>
                <a:spLocks noChangeShapeType="1"/>
              </p:cNvSpPr>
              <p:nvPr/>
            </p:nvSpPr>
            <p:spPr bwMode="auto">
              <a:xfrm>
                <a:off x="2503" y="3065"/>
                <a:ext cx="71"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95" name="Line 1079"/>
              <p:cNvSpPr>
                <a:spLocks noChangeShapeType="1"/>
              </p:cNvSpPr>
              <p:nvPr/>
            </p:nvSpPr>
            <p:spPr bwMode="auto">
              <a:xfrm>
                <a:off x="2599" y="3121"/>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96" name="Line 1080"/>
              <p:cNvSpPr>
                <a:spLocks noChangeShapeType="1"/>
              </p:cNvSpPr>
              <p:nvPr/>
            </p:nvSpPr>
            <p:spPr bwMode="auto">
              <a:xfrm>
                <a:off x="2688" y="3185"/>
                <a:ext cx="46" cy="2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48" name="Group 1081"/>
            <p:cNvGrpSpPr>
              <a:grpSpLocks/>
            </p:cNvGrpSpPr>
            <p:nvPr/>
          </p:nvGrpSpPr>
          <p:grpSpPr bwMode="auto">
            <a:xfrm>
              <a:off x="2854" y="3296"/>
              <a:ext cx="439" cy="279"/>
              <a:chOff x="2854" y="3296"/>
              <a:chExt cx="439" cy="279"/>
            </a:xfrm>
          </p:grpSpPr>
          <p:sp>
            <p:nvSpPr>
              <p:cNvPr id="56887"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8"/>
                    </a:lnTo>
                    <a:lnTo>
                      <a:pt x="16" y="24"/>
                    </a:lnTo>
                    <a:lnTo>
                      <a:pt x="32" y="0"/>
                    </a:lnTo>
                    <a:lnTo>
                      <a:pt x="112" y="87"/>
                    </a:lnTo>
                    <a:close/>
                  </a:path>
                </a:pathLst>
              </a:custGeom>
              <a:solidFill>
                <a:srgbClr val="808080"/>
              </a:solidFill>
              <a:ln w="9525">
                <a:solidFill>
                  <a:srgbClr val="808080"/>
                </a:solidFill>
                <a:round/>
                <a:headEnd/>
                <a:tailEnd/>
              </a:ln>
            </p:spPr>
            <p:txBody>
              <a:bodyPr/>
              <a:lstStyle/>
              <a:p>
                <a:endParaRPr lang="en-US"/>
              </a:p>
            </p:txBody>
          </p:sp>
          <p:sp>
            <p:nvSpPr>
              <p:cNvPr id="56888" name="Line 1083"/>
              <p:cNvSpPr>
                <a:spLocks noChangeShapeType="1"/>
              </p:cNvSpPr>
              <p:nvPr/>
            </p:nvSpPr>
            <p:spPr bwMode="auto">
              <a:xfrm>
                <a:off x="2854" y="3296"/>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89" name="Line 1084"/>
              <p:cNvSpPr>
                <a:spLocks noChangeShapeType="1"/>
              </p:cNvSpPr>
              <p:nvPr/>
            </p:nvSpPr>
            <p:spPr bwMode="auto">
              <a:xfrm>
                <a:off x="2950" y="3360"/>
                <a:ext cx="71"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90" name="Line 1085"/>
              <p:cNvSpPr>
                <a:spLocks noChangeShapeType="1"/>
              </p:cNvSpPr>
              <p:nvPr/>
            </p:nvSpPr>
            <p:spPr bwMode="auto">
              <a:xfrm>
                <a:off x="3046" y="3416"/>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91" name="Line 1086"/>
              <p:cNvSpPr>
                <a:spLocks noChangeShapeType="1"/>
              </p:cNvSpPr>
              <p:nvPr/>
            </p:nvSpPr>
            <p:spPr bwMode="auto">
              <a:xfrm>
                <a:off x="3135" y="3480"/>
                <a:ext cx="62" cy="3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49" name="Group 1087"/>
            <p:cNvGrpSpPr>
              <a:grpSpLocks/>
            </p:cNvGrpSpPr>
            <p:nvPr/>
          </p:nvGrpSpPr>
          <p:grpSpPr bwMode="auto">
            <a:xfrm>
              <a:off x="2863" y="3304"/>
              <a:ext cx="422" cy="279"/>
              <a:chOff x="2863" y="3304"/>
              <a:chExt cx="422" cy="279"/>
            </a:xfrm>
          </p:grpSpPr>
          <p:sp>
            <p:nvSpPr>
              <p:cNvPr id="56882"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6883" name="Line 1089"/>
              <p:cNvSpPr>
                <a:spLocks noChangeShapeType="1"/>
              </p:cNvSpPr>
              <p:nvPr/>
            </p:nvSpPr>
            <p:spPr bwMode="auto">
              <a:xfrm flipV="1">
                <a:off x="2863" y="3536"/>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84" name="Line 1090"/>
              <p:cNvSpPr>
                <a:spLocks noChangeShapeType="1"/>
              </p:cNvSpPr>
              <p:nvPr/>
            </p:nvSpPr>
            <p:spPr bwMode="auto">
              <a:xfrm flipV="1">
                <a:off x="2958" y="3473"/>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85" name="Line 1091"/>
              <p:cNvSpPr>
                <a:spLocks noChangeShapeType="1"/>
              </p:cNvSpPr>
              <p:nvPr/>
            </p:nvSpPr>
            <p:spPr bwMode="auto">
              <a:xfrm flipV="1">
                <a:off x="3046" y="3417"/>
                <a:ext cx="79"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86" name="Line 1092"/>
              <p:cNvSpPr>
                <a:spLocks noChangeShapeType="1"/>
              </p:cNvSpPr>
              <p:nvPr/>
            </p:nvSpPr>
            <p:spPr bwMode="auto">
              <a:xfrm flipV="1">
                <a:off x="3141" y="3368"/>
                <a:ext cx="48"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50" name="Group 1093"/>
            <p:cNvGrpSpPr>
              <a:grpSpLocks/>
            </p:cNvGrpSpPr>
            <p:nvPr/>
          </p:nvGrpSpPr>
          <p:grpSpPr bwMode="auto">
            <a:xfrm>
              <a:off x="2870" y="2690"/>
              <a:ext cx="415" cy="287"/>
              <a:chOff x="2870" y="2690"/>
              <a:chExt cx="415" cy="287"/>
            </a:xfrm>
          </p:grpSpPr>
          <p:sp>
            <p:nvSpPr>
              <p:cNvPr id="56877"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6878" name="Line 1095"/>
              <p:cNvSpPr>
                <a:spLocks noChangeShapeType="1"/>
              </p:cNvSpPr>
              <p:nvPr/>
            </p:nvSpPr>
            <p:spPr bwMode="auto">
              <a:xfrm flipV="1">
                <a:off x="2870" y="2929"/>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79" name="Line 1096"/>
              <p:cNvSpPr>
                <a:spLocks noChangeShapeType="1"/>
              </p:cNvSpPr>
              <p:nvPr/>
            </p:nvSpPr>
            <p:spPr bwMode="auto">
              <a:xfrm flipV="1">
                <a:off x="2967" y="2867"/>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80" name="Line 1097"/>
              <p:cNvSpPr>
                <a:spLocks noChangeShapeType="1"/>
              </p:cNvSpPr>
              <p:nvPr/>
            </p:nvSpPr>
            <p:spPr bwMode="auto">
              <a:xfrm flipV="1">
                <a:off x="3053" y="2803"/>
                <a:ext cx="72"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81" name="Line 1098"/>
              <p:cNvSpPr>
                <a:spLocks noChangeShapeType="1"/>
              </p:cNvSpPr>
              <p:nvPr/>
            </p:nvSpPr>
            <p:spPr bwMode="auto">
              <a:xfrm flipV="1">
                <a:off x="3149" y="2754"/>
                <a:ext cx="40"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51" name="Group 1099"/>
            <p:cNvGrpSpPr>
              <a:grpSpLocks/>
            </p:cNvGrpSpPr>
            <p:nvPr/>
          </p:nvGrpSpPr>
          <p:grpSpPr bwMode="auto">
            <a:xfrm>
              <a:off x="2878" y="2068"/>
              <a:ext cx="431" cy="287"/>
              <a:chOff x="2878" y="2068"/>
              <a:chExt cx="431" cy="287"/>
            </a:xfrm>
          </p:grpSpPr>
          <p:sp>
            <p:nvSpPr>
              <p:cNvPr id="56872"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808080"/>
              </a:solidFill>
              <a:ln w="9525">
                <a:solidFill>
                  <a:srgbClr val="808080"/>
                </a:solidFill>
                <a:round/>
                <a:headEnd/>
                <a:tailEnd/>
              </a:ln>
            </p:spPr>
            <p:txBody>
              <a:bodyPr/>
              <a:lstStyle/>
              <a:p>
                <a:endParaRPr lang="en-US"/>
              </a:p>
            </p:txBody>
          </p:sp>
          <p:sp>
            <p:nvSpPr>
              <p:cNvPr id="56873" name="Line 1101"/>
              <p:cNvSpPr>
                <a:spLocks noChangeShapeType="1"/>
              </p:cNvSpPr>
              <p:nvPr/>
            </p:nvSpPr>
            <p:spPr bwMode="auto">
              <a:xfrm>
                <a:off x="2878" y="2068"/>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74" name="Line 1102"/>
              <p:cNvSpPr>
                <a:spLocks noChangeShapeType="1"/>
              </p:cNvSpPr>
              <p:nvPr/>
            </p:nvSpPr>
            <p:spPr bwMode="auto">
              <a:xfrm>
                <a:off x="2975" y="2132"/>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75" name="Line 1103"/>
              <p:cNvSpPr>
                <a:spLocks noChangeShapeType="1"/>
              </p:cNvSpPr>
              <p:nvPr/>
            </p:nvSpPr>
            <p:spPr bwMode="auto">
              <a:xfrm>
                <a:off x="3062" y="2196"/>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76" name="Line 1104"/>
              <p:cNvSpPr>
                <a:spLocks noChangeShapeType="1"/>
              </p:cNvSpPr>
              <p:nvPr/>
            </p:nvSpPr>
            <p:spPr bwMode="auto">
              <a:xfrm>
                <a:off x="3157" y="2251"/>
                <a:ext cx="56" cy="4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52" name="Group 1105"/>
            <p:cNvGrpSpPr>
              <a:grpSpLocks/>
            </p:cNvGrpSpPr>
            <p:nvPr/>
          </p:nvGrpSpPr>
          <p:grpSpPr bwMode="auto">
            <a:xfrm>
              <a:off x="2415" y="2387"/>
              <a:ext cx="439" cy="271"/>
              <a:chOff x="2415" y="2387"/>
              <a:chExt cx="439" cy="271"/>
            </a:xfrm>
          </p:grpSpPr>
          <p:sp>
            <p:nvSpPr>
              <p:cNvPr id="56867"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6868" name="Line 1107"/>
              <p:cNvSpPr>
                <a:spLocks noChangeShapeType="1"/>
              </p:cNvSpPr>
              <p:nvPr/>
            </p:nvSpPr>
            <p:spPr bwMode="auto">
              <a:xfrm>
                <a:off x="2415" y="2387"/>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69" name="Line 1108"/>
              <p:cNvSpPr>
                <a:spLocks noChangeShapeType="1"/>
              </p:cNvSpPr>
              <p:nvPr/>
            </p:nvSpPr>
            <p:spPr bwMode="auto">
              <a:xfrm>
                <a:off x="2512" y="2443"/>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70" name="Line 1109"/>
              <p:cNvSpPr>
                <a:spLocks noChangeShapeType="1"/>
              </p:cNvSpPr>
              <p:nvPr/>
            </p:nvSpPr>
            <p:spPr bwMode="auto">
              <a:xfrm>
                <a:off x="2607" y="250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71" name="Line 1110"/>
              <p:cNvSpPr>
                <a:spLocks noChangeShapeType="1"/>
              </p:cNvSpPr>
              <p:nvPr/>
            </p:nvSpPr>
            <p:spPr bwMode="auto">
              <a:xfrm>
                <a:off x="2702" y="2562"/>
                <a:ext cx="56"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53" name="Group 1111"/>
            <p:cNvGrpSpPr>
              <a:grpSpLocks/>
            </p:cNvGrpSpPr>
            <p:nvPr/>
          </p:nvGrpSpPr>
          <p:grpSpPr bwMode="auto">
            <a:xfrm>
              <a:off x="1944" y="2387"/>
              <a:ext cx="439" cy="271"/>
              <a:chOff x="1944" y="2387"/>
              <a:chExt cx="439" cy="271"/>
            </a:xfrm>
          </p:grpSpPr>
          <p:sp>
            <p:nvSpPr>
              <p:cNvPr id="56862"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6863" name="Line 1113"/>
              <p:cNvSpPr>
                <a:spLocks noChangeShapeType="1"/>
              </p:cNvSpPr>
              <p:nvPr/>
            </p:nvSpPr>
            <p:spPr bwMode="auto">
              <a:xfrm>
                <a:off x="1944" y="238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64" name="Line 1114"/>
              <p:cNvSpPr>
                <a:spLocks noChangeShapeType="1"/>
              </p:cNvSpPr>
              <p:nvPr/>
            </p:nvSpPr>
            <p:spPr bwMode="auto">
              <a:xfrm>
                <a:off x="2040" y="2443"/>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65" name="Line 1115"/>
              <p:cNvSpPr>
                <a:spLocks noChangeShapeType="1"/>
              </p:cNvSpPr>
              <p:nvPr/>
            </p:nvSpPr>
            <p:spPr bwMode="auto">
              <a:xfrm>
                <a:off x="2136" y="250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66" name="Line 1116"/>
              <p:cNvSpPr>
                <a:spLocks noChangeShapeType="1"/>
              </p:cNvSpPr>
              <p:nvPr/>
            </p:nvSpPr>
            <p:spPr bwMode="auto">
              <a:xfrm>
                <a:off x="2231" y="2562"/>
                <a:ext cx="56"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54" name="Group 1117"/>
            <p:cNvGrpSpPr>
              <a:grpSpLocks/>
            </p:cNvGrpSpPr>
            <p:nvPr/>
          </p:nvGrpSpPr>
          <p:grpSpPr bwMode="auto">
            <a:xfrm>
              <a:off x="2399" y="3304"/>
              <a:ext cx="447" cy="279"/>
              <a:chOff x="2399" y="3304"/>
              <a:chExt cx="447" cy="279"/>
            </a:xfrm>
          </p:grpSpPr>
          <p:sp>
            <p:nvSpPr>
              <p:cNvPr id="56857"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4"/>
                    </a:lnTo>
                    <a:lnTo>
                      <a:pt x="32" y="0"/>
                    </a:lnTo>
                    <a:lnTo>
                      <a:pt x="112" y="79"/>
                    </a:lnTo>
                    <a:close/>
                  </a:path>
                </a:pathLst>
              </a:custGeom>
              <a:solidFill>
                <a:srgbClr val="808080"/>
              </a:solidFill>
              <a:ln w="9525">
                <a:solidFill>
                  <a:srgbClr val="808080"/>
                </a:solidFill>
                <a:round/>
                <a:headEnd/>
                <a:tailEnd/>
              </a:ln>
            </p:spPr>
            <p:txBody>
              <a:bodyPr/>
              <a:lstStyle/>
              <a:p>
                <a:endParaRPr lang="en-US"/>
              </a:p>
            </p:txBody>
          </p:sp>
          <p:sp>
            <p:nvSpPr>
              <p:cNvPr id="56858" name="Line 1119"/>
              <p:cNvSpPr>
                <a:spLocks noChangeShapeType="1"/>
              </p:cNvSpPr>
              <p:nvPr/>
            </p:nvSpPr>
            <p:spPr bwMode="auto">
              <a:xfrm>
                <a:off x="2399" y="3304"/>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59" name="Line 1120"/>
              <p:cNvSpPr>
                <a:spLocks noChangeShapeType="1"/>
              </p:cNvSpPr>
              <p:nvPr/>
            </p:nvSpPr>
            <p:spPr bwMode="auto">
              <a:xfrm>
                <a:off x="2495" y="3360"/>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60" name="Line 1121"/>
              <p:cNvSpPr>
                <a:spLocks noChangeShapeType="1"/>
              </p:cNvSpPr>
              <p:nvPr/>
            </p:nvSpPr>
            <p:spPr bwMode="auto">
              <a:xfrm>
                <a:off x="2590" y="3424"/>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61" name="Line 1122"/>
              <p:cNvSpPr>
                <a:spLocks noChangeShapeType="1"/>
              </p:cNvSpPr>
              <p:nvPr/>
            </p:nvSpPr>
            <p:spPr bwMode="auto">
              <a:xfrm>
                <a:off x="2687" y="3480"/>
                <a:ext cx="63"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55" name="Group 1123"/>
            <p:cNvGrpSpPr>
              <a:grpSpLocks/>
            </p:cNvGrpSpPr>
            <p:nvPr/>
          </p:nvGrpSpPr>
          <p:grpSpPr bwMode="auto">
            <a:xfrm>
              <a:off x="1936" y="3304"/>
              <a:ext cx="431" cy="271"/>
              <a:chOff x="1936" y="3304"/>
              <a:chExt cx="431" cy="271"/>
            </a:xfrm>
          </p:grpSpPr>
          <p:sp>
            <p:nvSpPr>
              <p:cNvPr id="56852"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0"/>
                    </a:lnTo>
                    <a:lnTo>
                      <a:pt x="16" y="16"/>
                    </a:lnTo>
                    <a:lnTo>
                      <a:pt x="32" y="0"/>
                    </a:lnTo>
                    <a:lnTo>
                      <a:pt x="112" y="79"/>
                    </a:lnTo>
                    <a:close/>
                  </a:path>
                </a:pathLst>
              </a:custGeom>
              <a:solidFill>
                <a:srgbClr val="808080"/>
              </a:solidFill>
              <a:ln w="9525">
                <a:solidFill>
                  <a:srgbClr val="808080"/>
                </a:solidFill>
                <a:round/>
                <a:headEnd/>
                <a:tailEnd/>
              </a:ln>
            </p:spPr>
            <p:txBody>
              <a:bodyPr/>
              <a:lstStyle/>
              <a:p>
                <a:endParaRPr lang="en-US"/>
              </a:p>
            </p:txBody>
          </p:sp>
          <p:sp>
            <p:nvSpPr>
              <p:cNvPr id="56853" name="Line 1125"/>
              <p:cNvSpPr>
                <a:spLocks noChangeShapeType="1"/>
              </p:cNvSpPr>
              <p:nvPr/>
            </p:nvSpPr>
            <p:spPr bwMode="auto">
              <a:xfrm>
                <a:off x="1936" y="3304"/>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54" name="Line 1126"/>
              <p:cNvSpPr>
                <a:spLocks noChangeShapeType="1"/>
              </p:cNvSpPr>
              <p:nvPr/>
            </p:nvSpPr>
            <p:spPr bwMode="auto">
              <a:xfrm>
                <a:off x="2032" y="3360"/>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55" name="Line 1127"/>
              <p:cNvSpPr>
                <a:spLocks noChangeShapeType="1"/>
              </p:cNvSpPr>
              <p:nvPr/>
            </p:nvSpPr>
            <p:spPr bwMode="auto">
              <a:xfrm>
                <a:off x="2127" y="3424"/>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56" name="Line 1128"/>
              <p:cNvSpPr>
                <a:spLocks noChangeShapeType="1"/>
              </p:cNvSpPr>
              <p:nvPr/>
            </p:nvSpPr>
            <p:spPr bwMode="auto">
              <a:xfrm>
                <a:off x="2224" y="3480"/>
                <a:ext cx="47"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56" name="Group 1129"/>
            <p:cNvGrpSpPr>
              <a:grpSpLocks/>
            </p:cNvGrpSpPr>
            <p:nvPr/>
          </p:nvGrpSpPr>
          <p:grpSpPr bwMode="auto">
            <a:xfrm>
              <a:off x="2400" y="3304"/>
              <a:ext cx="414" cy="279"/>
              <a:chOff x="2400" y="3304"/>
              <a:chExt cx="414" cy="279"/>
            </a:xfrm>
          </p:grpSpPr>
          <p:sp>
            <p:nvSpPr>
              <p:cNvPr id="56847"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6848" name="Line 1131"/>
              <p:cNvSpPr>
                <a:spLocks noChangeShapeType="1"/>
              </p:cNvSpPr>
              <p:nvPr/>
            </p:nvSpPr>
            <p:spPr bwMode="auto">
              <a:xfrm flipV="1">
                <a:off x="2400" y="3536"/>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49" name="Line 1132"/>
              <p:cNvSpPr>
                <a:spLocks noChangeShapeType="1"/>
              </p:cNvSpPr>
              <p:nvPr/>
            </p:nvSpPr>
            <p:spPr bwMode="auto">
              <a:xfrm flipV="1">
                <a:off x="2495" y="3473"/>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50" name="Line 1133"/>
              <p:cNvSpPr>
                <a:spLocks noChangeShapeType="1"/>
              </p:cNvSpPr>
              <p:nvPr/>
            </p:nvSpPr>
            <p:spPr bwMode="auto">
              <a:xfrm flipV="1">
                <a:off x="2583" y="3409"/>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51" name="Line 1134"/>
              <p:cNvSpPr>
                <a:spLocks noChangeShapeType="1"/>
              </p:cNvSpPr>
              <p:nvPr/>
            </p:nvSpPr>
            <p:spPr bwMode="auto">
              <a:xfrm flipV="1">
                <a:off x="2678" y="3368"/>
                <a:ext cx="40"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57" name="Group 1135"/>
            <p:cNvGrpSpPr>
              <a:grpSpLocks/>
            </p:cNvGrpSpPr>
            <p:nvPr/>
          </p:nvGrpSpPr>
          <p:grpSpPr bwMode="auto">
            <a:xfrm>
              <a:off x="2400" y="3001"/>
              <a:ext cx="422" cy="271"/>
              <a:chOff x="2400" y="3001"/>
              <a:chExt cx="422" cy="271"/>
            </a:xfrm>
          </p:grpSpPr>
          <p:sp>
            <p:nvSpPr>
              <p:cNvPr id="56842"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6843" name="Line 1137"/>
              <p:cNvSpPr>
                <a:spLocks noChangeShapeType="1"/>
              </p:cNvSpPr>
              <p:nvPr/>
            </p:nvSpPr>
            <p:spPr bwMode="auto">
              <a:xfrm flipV="1">
                <a:off x="2400" y="3225"/>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44" name="Line 1138"/>
              <p:cNvSpPr>
                <a:spLocks noChangeShapeType="1"/>
              </p:cNvSpPr>
              <p:nvPr/>
            </p:nvSpPr>
            <p:spPr bwMode="auto">
              <a:xfrm flipV="1">
                <a:off x="2496" y="3170"/>
                <a:ext cx="70" cy="3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45" name="Line 1139"/>
              <p:cNvSpPr>
                <a:spLocks noChangeShapeType="1"/>
              </p:cNvSpPr>
              <p:nvPr/>
            </p:nvSpPr>
            <p:spPr bwMode="auto">
              <a:xfrm flipV="1">
                <a:off x="2590" y="3105"/>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46" name="Line 1140"/>
              <p:cNvSpPr>
                <a:spLocks noChangeShapeType="1"/>
              </p:cNvSpPr>
              <p:nvPr/>
            </p:nvSpPr>
            <p:spPr bwMode="auto">
              <a:xfrm flipV="1">
                <a:off x="2678" y="3065"/>
                <a:ext cx="48" cy="2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58" name="Group 1141"/>
            <p:cNvGrpSpPr>
              <a:grpSpLocks/>
            </p:cNvGrpSpPr>
            <p:nvPr/>
          </p:nvGrpSpPr>
          <p:grpSpPr bwMode="auto">
            <a:xfrm>
              <a:off x="3318" y="3001"/>
              <a:ext cx="422" cy="271"/>
              <a:chOff x="3318" y="3001"/>
              <a:chExt cx="422" cy="271"/>
            </a:xfrm>
          </p:grpSpPr>
          <p:sp>
            <p:nvSpPr>
              <p:cNvPr id="56837"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6838" name="Line 1143"/>
              <p:cNvSpPr>
                <a:spLocks noChangeShapeType="1"/>
              </p:cNvSpPr>
              <p:nvPr/>
            </p:nvSpPr>
            <p:spPr bwMode="auto">
              <a:xfrm flipV="1">
                <a:off x="3318" y="3225"/>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39" name="Line 1144"/>
              <p:cNvSpPr>
                <a:spLocks noChangeShapeType="1"/>
              </p:cNvSpPr>
              <p:nvPr/>
            </p:nvSpPr>
            <p:spPr bwMode="auto">
              <a:xfrm flipV="1">
                <a:off x="3414" y="3169"/>
                <a:ext cx="71"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40" name="Line 1145"/>
              <p:cNvSpPr>
                <a:spLocks noChangeShapeType="1"/>
              </p:cNvSpPr>
              <p:nvPr/>
            </p:nvSpPr>
            <p:spPr bwMode="auto">
              <a:xfrm flipV="1">
                <a:off x="3509" y="3106"/>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41" name="Line 1146"/>
              <p:cNvSpPr>
                <a:spLocks noChangeShapeType="1"/>
              </p:cNvSpPr>
              <p:nvPr/>
            </p:nvSpPr>
            <p:spPr bwMode="auto">
              <a:xfrm flipV="1">
                <a:off x="3596" y="3065"/>
                <a:ext cx="48" cy="2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59" name="Group 1147"/>
            <p:cNvGrpSpPr>
              <a:grpSpLocks/>
            </p:cNvGrpSpPr>
            <p:nvPr/>
          </p:nvGrpSpPr>
          <p:grpSpPr bwMode="auto">
            <a:xfrm>
              <a:off x="3325" y="2076"/>
              <a:ext cx="439" cy="271"/>
              <a:chOff x="3325" y="2076"/>
              <a:chExt cx="439" cy="271"/>
            </a:xfrm>
          </p:grpSpPr>
          <p:sp>
            <p:nvSpPr>
              <p:cNvPr id="56832"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6833" name="Line 1149"/>
              <p:cNvSpPr>
                <a:spLocks noChangeShapeType="1"/>
              </p:cNvSpPr>
              <p:nvPr/>
            </p:nvSpPr>
            <p:spPr bwMode="auto">
              <a:xfrm>
                <a:off x="3325" y="2076"/>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34" name="Line 1150"/>
              <p:cNvSpPr>
                <a:spLocks noChangeShapeType="1"/>
              </p:cNvSpPr>
              <p:nvPr/>
            </p:nvSpPr>
            <p:spPr bwMode="auto">
              <a:xfrm>
                <a:off x="3422" y="2132"/>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35" name="Line 1151"/>
              <p:cNvSpPr>
                <a:spLocks noChangeShapeType="1"/>
              </p:cNvSpPr>
              <p:nvPr/>
            </p:nvSpPr>
            <p:spPr bwMode="auto">
              <a:xfrm>
                <a:off x="3517" y="2196"/>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36" name="Line 1152"/>
              <p:cNvSpPr>
                <a:spLocks noChangeShapeType="1"/>
              </p:cNvSpPr>
              <p:nvPr/>
            </p:nvSpPr>
            <p:spPr bwMode="auto">
              <a:xfrm>
                <a:off x="3612" y="2251"/>
                <a:ext cx="56" cy="4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60" name="Group 1153"/>
            <p:cNvGrpSpPr>
              <a:grpSpLocks/>
            </p:cNvGrpSpPr>
            <p:nvPr/>
          </p:nvGrpSpPr>
          <p:grpSpPr bwMode="auto">
            <a:xfrm>
              <a:off x="3788" y="2068"/>
              <a:ext cx="431" cy="287"/>
              <a:chOff x="3788" y="2068"/>
              <a:chExt cx="431" cy="287"/>
            </a:xfrm>
          </p:grpSpPr>
          <p:sp>
            <p:nvSpPr>
              <p:cNvPr id="56827"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808080"/>
              </a:solidFill>
              <a:ln w="9525">
                <a:solidFill>
                  <a:srgbClr val="808080"/>
                </a:solidFill>
                <a:round/>
                <a:headEnd/>
                <a:tailEnd/>
              </a:ln>
            </p:spPr>
            <p:txBody>
              <a:bodyPr/>
              <a:lstStyle/>
              <a:p>
                <a:endParaRPr lang="en-US"/>
              </a:p>
            </p:txBody>
          </p:sp>
          <p:sp>
            <p:nvSpPr>
              <p:cNvPr id="56828" name="Line 1155"/>
              <p:cNvSpPr>
                <a:spLocks noChangeShapeType="1"/>
              </p:cNvSpPr>
              <p:nvPr/>
            </p:nvSpPr>
            <p:spPr bwMode="auto">
              <a:xfrm>
                <a:off x="3788" y="2068"/>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29" name="Line 1156"/>
              <p:cNvSpPr>
                <a:spLocks noChangeShapeType="1"/>
              </p:cNvSpPr>
              <p:nvPr/>
            </p:nvSpPr>
            <p:spPr bwMode="auto">
              <a:xfrm>
                <a:off x="3885" y="2132"/>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30" name="Line 1157"/>
              <p:cNvSpPr>
                <a:spLocks noChangeShapeType="1"/>
              </p:cNvSpPr>
              <p:nvPr/>
            </p:nvSpPr>
            <p:spPr bwMode="auto">
              <a:xfrm>
                <a:off x="3973" y="2196"/>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31" name="Line 1158"/>
              <p:cNvSpPr>
                <a:spLocks noChangeShapeType="1"/>
              </p:cNvSpPr>
              <p:nvPr/>
            </p:nvSpPr>
            <p:spPr bwMode="auto">
              <a:xfrm>
                <a:off x="4067" y="2251"/>
                <a:ext cx="56" cy="4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61" name="Group 1159"/>
            <p:cNvGrpSpPr>
              <a:grpSpLocks/>
            </p:cNvGrpSpPr>
            <p:nvPr/>
          </p:nvGrpSpPr>
          <p:grpSpPr bwMode="auto">
            <a:xfrm>
              <a:off x="4251" y="2084"/>
              <a:ext cx="431" cy="263"/>
              <a:chOff x="4251" y="2084"/>
              <a:chExt cx="431" cy="263"/>
            </a:xfrm>
          </p:grpSpPr>
          <p:sp>
            <p:nvSpPr>
              <p:cNvPr id="56822"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6823" name="Line 1161"/>
              <p:cNvSpPr>
                <a:spLocks noChangeShapeType="1"/>
              </p:cNvSpPr>
              <p:nvPr/>
            </p:nvSpPr>
            <p:spPr bwMode="auto">
              <a:xfrm>
                <a:off x="4251" y="2084"/>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24" name="Line 1162"/>
              <p:cNvSpPr>
                <a:spLocks noChangeShapeType="1"/>
              </p:cNvSpPr>
              <p:nvPr/>
            </p:nvSpPr>
            <p:spPr bwMode="auto">
              <a:xfrm>
                <a:off x="4348" y="2140"/>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25" name="Line 1163"/>
              <p:cNvSpPr>
                <a:spLocks noChangeShapeType="1"/>
              </p:cNvSpPr>
              <p:nvPr/>
            </p:nvSpPr>
            <p:spPr bwMode="auto">
              <a:xfrm>
                <a:off x="4443" y="2203"/>
                <a:ext cx="71"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26" name="Line 1164"/>
              <p:cNvSpPr>
                <a:spLocks noChangeShapeType="1"/>
              </p:cNvSpPr>
              <p:nvPr/>
            </p:nvSpPr>
            <p:spPr bwMode="auto">
              <a:xfrm>
                <a:off x="4539" y="2259"/>
                <a:ext cx="47"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62" name="Group 1165"/>
            <p:cNvGrpSpPr>
              <a:grpSpLocks/>
            </p:cNvGrpSpPr>
            <p:nvPr/>
          </p:nvGrpSpPr>
          <p:grpSpPr bwMode="auto">
            <a:xfrm>
              <a:off x="4236" y="3001"/>
              <a:ext cx="430" cy="279"/>
              <a:chOff x="4236" y="3001"/>
              <a:chExt cx="430" cy="279"/>
            </a:xfrm>
          </p:grpSpPr>
          <p:sp>
            <p:nvSpPr>
              <p:cNvPr id="56817"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6818" name="Line 1167"/>
              <p:cNvSpPr>
                <a:spLocks noChangeShapeType="1"/>
              </p:cNvSpPr>
              <p:nvPr/>
            </p:nvSpPr>
            <p:spPr bwMode="auto">
              <a:xfrm flipV="1">
                <a:off x="4236" y="3233"/>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19" name="Line 1168"/>
              <p:cNvSpPr>
                <a:spLocks noChangeShapeType="1"/>
              </p:cNvSpPr>
              <p:nvPr/>
            </p:nvSpPr>
            <p:spPr bwMode="auto">
              <a:xfrm flipV="1">
                <a:off x="4332" y="3169"/>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20" name="Line 1169"/>
              <p:cNvSpPr>
                <a:spLocks noChangeShapeType="1"/>
              </p:cNvSpPr>
              <p:nvPr/>
            </p:nvSpPr>
            <p:spPr bwMode="auto">
              <a:xfrm flipV="1">
                <a:off x="4419" y="3114"/>
                <a:ext cx="80"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21" name="Line 1170"/>
              <p:cNvSpPr>
                <a:spLocks noChangeShapeType="1"/>
              </p:cNvSpPr>
              <p:nvPr/>
            </p:nvSpPr>
            <p:spPr bwMode="auto">
              <a:xfrm flipV="1">
                <a:off x="4515" y="3066"/>
                <a:ext cx="55"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63" name="Group 1171"/>
            <p:cNvGrpSpPr>
              <a:grpSpLocks/>
            </p:cNvGrpSpPr>
            <p:nvPr/>
          </p:nvGrpSpPr>
          <p:grpSpPr bwMode="auto">
            <a:xfrm>
              <a:off x="3772" y="2682"/>
              <a:ext cx="423" cy="287"/>
              <a:chOff x="3772" y="2682"/>
              <a:chExt cx="423" cy="287"/>
            </a:xfrm>
          </p:grpSpPr>
          <p:sp>
            <p:nvSpPr>
              <p:cNvPr id="56812"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808080"/>
              </a:solidFill>
              <a:ln w="9525">
                <a:solidFill>
                  <a:srgbClr val="808080"/>
                </a:solidFill>
                <a:round/>
                <a:headEnd/>
                <a:tailEnd/>
              </a:ln>
            </p:spPr>
            <p:txBody>
              <a:bodyPr/>
              <a:lstStyle/>
              <a:p>
                <a:endParaRPr lang="en-US"/>
              </a:p>
            </p:txBody>
          </p:sp>
          <p:sp>
            <p:nvSpPr>
              <p:cNvPr id="56813" name="Line 1173"/>
              <p:cNvSpPr>
                <a:spLocks noChangeShapeType="1"/>
              </p:cNvSpPr>
              <p:nvPr/>
            </p:nvSpPr>
            <p:spPr bwMode="auto">
              <a:xfrm>
                <a:off x="3772" y="2682"/>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14" name="Line 1174"/>
              <p:cNvSpPr>
                <a:spLocks noChangeShapeType="1"/>
              </p:cNvSpPr>
              <p:nvPr/>
            </p:nvSpPr>
            <p:spPr bwMode="auto">
              <a:xfrm>
                <a:off x="3868" y="2746"/>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15" name="Line 1175"/>
              <p:cNvSpPr>
                <a:spLocks noChangeShapeType="1"/>
              </p:cNvSpPr>
              <p:nvPr/>
            </p:nvSpPr>
            <p:spPr bwMode="auto">
              <a:xfrm>
                <a:off x="3957" y="2810"/>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16" name="Line 1176"/>
              <p:cNvSpPr>
                <a:spLocks noChangeShapeType="1"/>
              </p:cNvSpPr>
              <p:nvPr/>
            </p:nvSpPr>
            <p:spPr bwMode="auto">
              <a:xfrm>
                <a:off x="4051" y="2873"/>
                <a:ext cx="48"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64" name="Group 1177"/>
            <p:cNvGrpSpPr>
              <a:grpSpLocks/>
            </p:cNvGrpSpPr>
            <p:nvPr/>
          </p:nvGrpSpPr>
          <p:grpSpPr bwMode="auto">
            <a:xfrm>
              <a:off x="3780" y="2387"/>
              <a:ext cx="431" cy="279"/>
              <a:chOff x="3780" y="2387"/>
              <a:chExt cx="431" cy="279"/>
            </a:xfrm>
          </p:grpSpPr>
          <p:sp>
            <p:nvSpPr>
              <p:cNvPr id="56807"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808080"/>
              </a:solidFill>
              <a:ln w="9525">
                <a:solidFill>
                  <a:srgbClr val="808080"/>
                </a:solidFill>
                <a:round/>
                <a:headEnd/>
                <a:tailEnd/>
              </a:ln>
            </p:spPr>
            <p:txBody>
              <a:bodyPr/>
              <a:lstStyle/>
              <a:p>
                <a:endParaRPr lang="en-US"/>
              </a:p>
            </p:txBody>
          </p:sp>
          <p:sp>
            <p:nvSpPr>
              <p:cNvPr id="56808" name="Line 1179"/>
              <p:cNvSpPr>
                <a:spLocks noChangeShapeType="1"/>
              </p:cNvSpPr>
              <p:nvPr/>
            </p:nvSpPr>
            <p:spPr bwMode="auto">
              <a:xfrm>
                <a:off x="3780" y="2387"/>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09" name="Line 1180"/>
              <p:cNvSpPr>
                <a:spLocks noChangeShapeType="1"/>
              </p:cNvSpPr>
              <p:nvPr/>
            </p:nvSpPr>
            <p:spPr bwMode="auto">
              <a:xfrm>
                <a:off x="3877" y="2451"/>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10" name="Line 1181"/>
              <p:cNvSpPr>
                <a:spLocks noChangeShapeType="1"/>
              </p:cNvSpPr>
              <p:nvPr/>
            </p:nvSpPr>
            <p:spPr bwMode="auto">
              <a:xfrm>
                <a:off x="3965" y="2507"/>
                <a:ext cx="78"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11" name="Line 1182"/>
              <p:cNvSpPr>
                <a:spLocks noChangeShapeType="1"/>
              </p:cNvSpPr>
              <p:nvPr/>
            </p:nvSpPr>
            <p:spPr bwMode="auto">
              <a:xfrm>
                <a:off x="4060" y="2570"/>
                <a:ext cx="55"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65" name="Group 1183"/>
            <p:cNvGrpSpPr>
              <a:grpSpLocks/>
            </p:cNvGrpSpPr>
            <p:nvPr/>
          </p:nvGrpSpPr>
          <p:grpSpPr bwMode="auto">
            <a:xfrm>
              <a:off x="3780" y="1781"/>
              <a:ext cx="415" cy="263"/>
              <a:chOff x="3780" y="1781"/>
              <a:chExt cx="415" cy="263"/>
            </a:xfrm>
          </p:grpSpPr>
          <p:sp>
            <p:nvSpPr>
              <p:cNvPr id="56802"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6803" name="Line 1185"/>
              <p:cNvSpPr>
                <a:spLocks noChangeShapeType="1"/>
              </p:cNvSpPr>
              <p:nvPr/>
            </p:nvSpPr>
            <p:spPr bwMode="auto">
              <a:xfrm flipV="1">
                <a:off x="3780" y="1996"/>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04" name="Line 1186"/>
              <p:cNvSpPr>
                <a:spLocks noChangeShapeType="1"/>
              </p:cNvSpPr>
              <p:nvPr/>
            </p:nvSpPr>
            <p:spPr bwMode="auto">
              <a:xfrm flipV="1">
                <a:off x="3876" y="1940"/>
                <a:ext cx="72" cy="4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05" name="Line 1187"/>
              <p:cNvSpPr>
                <a:spLocks noChangeShapeType="1"/>
              </p:cNvSpPr>
              <p:nvPr/>
            </p:nvSpPr>
            <p:spPr bwMode="auto">
              <a:xfrm flipV="1">
                <a:off x="3973" y="1878"/>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06" name="Line 1188"/>
              <p:cNvSpPr>
                <a:spLocks noChangeShapeType="1"/>
              </p:cNvSpPr>
              <p:nvPr/>
            </p:nvSpPr>
            <p:spPr bwMode="auto">
              <a:xfrm flipV="1">
                <a:off x="4059" y="1846"/>
                <a:ext cx="40" cy="15"/>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66" name="Group 1189"/>
            <p:cNvGrpSpPr>
              <a:grpSpLocks/>
            </p:cNvGrpSpPr>
            <p:nvPr/>
          </p:nvGrpSpPr>
          <p:grpSpPr bwMode="auto">
            <a:xfrm>
              <a:off x="3780" y="1765"/>
              <a:ext cx="447" cy="279"/>
              <a:chOff x="3780" y="1765"/>
              <a:chExt cx="447" cy="279"/>
            </a:xfrm>
          </p:grpSpPr>
          <p:sp>
            <p:nvSpPr>
              <p:cNvPr id="56797"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6798" name="Line 1191"/>
              <p:cNvSpPr>
                <a:spLocks noChangeShapeType="1"/>
              </p:cNvSpPr>
              <p:nvPr/>
            </p:nvSpPr>
            <p:spPr bwMode="auto">
              <a:xfrm>
                <a:off x="3780" y="1765"/>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799" name="Line 1192"/>
              <p:cNvSpPr>
                <a:spLocks noChangeShapeType="1"/>
              </p:cNvSpPr>
              <p:nvPr/>
            </p:nvSpPr>
            <p:spPr bwMode="auto">
              <a:xfrm>
                <a:off x="3877" y="1821"/>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00" name="Line 1193"/>
              <p:cNvSpPr>
                <a:spLocks noChangeShapeType="1"/>
              </p:cNvSpPr>
              <p:nvPr/>
            </p:nvSpPr>
            <p:spPr bwMode="auto">
              <a:xfrm>
                <a:off x="3972" y="1884"/>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801" name="Line 1194"/>
              <p:cNvSpPr>
                <a:spLocks noChangeShapeType="1"/>
              </p:cNvSpPr>
              <p:nvPr/>
            </p:nvSpPr>
            <p:spPr bwMode="auto">
              <a:xfrm>
                <a:off x="4068" y="1940"/>
                <a:ext cx="63"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67" name="Group 1195"/>
            <p:cNvGrpSpPr>
              <a:grpSpLocks/>
            </p:cNvGrpSpPr>
            <p:nvPr/>
          </p:nvGrpSpPr>
          <p:grpSpPr bwMode="auto">
            <a:xfrm>
              <a:off x="3326" y="1781"/>
              <a:ext cx="430" cy="255"/>
              <a:chOff x="3326" y="1781"/>
              <a:chExt cx="430" cy="255"/>
            </a:xfrm>
          </p:grpSpPr>
          <p:sp>
            <p:nvSpPr>
              <p:cNvPr id="56792"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6793" name="Line 1197"/>
              <p:cNvSpPr>
                <a:spLocks noChangeShapeType="1"/>
              </p:cNvSpPr>
              <p:nvPr/>
            </p:nvSpPr>
            <p:spPr bwMode="auto">
              <a:xfrm>
                <a:off x="3326" y="1781"/>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794" name="Line 1198"/>
              <p:cNvSpPr>
                <a:spLocks noChangeShapeType="1"/>
              </p:cNvSpPr>
              <p:nvPr/>
            </p:nvSpPr>
            <p:spPr bwMode="auto">
              <a:xfrm>
                <a:off x="3422" y="1837"/>
                <a:ext cx="79"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795" name="Line 1199"/>
              <p:cNvSpPr>
                <a:spLocks noChangeShapeType="1"/>
              </p:cNvSpPr>
              <p:nvPr/>
            </p:nvSpPr>
            <p:spPr bwMode="auto">
              <a:xfrm>
                <a:off x="3516" y="1892"/>
                <a:ext cx="80"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796" name="Line 1200"/>
              <p:cNvSpPr>
                <a:spLocks noChangeShapeType="1"/>
              </p:cNvSpPr>
              <p:nvPr/>
            </p:nvSpPr>
            <p:spPr bwMode="auto">
              <a:xfrm>
                <a:off x="3612" y="1948"/>
                <a:ext cx="48"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68" name="Group 1201"/>
            <p:cNvGrpSpPr>
              <a:grpSpLocks/>
            </p:cNvGrpSpPr>
            <p:nvPr/>
          </p:nvGrpSpPr>
          <p:grpSpPr bwMode="auto">
            <a:xfrm>
              <a:off x="3325" y="2698"/>
              <a:ext cx="415" cy="279"/>
              <a:chOff x="3325" y="2698"/>
              <a:chExt cx="415" cy="279"/>
            </a:xfrm>
          </p:grpSpPr>
          <p:sp>
            <p:nvSpPr>
              <p:cNvPr id="56787"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808080"/>
              </a:solidFill>
              <a:ln w="9525">
                <a:solidFill>
                  <a:srgbClr val="808080"/>
                </a:solidFill>
                <a:round/>
                <a:headEnd/>
                <a:tailEnd/>
              </a:ln>
            </p:spPr>
            <p:txBody>
              <a:bodyPr/>
              <a:lstStyle/>
              <a:p>
                <a:endParaRPr lang="en-US"/>
              </a:p>
            </p:txBody>
          </p:sp>
          <p:sp>
            <p:nvSpPr>
              <p:cNvPr id="56788" name="Line 1203"/>
              <p:cNvSpPr>
                <a:spLocks noChangeShapeType="1"/>
              </p:cNvSpPr>
              <p:nvPr/>
            </p:nvSpPr>
            <p:spPr bwMode="auto">
              <a:xfrm>
                <a:off x="3325" y="2698"/>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789" name="Line 1204"/>
              <p:cNvSpPr>
                <a:spLocks noChangeShapeType="1"/>
              </p:cNvSpPr>
              <p:nvPr/>
            </p:nvSpPr>
            <p:spPr bwMode="auto">
              <a:xfrm>
                <a:off x="3421" y="2762"/>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790" name="Line 1205"/>
              <p:cNvSpPr>
                <a:spLocks noChangeShapeType="1"/>
              </p:cNvSpPr>
              <p:nvPr/>
            </p:nvSpPr>
            <p:spPr bwMode="auto">
              <a:xfrm>
                <a:off x="3510" y="2826"/>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791" name="Line 1206"/>
              <p:cNvSpPr>
                <a:spLocks noChangeShapeType="1"/>
              </p:cNvSpPr>
              <p:nvPr/>
            </p:nvSpPr>
            <p:spPr bwMode="auto">
              <a:xfrm>
                <a:off x="3604" y="2881"/>
                <a:ext cx="40"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69" name="Group 1207"/>
            <p:cNvGrpSpPr>
              <a:grpSpLocks/>
            </p:cNvGrpSpPr>
            <p:nvPr/>
          </p:nvGrpSpPr>
          <p:grpSpPr bwMode="auto">
            <a:xfrm>
              <a:off x="2878" y="2395"/>
              <a:ext cx="423" cy="271"/>
              <a:chOff x="2878" y="2395"/>
              <a:chExt cx="423" cy="271"/>
            </a:xfrm>
          </p:grpSpPr>
          <p:sp>
            <p:nvSpPr>
              <p:cNvPr id="56782"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808080"/>
              </a:solidFill>
              <a:ln w="9525">
                <a:solidFill>
                  <a:srgbClr val="808080"/>
                </a:solidFill>
                <a:round/>
                <a:headEnd/>
                <a:tailEnd/>
              </a:ln>
            </p:spPr>
            <p:txBody>
              <a:bodyPr/>
              <a:lstStyle/>
              <a:p>
                <a:endParaRPr lang="en-US"/>
              </a:p>
            </p:txBody>
          </p:sp>
          <p:sp>
            <p:nvSpPr>
              <p:cNvPr id="56783" name="Line 1209"/>
              <p:cNvSpPr>
                <a:spLocks noChangeShapeType="1"/>
              </p:cNvSpPr>
              <p:nvPr/>
            </p:nvSpPr>
            <p:spPr bwMode="auto">
              <a:xfrm>
                <a:off x="2878" y="2395"/>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784" name="Line 1210"/>
              <p:cNvSpPr>
                <a:spLocks noChangeShapeType="1"/>
              </p:cNvSpPr>
              <p:nvPr/>
            </p:nvSpPr>
            <p:spPr bwMode="auto">
              <a:xfrm>
                <a:off x="2975" y="2459"/>
                <a:ext cx="70" cy="3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785" name="Line 1211"/>
              <p:cNvSpPr>
                <a:spLocks noChangeShapeType="1"/>
              </p:cNvSpPr>
              <p:nvPr/>
            </p:nvSpPr>
            <p:spPr bwMode="auto">
              <a:xfrm>
                <a:off x="3070" y="2515"/>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786" name="Line 1212"/>
              <p:cNvSpPr>
                <a:spLocks noChangeShapeType="1"/>
              </p:cNvSpPr>
              <p:nvPr/>
            </p:nvSpPr>
            <p:spPr bwMode="auto">
              <a:xfrm>
                <a:off x="3157" y="2578"/>
                <a:ext cx="48" cy="2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70" name="Group 1213"/>
            <p:cNvGrpSpPr>
              <a:grpSpLocks/>
            </p:cNvGrpSpPr>
            <p:nvPr/>
          </p:nvGrpSpPr>
          <p:grpSpPr bwMode="auto">
            <a:xfrm>
              <a:off x="2862" y="3001"/>
              <a:ext cx="423" cy="263"/>
              <a:chOff x="2862" y="3001"/>
              <a:chExt cx="423" cy="263"/>
            </a:xfrm>
          </p:grpSpPr>
          <p:sp>
            <p:nvSpPr>
              <p:cNvPr id="56777"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3"/>
                    </a:lnTo>
                    <a:lnTo>
                      <a:pt x="32" y="0"/>
                    </a:lnTo>
                    <a:lnTo>
                      <a:pt x="112" y="79"/>
                    </a:lnTo>
                    <a:close/>
                  </a:path>
                </a:pathLst>
              </a:custGeom>
              <a:solidFill>
                <a:srgbClr val="808080"/>
              </a:solidFill>
              <a:ln w="9525">
                <a:solidFill>
                  <a:srgbClr val="808080"/>
                </a:solidFill>
                <a:round/>
                <a:headEnd/>
                <a:tailEnd/>
              </a:ln>
            </p:spPr>
            <p:txBody>
              <a:bodyPr/>
              <a:lstStyle/>
              <a:p>
                <a:endParaRPr lang="en-US"/>
              </a:p>
            </p:txBody>
          </p:sp>
          <p:sp>
            <p:nvSpPr>
              <p:cNvPr id="56778" name="Line 1215"/>
              <p:cNvSpPr>
                <a:spLocks noChangeShapeType="1"/>
              </p:cNvSpPr>
              <p:nvPr/>
            </p:nvSpPr>
            <p:spPr bwMode="auto">
              <a:xfrm>
                <a:off x="2862" y="3001"/>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779" name="Line 1216"/>
              <p:cNvSpPr>
                <a:spLocks noChangeShapeType="1"/>
              </p:cNvSpPr>
              <p:nvPr/>
            </p:nvSpPr>
            <p:spPr bwMode="auto">
              <a:xfrm>
                <a:off x="2958" y="305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780" name="Line 1217"/>
              <p:cNvSpPr>
                <a:spLocks noChangeShapeType="1"/>
              </p:cNvSpPr>
              <p:nvPr/>
            </p:nvSpPr>
            <p:spPr bwMode="auto">
              <a:xfrm>
                <a:off x="3054" y="3121"/>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781" name="Line 1218"/>
              <p:cNvSpPr>
                <a:spLocks noChangeShapeType="1"/>
              </p:cNvSpPr>
              <p:nvPr/>
            </p:nvSpPr>
            <p:spPr bwMode="auto">
              <a:xfrm>
                <a:off x="3150" y="3177"/>
                <a:ext cx="39" cy="3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6771" name="Group 1219"/>
            <p:cNvGrpSpPr>
              <a:grpSpLocks/>
            </p:cNvGrpSpPr>
            <p:nvPr/>
          </p:nvGrpSpPr>
          <p:grpSpPr bwMode="auto">
            <a:xfrm>
              <a:off x="3318" y="3304"/>
              <a:ext cx="422" cy="287"/>
              <a:chOff x="3318" y="3304"/>
              <a:chExt cx="422" cy="287"/>
            </a:xfrm>
          </p:grpSpPr>
          <p:sp>
            <p:nvSpPr>
              <p:cNvPr id="56772"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6773" name="Line 1221"/>
              <p:cNvSpPr>
                <a:spLocks noChangeShapeType="1"/>
              </p:cNvSpPr>
              <p:nvPr/>
            </p:nvSpPr>
            <p:spPr bwMode="auto">
              <a:xfrm flipV="1">
                <a:off x="3318" y="3544"/>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774" name="Line 1222"/>
              <p:cNvSpPr>
                <a:spLocks noChangeShapeType="1"/>
              </p:cNvSpPr>
              <p:nvPr/>
            </p:nvSpPr>
            <p:spPr bwMode="auto">
              <a:xfrm flipV="1">
                <a:off x="3413" y="3481"/>
                <a:ext cx="72"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775" name="Line 1223"/>
              <p:cNvSpPr>
                <a:spLocks noChangeShapeType="1"/>
              </p:cNvSpPr>
              <p:nvPr/>
            </p:nvSpPr>
            <p:spPr bwMode="auto">
              <a:xfrm flipV="1">
                <a:off x="3501" y="341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776" name="Line 1224"/>
              <p:cNvSpPr>
                <a:spLocks noChangeShapeType="1"/>
              </p:cNvSpPr>
              <p:nvPr/>
            </p:nvSpPr>
            <p:spPr bwMode="auto">
              <a:xfrm flipV="1">
                <a:off x="3596" y="3368"/>
                <a:ext cx="48"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55299" name="Rectangle 1225"/>
          <p:cNvSpPr>
            <a:spLocks noGrp="1" noChangeArrowheads="1"/>
          </p:cNvSpPr>
          <p:nvPr>
            <p:ph type="title"/>
          </p:nvPr>
        </p:nvSpPr>
        <p:spPr/>
        <p:txBody>
          <a:bodyPr/>
          <a:lstStyle/>
          <a:p>
            <a:pPr eaLnBrk="1" hangingPunct="1"/>
            <a:r>
              <a:rPr lang="en-US" smtClean="0"/>
              <a:t>Operational forecasting</a:t>
            </a:r>
          </a:p>
        </p:txBody>
      </p:sp>
      <p:sp>
        <p:nvSpPr>
          <p:cNvPr id="55300" name="Oval 1226"/>
          <p:cNvSpPr>
            <a:spLocks noChangeArrowheads="1"/>
          </p:cNvSpPr>
          <p:nvPr/>
        </p:nvSpPr>
        <p:spPr bwMode="auto">
          <a:xfrm>
            <a:off x="8013700" y="3860800"/>
            <a:ext cx="177800" cy="177800"/>
          </a:xfrm>
          <a:prstGeom prst="ellipse">
            <a:avLst/>
          </a:prstGeom>
          <a:solidFill>
            <a:srgbClr val="808080"/>
          </a:solidFill>
          <a:ln w="38100">
            <a:solidFill>
              <a:srgbClr val="808080"/>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5301" name="Line 1227"/>
          <p:cNvSpPr>
            <a:spLocks noChangeShapeType="1"/>
          </p:cNvSpPr>
          <p:nvPr/>
        </p:nvSpPr>
        <p:spPr bwMode="auto">
          <a:xfrm flipH="1" flipV="1">
            <a:off x="7248525" y="3133725"/>
            <a:ext cx="774700" cy="800100"/>
          </a:xfrm>
          <a:prstGeom prst="line">
            <a:avLst/>
          </a:prstGeom>
          <a:noFill/>
          <a:ln w="28575">
            <a:solidFill>
              <a:srgbClr val="808080"/>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302" name="Line 1228"/>
          <p:cNvSpPr>
            <a:spLocks noChangeShapeType="1"/>
          </p:cNvSpPr>
          <p:nvPr/>
        </p:nvSpPr>
        <p:spPr bwMode="auto">
          <a:xfrm flipH="1" flipV="1">
            <a:off x="7254875" y="3565525"/>
            <a:ext cx="768350" cy="387350"/>
          </a:xfrm>
          <a:prstGeom prst="line">
            <a:avLst/>
          </a:prstGeom>
          <a:noFill/>
          <a:ln w="28575">
            <a:solidFill>
              <a:srgbClr val="808080"/>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303" name="Line 1229"/>
          <p:cNvSpPr>
            <a:spLocks noChangeShapeType="1"/>
          </p:cNvSpPr>
          <p:nvPr/>
        </p:nvSpPr>
        <p:spPr bwMode="auto">
          <a:xfrm flipH="1">
            <a:off x="7261225" y="3959225"/>
            <a:ext cx="762000" cy="50800"/>
          </a:xfrm>
          <a:prstGeom prst="line">
            <a:avLst/>
          </a:prstGeom>
          <a:noFill/>
          <a:ln w="28575">
            <a:solidFill>
              <a:srgbClr val="808080"/>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304" name="Line 1230"/>
          <p:cNvSpPr>
            <a:spLocks noChangeShapeType="1"/>
          </p:cNvSpPr>
          <p:nvPr/>
        </p:nvSpPr>
        <p:spPr bwMode="auto">
          <a:xfrm flipH="1">
            <a:off x="7235825" y="3971925"/>
            <a:ext cx="762000" cy="482600"/>
          </a:xfrm>
          <a:prstGeom prst="line">
            <a:avLst/>
          </a:prstGeom>
          <a:noFill/>
          <a:ln w="28575">
            <a:solidFill>
              <a:srgbClr val="808080"/>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305" name="Line 1231"/>
          <p:cNvSpPr>
            <a:spLocks noChangeShapeType="1"/>
          </p:cNvSpPr>
          <p:nvPr/>
        </p:nvSpPr>
        <p:spPr bwMode="auto">
          <a:xfrm flipH="1">
            <a:off x="7207250" y="3959225"/>
            <a:ext cx="803275" cy="936625"/>
          </a:xfrm>
          <a:prstGeom prst="line">
            <a:avLst/>
          </a:prstGeom>
          <a:noFill/>
          <a:ln w="28575">
            <a:solidFill>
              <a:srgbClr val="808080"/>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306" name="Line 1232"/>
          <p:cNvSpPr>
            <a:spLocks noChangeShapeType="1"/>
          </p:cNvSpPr>
          <p:nvPr/>
        </p:nvSpPr>
        <p:spPr bwMode="auto">
          <a:xfrm flipH="1" flipV="1">
            <a:off x="7254875" y="2701925"/>
            <a:ext cx="755650" cy="1244600"/>
          </a:xfrm>
          <a:prstGeom prst="line">
            <a:avLst/>
          </a:prstGeom>
          <a:noFill/>
          <a:ln w="28575">
            <a:solidFill>
              <a:srgbClr val="808080"/>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307" name="Line 1233"/>
          <p:cNvSpPr>
            <a:spLocks noChangeShapeType="1"/>
          </p:cNvSpPr>
          <p:nvPr/>
        </p:nvSpPr>
        <p:spPr bwMode="auto">
          <a:xfrm flipH="1">
            <a:off x="7197725" y="3978275"/>
            <a:ext cx="822325" cy="1365250"/>
          </a:xfrm>
          <a:prstGeom prst="line">
            <a:avLst/>
          </a:prstGeom>
          <a:noFill/>
          <a:ln w="28575">
            <a:solidFill>
              <a:srgbClr val="808080"/>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308" name="Text Box 1234"/>
          <p:cNvSpPr txBox="1">
            <a:spLocks noChangeArrowheads="1"/>
          </p:cNvSpPr>
          <p:nvPr/>
        </p:nvSpPr>
        <p:spPr bwMode="auto">
          <a:xfrm>
            <a:off x="1200150" y="1754188"/>
            <a:ext cx="1404938"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Initial inventories</a:t>
            </a:r>
          </a:p>
        </p:txBody>
      </p:sp>
      <p:grpSp>
        <p:nvGrpSpPr>
          <p:cNvPr id="1149139" name="Group 1235"/>
          <p:cNvGrpSpPr>
            <a:grpSpLocks/>
          </p:cNvGrpSpPr>
          <p:nvPr/>
        </p:nvGrpSpPr>
        <p:grpSpPr bwMode="auto">
          <a:xfrm>
            <a:off x="1574800" y="2590800"/>
            <a:ext cx="647700" cy="2857500"/>
            <a:chOff x="992" y="1632"/>
            <a:chExt cx="408" cy="1800"/>
          </a:xfrm>
        </p:grpSpPr>
        <p:grpSp>
          <p:nvGrpSpPr>
            <p:cNvPr id="56535" name="Group 1236"/>
            <p:cNvGrpSpPr>
              <a:grpSpLocks/>
            </p:cNvGrpSpPr>
            <p:nvPr/>
          </p:nvGrpSpPr>
          <p:grpSpPr bwMode="auto">
            <a:xfrm>
              <a:off x="1008" y="1632"/>
              <a:ext cx="392" cy="128"/>
              <a:chOff x="1008" y="1632"/>
              <a:chExt cx="392" cy="128"/>
            </a:xfrm>
          </p:grpSpPr>
          <p:sp>
            <p:nvSpPr>
              <p:cNvPr id="56560" name="Line 1237"/>
              <p:cNvSpPr>
                <a:spLocks noChangeShapeType="1"/>
              </p:cNvSpPr>
              <p:nvPr/>
            </p:nvSpPr>
            <p:spPr bwMode="auto">
              <a:xfrm>
                <a:off x="1008" y="1632"/>
                <a:ext cx="392" cy="0"/>
              </a:xfrm>
              <a:prstGeom prst="line">
                <a:avLst/>
              </a:prstGeom>
              <a:noFill/>
              <a:ln w="3810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561" name="Line 1238"/>
              <p:cNvSpPr>
                <a:spLocks noChangeShapeType="1"/>
              </p:cNvSpPr>
              <p:nvPr/>
            </p:nvSpPr>
            <p:spPr bwMode="auto">
              <a:xfrm>
                <a:off x="1008" y="1696"/>
                <a:ext cx="392"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562" name="Line 1239"/>
              <p:cNvSpPr>
                <a:spLocks noChangeShapeType="1"/>
              </p:cNvSpPr>
              <p:nvPr/>
            </p:nvSpPr>
            <p:spPr bwMode="auto">
              <a:xfrm>
                <a:off x="1008" y="1760"/>
                <a:ext cx="392" cy="0"/>
              </a:xfrm>
              <a:prstGeom prst="line">
                <a:avLst/>
              </a:prstGeom>
              <a:noFill/>
              <a:ln w="38100">
                <a:solidFill>
                  <a:schemeClr val="tx1"/>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6536" name="Group 1240"/>
            <p:cNvGrpSpPr>
              <a:grpSpLocks/>
            </p:cNvGrpSpPr>
            <p:nvPr/>
          </p:nvGrpSpPr>
          <p:grpSpPr bwMode="auto">
            <a:xfrm>
              <a:off x="1000" y="1912"/>
              <a:ext cx="392" cy="128"/>
              <a:chOff x="1008" y="1632"/>
              <a:chExt cx="392" cy="128"/>
            </a:xfrm>
          </p:grpSpPr>
          <p:sp>
            <p:nvSpPr>
              <p:cNvPr id="56557" name="Line 1241"/>
              <p:cNvSpPr>
                <a:spLocks noChangeShapeType="1"/>
              </p:cNvSpPr>
              <p:nvPr/>
            </p:nvSpPr>
            <p:spPr bwMode="auto">
              <a:xfrm>
                <a:off x="1008" y="1632"/>
                <a:ext cx="392" cy="0"/>
              </a:xfrm>
              <a:prstGeom prst="line">
                <a:avLst/>
              </a:prstGeom>
              <a:noFill/>
              <a:ln w="3810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558" name="Line 1242"/>
              <p:cNvSpPr>
                <a:spLocks noChangeShapeType="1"/>
              </p:cNvSpPr>
              <p:nvPr/>
            </p:nvSpPr>
            <p:spPr bwMode="auto">
              <a:xfrm>
                <a:off x="1008" y="1696"/>
                <a:ext cx="392"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559" name="Line 1243"/>
              <p:cNvSpPr>
                <a:spLocks noChangeShapeType="1"/>
              </p:cNvSpPr>
              <p:nvPr/>
            </p:nvSpPr>
            <p:spPr bwMode="auto">
              <a:xfrm>
                <a:off x="1008" y="1760"/>
                <a:ext cx="392" cy="0"/>
              </a:xfrm>
              <a:prstGeom prst="line">
                <a:avLst/>
              </a:prstGeom>
              <a:noFill/>
              <a:ln w="38100">
                <a:solidFill>
                  <a:schemeClr val="tx1"/>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6537" name="Group 1244"/>
            <p:cNvGrpSpPr>
              <a:grpSpLocks/>
            </p:cNvGrpSpPr>
            <p:nvPr/>
          </p:nvGrpSpPr>
          <p:grpSpPr bwMode="auto">
            <a:xfrm>
              <a:off x="992" y="2200"/>
              <a:ext cx="392" cy="128"/>
              <a:chOff x="1008" y="1632"/>
              <a:chExt cx="392" cy="128"/>
            </a:xfrm>
          </p:grpSpPr>
          <p:sp>
            <p:nvSpPr>
              <p:cNvPr id="56554" name="Line 1245"/>
              <p:cNvSpPr>
                <a:spLocks noChangeShapeType="1"/>
              </p:cNvSpPr>
              <p:nvPr/>
            </p:nvSpPr>
            <p:spPr bwMode="auto">
              <a:xfrm>
                <a:off x="1008" y="1632"/>
                <a:ext cx="392" cy="0"/>
              </a:xfrm>
              <a:prstGeom prst="line">
                <a:avLst/>
              </a:prstGeom>
              <a:noFill/>
              <a:ln w="3810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555" name="Line 1246"/>
              <p:cNvSpPr>
                <a:spLocks noChangeShapeType="1"/>
              </p:cNvSpPr>
              <p:nvPr/>
            </p:nvSpPr>
            <p:spPr bwMode="auto">
              <a:xfrm>
                <a:off x="1008" y="1696"/>
                <a:ext cx="392"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556" name="Line 1247"/>
              <p:cNvSpPr>
                <a:spLocks noChangeShapeType="1"/>
              </p:cNvSpPr>
              <p:nvPr/>
            </p:nvSpPr>
            <p:spPr bwMode="auto">
              <a:xfrm>
                <a:off x="1008" y="1760"/>
                <a:ext cx="392" cy="0"/>
              </a:xfrm>
              <a:prstGeom prst="line">
                <a:avLst/>
              </a:prstGeom>
              <a:noFill/>
              <a:ln w="38100">
                <a:solidFill>
                  <a:schemeClr val="tx1"/>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6538" name="Group 1248"/>
            <p:cNvGrpSpPr>
              <a:grpSpLocks/>
            </p:cNvGrpSpPr>
            <p:nvPr/>
          </p:nvGrpSpPr>
          <p:grpSpPr bwMode="auto">
            <a:xfrm>
              <a:off x="1000" y="2480"/>
              <a:ext cx="392" cy="128"/>
              <a:chOff x="1008" y="1632"/>
              <a:chExt cx="392" cy="128"/>
            </a:xfrm>
          </p:grpSpPr>
          <p:sp>
            <p:nvSpPr>
              <p:cNvPr id="56551" name="Line 1249"/>
              <p:cNvSpPr>
                <a:spLocks noChangeShapeType="1"/>
              </p:cNvSpPr>
              <p:nvPr/>
            </p:nvSpPr>
            <p:spPr bwMode="auto">
              <a:xfrm>
                <a:off x="1008" y="1632"/>
                <a:ext cx="392" cy="0"/>
              </a:xfrm>
              <a:prstGeom prst="line">
                <a:avLst/>
              </a:prstGeom>
              <a:noFill/>
              <a:ln w="3810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552" name="Line 1250"/>
              <p:cNvSpPr>
                <a:spLocks noChangeShapeType="1"/>
              </p:cNvSpPr>
              <p:nvPr/>
            </p:nvSpPr>
            <p:spPr bwMode="auto">
              <a:xfrm>
                <a:off x="1008" y="1696"/>
                <a:ext cx="392"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553" name="Line 1251"/>
              <p:cNvSpPr>
                <a:spLocks noChangeShapeType="1"/>
              </p:cNvSpPr>
              <p:nvPr/>
            </p:nvSpPr>
            <p:spPr bwMode="auto">
              <a:xfrm>
                <a:off x="1008" y="1760"/>
                <a:ext cx="392" cy="0"/>
              </a:xfrm>
              <a:prstGeom prst="line">
                <a:avLst/>
              </a:prstGeom>
              <a:noFill/>
              <a:ln w="38100">
                <a:solidFill>
                  <a:schemeClr val="tx1"/>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6539" name="Group 1252"/>
            <p:cNvGrpSpPr>
              <a:grpSpLocks/>
            </p:cNvGrpSpPr>
            <p:nvPr/>
          </p:nvGrpSpPr>
          <p:grpSpPr bwMode="auto">
            <a:xfrm>
              <a:off x="1000" y="2752"/>
              <a:ext cx="392" cy="128"/>
              <a:chOff x="1008" y="1632"/>
              <a:chExt cx="392" cy="128"/>
            </a:xfrm>
          </p:grpSpPr>
          <p:sp>
            <p:nvSpPr>
              <p:cNvPr id="56548" name="Line 1253"/>
              <p:cNvSpPr>
                <a:spLocks noChangeShapeType="1"/>
              </p:cNvSpPr>
              <p:nvPr/>
            </p:nvSpPr>
            <p:spPr bwMode="auto">
              <a:xfrm>
                <a:off x="1008" y="1632"/>
                <a:ext cx="392" cy="0"/>
              </a:xfrm>
              <a:prstGeom prst="line">
                <a:avLst/>
              </a:prstGeom>
              <a:noFill/>
              <a:ln w="3810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549" name="Line 1254"/>
              <p:cNvSpPr>
                <a:spLocks noChangeShapeType="1"/>
              </p:cNvSpPr>
              <p:nvPr/>
            </p:nvSpPr>
            <p:spPr bwMode="auto">
              <a:xfrm>
                <a:off x="1008" y="1696"/>
                <a:ext cx="392"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550" name="Line 1255"/>
              <p:cNvSpPr>
                <a:spLocks noChangeShapeType="1"/>
              </p:cNvSpPr>
              <p:nvPr/>
            </p:nvSpPr>
            <p:spPr bwMode="auto">
              <a:xfrm>
                <a:off x="1008" y="1760"/>
                <a:ext cx="392" cy="0"/>
              </a:xfrm>
              <a:prstGeom prst="line">
                <a:avLst/>
              </a:prstGeom>
              <a:noFill/>
              <a:ln w="38100">
                <a:solidFill>
                  <a:schemeClr val="tx1"/>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6540" name="Group 1256"/>
            <p:cNvGrpSpPr>
              <a:grpSpLocks/>
            </p:cNvGrpSpPr>
            <p:nvPr/>
          </p:nvGrpSpPr>
          <p:grpSpPr bwMode="auto">
            <a:xfrm>
              <a:off x="1000" y="3032"/>
              <a:ext cx="392" cy="128"/>
              <a:chOff x="1008" y="1632"/>
              <a:chExt cx="392" cy="128"/>
            </a:xfrm>
          </p:grpSpPr>
          <p:sp>
            <p:nvSpPr>
              <p:cNvPr id="56545" name="Line 1257"/>
              <p:cNvSpPr>
                <a:spLocks noChangeShapeType="1"/>
              </p:cNvSpPr>
              <p:nvPr/>
            </p:nvSpPr>
            <p:spPr bwMode="auto">
              <a:xfrm>
                <a:off x="1008" y="1632"/>
                <a:ext cx="392" cy="0"/>
              </a:xfrm>
              <a:prstGeom prst="line">
                <a:avLst/>
              </a:prstGeom>
              <a:noFill/>
              <a:ln w="3810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546" name="Line 1258"/>
              <p:cNvSpPr>
                <a:spLocks noChangeShapeType="1"/>
              </p:cNvSpPr>
              <p:nvPr/>
            </p:nvSpPr>
            <p:spPr bwMode="auto">
              <a:xfrm>
                <a:off x="1008" y="1696"/>
                <a:ext cx="392"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547" name="Line 1259"/>
              <p:cNvSpPr>
                <a:spLocks noChangeShapeType="1"/>
              </p:cNvSpPr>
              <p:nvPr/>
            </p:nvSpPr>
            <p:spPr bwMode="auto">
              <a:xfrm>
                <a:off x="1008" y="1760"/>
                <a:ext cx="392" cy="0"/>
              </a:xfrm>
              <a:prstGeom prst="line">
                <a:avLst/>
              </a:prstGeom>
              <a:noFill/>
              <a:ln w="38100">
                <a:solidFill>
                  <a:schemeClr val="tx1"/>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6541" name="Group 1260"/>
            <p:cNvGrpSpPr>
              <a:grpSpLocks/>
            </p:cNvGrpSpPr>
            <p:nvPr/>
          </p:nvGrpSpPr>
          <p:grpSpPr bwMode="auto">
            <a:xfrm>
              <a:off x="1000" y="3304"/>
              <a:ext cx="392" cy="128"/>
              <a:chOff x="1008" y="1632"/>
              <a:chExt cx="392" cy="128"/>
            </a:xfrm>
          </p:grpSpPr>
          <p:sp>
            <p:nvSpPr>
              <p:cNvPr id="56542" name="Line 1261"/>
              <p:cNvSpPr>
                <a:spLocks noChangeShapeType="1"/>
              </p:cNvSpPr>
              <p:nvPr/>
            </p:nvSpPr>
            <p:spPr bwMode="auto">
              <a:xfrm>
                <a:off x="1008" y="1632"/>
                <a:ext cx="392" cy="0"/>
              </a:xfrm>
              <a:prstGeom prst="line">
                <a:avLst/>
              </a:prstGeom>
              <a:noFill/>
              <a:ln w="3810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543" name="Line 1262"/>
              <p:cNvSpPr>
                <a:spLocks noChangeShapeType="1"/>
              </p:cNvSpPr>
              <p:nvPr/>
            </p:nvSpPr>
            <p:spPr bwMode="auto">
              <a:xfrm>
                <a:off x="1008" y="1696"/>
                <a:ext cx="392"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544" name="Line 1263"/>
              <p:cNvSpPr>
                <a:spLocks noChangeShapeType="1"/>
              </p:cNvSpPr>
              <p:nvPr/>
            </p:nvSpPr>
            <p:spPr bwMode="auto">
              <a:xfrm>
                <a:off x="1008" y="1760"/>
                <a:ext cx="392" cy="0"/>
              </a:xfrm>
              <a:prstGeom prst="line">
                <a:avLst/>
              </a:prstGeom>
              <a:noFill/>
              <a:ln w="38100">
                <a:solidFill>
                  <a:schemeClr val="tx1"/>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55310" name="Rectangle 1264"/>
          <p:cNvSpPr>
            <a:spLocks noGrp="1" noChangeArrowheads="1"/>
          </p:cNvSpPr>
          <p:nvPr>
            <p:ph type="body" idx="1"/>
          </p:nvPr>
        </p:nvSpPr>
        <p:spPr/>
        <p:txBody>
          <a:bodyPr/>
          <a:lstStyle/>
          <a:p>
            <a:pPr eaLnBrk="1" hangingPunct="1"/>
            <a:r>
              <a:rPr lang="en-US" smtClean="0"/>
              <a:t>Operational forecasting system</a:t>
            </a:r>
          </a:p>
        </p:txBody>
      </p:sp>
      <p:grpSp>
        <p:nvGrpSpPr>
          <p:cNvPr id="55311" name="Group 1265"/>
          <p:cNvGrpSpPr>
            <a:grpSpLocks/>
          </p:cNvGrpSpPr>
          <p:nvPr/>
        </p:nvGrpSpPr>
        <p:grpSpPr bwMode="auto">
          <a:xfrm>
            <a:off x="2274888" y="2663825"/>
            <a:ext cx="4989512" cy="2733675"/>
            <a:chOff x="1449" y="1725"/>
            <a:chExt cx="3265" cy="1898"/>
          </a:xfrm>
        </p:grpSpPr>
        <p:grpSp>
          <p:nvGrpSpPr>
            <p:cNvPr id="55313" name="Group 1266"/>
            <p:cNvGrpSpPr>
              <a:grpSpLocks/>
            </p:cNvGrpSpPr>
            <p:nvPr/>
          </p:nvGrpSpPr>
          <p:grpSpPr bwMode="auto">
            <a:xfrm>
              <a:off x="3772" y="2690"/>
              <a:ext cx="894" cy="596"/>
              <a:chOff x="3772" y="2690"/>
              <a:chExt cx="894" cy="596"/>
            </a:xfrm>
          </p:grpSpPr>
          <p:sp>
            <p:nvSpPr>
              <p:cNvPr id="56533" name="Freeform 1267"/>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chemeClr val="tx1"/>
              </a:solidFill>
              <a:ln w="9525">
                <a:solidFill>
                  <a:schemeClr val="tx1"/>
                </a:solidFill>
                <a:round/>
                <a:headEnd/>
                <a:tailEnd/>
              </a:ln>
            </p:spPr>
            <p:txBody>
              <a:bodyPr/>
              <a:lstStyle/>
              <a:p>
                <a:endParaRPr lang="en-US"/>
              </a:p>
            </p:txBody>
          </p:sp>
          <p:sp>
            <p:nvSpPr>
              <p:cNvPr id="56534" name="Line 1268"/>
              <p:cNvSpPr>
                <a:spLocks noChangeShapeType="1"/>
              </p:cNvSpPr>
              <p:nvPr/>
            </p:nvSpPr>
            <p:spPr bwMode="auto">
              <a:xfrm flipV="1">
                <a:off x="3772" y="2757"/>
                <a:ext cx="790" cy="52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314" name="Group 1269"/>
            <p:cNvGrpSpPr>
              <a:grpSpLocks/>
            </p:cNvGrpSpPr>
            <p:nvPr/>
          </p:nvGrpSpPr>
          <p:grpSpPr bwMode="auto">
            <a:xfrm>
              <a:off x="1944" y="2690"/>
              <a:ext cx="894" cy="596"/>
              <a:chOff x="1944" y="2690"/>
              <a:chExt cx="894" cy="596"/>
            </a:xfrm>
          </p:grpSpPr>
          <p:sp>
            <p:nvSpPr>
              <p:cNvPr id="56531" name="Freeform 1270"/>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chemeClr val="tx1"/>
              </a:solidFill>
              <a:ln w="9525">
                <a:solidFill>
                  <a:schemeClr val="tx1"/>
                </a:solidFill>
                <a:round/>
                <a:headEnd/>
                <a:tailEnd/>
              </a:ln>
            </p:spPr>
            <p:txBody>
              <a:bodyPr/>
              <a:lstStyle/>
              <a:p>
                <a:endParaRPr lang="en-US"/>
              </a:p>
            </p:txBody>
          </p:sp>
          <p:sp>
            <p:nvSpPr>
              <p:cNvPr id="56532" name="Line 1271"/>
              <p:cNvSpPr>
                <a:spLocks noChangeShapeType="1"/>
              </p:cNvSpPr>
              <p:nvPr/>
            </p:nvSpPr>
            <p:spPr bwMode="auto">
              <a:xfrm flipV="1">
                <a:off x="1944" y="2758"/>
                <a:ext cx="790" cy="52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315" name="Group 1272"/>
            <p:cNvGrpSpPr>
              <a:grpSpLocks/>
            </p:cNvGrpSpPr>
            <p:nvPr/>
          </p:nvGrpSpPr>
          <p:grpSpPr bwMode="auto">
            <a:xfrm>
              <a:off x="1483" y="2379"/>
              <a:ext cx="429" cy="598"/>
              <a:chOff x="1483" y="2379"/>
              <a:chExt cx="429" cy="598"/>
            </a:xfrm>
          </p:grpSpPr>
          <p:sp>
            <p:nvSpPr>
              <p:cNvPr id="56529" name="Freeform 1273"/>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chemeClr val="tx1"/>
              </a:solidFill>
              <a:ln w="9525">
                <a:solidFill>
                  <a:schemeClr val="tx1"/>
                </a:solidFill>
                <a:round/>
                <a:headEnd/>
                <a:tailEnd/>
              </a:ln>
            </p:spPr>
            <p:txBody>
              <a:bodyPr/>
              <a:lstStyle/>
              <a:p>
                <a:endParaRPr lang="en-US"/>
              </a:p>
            </p:txBody>
          </p:sp>
          <p:sp>
            <p:nvSpPr>
              <p:cNvPr id="56530" name="Line 1274"/>
              <p:cNvSpPr>
                <a:spLocks noChangeShapeType="1"/>
              </p:cNvSpPr>
              <p:nvPr/>
            </p:nvSpPr>
            <p:spPr bwMode="auto">
              <a:xfrm flipV="1">
                <a:off x="1483" y="2483"/>
                <a:ext cx="362" cy="49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316" name="Group 1275"/>
            <p:cNvGrpSpPr>
              <a:grpSpLocks/>
            </p:cNvGrpSpPr>
            <p:nvPr/>
          </p:nvGrpSpPr>
          <p:grpSpPr bwMode="auto">
            <a:xfrm>
              <a:off x="1936" y="2379"/>
              <a:ext cx="894" cy="604"/>
              <a:chOff x="1936" y="2379"/>
              <a:chExt cx="894" cy="604"/>
            </a:xfrm>
          </p:grpSpPr>
          <p:sp>
            <p:nvSpPr>
              <p:cNvPr id="56527" name="Freeform 1276"/>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chemeClr val="tx1"/>
              </a:solidFill>
              <a:ln w="9525">
                <a:solidFill>
                  <a:schemeClr val="tx1"/>
                </a:solidFill>
                <a:round/>
                <a:headEnd/>
                <a:tailEnd/>
              </a:ln>
            </p:spPr>
            <p:txBody>
              <a:bodyPr/>
              <a:lstStyle/>
              <a:p>
                <a:endParaRPr lang="en-US"/>
              </a:p>
            </p:txBody>
          </p:sp>
          <p:sp>
            <p:nvSpPr>
              <p:cNvPr id="56528" name="Line 1277"/>
              <p:cNvSpPr>
                <a:spLocks noChangeShapeType="1"/>
              </p:cNvSpPr>
              <p:nvPr/>
            </p:nvSpPr>
            <p:spPr bwMode="auto">
              <a:xfrm flipV="1">
                <a:off x="1936" y="2455"/>
                <a:ext cx="790" cy="52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317" name="Group 1278"/>
            <p:cNvGrpSpPr>
              <a:grpSpLocks/>
            </p:cNvGrpSpPr>
            <p:nvPr/>
          </p:nvGrpSpPr>
          <p:grpSpPr bwMode="auto">
            <a:xfrm>
              <a:off x="1952" y="2076"/>
              <a:ext cx="886" cy="290"/>
              <a:chOff x="1952" y="2076"/>
              <a:chExt cx="886" cy="290"/>
            </a:xfrm>
          </p:grpSpPr>
          <p:sp>
            <p:nvSpPr>
              <p:cNvPr id="56525" name="Freeform 1279"/>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tx1"/>
              </a:solidFill>
              <a:ln w="9525">
                <a:solidFill>
                  <a:schemeClr val="tx1"/>
                </a:solidFill>
                <a:round/>
                <a:headEnd/>
                <a:tailEnd/>
              </a:ln>
            </p:spPr>
            <p:txBody>
              <a:bodyPr/>
              <a:lstStyle/>
              <a:p>
                <a:endParaRPr lang="en-US"/>
              </a:p>
            </p:txBody>
          </p:sp>
          <p:sp>
            <p:nvSpPr>
              <p:cNvPr id="56526" name="Line 1280"/>
              <p:cNvSpPr>
                <a:spLocks noChangeShapeType="1"/>
              </p:cNvSpPr>
              <p:nvPr/>
            </p:nvSpPr>
            <p:spPr bwMode="auto">
              <a:xfrm flipV="1">
                <a:off x="1952" y="2114"/>
                <a:ext cx="766" cy="25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318" name="Group 1281"/>
            <p:cNvGrpSpPr>
              <a:grpSpLocks/>
            </p:cNvGrpSpPr>
            <p:nvPr/>
          </p:nvGrpSpPr>
          <p:grpSpPr bwMode="auto">
            <a:xfrm>
              <a:off x="1481" y="1769"/>
              <a:ext cx="894" cy="283"/>
              <a:chOff x="1481" y="1769"/>
              <a:chExt cx="894" cy="283"/>
            </a:xfrm>
          </p:grpSpPr>
          <p:sp>
            <p:nvSpPr>
              <p:cNvPr id="56523" name="Freeform 1282"/>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tx1"/>
              </a:solidFill>
              <a:ln w="9525">
                <a:solidFill>
                  <a:schemeClr val="tx1"/>
                </a:solidFill>
                <a:round/>
                <a:headEnd/>
                <a:tailEnd/>
              </a:ln>
            </p:spPr>
            <p:txBody>
              <a:bodyPr/>
              <a:lstStyle/>
              <a:p>
                <a:endParaRPr lang="en-US"/>
              </a:p>
            </p:txBody>
          </p:sp>
          <p:sp>
            <p:nvSpPr>
              <p:cNvPr id="56524" name="Line 1283"/>
              <p:cNvSpPr>
                <a:spLocks noChangeShapeType="1"/>
              </p:cNvSpPr>
              <p:nvPr/>
            </p:nvSpPr>
            <p:spPr bwMode="auto">
              <a:xfrm>
                <a:off x="1481" y="1769"/>
                <a:ext cx="774"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5319" name="Oval 1284"/>
            <p:cNvSpPr>
              <a:spLocks noChangeArrowheads="1"/>
            </p:cNvSpPr>
            <p:nvPr/>
          </p:nvSpPr>
          <p:spPr bwMode="auto">
            <a:xfrm>
              <a:off x="1457" y="1741"/>
              <a:ext cx="32" cy="40"/>
            </a:xfrm>
            <a:prstGeom prst="ellipse">
              <a:avLst/>
            </a:prstGeom>
            <a:solidFill>
              <a:schemeClr val="tx1"/>
            </a:solidFill>
            <a:ln w="9525">
              <a:solidFill>
                <a:schemeClr val="tx1"/>
              </a:solidFill>
              <a:round/>
              <a:headEnd/>
              <a:tailEnd/>
            </a:ln>
          </p:spPr>
          <p:txBody>
            <a:bodyPr/>
            <a:lstStyle/>
            <a:p>
              <a:endParaRPr lang="en-US"/>
            </a:p>
          </p:txBody>
        </p:sp>
        <p:sp>
          <p:nvSpPr>
            <p:cNvPr id="55320" name="Oval 1285"/>
            <p:cNvSpPr>
              <a:spLocks noChangeArrowheads="1"/>
            </p:cNvSpPr>
            <p:nvPr/>
          </p:nvSpPr>
          <p:spPr bwMode="auto">
            <a:xfrm>
              <a:off x="1457" y="1741"/>
              <a:ext cx="32" cy="40"/>
            </a:xfrm>
            <a:prstGeom prst="ellipse">
              <a:avLst/>
            </a:prstGeom>
            <a:solidFill>
              <a:schemeClr val="tx1"/>
            </a:solidFill>
            <a:ln w="25400">
              <a:solidFill>
                <a:schemeClr val="tx1"/>
              </a:solidFill>
              <a:round/>
              <a:headEnd/>
              <a:tailEnd/>
            </a:ln>
          </p:spPr>
          <p:txBody>
            <a:bodyPr/>
            <a:lstStyle/>
            <a:p>
              <a:endParaRPr lang="en-US"/>
            </a:p>
          </p:txBody>
        </p:sp>
        <p:sp>
          <p:nvSpPr>
            <p:cNvPr id="55321" name="Oval 1286"/>
            <p:cNvSpPr>
              <a:spLocks noChangeArrowheads="1"/>
            </p:cNvSpPr>
            <p:nvPr/>
          </p:nvSpPr>
          <p:spPr bwMode="auto">
            <a:xfrm>
              <a:off x="1457" y="2044"/>
              <a:ext cx="40" cy="40"/>
            </a:xfrm>
            <a:prstGeom prst="ellipse">
              <a:avLst/>
            </a:prstGeom>
            <a:solidFill>
              <a:schemeClr val="tx1"/>
            </a:solidFill>
            <a:ln w="9525">
              <a:solidFill>
                <a:schemeClr val="tx1"/>
              </a:solidFill>
              <a:round/>
              <a:headEnd/>
              <a:tailEnd/>
            </a:ln>
          </p:spPr>
          <p:txBody>
            <a:bodyPr/>
            <a:lstStyle/>
            <a:p>
              <a:endParaRPr lang="en-US"/>
            </a:p>
          </p:txBody>
        </p:sp>
        <p:sp>
          <p:nvSpPr>
            <p:cNvPr id="55322" name="Oval 1287"/>
            <p:cNvSpPr>
              <a:spLocks noChangeArrowheads="1"/>
            </p:cNvSpPr>
            <p:nvPr/>
          </p:nvSpPr>
          <p:spPr bwMode="auto">
            <a:xfrm>
              <a:off x="1457" y="2044"/>
              <a:ext cx="40" cy="40"/>
            </a:xfrm>
            <a:prstGeom prst="ellipse">
              <a:avLst/>
            </a:prstGeom>
            <a:solidFill>
              <a:schemeClr val="tx1"/>
            </a:solidFill>
            <a:ln w="25400">
              <a:solidFill>
                <a:schemeClr val="tx1"/>
              </a:solidFill>
              <a:round/>
              <a:headEnd/>
              <a:tailEnd/>
            </a:ln>
          </p:spPr>
          <p:txBody>
            <a:bodyPr/>
            <a:lstStyle/>
            <a:p>
              <a:endParaRPr lang="en-US"/>
            </a:p>
          </p:txBody>
        </p:sp>
        <p:sp>
          <p:nvSpPr>
            <p:cNvPr id="55323" name="Oval 1288"/>
            <p:cNvSpPr>
              <a:spLocks noChangeArrowheads="1"/>
            </p:cNvSpPr>
            <p:nvPr/>
          </p:nvSpPr>
          <p:spPr bwMode="auto">
            <a:xfrm>
              <a:off x="1457" y="2355"/>
              <a:ext cx="40" cy="32"/>
            </a:xfrm>
            <a:prstGeom prst="ellipse">
              <a:avLst/>
            </a:prstGeom>
            <a:solidFill>
              <a:schemeClr val="tx1"/>
            </a:solidFill>
            <a:ln w="9525">
              <a:solidFill>
                <a:schemeClr val="tx1"/>
              </a:solidFill>
              <a:round/>
              <a:headEnd/>
              <a:tailEnd/>
            </a:ln>
          </p:spPr>
          <p:txBody>
            <a:bodyPr/>
            <a:lstStyle/>
            <a:p>
              <a:endParaRPr lang="en-US"/>
            </a:p>
          </p:txBody>
        </p:sp>
        <p:sp>
          <p:nvSpPr>
            <p:cNvPr id="55324" name="Oval 1289"/>
            <p:cNvSpPr>
              <a:spLocks noChangeArrowheads="1"/>
            </p:cNvSpPr>
            <p:nvPr/>
          </p:nvSpPr>
          <p:spPr bwMode="auto">
            <a:xfrm>
              <a:off x="1457" y="2355"/>
              <a:ext cx="40" cy="32"/>
            </a:xfrm>
            <a:prstGeom prst="ellipse">
              <a:avLst/>
            </a:prstGeom>
            <a:solidFill>
              <a:schemeClr val="tx1"/>
            </a:solidFill>
            <a:ln w="25400">
              <a:solidFill>
                <a:schemeClr val="tx1"/>
              </a:solidFill>
              <a:round/>
              <a:headEnd/>
              <a:tailEnd/>
            </a:ln>
          </p:spPr>
          <p:txBody>
            <a:bodyPr/>
            <a:lstStyle/>
            <a:p>
              <a:endParaRPr lang="en-US"/>
            </a:p>
          </p:txBody>
        </p:sp>
        <p:sp>
          <p:nvSpPr>
            <p:cNvPr id="55325" name="Oval 1290"/>
            <p:cNvSpPr>
              <a:spLocks noChangeArrowheads="1"/>
            </p:cNvSpPr>
            <p:nvPr/>
          </p:nvSpPr>
          <p:spPr bwMode="auto">
            <a:xfrm>
              <a:off x="1457" y="2658"/>
              <a:ext cx="32" cy="32"/>
            </a:xfrm>
            <a:prstGeom prst="ellipse">
              <a:avLst/>
            </a:prstGeom>
            <a:solidFill>
              <a:schemeClr val="tx1"/>
            </a:solidFill>
            <a:ln w="9525">
              <a:solidFill>
                <a:schemeClr val="tx1"/>
              </a:solidFill>
              <a:round/>
              <a:headEnd/>
              <a:tailEnd/>
            </a:ln>
          </p:spPr>
          <p:txBody>
            <a:bodyPr/>
            <a:lstStyle/>
            <a:p>
              <a:endParaRPr lang="en-US"/>
            </a:p>
          </p:txBody>
        </p:sp>
        <p:sp>
          <p:nvSpPr>
            <p:cNvPr id="55326" name="Oval 1291"/>
            <p:cNvSpPr>
              <a:spLocks noChangeArrowheads="1"/>
            </p:cNvSpPr>
            <p:nvPr/>
          </p:nvSpPr>
          <p:spPr bwMode="auto">
            <a:xfrm>
              <a:off x="1457" y="2658"/>
              <a:ext cx="32" cy="32"/>
            </a:xfrm>
            <a:prstGeom prst="ellipse">
              <a:avLst/>
            </a:prstGeom>
            <a:solidFill>
              <a:schemeClr val="tx1"/>
            </a:solidFill>
            <a:ln w="25400">
              <a:solidFill>
                <a:schemeClr val="tx1"/>
              </a:solidFill>
              <a:round/>
              <a:headEnd/>
              <a:tailEnd/>
            </a:ln>
          </p:spPr>
          <p:txBody>
            <a:bodyPr/>
            <a:lstStyle/>
            <a:p>
              <a:endParaRPr lang="en-US"/>
            </a:p>
          </p:txBody>
        </p:sp>
        <p:sp>
          <p:nvSpPr>
            <p:cNvPr id="55327" name="Oval 1292"/>
            <p:cNvSpPr>
              <a:spLocks noChangeArrowheads="1"/>
            </p:cNvSpPr>
            <p:nvPr/>
          </p:nvSpPr>
          <p:spPr bwMode="auto">
            <a:xfrm>
              <a:off x="1449" y="2969"/>
              <a:ext cx="40" cy="32"/>
            </a:xfrm>
            <a:prstGeom prst="ellipse">
              <a:avLst/>
            </a:prstGeom>
            <a:solidFill>
              <a:schemeClr val="tx1"/>
            </a:solidFill>
            <a:ln w="9525">
              <a:solidFill>
                <a:schemeClr val="tx1"/>
              </a:solidFill>
              <a:round/>
              <a:headEnd/>
              <a:tailEnd/>
            </a:ln>
          </p:spPr>
          <p:txBody>
            <a:bodyPr/>
            <a:lstStyle/>
            <a:p>
              <a:endParaRPr lang="en-US"/>
            </a:p>
          </p:txBody>
        </p:sp>
        <p:sp>
          <p:nvSpPr>
            <p:cNvPr id="55328" name="Oval 1293"/>
            <p:cNvSpPr>
              <a:spLocks noChangeArrowheads="1"/>
            </p:cNvSpPr>
            <p:nvPr/>
          </p:nvSpPr>
          <p:spPr bwMode="auto">
            <a:xfrm>
              <a:off x="1449" y="2969"/>
              <a:ext cx="40" cy="32"/>
            </a:xfrm>
            <a:prstGeom prst="ellipse">
              <a:avLst/>
            </a:prstGeom>
            <a:solidFill>
              <a:schemeClr val="tx1"/>
            </a:solidFill>
            <a:ln w="25400">
              <a:solidFill>
                <a:schemeClr val="tx1"/>
              </a:solidFill>
              <a:round/>
              <a:headEnd/>
              <a:tailEnd/>
            </a:ln>
          </p:spPr>
          <p:txBody>
            <a:bodyPr/>
            <a:lstStyle/>
            <a:p>
              <a:endParaRPr lang="en-US"/>
            </a:p>
          </p:txBody>
        </p:sp>
        <p:grpSp>
          <p:nvGrpSpPr>
            <p:cNvPr id="55329" name="Group 1294"/>
            <p:cNvGrpSpPr>
              <a:grpSpLocks/>
            </p:cNvGrpSpPr>
            <p:nvPr/>
          </p:nvGrpSpPr>
          <p:grpSpPr bwMode="auto">
            <a:xfrm>
              <a:off x="1912" y="1741"/>
              <a:ext cx="40" cy="1260"/>
              <a:chOff x="1912" y="1741"/>
              <a:chExt cx="40" cy="1260"/>
            </a:xfrm>
          </p:grpSpPr>
          <p:sp>
            <p:nvSpPr>
              <p:cNvPr id="56513" name="Oval 1295"/>
              <p:cNvSpPr>
                <a:spLocks noChangeArrowheads="1"/>
              </p:cNvSpPr>
              <p:nvPr/>
            </p:nvSpPr>
            <p:spPr bwMode="auto">
              <a:xfrm>
                <a:off x="1920" y="1741"/>
                <a:ext cx="32" cy="32"/>
              </a:xfrm>
              <a:prstGeom prst="ellipse">
                <a:avLst/>
              </a:prstGeom>
              <a:solidFill>
                <a:schemeClr val="tx1"/>
              </a:solidFill>
              <a:ln w="9525">
                <a:solidFill>
                  <a:schemeClr val="tx1"/>
                </a:solidFill>
                <a:round/>
                <a:headEnd/>
                <a:tailEnd/>
              </a:ln>
            </p:spPr>
            <p:txBody>
              <a:bodyPr/>
              <a:lstStyle/>
              <a:p>
                <a:endParaRPr lang="en-US"/>
              </a:p>
            </p:txBody>
          </p:sp>
          <p:sp>
            <p:nvSpPr>
              <p:cNvPr id="56514" name="Oval 1296"/>
              <p:cNvSpPr>
                <a:spLocks noChangeArrowheads="1"/>
              </p:cNvSpPr>
              <p:nvPr/>
            </p:nvSpPr>
            <p:spPr bwMode="auto">
              <a:xfrm>
                <a:off x="1920" y="1741"/>
                <a:ext cx="32" cy="32"/>
              </a:xfrm>
              <a:prstGeom prst="ellipse">
                <a:avLst/>
              </a:prstGeom>
              <a:solidFill>
                <a:schemeClr val="tx1"/>
              </a:solidFill>
              <a:ln w="25400">
                <a:solidFill>
                  <a:schemeClr val="tx1"/>
                </a:solidFill>
                <a:round/>
                <a:headEnd/>
                <a:tailEnd/>
              </a:ln>
            </p:spPr>
            <p:txBody>
              <a:bodyPr/>
              <a:lstStyle/>
              <a:p>
                <a:endParaRPr lang="en-US"/>
              </a:p>
            </p:txBody>
          </p:sp>
          <p:sp>
            <p:nvSpPr>
              <p:cNvPr id="56515" name="Oval 1297"/>
              <p:cNvSpPr>
                <a:spLocks noChangeArrowheads="1"/>
              </p:cNvSpPr>
              <p:nvPr/>
            </p:nvSpPr>
            <p:spPr bwMode="auto">
              <a:xfrm>
                <a:off x="1920" y="2044"/>
                <a:ext cx="32" cy="32"/>
              </a:xfrm>
              <a:prstGeom prst="ellipse">
                <a:avLst/>
              </a:prstGeom>
              <a:solidFill>
                <a:schemeClr val="tx1"/>
              </a:solidFill>
              <a:ln w="9525">
                <a:solidFill>
                  <a:schemeClr val="tx1"/>
                </a:solidFill>
                <a:round/>
                <a:headEnd/>
                <a:tailEnd/>
              </a:ln>
            </p:spPr>
            <p:txBody>
              <a:bodyPr/>
              <a:lstStyle/>
              <a:p>
                <a:endParaRPr lang="en-US"/>
              </a:p>
            </p:txBody>
          </p:sp>
          <p:sp>
            <p:nvSpPr>
              <p:cNvPr id="56516" name="Oval 1298"/>
              <p:cNvSpPr>
                <a:spLocks noChangeArrowheads="1"/>
              </p:cNvSpPr>
              <p:nvPr/>
            </p:nvSpPr>
            <p:spPr bwMode="auto">
              <a:xfrm>
                <a:off x="1920" y="2044"/>
                <a:ext cx="32" cy="32"/>
              </a:xfrm>
              <a:prstGeom prst="ellipse">
                <a:avLst/>
              </a:prstGeom>
              <a:solidFill>
                <a:schemeClr val="tx1"/>
              </a:solidFill>
              <a:ln w="25400">
                <a:solidFill>
                  <a:schemeClr val="tx1"/>
                </a:solidFill>
                <a:round/>
                <a:headEnd/>
                <a:tailEnd/>
              </a:ln>
            </p:spPr>
            <p:txBody>
              <a:bodyPr/>
              <a:lstStyle/>
              <a:p>
                <a:endParaRPr lang="en-US"/>
              </a:p>
            </p:txBody>
          </p:sp>
          <p:sp>
            <p:nvSpPr>
              <p:cNvPr id="56517" name="Oval 1299"/>
              <p:cNvSpPr>
                <a:spLocks noChangeArrowheads="1"/>
              </p:cNvSpPr>
              <p:nvPr/>
            </p:nvSpPr>
            <p:spPr bwMode="auto">
              <a:xfrm>
                <a:off x="1920" y="2347"/>
                <a:ext cx="32" cy="40"/>
              </a:xfrm>
              <a:prstGeom prst="ellipse">
                <a:avLst/>
              </a:prstGeom>
              <a:solidFill>
                <a:schemeClr val="tx1"/>
              </a:solidFill>
              <a:ln w="9525">
                <a:solidFill>
                  <a:schemeClr val="tx1"/>
                </a:solidFill>
                <a:round/>
                <a:headEnd/>
                <a:tailEnd/>
              </a:ln>
            </p:spPr>
            <p:txBody>
              <a:bodyPr/>
              <a:lstStyle/>
              <a:p>
                <a:endParaRPr lang="en-US"/>
              </a:p>
            </p:txBody>
          </p:sp>
          <p:sp>
            <p:nvSpPr>
              <p:cNvPr id="56518" name="Oval 1300"/>
              <p:cNvSpPr>
                <a:spLocks noChangeArrowheads="1"/>
              </p:cNvSpPr>
              <p:nvPr/>
            </p:nvSpPr>
            <p:spPr bwMode="auto">
              <a:xfrm>
                <a:off x="1920" y="2347"/>
                <a:ext cx="32" cy="40"/>
              </a:xfrm>
              <a:prstGeom prst="ellipse">
                <a:avLst/>
              </a:prstGeom>
              <a:solidFill>
                <a:schemeClr val="tx1"/>
              </a:solidFill>
              <a:ln w="25400">
                <a:solidFill>
                  <a:schemeClr val="tx1"/>
                </a:solidFill>
                <a:round/>
                <a:headEnd/>
                <a:tailEnd/>
              </a:ln>
            </p:spPr>
            <p:txBody>
              <a:bodyPr/>
              <a:lstStyle/>
              <a:p>
                <a:endParaRPr lang="en-US"/>
              </a:p>
            </p:txBody>
          </p:sp>
          <p:sp>
            <p:nvSpPr>
              <p:cNvPr id="56519" name="Oval 1301"/>
              <p:cNvSpPr>
                <a:spLocks noChangeArrowheads="1"/>
              </p:cNvSpPr>
              <p:nvPr/>
            </p:nvSpPr>
            <p:spPr bwMode="auto">
              <a:xfrm>
                <a:off x="1920" y="2658"/>
                <a:ext cx="32" cy="32"/>
              </a:xfrm>
              <a:prstGeom prst="ellipse">
                <a:avLst/>
              </a:prstGeom>
              <a:solidFill>
                <a:schemeClr val="tx1"/>
              </a:solidFill>
              <a:ln w="9525">
                <a:solidFill>
                  <a:schemeClr val="tx1"/>
                </a:solidFill>
                <a:round/>
                <a:headEnd/>
                <a:tailEnd/>
              </a:ln>
            </p:spPr>
            <p:txBody>
              <a:bodyPr/>
              <a:lstStyle/>
              <a:p>
                <a:endParaRPr lang="en-US"/>
              </a:p>
            </p:txBody>
          </p:sp>
          <p:sp>
            <p:nvSpPr>
              <p:cNvPr id="56520" name="Oval 1302"/>
              <p:cNvSpPr>
                <a:spLocks noChangeArrowheads="1"/>
              </p:cNvSpPr>
              <p:nvPr/>
            </p:nvSpPr>
            <p:spPr bwMode="auto">
              <a:xfrm>
                <a:off x="1920" y="2658"/>
                <a:ext cx="32" cy="32"/>
              </a:xfrm>
              <a:prstGeom prst="ellipse">
                <a:avLst/>
              </a:prstGeom>
              <a:solidFill>
                <a:schemeClr val="tx1"/>
              </a:solidFill>
              <a:ln w="25400">
                <a:solidFill>
                  <a:schemeClr val="tx1"/>
                </a:solidFill>
                <a:round/>
                <a:headEnd/>
                <a:tailEnd/>
              </a:ln>
            </p:spPr>
            <p:txBody>
              <a:bodyPr/>
              <a:lstStyle/>
              <a:p>
                <a:endParaRPr lang="en-US"/>
              </a:p>
            </p:txBody>
          </p:sp>
          <p:sp>
            <p:nvSpPr>
              <p:cNvPr id="56521" name="Oval 1303"/>
              <p:cNvSpPr>
                <a:spLocks noChangeArrowheads="1"/>
              </p:cNvSpPr>
              <p:nvPr/>
            </p:nvSpPr>
            <p:spPr bwMode="auto">
              <a:xfrm>
                <a:off x="1912" y="2961"/>
                <a:ext cx="32" cy="40"/>
              </a:xfrm>
              <a:prstGeom prst="ellipse">
                <a:avLst/>
              </a:prstGeom>
              <a:solidFill>
                <a:schemeClr val="tx1"/>
              </a:solidFill>
              <a:ln w="9525">
                <a:solidFill>
                  <a:schemeClr val="tx1"/>
                </a:solidFill>
                <a:round/>
                <a:headEnd/>
                <a:tailEnd/>
              </a:ln>
            </p:spPr>
            <p:txBody>
              <a:bodyPr/>
              <a:lstStyle/>
              <a:p>
                <a:endParaRPr lang="en-US"/>
              </a:p>
            </p:txBody>
          </p:sp>
          <p:sp>
            <p:nvSpPr>
              <p:cNvPr id="56522" name="Oval 1304"/>
              <p:cNvSpPr>
                <a:spLocks noChangeArrowheads="1"/>
              </p:cNvSpPr>
              <p:nvPr/>
            </p:nvSpPr>
            <p:spPr bwMode="auto">
              <a:xfrm>
                <a:off x="1912" y="2961"/>
                <a:ext cx="32" cy="40"/>
              </a:xfrm>
              <a:prstGeom prst="ellipse">
                <a:avLst/>
              </a:prstGeom>
              <a:solidFill>
                <a:schemeClr val="tx1"/>
              </a:solidFill>
              <a:ln w="25400">
                <a:solidFill>
                  <a:schemeClr val="tx1"/>
                </a:solidFill>
                <a:round/>
                <a:headEnd/>
                <a:tailEnd/>
              </a:ln>
            </p:spPr>
            <p:txBody>
              <a:bodyPr/>
              <a:lstStyle/>
              <a:p>
                <a:endParaRPr lang="en-US"/>
              </a:p>
            </p:txBody>
          </p:sp>
        </p:grpSp>
        <p:grpSp>
          <p:nvGrpSpPr>
            <p:cNvPr id="55330" name="Group 1305"/>
            <p:cNvGrpSpPr>
              <a:grpSpLocks/>
            </p:cNvGrpSpPr>
            <p:nvPr/>
          </p:nvGrpSpPr>
          <p:grpSpPr bwMode="auto">
            <a:xfrm>
              <a:off x="2375" y="1749"/>
              <a:ext cx="40" cy="1252"/>
              <a:chOff x="2375" y="1749"/>
              <a:chExt cx="40" cy="1252"/>
            </a:xfrm>
          </p:grpSpPr>
          <p:sp>
            <p:nvSpPr>
              <p:cNvPr id="56503" name="Oval 1306"/>
              <p:cNvSpPr>
                <a:spLocks noChangeArrowheads="1"/>
              </p:cNvSpPr>
              <p:nvPr/>
            </p:nvSpPr>
            <p:spPr bwMode="auto">
              <a:xfrm>
                <a:off x="2375" y="1749"/>
                <a:ext cx="32" cy="32"/>
              </a:xfrm>
              <a:prstGeom prst="ellipse">
                <a:avLst/>
              </a:prstGeom>
              <a:solidFill>
                <a:schemeClr val="tx1"/>
              </a:solidFill>
              <a:ln w="9525">
                <a:solidFill>
                  <a:schemeClr val="tx1"/>
                </a:solidFill>
                <a:round/>
                <a:headEnd/>
                <a:tailEnd/>
              </a:ln>
            </p:spPr>
            <p:txBody>
              <a:bodyPr/>
              <a:lstStyle/>
              <a:p>
                <a:endParaRPr lang="en-US"/>
              </a:p>
            </p:txBody>
          </p:sp>
          <p:sp>
            <p:nvSpPr>
              <p:cNvPr id="56504" name="Oval 1307"/>
              <p:cNvSpPr>
                <a:spLocks noChangeArrowheads="1"/>
              </p:cNvSpPr>
              <p:nvPr/>
            </p:nvSpPr>
            <p:spPr bwMode="auto">
              <a:xfrm>
                <a:off x="2375" y="1749"/>
                <a:ext cx="32" cy="32"/>
              </a:xfrm>
              <a:prstGeom prst="ellipse">
                <a:avLst/>
              </a:prstGeom>
              <a:solidFill>
                <a:schemeClr val="tx1"/>
              </a:solidFill>
              <a:ln w="25400">
                <a:solidFill>
                  <a:schemeClr val="tx1"/>
                </a:solidFill>
                <a:round/>
                <a:headEnd/>
                <a:tailEnd/>
              </a:ln>
            </p:spPr>
            <p:txBody>
              <a:bodyPr/>
              <a:lstStyle/>
              <a:p>
                <a:endParaRPr lang="en-US"/>
              </a:p>
            </p:txBody>
          </p:sp>
          <p:sp>
            <p:nvSpPr>
              <p:cNvPr id="56505" name="Oval 1308"/>
              <p:cNvSpPr>
                <a:spLocks noChangeArrowheads="1"/>
              </p:cNvSpPr>
              <p:nvPr/>
            </p:nvSpPr>
            <p:spPr bwMode="auto">
              <a:xfrm>
                <a:off x="2383" y="2052"/>
                <a:ext cx="32" cy="32"/>
              </a:xfrm>
              <a:prstGeom prst="ellipse">
                <a:avLst/>
              </a:prstGeom>
              <a:solidFill>
                <a:schemeClr val="tx1"/>
              </a:solidFill>
              <a:ln w="9525">
                <a:solidFill>
                  <a:schemeClr val="tx1"/>
                </a:solidFill>
                <a:round/>
                <a:headEnd/>
                <a:tailEnd/>
              </a:ln>
            </p:spPr>
            <p:txBody>
              <a:bodyPr/>
              <a:lstStyle/>
              <a:p>
                <a:endParaRPr lang="en-US"/>
              </a:p>
            </p:txBody>
          </p:sp>
          <p:sp>
            <p:nvSpPr>
              <p:cNvPr id="56506" name="Oval 1309"/>
              <p:cNvSpPr>
                <a:spLocks noChangeArrowheads="1"/>
              </p:cNvSpPr>
              <p:nvPr/>
            </p:nvSpPr>
            <p:spPr bwMode="auto">
              <a:xfrm>
                <a:off x="2383" y="2052"/>
                <a:ext cx="32" cy="32"/>
              </a:xfrm>
              <a:prstGeom prst="ellipse">
                <a:avLst/>
              </a:prstGeom>
              <a:solidFill>
                <a:schemeClr val="tx1"/>
              </a:solidFill>
              <a:ln w="25400">
                <a:solidFill>
                  <a:schemeClr val="tx1"/>
                </a:solidFill>
                <a:round/>
                <a:headEnd/>
                <a:tailEnd/>
              </a:ln>
            </p:spPr>
            <p:txBody>
              <a:bodyPr/>
              <a:lstStyle/>
              <a:p>
                <a:endParaRPr lang="en-US"/>
              </a:p>
            </p:txBody>
          </p:sp>
          <p:sp>
            <p:nvSpPr>
              <p:cNvPr id="56507" name="Oval 1310"/>
              <p:cNvSpPr>
                <a:spLocks noChangeArrowheads="1"/>
              </p:cNvSpPr>
              <p:nvPr/>
            </p:nvSpPr>
            <p:spPr bwMode="auto">
              <a:xfrm>
                <a:off x="2383" y="2355"/>
                <a:ext cx="32" cy="32"/>
              </a:xfrm>
              <a:prstGeom prst="ellipse">
                <a:avLst/>
              </a:prstGeom>
              <a:solidFill>
                <a:schemeClr val="tx1"/>
              </a:solidFill>
              <a:ln w="9525">
                <a:solidFill>
                  <a:schemeClr val="tx1"/>
                </a:solidFill>
                <a:round/>
                <a:headEnd/>
                <a:tailEnd/>
              </a:ln>
            </p:spPr>
            <p:txBody>
              <a:bodyPr/>
              <a:lstStyle/>
              <a:p>
                <a:endParaRPr lang="en-US"/>
              </a:p>
            </p:txBody>
          </p:sp>
          <p:sp>
            <p:nvSpPr>
              <p:cNvPr id="56508" name="Oval 1311"/>
              <p:cNvSpPr>
                <a:spLocks noChangeArrowheads="1"/>
              </p:cNvSpPr>
              <p:nvPr/>
            </p:nvSpPr>
            <p:spPr bwMode="auto">
              <a:xfrm>
                <a:off x="2383"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6509" name="Oval 1312"/>
              <p:cNvSpPr>
                <a:spLocks noChangeArrowheads="1"/>
              </p:cNvSpPr>
              <p:nvPr/>
            </p:nvSpPr>
            <p:spPr bwMode="auto">
              <a:xfrm>
                <a:off x="2375" y="2658"/>
                <a:ext cx="32" cy="40"/>
              </a:xfrm>
              <a:prstGeom prst="ellipse">
                <a:avLst/>
              </a:prstGeom>
              <a:solidFill>
                <a:schemeClr val="tx1"/>
              </a:solidFill>
              <a:ln w="9525">
                <a:solidFill>
                  <a:schemeClr val="tx1"/>
                </a:solidFill>
                <a:round/>
                <a:headEnd/>
                <a:tailEnd/>
              </a:ln>
            </p:spPr>
            <p:txBody>
              <a:bodyPr/>
              <a:lstStyle/>
              <a:p>
                <a:endParaRPr lang="en-US"/>
              </a:p>
            </p:txBody>
          </p:sp>
          <p:sp>
            <p:nvSpPr>
              <p:cNvPr id="56510" name="Oval 1313"/>
              <p:cNvSpPr>
                <a:spLocks noChangeArrowheads="1"/>
              </p:cNvSpPr>
              <p:nvPr/>
            </p:nvSpPr>
            <p:spPr bwMode="auto">
              <a:xfrm>
                <a:off x="2375" y="2658"/>
                <a:ext cx="32" cy="40"/>
              </a:xfrm>
              <a:prstGeom prst="ellipse">
                <a:avLst/>
              </a:prstGeom>
              <a:solidFill>
                <a:schemeClr val="tx1"/>
              </a:solidFill>
              <a:ln w="25400">
                <a:solidFill>
                  <a:schemeClr val="tx1"/>
                </a:solidFill>
                <a:round/>
                <a:headEnd/>
                <a:tailEnd/>
              </a:ln>
            </p:spPr>
            <p:txBody>
              <a:bodyPr/>
              <a:lstStyle/>
              <a:p>
                <a:endParaRPr lang="en-US"/>
              </a:p>
            </p:txBody>
          </p:sp>
          <p:sp>
            <p:nvSpPr>
              <p:cNvPr id="56511" name="Oval 1314"/>
              <p:cNvSpPr>
                <a:spLocks noChangeArrowheads="1"/>
              </p:cNvSpPr>
              <p:nvPr/>
            </p:nvSpPr>
            <p:spPr bwMode="auto">
              <a:xfrm>
                <a:off x="2375" y="2969"/>
                <a:ext cx="32" cy="32"/>
              </a:xfrm>
              <a:prstGeom prst="ellipse">
                <a:avLst/>
              </a:prstGeom>
              <a:solidFill>
                <a:schemeClr val="tx1"/>
              </a:solidFill>
              <a:ln w="9525">
                <a:solidFill>
                  <a:schemeClr val="tx1"/>
                </a:solidFill>
                <a:round/>
                <a:headEnd/>
                <a:tailEnd/>
              </a:ln>
            </p:spPr>
            <p:txBody>
              <a:bodyPr/>
              <a:lstStyle/>
              <a:p>
                <a:endParaRPr lang="en-US"/>
              </a:p>
            </p:txBody>
          </p:sp>
          <p:sp>
            <p:nvSpPr>
              <p:cNvPr id="56512" name="Oval 1315"/>
              <p:cNvSpPr>
                <a:spLocks noChangeArrowheads="1"/>
              </p:cNvSpPr>
              <p:nvPr/>
            </p:nvSpPr>
            <p:spPr bwMode="auto">
              <a:xfrm>
                <a:off x="2375" y="2969"/>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5331" name="Group 1316"/>
            <p:cNvGrpSpPr>
              <a:grpSpLocks/>
            </p:cNvGrpSpPr>
            <p:nvPr/>
          </p:nvGrpSpPr>
          <p:grpSpPr bwMode="auto">
            <a:xfrm>
              <a:off x="1489" y="2076"/>
              <a:ext cx="431" cy="284"/>
              <a:chOff x="1489" y="2076"/>
              <a:chExt cx="431" cy="284"/>
            </a:xfrm>
          </p:grpSpPr>
          <p:sp>
            <p:nvSpPr>
              <p:cNvPr id="56501" name="Freeform 1317"/>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chemeClr val="tx1"/>
              </a:solidFill>
              <a:ln w="9525">
                <a:solidFill>
                  <a:schemeClr val="tx1"/>
                </a:solidFill>
                <a:round/>
                <a:headEnd/>
                <a:tailEnd/>
              </a:ln>
            </p:spPr>
            <p:txBody>
              <a:bodyPr/>
              <a:lstStyle/>
              <a:p>
                <a:endParaRPr lang="en-US"/>
              </a:p>
            </p:txBody>
          </p:sp>
          <p:sp>
            <p:nvSpPr>
              <p:cNvPr id="56502" name="Line 1318"/>
              <p:cNvSpPr>
                <a:spLocks noChangeShapeType="1"/>
              </p:cNvSpPr>
              <p:nvPr/>
            </p:nvSpPr>
            <p:spPr bwMode="auto">
              <a:xfrm flipV="1">
                <a:off x="1489" y="2143"/>
                <a:ext cx="327" cy="21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332" name="Group 1319"/>
            <p:cNvGrpSpPr>
              <a:grpSpLocks/>
            </p:cNvGrpSpPr>
            <p:nvPr/>
          </p:nvGrpSpPr>
          <p:grpSpPr bwMode="auto">
            <a:xfrm>
              <a:off x="1489" y="1733"/>
              <a:ext cx="423" cy="56"/>
              <a:chOff x="1489" y="1733"/>
              <a:chExt cx="423" cy="56"/>
            </a:xfrm>
          </p:grpSpPr>
          <p:sp>
            <p:nvSpPr>
              <p:cNvPr id="56493" name="Freeform 1320"/>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tx1"/>
              </a:solidFill>
              <a:ln w="9525">
                <a:solidFill>
                  <a:schemeClr val="tx1"/>
                </a:solidFill>
                <a:round/>
                <a:headEnd/>
                <a:tailEnd/>
              </a:ln>
            </p:spPr>
            <p:txBody>
              <a:bodyPr/>
              <a:lstStyle/>
              <a:p>
                <a:endParaRPr lang="en-US"/>
              </a:p>
            </p:txBody>
          </p:sp>
          <p:grpSp>
            <p:nvGrpSpPr>
              <p:cNvPr id="56494" name="Group 1321"/>
              <p:cNvGrpSpPr>
                <a:grpSpLocks/>
              </p:cNvGrpSpPr>
              <p:nvPr/>
            </p:nvGrpSpPr>
            <p:grpSpPr bwMode="auto">
              <a:xfrm>
                <a:off x="1489" y="1757"/>
                <a:ext cx="295" cy="1"/>
                <a:chOff x="1489" y="1757"/>
                <a:chExt cx="295" cy="1"/>
              </a:xfrm>
            </p:grpSpPr>
            <p:sp>
              <p:nvSpPr>
                <p:cNvPr id="56495" name="Line 1322"/>
                <p:cNvSpPr>
                  <a:spLocks noChangeShapeType="1"/>
                </p:cNvSpPr>
                <p:nvPr/>
              </p:nvSpPr>
              <p:spPr bwMode="auto">
                <a:xfrm>
                  <a:off x="1489"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96" name="Line 1323"/>
                <p:cNvSpPr>
                  <a:spLocks noChangeShapeType="1"/>
                </p:cNvSpPr>
                <p:nvPr/>
              </p:nvSpPr>
              <p:spPr bwMode="auto">
                <a:xfrm>
                  <a:off x="1544"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97" name="Line 1324"/>
                <p:cNvSpPr>
                  <a:spLocks noChangeShapeType="1"/>
                </p:cNvSpPr>
                <p:nvPr/>
              </p:nvSpPr>
              <p:spPr bwMode="auto">
                <a:xfrm>
                  <a:off x="1600"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98" name="Line 1325"/>
                <p:cNvSpPr>
                  <a:spLocks noChangeShapeType="1"/>
                </p:cNvSpPr>
                <p:nvPr/>
              </p:nvSpPr>
              <p:spPr bwMode="auto">
                <a:xfrm>
                  <a:off x="1656"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99" name="Line 1326"/>
                <p:cNvSpPr>
                  <a:spLocks noChangeShapeType="1"/>
                </p:cNvSpPr>
                <p:nvPr/>
              </p:nvSpPr>
              <p:spPr bwMode="auto">
                <a:xfrm>
                  <a:off x="1712"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500" name="Line 1327"/>
                <p:cNvSpPr>
                  <a:spLocks noChangeShapeType="1"/>
                </p:cNvSpPr>
                <p:nvPr/>
              </p:nvSpPr>
              <p:spPr bwMode="auto">
                <a:xfrm>
                  <a:off x="1768"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33" name="Group 1328"/>
            <p:cNvGrpSpPr>
              <a:grpSpLocks/>
            </p:cNvGrpSpPr>
            <p:nvPr/>
          </p:nvGrpSpPr>
          <p:grpSpPr bwMode="auto">
            <a:xfrm>
              <a:off x="1952" y="1725"/>
              <a:ext cx="415" cy="56"/>
              <a:chOff x="1952" y="1725"/>
              <a:chExt cx="415" cy="56"/>
            </a:xfrm>
          </p:grpSpPr>
          <p:sp>
            <p:nvSpPr>
              <p:cNvPr id="56485" name="Freeform 1329"/>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6486" name="Group 1330"/>
              <p:cNvGrpSpPr>
                <a:grpSpLocks/>
              </p:cNvGrpSpPr>
              <p:nvPr/>
            </p:nvGrpSpPr>
            <p:grpSpPr bwMode="auto">
              <a:xfrm>
                <a:off x="1952" y="1757"/>
                <a:ext cx="295" cy="1"/>
                <a:chOff x="1952" y="1757"/>
                <a:chExt cx="295" cy="1"/>
              </a:xfrm>
            </p:grpSpPr>
            <p:sp>
              <p:nvSpPr>
                <p:cNvPr id="56487" name="Line 1331"/>
                <p:cNvSpPr>
                  <a:spLocks noChangeShapeType="1"/>
                </p:cNvSpPr>
                <p:nvPr/>
              </p:nvSpPr>
              <p:spPr bwMode="auto">
                <a:xfrm>
                  <a:off x="1952"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88" name="Line 1332"/>
                <p:cNvSpPr>
                  <a:spLocks noChangeShapeType="1"/>
                </p:cNvSpPr>
                <p:nvPr/>
              </p:nvSpPr>
              <p:spPr bwMode="auto">
                <a:xfrm>
                  <a:off x="2008" y="1757"/>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89" name="Line 1333"/>
                <p:cNvSpPr>
                  <a:spLocks noChangeShapeType="1"/>
                </p:cNvSpPr>
                <p:nvPr/>
              </p:nvSpPr>
              <p:spPr bwMode="auto">
                <a:xfrm>
                  <a:off x="2063"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90" name="Line 1334"/>
                <p:cNvSpPr>
                  <a:spLocks noChangeShapeType="1"/>
                </p:cNvSpPr>
                <p:nvPr/>
              </p:nvSpPr>
              <p:spPr bwMode="auto">
                <a:xfrm>
                  <a:off x="2119"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91" name="Line 1335"/>
                <p:cNvSpPr>
                  <a:spLocks noChangeShapeType="1"/>
                </p:cNvSpPr>
                <p:nvPr/>
              </p:nvSpPr>
              <p:spPr bwMode="auto">
                <a:xfrm>
                  <a:off x="2175"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92" name="Line 1336"/>
                <p:cNvSpPr>
                  <a:spLocks noChangeShapeType="1"/>
                </p:cNvSpPr>
                <p:nvPr/>
              </p:nvSpPr>
              <p:spPr bwMode="auto">
                <a:xfrm>
                  <a:off x="2231"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34" name="Group 1337"/>
            <p:cNvGrpSpPr>
              <a:grpSpLocks/>
            </p:cNvGrpSpPr>
            <p:nvPr/>
          </p:nvGrpSpPr>
          <p:grpSpPr bwMode="auto">
            <a:xfrm>
              <a:off x="1497" y="2036"/>
              <a:ext cx="415" cy="56"/>
              <a:chOff x="1497" y="2036"/>
              <a:chExt cx="415" cy="56"/>
            </a:xfrm>
          </p:grpSpPr>
          <p:sp>
            <p:nvSpPr>
              <p:cNvPr id="56477" name="Freeform 1338"/>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6478" name="Group 1339"/>
              <p:cNvGrpSpPr>
                <a:grpSpLocks/>
              </p:cNvGrpSpPr>
              <p:nvPr/>
            </p:nvGrpSpPr>
            <p:grpSpPr bwMode="auto">
              <a:xfrm>
                <a:off x="1497" y="2068"/>
                <a:ext cx="295" cy="1"/>
                <a:chOff x="1497" y="2068"/>
                <a:chExt cx="295" cy="1"/>
              </a:xfrm>
            </p:grpSpPr>
            <p:sp>
              <p:nvSpPr>
                <p:cNvPr id="56479" name="Line 1340"/>
                <p:cNvSpPr>
                  <a:spLocks noChangeShapeType="1"/>
                </p:cNvSpPr>
                <p:nvPr/>
              </p:nvSpPr>
              <p:spPr bwMode="auto">
                <a:xfrm>
                  <a:off x="1497" y="206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80" name="Line 1341"/>
                <p:cNvSpPr>
                  <a:spLocks noChangeShapeType="1"/>
                </p:cNvSpPr>
                <p:nvPr/>
              </p:nvSpPr>
              <p:spPr bwMode="auto">
                <a:xfrm>
                  <a:off x="1552"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81" name="Line 1342"/>
                <p:cNvSpPr>
                  <a:spLocks noChangeShapeType="1"/>
                </p:cNvSpPr>
                <p:nvPr/>
              </p:nvSpPr>
              <p:spPr bwMode="auto">
                <a:xfrm>
                  <a:off x="1608"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82" name="Line 1343"/>
                <p:cNvSpPr>
                  <a:spLocks noChangeShapeType="1"/>
                </p:cNvSpPr>
                <p:nvPr/>
              </p:nvSpPr>
              <p:spPr bwMode="auto">
                <a:xfrm>
                  <a:off x="1664"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83" name="Line 1344"/>
                <p:cNvSpPr>
                  <a:spLocks noChangeShapeType="1"/>
                </p:cNvSpPr>
                <p:nvPr/>
              </p:nvSpPr>
              <p:spPr bwMode="auto">
                <a:xfrm>
                  <a:off x="1720"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84" name="Line 1345"/>
                <p:cNvSpPr>
                  <a:spLocks noChangeShapeType="1"/>
                </p:cNvSpPr>
                <p:nvPr/>
              </p:nvSpPr>
              <p:spPr bwMode="auto">
                <a:xfrm>
                  <a:off x="1776" y="206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35" name="Group 1346"/>
            <p:cNvGrpSpPr>
              <a:grpSpLocks/>
            </p:cNvGrpSpPr>
            <p:nvPr/>
          </p:nvGrpSpPr>
          <p:grpSpPr bwMode="auto">
            <a:xfrm>
              <a:off x="1960" y="2036"/>
              <a:ext cx="423" cy="56"/>
              <a:chOff x="1960" y="2036"/>
              <a:chExt cx="423" cy="56"/>
            </a:xfrm>
          </p:grpSpPr>
          <p:sp>
            <p:nvSpPr>
              <p:cNvPr id="56469" name="Freeform 1347"/>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6470" name="Group 1348"/>
              <p:cNvGrpSpPr>
                <a:grpSpLocks/>
              </p:cNvGrpSpPr>
              <p:nvPr/>
            </p:nvGrpSpPr>
            <p:grpSpPr bwMode="auto">
              <a:xfrm>
                <a:off x="1960" y="2068"/>
                <a:ext cx="303" cy="1"/>
                <a:chOff x="1960" y="2068"/>
                <a:chExt cx="303" cy="1"/>
              </a:xfrm>
            </p:grpSpPr>
            <p:sp>
              <p:nvSpPr>
                <p:cNvPr id="56471" name="Line 1349"/>
                <p:cNvSpPr>
                  <a:spLocks noChangeShapeType="1"/>
                </p:cNvSpPr>
                <p:nvPr/>
              </p:nvSpPr>
              <p:spPr bwMode="auto">
                <a:xfrm>
                  <a:off x="1960"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72" name="Line 1350"/>
                <p:cNvSpPr>
                  <a:spLocks noChangeShapeType="1"/>
                </p:cNvSpPr>
                <p:nvPr/>
              </p:nvSpPr>
              <p:spPr bwMode="auto">
                <a:xfrm>
                  <a:off x="2015"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73" name="Line 1351"/>
                <p:cNvSpPr>
                  <a:spLocks noChangeShapeType="1"/>
                </p:cNvSpPr>
                <p:nvPr/>
              </p:nvSpPr>
              <p:spPr bwMode="auto">
                <a:xfrm>
                  <a:off x="2071"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74" name="Line 1352"/>
                <p:cNvSpPr>
                  <a:spLocks noChangeShapeType="1"/>
                </p:cNvSpPr>
                <p:nvPr/>
              </p:nvSpPr>
              <p:spPr bwMode="auto">
                <a:xfrm>
                  <a:off x="2127"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75" name="Line 1353"/>
                <p:cNvSpPr>
                  <a:spLocks noChangeShapeType="1"/>
                </p:cNvSpPr>
                <p:nvPr/>
              </p:nvSpPr>
              <p:spPr bwMode="auto">
                <a:xfrm>
                  <a:off x="2183"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76" name="Line 1354"/>
                <p:cNvSpPr>
                  <a:spLocks noChangeShapeType="1"/>
                </p:cNvSpPr>
                <p:nvPr/>
              </p:nvSpPr>
              <p:spPr bwMode="auto">
                <a:xfrm>
                  <a:off x="2239"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36" name="Group 1355"/>
            <p:cNvGrpSpPr>
              <a:grpSpLocks/>
            </p:cNvGrpSpPr>
            <p:nvPr/>
          </p:nvGrpSpPr>
          <p:grpSpPr bwMode="auto">
            <a:xfrm>
              <a:off x="2431" y="2036"/>
              <a:ext cx="415" cy="56"/>
              <a:chOff x="2431" y="2036"/>
              <a:chExt cx="415" cy="56"/>
            </a:xfrm>
          </p:grpSpPr>
          <p:sp>
            <p:nvSpPr>
              <p:cNvPr id="56461" name="Freeform 1356"/>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6462" name="Group 1357"/>
              <p:cNvGrpSpPr>
                <a:grpSpLocks/>
              </p:cNvGrpSpPr>
              <p:nvPr/>
            </p:nvGrpSpPr>
            <p:grpSpPr bwMode="auto">
              <a:xfrm>
                <a:off x="2431" y="2068"/>
                <a:ext cx="295" cy="1"/>
                <a:chOff x="2431" y="2068"/>
                <a:chExt cx="295" cy="1"/>
              </a:xfrm>
            </p:grpSpPr>
            <p:sp>
              <p:nvSpPr>
                <p:cNvPr id="56463" name="Line 1358"/>
                <p:cNvSpPr>
                  <a:spLocks noChangeShapeType="1"/>
                </p:cNvSpPr>
                <p:nvPr/>
              </p:nvSpPr>
              <p:spPr bwMode="auto">
                <a:xfrm>
                  <a:off x="2431"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64" name="Line 1359"/>
                <p:cNvSpPr>
                  <a:spLocks noChangeShapeType="1"/>
                </p:cNvSpPr>
                <p:nvPr/>
              </p:nvSpPr>
              <p:spPr bwMode="auto">
                <a:xfrm>
                  <a:off x="2487"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65" name="Line 1360"/>
                <p:cNvSpPr>
                  <a:spLocks noChangeShapeType="1"/>
                </p:cNvSpPr>
                <p:nvPr/>
              </p:nvSpPr>
              <p:spPr bwMode="auto">
                <a:xfrm>
                  <a:off x="2542"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66" name="Line 1361"/>
                <p:cNvSpPr>
                  <a:spLocks noChangeShapeType="1"/>
                </p:cNvSpPr>
                <p:nvPr/>
              </p:nvSpPr>
              <p:spPr bwMode="auto">
                <a:xfrm>
                  <a:off x="2598"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67" name="Line 1362"/>
                <p:cNvSpPr>
                  <a:spLocks noChangeShapeType="1"/>
                </p:cNvSpPr>
                <p:nvPr/>
              </p:nvSpPr>
              <p:spPr bwMode="auto">
                <a:xfrm>
                  <a:off x="2654"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68" name="Line 1363"/>
                <p:cNvSpPr>
                  <a:spLocks noChangeShapeType="1"/>
                </p:cNvSpPr>
                <p:nvPr/>
              </p:nvSpPr>
              <p:spPr bwMode="auto">
                <a:xfrm>
                  <a:off x="2710" y="206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37" name="Group 1364"/>
            <p:cNvGrpSpPr>
              <a:grpSpLocks/>
            </p:cNvGrpSpPr>
            <p:nvPr/>
          </p:nvGrpSpPr>
          <p:grpSpPr bwMode="auto">
            <a:xfrm>
              <a:off x="2423" y="2347"/>
              <a:ext cx="415" cy="56"/>
              <a:chOff x="2423" y="2347"/>
              <a:chExt cx="415" cy="56"/>
            </a:xfrm>
          </p:grpSpPr>
          <p:sp>
            <p:nvSpPr>
              <p:cNvPr id="56453" name="Freeform 1365"/>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6454" name="Group 1366"/>
              <p:cNvGrpSpPr>
                <a:grpSpLocks/>
              </p:cNvGrpSpPr>
              <p:nvPr/>
            </p:nvGrpSpPr>
            <p:grpSpPr bwMode="auto">
              <a:xfrm>
                <a:off x="2423" y="2371"/>
                <a:ext cx="295" cy="1"/>
                <a:chOff x="2423" y="2371"/>
                <a:chExt cx="295" cy="1"/>
              </a:xfrm>
            </p:grpSpPr>
            <p:sp>
              <p:nvSpPr>
                <p:cNvPr id="56455" name="Line 1367"/>
                <p:cNvSpPr>
                  <a:spLocks noChangeShapeType="1"/>
                </p:cNvSpPr>
                <p:nvPr/>
              </p:nvSpPr>
              <p:spPr bwMode="auto">
                <a:xfrm>
                  <a:off x="2423"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56" name="Line 1368"/>
                <p:cNvSpPr>
                  <a:spLocks noChangeShapeType="1"/>
                </p:cNvSpPr>
                <p:nvPr/>
              </p:nvSpPr>
              <p:spPr bwMode="auto">
                <a:xfrm>
                  <a:off x="2479"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57" name="Line 1369"/>
                <p:cNvSpPr>
                  <a:spLocks noChangeShapeType="1"/>
                </p:cNvSpPr>
                <p:nvPr/>
              </p:nvSpPr>
              <p:spPr bwMode="auto">
                <a:xfrm>
                  <a:off x="2534"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58" name="Line 1370"/>
                <p:cNvSpPr>
                  <a:spLocks noChangeShapeType="1"/>
                </p:cNvSpPr>
                <p:nvPr/>
              </p:nvSpPr>
              <p:spPr bwMode="auto">
                <a:xfrm>
                  <a:off x="2590"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59" name="Line 1371"/>
                <p:cNvSpPr>
                  <a:spLocks noChangeShapeType="1"/>
                </p:cNvSpPr>
                <p:nvPr/>
              </p:nvSpPr>
              <p:spPr bwMode="auto">
                <a:xfrm>
                  <a:off x="2646"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60" name="Line 1372"/>
                <p:cNvSpPr>
                  <a:spLocks noChangeShapeType="1"/>
                </p:cNvSpPr>
                <p:nvPr/>
              </p:nvSpPr>
              <p:spPr bwMode="auto">
                <a:xfrm>
                  <a:off x="2702"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38" name="Group 1373"/>
            <p:cNvGrpSpPr>
              <a:grpSpLocks/>
            </p:cNvGrpSpPr>
            <p:nvPr/>
          </p:nvGrpSpPr>
          <p:grpSpPr bwMode="auto">
            <a:xfrm>
              <a:off x="1960" y="2347"/>
              <a:ext cx="415" cy="56"/>
              <a:chOff x="1960" y="2347"/>
              <a:chExt cx="415" cy="56"/>
            </a:xfrm>
          </p:grpSpPr>
          <p:sp>
            <p:nvSpPr>
              <p:cNvPr id="56445" name="Freeform 1374"/>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6446" name="Group 1375"/>
              <p:cNvGrpSpPr>
                <a:grpSpLocks/>
              </p:cNvGrpSpPr>
              <p:nvPr/>
            </p:nvGrpSpPr>
            <p:grpSpPr bwMode="auto">
              <a:xfrm>
                <a:off x="1960" y="2371"/>
                <a:ext cx="295" cy="1"/>
                <a:chOff x="1960" y="2371"/>
                <a:chExt cx="295" cy="1"/>
              </a:xfrm>
            </p:grpSpPr>
            <p:sp>
              <p:nvSpPr>
                <p:cNvPr id="56447" name="Line 1376"/>
                <p:cNvSpPr>
                  <a:spLocks noChangeShapeType="1"/>
                </p:cNvSpPr>
                <p:nvPr/>
              </p:nvSpPr>
              <p:spPr bwMode="auto">
                <a:xfrm>
                  <a:off x="1960"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48" name="Line 1377"/>
                <p:cNvSpPr>
                  <a:spLocks noChangeShapeType="1"/>
                </p:cNvSpPr>
                <p:nvPr/>
              </p:nvSpPr>
              <p:spPr bwMode="auto">
                <a:xfrm>
                  <a:off x="2015"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49" name="Line 1378"/>
                <p:cNvSpPr>
                  <a:spLocks noChangeShapeType="1"/>
                </p:cNvSpPr>
                <p:nvPr/>
              </p:nvSpPr>
              <p:spPr bwMode="auto">
                <a:xfrm>
                  <a:off x="2071"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50" name="Line 1379"/>
                <p:cNvSpPr>
                  <a:spLocks noChangeShapeType="1"/>
                </p:cNvSpPr>
                <p:nvPr/>
              </p:nvSpPr>
              <p:spPr bwMode="auto">
                <a:xfrm>
                  <a:off x="2127"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51" name="Line 1380"/>
                <p:cNvSpPr>
                  <a:spLocks noChangeShapeType="1"/>
                </p:cNvSpPr>
                <p:nvPr/>
              </p:nvSpPr>
              <p:spPr bwMode="auto">
                <a:xfrm>
                  <a:off x="2183"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52" name="Line 1381"/>
                <p:cNvSpPr>
                  <a:spLocks noChangeShapeType="1"/>
                </p:cNvSpPr>
                <p:nvPr/>
              </p:nvSpPr>
              <p:spPr bwMode="auto">
                <a:xfrm>
                  <a:off x="2239"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39" name="Group 1382"/>
            <p:cNvGrpSpPr>
              <a:grpSpLocks/>
            </p:cNvGrpSpPr>
            <p:nvPr/>
          </p:nvGrpSpPr>
          <p:grpSpPr bwMode="auto">
            <a:xfrm>
              <a:off x="1497" y="2339"/>
              <a:ext cx="415" cy="56"/>
              <a:chOff x="1497" y="2339"/>
              <a:chExt cx="415" cy="56"/>
            </a:xfrm>
          </p:grpSpPr>
          <p:sp>
            <p:nvSpPr>
              <p:cNvPr id="56437" name="Freeform 1383"/>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6438" name="Group 1384"/>
              <p:cNvGrpSpPr>
                <a:grpSpLocks/>
              </p:cNvGrpSpPr>
              <p:nvPr/>
            </p:nvGrpSpPr>
            <p:grpSpPr bwMode="auto">
              <a:xfrm>
                <a:off x="1497" y="2371"/>
                <a:ext cx="295" cy="1"/>
                <a:chOff x="1497" y="2371"/>
                <a:chExt cx="295" cy="1"/>
              </a:xfrm>
            </p:grpSpPr>
            <p:sp>
              <p:nvSpPr>
                <p:cNvPr id="56439" name="Line 1385"/>
                <p:cNvSpPr>
                  <a:spLocks noChangeShapeType="1"/>
                </p:cNvSpPr>
                <p:nvPr/>
              </p:nvSpPr>
              <p:spPr bwMode="auto">
                <a:xfrm>
                  <a:off x="1497" y="2371"/>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40" name="Line 1386"/>
                <p:cNvSpPr>
                  <a:spLocks noChangeShapeType="1"/>
                </p:cNvSpPr>
                <p:nvPr/>
              </p:nvSpPr>
              <p:spPr bwMode="auto">
                <a:xfrm>
                  <a:off x="1552"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41" name="Line 1387"/>
                <p:cNvSpPr>
                  <a:spLocks noChangeShapeType="1"/>
                </p:cNvSpPr>
                <p:nvPr/>
              </p:nvSpPr>
              <p:spPr bwMode="auto">
                <a:xfrm>
                  <a:off x="1608"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42" name="Line 1388"/>
                <p:cNvSpPr>
                  <a:spLocks noChangeShapeType="1"/>
                </p:cNvSpPr>
                <p:nvPr/>
              </p:nvSpPr>
              <p:spPr bwMode="auto">
                <a:xfrm>
                  <a:off x="1664"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43" name="Line 1389"/>
                <p:cNvSpPr>
                  <a:spLocks noChangeShapeType="1"/>
                </p:cNvSpPr>
                <p:nvPr/>
              </p:nvSpPr>
              <p:spPr bwMode="auto">
                <a:xfrm>
                  <a:off x="1720"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44" name="Line 1390"/>
                <p:cNvSpPr>
                  <a:spLocks noChangeShapeType="1"/>
                </p:cNvSpPr>
                <p:nvPr/>
              </p:nvSpPr>
              <p:spPr bwMode="auto">
                <a:xfrm>
                  <a:off x="1776"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40" name="Group 1391"/>
            <p:cNvGrpSpPr>
              <a:grpSpLocks/>
            </p:cNvGrpSpPr>
            <p:nvPr/>
          </p:nvGrpSpPr>
          <p:grpSpPr bwMode="auto">
            <a:xfrm>
              <a:off x="1489" y="2650"/>
              <a:ext cx="423" cy="56"/>
              <a:chOff x="1489" y="2650"/>
              <a:chExt cx="423" cy="56"/>
            </a:xfrm>
          </p:grpSpPr>
          <p:sp>
            <p:nvSpPr>
              <p:cNvPr id="56429" name="Freeform 1392"/>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tx1"/>
              </a:solidFill>
              <a:ln w="9525">
                <a:solidFill>
                  <a:schemeClr val="tx1"/>
                </a:solidFill>
                <a:round/>
                <a:headEnd/>
                <a:tailEnd/>
              </a:ln>
            </p:spPr>
            <p:txBody>
              <a:bodyPr/>
              <a:lstStyle/>
              <a:p>
                <a:endParaRPr lang="en-US"/>
              </a:p>
            </p:txBody>
          </p:sp>
          <p:grpSp>
            <p:nvGrpSpPr>
              <p:cNvPr id="56430" name="Group 1393"/>
              <p:cNvGrpSpPr>
                <a:grpSpLocks/>
              </p:cNvGrpSpPr>
              <p:nvPr/>
            </p:nvGrpSpPr>
            <p:grpSpPr bwMode="auto">
              <a:xfrm>
                <a:off x="1489" y="2674"/>
                <a:ext cx="295" cy="1"/>
                <a:chOff x="1489" y="2674"/>
                <a:chExt cx="295" cy="1"/>
              </a:xfrm>
            </p:grpSpPr>
            <p:sp>
              <p:nvSpPr>
                <p:cNvPr id="56431" name="Line 1394"/>
                <p:cNvSpPr>
                  <a:spLocks noChangeShapeType="1"/>
                </p:cNvSpPr>
                <p:nvPr/>
              </p:nvSpPr>
              <p:spPr bwMode="auto">
                <a:xfrm>
                  <a:off x="1489"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32" name="Line 1395"/>
                <p:cNvSpPr>
                  <a:spLocks noChangeShapeType="1"/>
                </p:cNvSpPr>
                <p:nvPr/>
              </p:nvSpPr>
              <p:spPr bwMode="auto">
                <a:xfrm>
                  <a:off x="1544"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33" name="Line 1396"/>
                <p:cNvSpPr>
                  <a:spLocks noChangeShapeType="1"/>
                </p:cNvSpPr>
                <p:nvPr/>
              </p:nvSpPr>
              <p:spPr bwMode="auto">
                <a:xfrm>
                  <a:off x="1600"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34" name="Line 1397"/>
                <p:cNvSpPr>
                  <a:spLocks noChangeShapeType="1"/>
                </p:cNvSpPr>
                <p:nvPr/>
              </p:nvSpPr>
              <p:spPr bwMode="auto">
                <a:xfrm>
                  <a:off x="1656"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35" name="Line 1398"/>
                <p:cNvSpPr>
                  <a:spLocks noChangeShapeType="1"/>
                </p:cNvSpPr>
                <p:nvPr/>
              </p:nvSpPr>
              <p:spPr bwMode="auto">
                <a:xfrm>
                  <a:off x="1712"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36" name="Line 1399"/>
                <p:cNvSpPr>
                  <a:spLocks noChangeShapeType="1"/>
                </p:cNvSpPr>
                <p:nvPr/>
              </p:nvSpPr>
              <p:spPr bwMode="auto">
                <a:xfrm>
                  <a:off x="1768"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41" name="Group 1400"/>
            <p:cNvGrpSpPr>
              <a:grpSpLocks/>
            </p:cNvGrpSpPr>
            <p:nvPr/>
          </p:nvGrpSpPr>
          <p:grpSpPr bwMode="auto">
            <a:xfrm>
              <a:off x="1968" y="2650"/>
              <a:ext cx="415" cy="56"/>
              <a:chOff x="1968" y="2650"/>
              <a:chExt cx="415" cy="56"/>
            </a:xfrm>
          </p:grpSpPr>
          <p:sp>
            <p:nvSpPr>
              <p:cNvPr id="56421" name="Freeform 1401"/>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6422" name="Group 1402"/>
              <p:cNvGrpSpPr>
                <a:grpSpLocks/>
              </p:cNvGrpSpPr>
              <p:nvPr/>
            </p:nvGrpSpPr>
            <p:grpSpPr bwMode="auto">
              <a:xfrm>
                <a:off x="1968" y="2674"/>
                <a:ext cx="295" cy="1"/>
                <a:chOff x="1968" y="2674"/>
                <a:chExt cx="295" cy="1"/>
              </a:xfrm>
            </p:grpSpPr>
            <p:sp>
              <p:nvSpPr>
                <p:cNvPr id="56423" name="Line 1403"/>
                <p:cNvSpPr>
                  <a:spLocks noChangeShapeType="1"/>
                </p:cNvSpPr>
                <p:nvPr/>
              </p:nvSpPr>
              <p:spPr bwMode="auto">
                <a:xfrm>
                  <a:off x="1968"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24" name="Line 1404"/>
                <p:cNvSpPr>
                  <a:spLocks noChangeShapeType="1"/>
                </p:cNvSpPr>
                <p:nvPr/>
              </p:nvSpPr>
              <p:spPr bwMode="auto">
                <a:xfrm>
                  <a:off x="2023"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25" name="Line 1405"/>
                <p:cNvSpPr>
                  <a:spLocks noChangeShapeType="1"/>
                </p:cNvSpPr>
                <p:nvPr/>
              </p:nvSpPr>
              <p:spPr bwMode="auto">
                <a:xfrm>
                  <a:off x="2079"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26" name="Line 1406"/>
                <p:cNvSpPr>
                  <a:spLocks noChangeShapeType="1"/>
                </p:cNvSpPr>
                <p:nvPr/>
              </p:nvSpPr>
              <p:spPr bwMode="auto">
                <a:xfrm>
                  <a:off x="2135"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27" name="Line 1407"/>
                <p:cNvSpPr>
                  <a:spLocks noChangeShapeType="1"/>
                </p:cNvSpPr>
                <p:nvPr/>
              </p:nvSpPr>
              <p:spPr bwMode="auto">
                <a:xfrm>
                  <a:off x="219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28" name="Line 1408"/>
                <p:cNvSpPr>
                  <a:spLocks noChangeShapeType="1"/>
                </p:cNvSpPr>
                <p:nvPr/>
              </p:nvSpPr>
              <p:spPr bwMode="auto">
                <a:xfrm>
                  <a:off x="2247"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42" name="Group 1409"/>
            <p:cNvGrpSpPr>
              <a:grpSpLocks/>
            </p:cNvGrpSpPr>
            <p:nvPr/>
          </p:nvGrpSpPr>
          <p:grpSpPr bwMode="auto">
            <a:xfrm>
              <a:off x="1489" y="2953"/>
              <a:ext cx="423" cy="56"/>
              <a:chOff x="1489" y="2953"/>
              <a:chExt cx="423" cy="56"/>
            </a:xfrm>
          </p:grpSpPr>
          <p:sp>
            <p:nvSpPr>
              <p:cNvPr id="56413" name="Freeform 1410"/>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chemeClr val="tx1"/>
              </a:solidFill>
              <a:ln w="9525">
                <a:solidFill>
                  <a:schemeClr val="tx1"/>
                </a:solidFill>
                <a:round/>
                <a:headEnd/>
                <a:tailEnd/>
              </a:ln>
            </p:spPr>
            <p:txBody>
              <a:bodyPr/>
              <a:lstStyle/>
              <a:p>
                <a:endParaRPr lang="en-US"/>
              </a:p>
            </p:txBody>
          </p:sp>
          <p:grpSp>
            <p:nvGrpSpPr>
              <p:cNvPr id="56414" name="Group 1411"/>
              <p:cNvGrpSpPr>
                <a:grpSpLocks/>
              </p:cNvGrpSpPr>
              <p:nvPr/>
            </p:nvGrpSpPr>
            <p:grpSpPr bwMode="auto">
              <a:xfrm>
                <a:off x="1489" y="2985"/>
                <a:ext cx="295" cy="1"/>
                <a:chOff x="1489" y="2985"/>
                <a:chExt cx="295" cy="1"/>
              </a:xfrm>
            </p:grpSpPr>
            <p:sp>
              <p:nvSpPr>
                <p:cNvPr id="56415" name="Line 1412"/>
                <p:cNvSpPr>
                  <a:spLocks noChangeShapeType="1"/>
                </p:cNvSpPr>
                <p:nvPr/>
              </p:nvSpPr>
              <p:spPr bwMode="auto">
                <a:xfrm>
                  <a:off x="1489"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16" name="Line 1413"/>
                <p:cNvSpPr>
                  <a:spLocks noChangeShapeType="1"/>
                </p:cNvSpPr>
                <p:nvPr/>
              </p:nvSpPr>
              <p:spPr bwMode="auto">
                <a:xfrm>
                  <a:off x="1544"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17" name="Line 1414"/>
                <p:cNvSpPr>
                  <a:spLocks noChangeShapeType="1"/>
                </p:cNvSpPr>
                <p:nvPr/>
              </p:nvSpPr>
              <p:spPr bwMode="auto">
                <a:xfrm>
                  <a:off x="1600"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18" name="Line 1415"/>
                <p:cNvSpPr>
                  <a:spLocks noChangeShapeType="1"/>
                </p:cNvSpPr>
                <p:nvPr/>
              </p:nvSpPr>
              <p:spPr bwMode="auto">
                <a:xfrm>
                  <a:off x="1656"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19" name="Line 1416"/>
                <p:cNvSpPr>
                  <a:spLocks noChangeShapeType="1"/>
                </p:cNvSpPr>
                <p:nvPr/>
              </p:nvSpPr>
              <p:spPr bwMode="auto">
                <a:xfrm>
                  <a:off x="1712"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20" name="Line 1417"/>
                <p:cNvSpPr>
                  <a:spLocks noChangeShapeType="1"/>
                </p:cNvSpPr>
                <p:nvPr/>
              </p:nvSpPr>
              <p:spPr bwMode="auto">
                <a:xfrm>
                  <a:off x="1768"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43" name="Group 1418"/>
            <p:cNvGrpSpPr>
              <a:grpSpLocks/>
            </p:cNvGrpSpPr>
            <p:nvPr/>
          </p:nvGrpSpPr>
          <p:grpSpPr bwMode="auto">
            <a:xfrm>
              <a:off x="1952" y="2953"/>
              <a:ext cx="415" cy="56"/>
              <a:chOff x="1952" y="2953"/>
              <a:chExt cx="415" cy="56"/>
            </a:xfrm>
          </p:grpSpPr>
          <p:sp>
            <p:nvSpPr>
              <p:cNvPr id="56405" name="Freeform 1419"/>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6406" name="Group 1420"/>
              <p:cNvGrpSpPr>
                <a:grpSpLocks/>
              </p:cNvGrpSpPr>
              <p:nvPr/>
            </p:nvGrpSpPr>
            <p:grpSpPr bwMode="auto">
              <a:xfrm>
                <a:off x="1952" y="2985"/>
                <a:ext cx="295" cy="1"/>
                <a:chOff x="1952" y="2985"/>
                <a:chExt cx="295" cy="1"/>
              </a:xfrm>
            </p:grpSpPr>
            <p:sp>
              <p:nvSpPr>
                <p:cNvPr id="56407" name="Line 1421"/>
                <p:cNvSpPr>
                  <a:spLocks noChangeShapeType="1"/>
                </p:cNvSpPr>
                <p:nvPr/>
              </p:nvSpPr>
              <p:spPr bwMode="auto">
                <a:xfrm>
                  <a:off x="1952"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08" name="Line 1422"/>
                <p:cNvSpPr>
                  <a:spLocks noChangeShapeType="1"/>
                </p:cNvSpPr>
                <p:nvPr/>
              </p:nvSpPr>
              <p:spPr bwMode="auto">
                <a:xfrm>
                  <a:off x="2008" y="2985"/>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09" name="Line 1423"/>
                <p:cNvSpPr>
                  <a:spLocks noChangeShapeType="1"/>
                </p:cNvSpPr>
                <p:nvPr/>
              </p:nvSpPr>
              <p:spPr bwMode="auto">
                <a:xfrm>
                  <a:off x="2063"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10" name="Line 1424"/>
                <p:cNvSpPr>
                  <a:spLocks noChangeShapeType="1"/>
                </p:cNvSpPr>
                <p:nvPr/>
              </p:nvSpPr>
              <p:spPr bwMode="auto">
                <a:xfrm>
                  <a:off x="2119"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11" name="Line 1425"/>
                <p:cNvSpPr>
                  <a:spLocks noChangeShapeType="1"/>
                </p:cNvSpPr>
                <p:nvPr/>
              </p:nvSpPr>
              <p:spPr bwMode="auto">
                <a:xfrm>
                  <a:off x="2175"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12" name="Line 1426"/>
                <p:cNvSpPr>
                  <a:spLocks noChangeShapeType="1"/>
                </p:cNvSpPr>
                <p:nvPr/>
              </p:nvSpPr>
              <p:spPr bwMode="auto">
                <a:xfrm>
                  <a:off x="2231"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44" name="Group 1427"/>
            <p:cNvGrpSpPr>
              <a:grpSpLocks/>
            </p:cNvGrpSpPr>
            <p:nvPr/>
          </p:nvGrpSpPr>
          <p:grpSpPr bwMode="auto">
            <a:xfrm>
              <a:off x="2415" y="2953"/>
              <a:ext cx="415" cy="56"/>
              <a:chOff x="2415" y="2953"/>
              <a:chExt cx="415" cy="56"/>
            </a:xfrm>
          </p:grpSpPr>
          <p:sp>
            <p:nvSpPr>
              <p:cNvPr id="56397" name="Freeform 1428"/>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6398" name="Group 1429"/>
              <p:cNvGrpSpPr>
                <a:grpSpLocks/>
              </p:cNvGrpSpPr>
              <p:nvPr/>
            </p:nvGrpSpPr>
            <p:grpSpPr bwMode="auto">
              <a:xfrm>
                <a:off x="2415" y="2985"/>
                <a:ext cx="295" cy="1"/>
                <a:chOff x="2415" y="2985"/>
                <a:chExt cx="295" cy="1"/>
              </a:xfrm>
            </p:grpSpPr>
            <p:sp>
              <p:nvSpPr>
                <p:cNvPr id="56399" name="Line 1430"/>
                <p:cNvSpPr>
                  <a:spLocks noChangeShapeType="1"/>
                </p:cNvSpPr>
                <p:nvPr/>
              </p:nvSpPr>
              <p:spPr bwMode="auto">
                <a:xfrm>
                  <a:off x="2415"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00" name="Line 1431"/>
                <p:cNvSpPr>
                  <a:spLocks noChangeShapeType="1"/>
                </p:cNvSpPr>
                <p:nvPr/>
              </p:nvSpPr>
              <p:spPr bwMode="auto">
                <a:xfrm>
                  <a:off x="2471"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01" name="Line 1432"/>
                <p:cNvSpPr>
                  <a:spLocks noChangeShapeType="1"/>
                </p:cNvSpPr>
                <p:nvPr/>
              </p:nvSpPr>
              <p:spPr bwMode="auto">
                <a:xfrm>
                  <a:off x="2526"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02" name="Line 1433"/>
                <p:cNvSpPr>
                  <a:spLocks noChangeShapeType="1"/>
                </p:cNvSpPr>
                <p:nvPr/>
              </p:nvSpPr>
              <p:spPr bwMode="auto">
                <a:xfrm>
                  <a:off x="2582"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03" name="Line 1434"/>
                <p:cNvSpPr>
                  <a:spLocks noChangeShapeType="1"/>
                </p:cNvSpPr>
                <p:nvPr/>
              </p:nvSpPr>
              <p:spPr bwMode="auto">
                <a:xfrm>
                  <a:off x="2638"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404" name="Line 1435"/>
                <p:cNvSpPr>
                  <a:spLocks noChangeShapeType="1"/>
                </p:cNvSpPr>
                <p:nvPr/>
              </p:nvSpPr>
              <p:spPr bwMode="auto">
                <a:xfrm>
                  <a:off x="2694"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45" name="Group 1436"/>
            <p:cNvGrpSpPr>
              <a:grpSpLocks/>
            </p:cNvGrpSpPr>
            <p:nvPr/>
          </p:nvGrpSpPr>
          <p:grpSpPr bwMode="auto">
            <a:xfrm>
              <a:off x="2838" y="1741"/>
              <a:ext cx="40" cy="1260"/>
              <a:chOff x="2838" y="1741"/>
              <a:chExt cx="40" cy="1260"/>
            </a:xfrm>
          </p:grpSpPr>
          <p:sp>
            <p:nvSpPr>
              <p:cNvPr id="56387" name="Oval 1437"/>
              <p:cNvSpPr>
                <a:spLocks noChangeArrowheads="1"/>
              </p:cNvSpPr>
              <p:nvPr/>
            </p:nvSpPr>
            <p:spPr bwMode="auto">
              <a:xfrm>
                <a:off x="2838" y="1741"/>
                <a:ext cx="40" cy="40"/>
              </a:xfrm>
              <a:prstGeom prst="ellipse">
                <a:avLst/>
              </a:prstGeom>
              <a:solidFill>
                <a:schemeClr val="tx1"/>
              </a:solidFill>
              <a:ln w="9525">
                <a:solidFill>
                  <a:schemeClr val="tx1"/>
                </a:solidFill>
                <a:round/>
                <a:headEnd/>
                <a:tailEnd/>
              </a:ln>
            </p:spPr>
            <p:txBody>
              <a:bodyPr/>
              <a:lstStyle/>
              <a:p>
                <a:endParaRPr lang="en-US"/>
              </a:p>
            </p:txBody>
          </p:sp>
          <p:sp>
            <p:nvSpPr>
              <p:cNvPr id="56388" name="Oval 1438"/>
              <p:cNvSpPr>
                <a:spLocks noChangeArrowheads="1"/>
              </p:cNvSpPr>
              <p:nvPr/>
            </p:nvSpPr>
            <p:spPr bwMode="auto">
              <a:xfrm>
                <a:off x="2838" y="1741"/>
                <a:ext cx="40" cy="40"/>
              </a:xfrm>
              <a:prstGeom prst="ellipse">
                <a:avLst/>
              </a:prstGeom>
              <a:solidFill>
                <a:schemeClr val="tx1"/>
              </a:solidFill>
              <a:ln w="25400">
                <a:solidFill>
                  <a:schemeClr val="tx1"/>
                </a:solidFill>
                <a:round/>
                <a:headEnd/>
                <a:tailEnd/>
              </a:ln>
            </p:spPr>
            <p:txBody>
              <a:bodyPr/>
              <a:lstStyle/>
              <a:p>
                <a:endParaRPr lang="en-US"/>
              </a:p>
            </p:txBody>
          </p:sp>
          <p:sp>
            <p:nvSpPr>
              <p:cNvPr id="56389" name="Oval 1439"/>
              <p:cNvSpPr>
                <a:spLocks noChangeArrowheads="1"/>
              </p:cNvSpPr>
              <p:nvPr/>
            </p:nvSpPr>
            <p:spPr bwMode="auto">
              <a:xfrm>
                <a:off x="2846" y="2044"/>
                <a:ext cx="32" cy="32"/>
              </a:xfrm>
              <a:prstGeom prst="ellipse">
                <a:avLst/>
              </a:prstGeom>
              <a:solidFill>
                <a:schemeClr val="tx1"/>
              </a:solidFill>
              <a:ln w="9525">
                <a:solidFill>
                  <a:schemeClr val="tx1"/>
                </a:solidFill>
                <a:round/>
                <a:headEnd/>
                <a:tailEnd/>
              </a:ln>
            </p:spPr>
            <p:txBody>
              <a:bodyPr/>
              <a:lstStyle/>
              <a:p>
                <a:endParaRPr lang="en-US"/>
              </a:p>
            </p:txBody>
          </p:sp>
          <p:sp>
            <p:nvSpPr>
              <p:cNvPr id="56390" name="Oval 1440"/>
              <p:cNvSpPr>
                <a:spLocks noChangeArrowheads="1"/>
              </p:cNvSpPr>
              <p:nvPr/>
            </p:nvSpPr>
            <p:spPr bwMode="auto">
              <a:xfrm>
                <a:off x="2846" y="2044"/>
                <a:ext cx="32" cy="32"/>
              </a:xfrm>
              <a:prstGeom prst="ellipse">
                <a:avLst/>
              </a:prstGeom>
              <a:solidFill>
                <a:schemeClr val="tx1"/>
              </a:solidFill>
              <a:ln w="25400">
                <a:solidFill>
                  <a:schemeClr val="tx1"/>
                </a:solidFill>
                <a:round/>
                <a:headEnd/>
                <a:tailEnd/>
              </a:ln>
            </p:spPr>
            <p:txBody>
              <a:bodyPr/>
              <a:lstStyle/>
              <a:p>
                <a:endParaRPr lang="en-US"/>
              </a:p>
            </p:txBody>
          </p:sp>
          <p:sp>
            <p:nvSpPr>
              <p:cNvPr id="56391" name="Oval 1441"/>
              <p:cNvSpPr>
                <a:spLocks noChangeArrowheads="1"/>
              </p:cNvSpPr>
              <p:nvPr/>
            </p:nvSpPr>
            <p:spPr bwMode="auto">
              <a:xfrm>
                <a:off x="2846" y="2355"/>
                <a:ext cx="32" cy="32"/>
              </a:xfrm>
              <a:prstGeom prst="ellipse">
                <a:avLst/>
              </a:prstGeom>
              <a:solidFill>
                <a:schemeClr val="tx1"/>
              </a:solidFill>
              <a:ln w="9525">
                <a:solidFill>
                  <a:schemeClr val="tx1"/>
                </a:solidFill>
                <a:round/>
                <a:headEnd/>
                <a:tailEnd/>
              </a:ln>
            </p:spPr>
            <p:txBody>
              <a:bodyPr/>
              <a:lstStyle/>
              <a:p>
                <a:endParaRPr lang="en-US"/>
              </a:p>
            </p:txBody>
          </p:sp>
          <p:sp>
            <p:nvSpPr>
              <p:cNvPr id="56392" name="Oval 1442"/>
              <p:cNvSpPr>
                <a:spLocks noChangeArrowheads="1"/>
              </p:cNvSpPr>
              <p:nvPr/>
            </p:nvSpPr>
            <p:spPr bwMode="auto">
              <a:xfrm>
                <a:off x="2846"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6393" name="Oval 1443"/>
              <p:cNvSpPr>
                <a:spLocks noChangeArrowheads="1"/>
              </p:cNvSpPr>
              <p:nvPr/>
            </p:nvSpPr>
            <p:spPr bwMode="auto">
              <a:xfrm>
                <a:off x="2838" y="2658"/>
                <a:ext cx="40" cy="32"/>
              </a:xfrm>
              <a:prstGeom prst="ellipse">
                <a:avLst/>
              </a:prstGeom>
              <a:solidFill>
                <a:schemeClr val="tx1"/>
              </a:solidFill>
              <a:ln w="9525">
                <a:solidFill>
                  <a:schemeClr val="tx1"/>
                </a:solidFill>
                <a:round/>
                <a:headEnd/>
                <a:tailEnd/>
              </a:ln>
            </p:spPr>
            <p:txBody>
              <a:bodyPr/>
              <a:lstStyle/>
              <a:p>
                <a:endParaRPr lang="en-US"/>
              </a:p>
            </p:txBody>
          </p:sp>
          <p:sp>
            <p:nvSpPr>
              <p:cNvPr id="56394" name="Oval 1444"/>
              <p:cNvSpPr>
                <a:spLocks noChangeArrowheads="1"/>
              </p:cNvSpPr>
              <p:nvPr/>
            </p:nvSpPr>
            <p:spPr bwMode="auto">
              <a:xfrm>
                <a:off x="2838" y="2658"/>
                <a:ext cx="40" cy="32"/>
              </a:xfrm>
              <a:prstGeom prst="ellipse">
                <a:avLst/>
              </a:prstGeom>
              <a:solidFill>
                <a:schemeClr val="tx1"/>
              </a:solidFill>
              <a:ln w="25400">
                <a:solidFill>
                  <a:schemeClr val="tx1"/>
                </a:solidFill>
                <a:round/>
                <a:headEnd/>
                <a:tailEnd/>
              </a:ln>
            </p:spPr>
            <p:txBody>
              <a:bodyPr/>
              <a:lstStyle/>
              <a:p>
                <a:endParaRPr lang="en-US"/>
              </a:p>
            </p:txBody>
          </p:sp>
          <p:sp>
            <p:nvSpPr>
              <p:cNvPr id="56395" name="Oval 1445"/>
              <p:cNvSpPr>
                <a:spLocks noChangeArrowheads="1"/>
              </p:cNvSpPr>
              <p:nvPr/>
            </p:nvSpPr>
            <p:spPr bwMode="auto">
              <a:xfrm>
                <a:off x="2838" y="2969"/>
                <a:ext cx="32" cy="32"/>
              </a:xfrm>
              <a:prstGeom prst="ellipse">
                <a:avLst/>
              </a:prstGeom>
              <a:solidFill>
                <a:schemeClr val="tx1"/>
              </a:solidFill>
              <a:ln w="9525">
                <a:solidFill>
                  <a:schemeClr val="tx1"/>
                </a:solidFill>
                <a:round/>
                <a:headEnd/>
                <a:tailEnd/>
              </a:ln>
            </p:spPr>
            <p:txBody>
              <a:bodyPr/>
              <a:lstStyle/>
              <a:p>
                <a:endParaRPr lang="en-US"/>
              </a:p>
            </p:txBody>
          </p:sp>
          <p:sp>
            <p:nvSpPr>
              <p:cNvPr id="56396" name="Oval 1446"/>
              <p:cNvSpPr>
                <a:spLocks noChangeArrowheads="1"/>
              </p:cNvSpPr>
              <p:nvPr/>
            </p:nvSpPr>
            <p:spPr bwMode="auto">
              <a:xfrm>
                <a:off x="2838" y="2969"/>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5346" name="Group 1447"/>
            <p:cNvGrpSpPr>
              <a:grpSpLocks/>
            </p:cNvGrpSpPr>
            <p:nvPr/>
          </p:nvGrpSpPr>
          <p:grpSpPr bwMode="auto">
            <a:xfrm>
              <a:off x="1912" y="3272"/>
              <a:ext cx="32" cy="335"/>
              <a:chOff x="1912" y="3272"/>
              <a:chExt cx="32" cy="335"/>
            </a:xfrm>
          </p:grpSpPr>
          <p:sp>
            <p:nvSpPr>
              <p:cNvPr id="56383" name="Oval 1448"/>
              <p:cNvSpPr>
                <a:spLocks noChangeArrowheads="1"/>
              </p:cNvSpPr>
              <p:nvPr/>
            </p:nvSpPr>
            <p:spPr bwMode="auto">
              <a:xfrm>
                <a:off x="1912" y="3272"/>
                <a:ext cx="32" cy="32"/>
              </a:xfrm>
              <a:prstGeom prst="ellipse">
                <a:avLst/>
              </a:prstGeom>
              <a:solidFill>
                <a:schemeClr val="tx1"/>
              </a:solidFill>
              <a:ln w="9525">
                <a:solidFill>
                  <a:schemeClr val="tx1"/>
                </a:solidFill>
                <a:round/>
                <a:headEnd/>
                <a:tailEnd/>
              </a:ln>
            </p:spPr>
            <p:txBody>
              <a:bodyPr/>
              <a:lstStyle/>
              <a:p>
                <a:endParaRPr lang="en-US"/>
              </a:p>
            </p:txBody>
          </p:sp>
          <p:sp>
            <p:nvSpPr>
              <p:cNvPr id="56384" name="Oval 1449"/>
              <p:cNvSpPr>
                <a:spLocks noChangeArrowheads="1"/>
              </p:cNvSpPr>
              <p:nvPr/>
            </p:nvSpPr>
            <p:spPr bwMode="auto">
              <a:xfrm>
                <a:off x="1912" y="3272"/>
                <a:ext cx="32" cy="32"/>
              </a:xfrm>
              <a:prstGeom prst="ellipse">
                <a:avLst/>
              </a:prstGeom>
              <a:solidFill>
                <a:schemeClr val="tx1"/>
              </a:solidFill>
              <a:ln w="25400">
                <a:solidFill>
                  <a:schemeClr val="tx1"/>
                </a:solidFill>
                <a:round/>
                <a:headEnd/>
                <a:tailEnd/>
              </a:ln>
            </p:spPr>
            <p:txBody>
              <a:bodyPr/>
              <a:lstStyle/>
              <a:p>
                <a:endParaRPr lang="en-US"/>
              </a:p>
            </p:txBody>
          </p:sp>
          <p:sp>
            <p:nvSpPr>
              <p:cNvPr id="56385" name="Oval 1450"/>
              <p:cNvSpPr>
                <a:spLocks noChangeArrowheads="1"/>
              </p:cNvSpPr>
              <p:nvPr/>
            </p:nvSpPr>
            <p:spPr bwMode="auto">
              <a:xfrm>
                <a:off x="1912" y="3575"/>
                <a:ext cx="32" cy="32"/>
              </a:xfrm>
              <a:prstGeom prst="ellipse">
                <a:avLst/>
              </a:prstGeom>
              <a:solidFill>
                <a:schemeClr val="tx1"/>
              </a:solidFill>
              <a:ln w="9525">
                <a:solidFill>
                  <a:schemeClr val="tx1"/>
                </a:solidFill>
                <a:round/>
                <a:headEnd/>
                <a:tailEnd/>
              </a:ln>
            </p:spPr>
            <p:txBody>
              <a:bodyPr/>
              <a:lstStyle/>
              <a:p>
                <a:endParaRPr lang="en-US"/>
              </a:p>
            </p:txBody>
          </p:sp>
          <p:sp>
            <p:nvSpPr>
              <p:cNvPr id="56386" name="Oval 1451"/>
              <p:cNvSpPr>
                <a:spLocks noChangeArrowheads="1"/>
              </p:cNvSpPr>
              <p:nvPr/>
            </p:nvSpPr>
            <p:spPr bwMode="auto">
              <a:xfrm>
                <a:off x="1912" y="3575"/>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5347" name="Group 1452"/>
            <p:cNvGrpSpPr>
              <a:grpSpLocks/>
            </p:cNvGrpSpPr>
            <p:nvPr/>
          </p:nvGrpSpPr>
          <p:grpSpPr bwMode="auto">
            <a:xfrm>
              <a:off x="1449" y="3272"/>
              <a:ext cx="40" cy="335"/>
              <a:chOff x="1449" y="3272"/>
              <a:chExt cx="40" cy="335"/>
            </a:xfrm>
          </p:grpSpPr>
          <p:sp>
            <p:nvSpPr>
              <p:cNvPr id="56379" name="Oval 1453"/>
              <p:cNvSpPr>
                <a:spLocks noChangeArrowheads="1"/>
              </p:cNvSpPr>
              <p:nvPr/>
            </p:nvSpPr>
            <p:spPr bwMode="auto">
              <a:xfrm>
                <a:off x="1449" y="3272"/>
                <a:ext cx="40" cy="32"/>
              </a:xfrm>
              <a:prstGeom prst="ellipse">
                <a:avLst/>
              </a:prstGeom>
              <a:solidFill>
                <a:schemeClr val="tx1"/>
              </a:solidFill>
              <a:ln w="9525">
                <a:solidFill>
                  <a:schemeClr val="tx1"/>
                </a:solidFill>
                <a:round/>
                <a:headEnd/>
                <a:tailEnd/>
              </a:ln>
            </p:spPr>
            <p:txBody>
              <a:bodyPr/>
              <a:lstStyle/>
              <a:p>
                <a:endParaRPr lang="en-US"/>
              </a:p>
            </p:txBody>
          </p:sp>
          <p:sp>
            <p:nvSpPr>
              <p:cNvPr id="56380" name="Oval 1454"/>
              <p:cNvSpPr>
                <a:spLocks noChangeArrowheads="1"/>
              </p:cNvSpPr>
              <p:nvPr/>
            </p:nvSpPr>
            <p:spPr bwMode="auto">
              <a:xfrm>
                <a:off x="1449" y="3272"/>
                <a:ext cx="40" cy="32"/>
              </a:xfrm>
              <a:prstGeom prst="ellipse">
                <a:avLst/>
              </a:prstGeom>
              <a:solidFill>
                <a:schemeClr val="tx1"/>
              </a:solidFill>
              <a:ln w="25400">
                <a:solidFill>
                  <a:schemeClr val="tx1"/>
                </a:solidFill>
                <a:round/>
                <a:headEnd/>
                <a:tailEnd/>
              </a:ln>
            </p:spPr>
            <p:txBody>
              <a:bodyPr/>
              <a:lstStyle/>
              <a:p>
                <a:endParaRPr lang="en-US"/>
              </a:p>
            </p:txBody>
          </p:sp>
          <p:sp>
            <p:nvSpPr>
              <p:cNvPr id="56381" name="Oval 1455"/>
              <p:cNvSpPr>
                <a:spLocks noChangeArrowheads="1"/>
              </p:cNvSpPr>
              <p:nvPr/>
            </p:nvSpPr>
            <p:spPr bwMode="auto">
              <a:xfrm>
                <a:off x="1449" y="3575"/>
                <a:ext cx="40" cy="32"/>
              </a:xfrm>
              <a:prstGeom prst="ellipse">
                <a:avLst/>
              </a:prstGeom>
              <a:solidFill>
                <a:schemeClr val="tx1"/>
              </a:solidFill>
              <a:ln w="9525">
                <a:solidFill>
                  <a:schemeClr val="tx1"/>
                </a:solidFill>
                <a:round/>
                <a:headEnd/>
                <a:tailEnd/>
              </a:ln>
            </p:spPr>
            <p:txBody>
              <a:bodyPr/>
              <a:lstStyle/>
              <a:p>
                <a:endParaRPr lang="en-US"/>
              </a:p>
            </p:txBody>
          </p:sp>
          <p:sp>
            <p:nvSpPr>
              <p:cNvPr id="56382" name="Oval 1456"/>
              <p:cNvSpPr>
                <a:spLocks noChangeArrowheads="1"/>
              </p:cNvSpPr>
              <p:nvPr/>
            </p:nvSpPr>
            <p:spPr bwMode="auto">
              <a:xfrm>
                <a:off x="1449" y="3575"/>
                <a:ext cx="40" cy="32"/>
              </a:xfrm>
              <a:prstGeom prst="ellipse">
                <a:avLst/>
              </a:prstGeom>
              <a:solidFill>
                <a:schemeClr val="tx1"/>
              </a:solidFill>
              <a:ln w="25400">
                <a:solidFill>
                  <a:schemeClr val="tx1"/>
                </a:solidFill>
                <a:round/>
                <a:headEnd/>
                <a:tailEnd/>
              </a:ln>
            </p:spPr>
            <p:txBody>
              <a:bodyPr/>
              <a:lstStyle/>
              <a:p>
                <a:endParaRPr lang="en-US"/>
              </a:p>
            </p:txBody>
          </p:sp>
        </p:grpSp>
        <p:grpSp>
          <p:nvGrpSpPr>
            <p:cNvPr id="55348" name="Group 1457"/>
            <p:cNvGrpSpPr>
              <a:grpSpLocks/>
            </p:cNvGrpSpPr>
            <p:nvPr/>
          </p:nvGrpSpPr>
          <p:grpSpPr bwMode="auto">
            <a:xfrm>
              <a:off x="2367" y="3272"/>
              <a:ext cx="32" cy="335"/>
              <a:chOff x="2367" y="3272"/>
              <a:chExt cx="32" cy="335"/>
            </a:xfrm>
          </p:grpSpPr>
          <p:sp>
            <p:nvSpPr>
              <p:cNvPr id="56375" name="Oval 1458"/>
              <p:cNvSpPr>
                <a:spLocks noChangeArrowheads="1"/>
              </p:cNvSpPr>
              <p:nvPr/>
            </p:nvSpPr>
            <p:spPr bwMode="auto">
              <a:xfrm>
                <a:off x="2367" y="3272"/>
                <a:ext cx="32" cy="32"/>
              </a:xfrm>
              <a:prstGeom prst="ellipse">
                <a:avLst/>
              </a:prstGeom>
              <a:solidFill>
                <a:schemeClr val="tx1"/>
              </a:solidFill>
              <a:ln w="9525">
                <a:solidFill>
                  <a:schemeClr val="tx1"/>
                </a:solidFill>
                <a:round/>
                <a:headEnd/>
                <a:tailEnd/>
              </a:ln>
            </p:spPr>
            <p:txBody>
              <a:bodyPr/>
              <a:lstStyle/>
              <a:p>
                <a:endParaRPr lang="en-US"/>
              </a:p>
            </p:txBody>
          </p:sp>
          <p:sp>
            <p:nvSpPr>
              <p:cNvPr id="56376" name="Oval 1459"/>
              <p:cNvSpPr>
                <a:spLocks noChangeArrowheads="1"/>
              </p:cNvSpPr>
              <p:nvPr/>
            </p:nvSpPr>
            <p:spPr bwMode="auto">
              <a:xfrm>
                <a:off x="2367" y="3272"/>
                <a:ext cx="32" cy="32"/>
              </a:xfrm>
              <a:prstGeom prst="ellipse">
                <a:avLst/>
              </a:prstGeom>
              <a:solidFill>
                <a:schemeClr val="tx1"/>
              </a:solidFill>
              <a:ln w="25400">
                <a:solidFill>
                  <a:schemeClr val="tx1"/>
                </a:solidFill>
                <a:round/>
                <a:headEnd/>
                <a:tailEnd/>
              </a:ln>
            </p:spPr>
            <p:txBody>
              <a:bodyPr/>
              <a:lstStyle/>
              <a:p>
                <a:endParaRPr lang="en-US"/>
              </a:p>
            </p:txBody>
          </p:sp>
          <p:sp>
            <p:nvSpPr>
              <p:cNvPr id="56377" name="Oval 1460"/>
              <p:cNvSpPr>
                <a:spLocks noChangeArrowheads="1"/>
              </p:cNvSpPr>
              <p:nvPr/>
            </p:nvSpPr>
            <p:spPr bwMode="auto">
              <a:xfrm>
                <a:off x="2367" y="3575"/>
                <a:ext cx="32" cy="32"/>
              </a:xfrm>
              <a:prstGeom prst="ellipse">
                <a:avLst/>
              </a:prstGeom>
              <a:solidFill>
                <a:schemeClr val="tx1"/>
              </a:solidFill>
              <a:ln w="9525">
                <a:solidFill>
                  <a:schemeClr val="tx1"/>
                </a:solidFill>
                <a:round/>
                <a:headEnd/>
                <a:tailEnd/>
              </a:ln>
            </p:spPr>
            <p:txBody>
              <a:bodyPr/>
              <a:lstStyle/>
              <a:p>
                <a:endParaRPr lang="en-US"/>
              </a:p>
            </p:txBody>
          </p:sp>
          <p:sp>
            <p:nvSpPr>
              <p:cNvPr id="56378" name="Oval 1461"/>
              <p:cNvSpPr>
                <a:spLocks noChangeArrowheads="1"/>
              </p:cNvSpPr>
              <p:nvPr/>
            </p:nvSpPr>
            <p:spPr bwMode="auto">
              <a:xfrm>
                <a:off x="2367" y="3575"/>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5349" name="Group 1462"/>
            <p:cNvGrpSpPr>
              <a:grpSpLocks/>
            </p:cNvGrpSpPr>
            <p:nvPr/>
          </p:nvGrpSpPr>
          <p:grpSpPr bwMode="auto">
            <a:xfrm>
              <a:off x="2822" y="3272"/>
              <a:ext cx="40" cy="335"/>
              <a:chOff x="2822" y="3272"/>
              <a:chExt cx="40" cy="335"/>
            </a:xfrm>
          </p:grpSpPr>
          <p:sp>
            <p:nvSpPr>
              <p:cNvPr id="56371" name="Oval 1463"/>
              <p:cNvSpPr>
                <a:spLocks noChangeArrowheads="1"/>
              </p:cNvSpPr>
              <p:nvPr/>
            </p:nvSpPr>
            <p:spPr bwMode="auto">
              <a:xfrm>
                <a:off x="2822" y="3272"/>
                <a:ext cx="40" cy="32"/>
              </a:xfrm>
              <a:prstGeom prst="ellipse">
                <a:avLst/>
              </a:prstGeom>
              <a:solidFill>
                <a:schemeClr val="tx1"/>
              </a:solidFill>
              <a:ln w="9525">
                <a:solidFill>
                  <a:schemeClr val="tx1"/>
                </a:solidFill>
                <a:round/>
                <a:headEnd/>
                <a:tailEnd/>
              </a:ln>
            </p:spPr>
            <p:txBody>
              <a:bodyPr/>
              <a:lstStyle/>
              <a:p>
                <a:endParaRPr lang="en-US"/>
              </a:p>
            </p:txBody>
          </p:sp>
          <p:sp>
            <p:nvSpPr>
              <p:cNvPr id="56372" name="Oval 1464"/>
              <p:cNvSpPr>
                <a:spLocks noChangeArrowheads="1"/>
              </p:cNvSpPr>
              <p:nvPr/>
            </p:nvSpPr>
            <p:spPr bwMode="auto">
              <a:xfrm>
                <a:off x="2822" y="3272"/>
                <a:ext cx="40" cy="32"/>
              </a:xfrm>
              <a:prstGeom prst="ellipse">
                <a:avLst/>
              </a:prstGeom>
              <a:solidFill>
                <a:schemeClr val="tx1"/>
              </a:solidFill>
              <a:ln w="25400">
                <a:solidFill>
                  <a:schemeClr val="tx1"/>
                </a:solidFill>
                <a:round/>
                <a:headEnd/>
                <a:tailEnd/>
              </a:ln>
            </p:spPr>
            <p:txBody>
              <a:bodyPr/>
              <a:lstStyle/>
              <a:p>
                <a:endParaRPr lang="en-US"/>
              </a:p>
            </p:txBody>
          </p:sp>
          <p:sp>
            <p:nvSpPr>
              <p:cNvPr id="56373" name="Oval 1465"/>
              <p:cNvSpPr>
                <a:spLocks noChangeArrowheads="1"/>
              </p:cNvSpPr>
              <p:nvPr/>
            </p:nvSpPr>
            <p:spPr bwMode="auto">
              <a:xfrm>
                <a:off x="2822" y="3575"/>
                <a:ext cx="40" cy="32"/>
              </a:xfrm>
              <a:prstGeom prst="ellipse">
                <a:avLst/>
              </a:prstGeom>
              <a:solidFill>
                <a:schemeClr val="tx1"/>
              </a:solidFill>
              <a:ln w="9525">
                <a:solidFill>
                  <a:schemeClr val="tx1"/>
                </a:solidFill>
                <a:round/>
                <a:headEnd/>
                <a:tailEnd/>
              </a:ln>
            </p:spPr>
            <p:txBody>
              <a:bodyPr/>
              <a:lstStyle/>
              <a:p>
                <a:endParaRPr lang="en-US"/>
              </a:p>
            </p:txBody>
          </p:sp>
          <p:sp>
            <p:nvSpPr>
              <p:cNvPr id="56374" name="Oval 1466"/>
              <p:cNvSpPr>
                <a:spLocks noChangeArrowheads="1"/>
              </p:cNvSpPr>
              <p:nvPr/>
            </p:nvSpPr>
            <p:spPr bwMode="auto">
              <a:xfrm>
                <a:off x="2822" y="3575"/>
                <a:ext cx="40" cy="32"/>
              </a:xfrm>
              <a:prstGeom prst="ellipse">
                <a:avLst/>
              </a:prstGeom>
              <a:solidFill>
                <a:schemeClr val="tx1"/>
              </a:solidFill>
              <a:ln w="25400">
                <a:solidFill>
                  <a:schemeClr val="tx1"/>
                </a:solidFill>
                <a:round/>
                <a:headEnd/>
                <a:tailEnd/>
              </a:ln>
            </p:spPr>
            <p:txBody>
              <a:bodyPr/>
              <a:lstStyle/>
              <a:p>
                <a:endParaRPr lang="en-US"/>
              </a:p>
            </p:txBody>
          </p:sp>
        </p:grpSp>
        <p:grpSp>
          <p:nvGrpSpPr>
            <p:cNvPr id="55350" name="Group 1467"/>
            <p:cNvGrpSpPr>
              <a:grpSpLocks/>
            </p:cNvGrpSpPr>
            <p:nvPr/>
          </p:nvGrpSpPr>
          <p:grpSpPr bwMode="auto">
            <a:xfrm>
              <a:off x="2415" y="2650"/>
              <a:ext cx="415" cy="56"/>
              <a:chOff x="2415" y="2650"/>
              <a:chExt cx="415" cy="56"/>
            </a:xfrm>
          </p:grpSpPr>
          <p:sp>
            <p:nvSpPr>
              <p:cNvPr id="56363" name="Freeform 1468"/>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6364" name="Group 1469"/>
              <p:cNvGrpSpPr>
                <a:grpSpLocks/>
              </p:cNvGrpSpPr>
              <p:nvPr/>
            </p:nvGrpSpPr>
            <p:grpSpPr bwMode="auto">
              <a:xfrm>
                <a:off x="2415" y="2674"/>
                <a:ext cx="295" cy="1"/>
                <a:chOff x="2415" y="2674"/>
                <a:chExt cx="295" cy="1"/>
              </a:xfrm>
            </p:grpSpPr>
            <p:sp>
              <p:nvSpPr>
                <p:cNvPr id="56365" name="Line 1470"/>
                <p:cNvSpPr>
                  <a:spLocks noChangeShapeType="1"/>
                </p:cNvSpPr>
                <p:nvPr/>
              </p:nvSpPr>
              <p:spPr bwMode="auto">
                <a:xfrm>
                  <a:off x="2415"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66" name="Line 1471"/>
                <p:cNvSpPr>
                  <a:spLocks noChangeShapeType="1"/>
                </p:cNvSpPr>
                <p:nvPr/>
              </p:nvSpPr>
              <p:spPr bwMode="auto">
                <a:xfrm>
                  <a:off x="247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67" name="Line 1472"/>
                <p:cNvSpPr>
                  <a:spLocks noChangeShapeType="1"/>
                </p:cNvSpPr>
                <p:nvPr/>
              </p:nvSpPr>
              <p:spPr bwMode="auto">
                <a:xfrm>
                  <a:off x="2526"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68" name="Line 1473"/>
                <p:cNvSpPr>
                  <a:spLocks noChangeShapeType="1"/>
                </p:cNvSpPr>
                <p:nvPr/>
              </p:nvSpPr>
              <p:spPr bwMode="auto">
                <a:xfrm>
                  <a:off x="2582"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69" name="Line 1474"/>
                <p:cNvSpPr>
                  <a:spLocks noChangeShapeType="1"/>
                </p:cNvSpPr>
                <p:nvPr/>
              </p:nvSpPr>
              <p:spPr bwMode="auto">
                <a:xfrm>
                  <a:off x="2638"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70" name="Line 1475"/>
                <p:cNvSpPr>
                  <a:spLocks noChangeShapeType="1"/>
                </p:cNvSpPr>
                <p:nvPr/>
              </p:nvSpPr>
              <p:spPr bwMode="auto">
                <a:xfrm>
                  <a:off x="2694"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51" name="Group 1476"/>
            <p:cNvGrpSpPr>
              <a:grpSpLocks/>
            </p:cNvGrpSpPr>
            <p:nvPr/>
          </p:nvGrpSpPr>
          <p:grpSpPr bwMode="auto">
            <a:xfrm>
              <a:off x="2415" y="1733"/>
              <a:ext cx="415" cy="56"/>
              <a:chOff x="2415" y="1733"/>
              <a:chExt cx="415" cy="56"/>
            </a:xfrm>
          </p:grpSpPr>
          <p:sp>
            <p:nvSpPr>
              <p:cNvPr id="56355" name="Freeform 1477"/>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6356" name="Group 1478"/>
              <p:cNvGrpSpPr>
                <a:grpSpLocks/>
              </p:cNvGrpSpPr>
              <p:nvPr/>
            </p:nvGrpSpPr>
            <p:grpSpPr bwMode="auto">
              <a:xfrm>
                <a:off x="2415" y="1757"/>
                <a:ext cx="295" cy="1"/>
                <a:chOff x="2415" y="1757"/>
                <a:chExt cx="295" cy="1"/>
              </a:xfrm>
            </p:grpSpPr>
            <p:sp>
              <p:nvSpPr>
                <p:cNvPr id="56357" name="Line 1479"/>
                <p:cNvSpPr>
                  <a:spLocks noChangeShapeType="1"/>
                </p:cNvSpPr>
                <p:nvPr/>
              </p:nvSpPr>
              <p:spPr bwMode="auto">
                <a:xfrm>
                  <a:off x="2415"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58" name="Line 1480"/>
                <p:cNvSpPr>
                  <a:spLocks noChangeShapeType="1"/>
                </p:cNvSpPr>
                <p:nvPr/>
              </p:nvSpPr>
              <p:spPr bwMode="auto">
                <a:xfrm>
                  <a:off x="2471"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59" name="Line 1481"/>
                <p:cNvSpPr>
                  <a:spLocks noChangeShapeType="1"/>
                </p:cNvSpPr>
                <p:nvPr/>
              </p:nvSpPr>
              <p:spPr bwMode="auto">
                <a:xfrm>
                  <a:off x="2526"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60" name="Line 1482"/>
                <p:cNvSpPr>
                  <a:spLocks noChangeShapeType="1"/>
                </p:cNvSpPr>
                <p:nvPr/>
              </p:nvSpPr>
              <p:spPr bwMode="auto">
                <a:xfrm>
                  <a:off x="2582"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61" name="Line 1483"/>
                <p:cNvSpPr>
                  <a:spLocks noChangeShapeType="1"/>
                </p:cNvSpPr>
                <p:nvPr/>
              </p:nvSpPr>
              <p:spPr bwMode="auto">
                <a:xfrm>
                  <a:off x="2638"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62" name="Line 1484"/>
                <p:cNvSpPr>
                  <a:spLocks noChangeShapeType="1"/>
                </p:cNvSpPr>
                <p:nvPr/>
              </p:nvSpPr>
              <p:spPr bwMode="auto">
                <a:xfrm>
                  <a:off x="2694"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52" name="Group 1485"/>
            <p:cNvGrpSpPr>
              <a:grpSpLocks/>
            </p:cNvGrpSpPr>
            <p:nvPr/>
          </p:nvGrpSpPr>
          <p:grpSpPr bwMode="auto">
            <a:xfrm>
              <a:off x="1489" y="3264"/>
              <a:ext cx="423" cy="56"/>
              <a:chOff x="1489" y="3264"/>
              <a:chExt cx="423" cy="56"/>
            </a:xfrm>
          </p:grpSpPr>
          <p:sp>
            <p:nvSpPr>
              <p:cNvPr id="56347" name="Freeform 1486"/>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tx1"/>
              </a:solidFill>
              <a:ln w="9525">
                <a:solidFill>
                  <a:schemeClr val="tx1"/>
                </a:solidFill>
                <a:round/>
                <a:headEnd/>
                <a:tailEnd/>
              </a:ln>
            </p:spPr>
            <p:txBody>
              <a:bodyPr/>
              <a:lstStyle/>
              <a:p>
                <a:endParaRPr lang="en-US"/>
              </a:p>
            </p:txBody>
          </p:sp>
          <p:grpSp>
            <p:nvGrpSpPr>
              <p:cNvPr id="56348" name="Group 1487"/>
              <p:cNvGrpSpPr>
                <a:grpSpLocks/>
              </p:cNvGrpSpPr>
              <p:nvPr/>
            </p:nvGrpSpPr>
            <p:grpSpPr bwMode="auto">
              <a:xfrm>
                <a:off x="1489" y="3288"/>
                <a:ext cx="295" cy="1"/>
                <a:chOff x="1489" y="3288"/>
                <a:chExt cx="295" cy="1"/>
              </a:xfrm>
            </p:grpSpPr>
            <p:sp>
              <p:nvSpPr>
                <p:cNvPr id="56349" name="Line 1488"/>
                <p:cNvSpPr>
                  <a:spLocks noChangeShapeType="1"/>
                </p:cNvSpPr>
                <p:nvPr/>
              </p:nvSpPr>
              <p:spPr bwMode="auto">
                <a:xfrm>
                  <a:off x="1489"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50" name="Line 1489"/>
                <p:cNvSpPr>
                  <a:spLocks noChangeShapeType="1"/>
                </p:cNvSpPr>
                <p:nvPr/>
              </p:nvSpPr>
              <p:spPr bwMode="auto">
                <a:xfrm>
                  <a:off x="1544"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51" name="Line 1490"/>
                <p:cNvSpPr>
                  <a:spLocks noChangeShapeType="1"/>
                </p:cNvSpPr>
                <p:nvPr/>
              </p:nvSpPr>
              <p:spPr bwMode="auto">
                <a:xfrm>
                  <a:off x="1600"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52" name="Line 1491"/>
                <p:cNvSpPr>
                  <a:spLocks noChangeShapeType="1"/>
                </p:cNvSpPr>
                <p:nvPr/>
              </p:nvSpPr>
              <p:spPr bwMode="auto">
                <a:xfrm>
                  <a:off x="1656"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53" name="Line 1492"/>
                <p:cNvSpPr>
                  <a:spLocks noChangeShapeType="1"/>
                </p:cNvSpPr>
                <p:nvPr/>
              </p:nvSpPr>
              <p:spPr bwMode="auto">
                <a:xfrm>
                  <a:off x="1712"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54" name="Line 1493"/>
                <p:cNvSpPr>
                  <a:spLocks noChangeShapeType="1"/>
                </p:cNvSpPr>
                <p:nvPr/>
              </p:nvSpPr>
              <p:spPr bwMode="auto">
                <a:xfrm>
                  <a:off x="1768" y="328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53" name="Group 1494"/>
            <p:cNvGrpSpPr>
              <a:grpSpLocks/>
            </p:cNvGrpSpPr>
            <p:nvPr/>
          </p:nvGrpSpPr>
          <p:grpSpPr bwMode="auto">
            <a:xfrm>
              <a:off x="1944" y="3256"/>
              <a:ext cx="423" cy="56"/>
              <a:chOff x="1944" y="3256"/>
              <a:chExt cx="423" cy="56"/>
            </a:xfrm>
          </p:grpSpPr>
          <p:sp>
            <p:nvSpPr>
              <p:cNvPr id="56339" name="Freeform 1495"/>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6340" name="Group 1496"/>
              <p:cNvGrpSpPr>
                <a:grpSpLocks/>
              </p:cNvGrpSpPr>
              <p:nvPr/>
            </p:nvGrpSpPr>
            <p:grpSpPr bwMode="auto">
              <a:xfrm>
                <a:off x="1944" y="3288"/>
                <a:ext cx="303" cy="1"/>
                <a:chOff x="1944" y="3288"/>
                <a:chExt cx="303" cy="1"/>
              </a:xfrm>
            </p:grpSpPr>
            <p:sp>
              <p:nvSpPr>
                <p:cNvPr id="56341" name="Line 1497"/>
                <p:cNvSpPr>
                  <a:spLocks noChangeShapeType="1"/>
                </p:cNvSpPr>
                <p:nvPr/>
              </p:nvSpPr>
              <p:spPr bwMode="auto">
                <a:xfrm>
                  <a:off x="1944"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2" name="Line 1498"/>
                <p:cNvSpPr>
                  <a:spLocks noChangeShapeType="1"/>
                </p:cNvSpPr>
                <p:nvPr/>
              </p:nvSpPr>
              <p:spPr bwMode="auto">
                <a:xfrm>
                  <a:off x="2000" y="328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3" name="Line 1499"/>
                <p:cNvSpPr>
                  <a:spLocks noChangeShapeType="1"/>
                </p:cNvSpPr>
                <p:nvPr/>
              </p:nvSpPr>
              <p:spPr bwMode="auto">
                <a:xfrm>
                  <a:off x="2055"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4" name="Line 1500"/>
                <p:cNvSpPr>
                  <a:spLocks noChangeShapeType="1"/>
                </p:cNvSpPr>
                <p:nvPr/>
              </p:nvSpPr>
              <p:spPr bwMode="auto">
                <a:xfrm>
                  <a:off x="2111"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5" name="Line 1501"/>
                <p:cNvSpPr>
                  <a:spLocks noChangeShapeType="1"/>
                </p:cNvSpPr>
                <p:nvPr/>
              </p:nvSpPr>
              <p:spPr bwMode="auto">
                <a:xfrm>
                  <a:off x="2167"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46" name="Line 1502"/>
                <p:cNvSpPr>
                  <a:spLocks noChangeShapeType="1"/>
                </p:cNvSpPr>
                <p:nvPr/>
              </p:nvSpPr>
              <p:spPr bwMode="auto">
                <a:xfrm>
                  <a:off x="2223"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54" name="Group 1503"/>
            <p:cNvGrpSpPr>
              <a:grpSpLocks/>
            </p:cNvGrpSpPr>
            <p:nvPr/>
          </p:nvGrpSpPr>
          <p:grpSpPr bwMode="auto">
            <a:xfrm>
              <a:off x="2415" y="3256"/>
              <a:ext cx="415" cy="56"/>
              <a:chOff x="2415" y="3256"/>
              <a:chExt cx="415" cy="56"/>
            </a:xfrm>
          </p:grpSpPr>
          <p:sp>
            <p:nvSpPr>
              <p:cNvPr id="56331" name="Freeform 1504"/>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6332" name="Group 1505"/>
              <p:cNvGrpSpPr>
                <a:grpSpLocks/>
              </p:cNvGrpSpPr>
              <p:nvPr/>
            </p:nvGrpSpPr>
            <p:grpSpPr bwMode="auto">
              <a:xfrm>
                <a:off x="2415" y="3288"/>
                <a:ext cx="295" cy="1"/>
                <a:chOff x="2415" y="3288"/>
                <a:chExt cx="295" cy="1"/>
              </a:xfrm>
            </p:grpSpPr>
            <p:sp>
              <p:nvSpPr>
                <p:cNvPr id="56333" name="Line 1506"/>
                <p:cNvSpPr>
                  <a:spLocks noChangeShapeType="1"/>
                </p:cNvSpPr>
                <p:nvPr/>
              </p:nvSpPr>
              <p:spPr bwMode="auto">
                <a:xfrm>
                  <a:off x="2415"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34" name="Line 1507"/>
                <p:cNvSpPr>
                  <a:spLocks noChangeShapeType="1"/>
                </p:cNvSpPr>
                <p:nvPr/>
              </p:nvSpPr>
              <p:spPr bwMode="auto">
                <a:xfrm>
                  <a:off x="2471"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35" name="Line 1508"/>
                <p:cNvSpPr>
                  <a:spLocks noChangeShapeType="1"/>
                </p:cNvSpPr>
                <p:nvPr/>
              </p:nvSpPr>
              <p:spPr bwMode="auto">
                <a:xfrm>
                  <a:off x="2526"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36" name="Line 1509"/>
                <p:cNvSpPr>
                  <a:spLocks noChangeShapeType="1"/>
                </p:cNvSpPr>
                <p:nvPr/>
              </p:nvSpPr>
              <p:spPr bwMode="auto">
                <a:xfrm>
                  <a:off x="2582"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37" name="Line 1510"/>
                <p:cNvSpPr>
                  <a:spLocks noChangeShapeType="1"/>
                </p:cNvSpPr>
                <p:nvPr/>
              </p:nvSpPr>
              <p:spPr bwMode="auto">
                <a:xfrm>
                  <a:off x="2638"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38" name="Line 1511"/>
                <p:cNvSpPr>
                  <a:spLocks noChangeShapeType="1"/>
                </p:cNvSpPr>
                <p:nvPr/>
              </p:nvSpPr>
              <p:spPr bwMode="auto">
                <a:xfrm>
                  <a:off x="2694" y="328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55" name="Group 1512"/>
            <p:cNvGrpSpPr>
              <a:grpSpLocks/>
            </p:cNvGrpSpPr>
            <p:nvPr/>
          </p:nvGrpSpPr>
          <p:grpSpPr bwMode="auto">
            <a:xfrm>
              <a:off x="1489" y="3567"/>
              <a:ext cx="423" cy="56"/>
              <a:chOff x="1489" y="3567"/>
              <a:chExt cx="423" cy="56"/>
            </a:xfrm>
          </p:grpSpPr>
          <p:sp>
            <p:nvSpPr>
              <p:cNvPr id="56323" name="Freeform 1513"/>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6324" name="Group 1514"/>
              <p:cNvGrpSpPr>
                <a:grpSpLocks/>
              </p:cNvGrpSpPr>
              <p:nvPr/>
            </p:nvGrpSpPr>
            <p:grpSpPr bwMode="auto">
              <a:xfrm>
                <a:off x="1489" y="3591"/>
                <a:ext cx="303" cy="1"/>
                <a:chOff x="1489" y="3591"/>
                <a:chExt cx="303" cy="1"/>
              </a:xfrm>
            </p:grpSpPr>
            <p:sp>
              <p:nvSpPr>
                <p:cNvPr id="56325" name="Line 1515"/>
                <p:cNvSpPr>
                  <a:spLocks noChangeShapeType="1"/>
                </p:cNvSpPr>
                <p:nvPr/>
              </p:nvSpPr>
              <p:spPr bwMode="auto">
                <a:xfrm>
                  <a:off x="1489"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26" name="Line 1516"/>
                <p:cNvSpPr>
                  <a:spLocks noChangeShapeType="1"/>
                </p:cNvSpPr>
                <p:nvPr/>
              </p:nvSpPr>
              <p:spPr bwMode="auto">
                <a:xfrm>
                  <a:off x="1544"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27" name="Line 1517"/>
                <p:cNvSpPr>
                  <a:spLocks noChangeShapeType="1"/>
                </p:cNvSpPr>
                <p:nvPr/>
              </p:nvSpPr>
              <p:spPr bwMode="auto">
                <a:xfrm>
                  <a:off x="1600"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28" name="Line 1518"/>
                <p:cNvSpPr>
                  <a:spLocks noChangeShapeType="1"/>
                </p:cNvSpPr>
                <p:nvPr/>
              </p:nvSpPr>
              <p:spPr bwMode="auto">
                <a:xfrm>
                  <a:off x="1656"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29" name="Line 1519"/>
                <p:cNvSpPr>
                  <a:spLocks noChangeShapeType="1"/>
                </p:cNvSpPr>
                <p:nvPr/>
              </p:nvSpPr>
              <p:spPr bwMode="auto">
                <a:xfrm>
                  <a:off x="1712"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30" name="Line 1520"/>
                <p:cNvSpPr>
                  <a:spLocks noChangeShapeType="1"/>
                </p:cNvSpPr>
                <p:nvPr/>
              </p:nvSpPr>
              <p:spPr bwMode="auto">
                <a:xfrm>
                  <a:off x="1768"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56" name="Group 1521"/>
            <p:cNvGrpSpPr>
              <a:grpSpLocks/>
            </p:cNvGrpSpPr>
            <p:nvPr/>
          </p:nvGrpSpPr>
          <p:grpSpPr bwMode="auto">
            <a:xfrm>
              <a:off x="1952" y="3567"/>
              <a:ext cx="415" cy="56"/>
              <a:chOff x="1952" y="3567"/>
              <a:chExt cx="415" cy="56"/>
            </a:xfrm>
          </p:grpSpPr>
          <p:sp>
            <p:nvSpPr>
              <p:cNvPr id="56315" name="Freeform 1522"/>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6316" name="Group 1523"/>
              <p:cNvGrpSpPr>
                <a:grpSpLocks/>
              </p:cNvGrpSpPr>
              <p:nvPr/>
            </p:nvGrpSpPr>
            <p:grpSpPr bwMode="auto">
              <a:xfrm>
                <a:off x="1952" y="3591"/>
                <a:ext cx="295" cy="1"/>
                <a:chOff x="1952" y="3591"/>
                <a:chExt cx="295" cy="1"/>
              </a:xfrm>
            </p:grpSpPr>
            <p:sp>
              <p:nvSpPr>
                <p:cNvPr id="56317" name="Line 1524"/>
                <p:cNvSpPr>
                  <a:spLocks noChangeShapeType="1"/>
                </p:cNvSpPr>
                <p:nvPr/>
              </p:nvSpPr>
              <p:spPr bwMode="auto">
                <a:xfrm>
                  <a:off x="1952"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18" name="Line 1525"/>
                <p:cNvSpPr>
                  <a:spLocks noChangeShapeType="1"/>
                </p:cNvSpPr>
                <p:nvPr/>
              </p:nvSpPr>
              <p:spPr bwMode="auto">
                <a:xfrm>
                  <a:off x="2008" y="3591"/>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19" name="Line 1526"/>
                <p:cNvSpPr>
                  <a:spLocks noChangeShapeType="1"/>
                </p:cNvSpPr>
                <p:nvPr/>
              </p:nvSpPr>
              <p:spPr bwMode="auto">
                <a:xfrm>
                  <a:off x="2063"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20" name="Line 1527"/>
                <p:cNvSpPr>
                  <a:spLocks noChangeShapeType="1"/>
                </p:cNvSpPr>
                <p:nvPr/>
              </p:nvSpPr>
              <p:spPr bwMode="auto">
                <a:xfrm>
                  <a:off x="2119"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21" name="Line 1528"/>
                <p:cNvSpPr>
                  <a:spLocks noChangeShapeType="1"/>
                </p:cNvSpPr>
                <p:nvPr/>
              </p:nvSpPr>
              <p:spPr bwMode="auto">
                <a:xfrm>
                  <a:off x="2175"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22" name="Line 1529"/>
                <p:cNvSpPr>
                  <a:spLocks noChangeShapeType="1"/>
                </p:cNvSpPr>
                <p:nvPr/>
              </p:nvSpPr>
              <p:spPr bwMode="auto">
                <a:xfrm>
                  <a:off x="2231" y="359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57" name="Group 1530"/>
            <p:cNvGrpSpPr>
              <a:grpSpLocks/>
            </p:cNvGrpSpPr>
            <p:nvPr/>
          </p:nvGrpSpPr>
          <p:grpSpPr bwMode="auto">
            <a:xfrm>
              <a:off x="2407" y="3567"/>
              <a:ext cx="415" cy="56"/>
              <a:chOff x="2407" y="3567"/>
              <a:chExt cx="415" cy="56"/>
            </a:xfrm>
          </p:grpSpPr>
          <p:sp>
            <p:nvSpPr>
              <p:cNvPr id="56307" name="Freeform 1531"/>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6308" name="Group 1532"/>
              <p:cNvGrpSpPr>
                <a:grpSpLocks/>
              </p:cNvGrpSpPr>
              <p:nvPr/>
            </p:nvGrpSpPr>
            <p:grpSpPr bwMode="auto">
              <a:xfrm>
                <a:off x="2407" y="3591"/>
                <a:ext cx="295" cy="1"/>
                <a:chOff x="2407" y="3591"/>
                <a:chExt cx="295" cy="1"/>
              </a:xfrm>
            </p:grpSpPr>
            <p:sp>
              <p:nvSpPr>
                <p:cNvPr id="56309" name="Line 1533"/>
                <p:cNvSpPr>
                  <a:spLocks noChangeShapeType="1"/>
                </p:cNvSpPr>
                <p:nvPr/>
              </p:nvSpPr>
              <p:spPr bwMode="auto">
                <a:xfrm>
                  <a:off x="2407"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10" name="Line 1534"/>
                <p:cNvSpPr>
                  <a:spLocks noChangeShapeType="1"/>
                </p:cNvSpPr>
                <p:nvPr/>
              </p:nvSpPr>
              <p:spPr bwMode="auto">
                <a:xfrm>
                  <a:off x="2463"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11" name="Line 1535"/>
                <p:cNvSpPr>
                  <a:spLocks noChangeShapeType="1"/>
                </p:cNvSpPr>
                <p:nvPr/>
              </p:nvSpPr>
              <p:spPr bwMode="auto">
                <a:xfrm>
                  <a:off x="2518"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12" name="Line 1536"/>
                <p:cNvSpPr>
                  <a:spLocks noChangeShapeType="1"/>
                </p:cNvSpPr>
                <p:nvPr/>
              </p:nvSpPr>
              <p:spPr bwMode="auto">
                <a:xfrm>
                  <a:off x="2574"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13" name="Line 1537"/>
                <p:cNvSpPr>
                  <a:spLocks noChangeShapeType="1"/>
                </p:cNvSpPr>
                <p:nvPr/>
              </p:nvSpPr>
              <p:spPr bwMode="auto">
                <a:xfrm>
                  <a:off x="2630"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14" name="Line 1538"/>
                <p:cNvSpPr>
                  <a:spLocks noChangeShapeType="1"/>
                </p:cNvSpPr>
                <p:nvPr/>
              </p:nvSpPr>
              <p:spPr bwMode="auto">
                <a:xfrm>
                  <a:off x="2686" y="359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58" name="Group 1539"/>
            <p:cNvGrpSpPr>
              <a:grpSpLocks/>
            </p:cNvGrpSpPr>
            <p:nvPr/>
          </p:nvGrpSpPr>
          <p:grpSpPr bwMode="auto">
            <a:xfrm>
              <a:off x="1944" y="2690"/>
              <a:ext cx="894" cy="596"/>
              <a:chOff x="1944" y="2690"/>
              <a:chExt cx="894" cy="596"/>
            </a:xfrm>
          </p:grpSpPr>
          <p:sp>
            <p:nvSpPr>
              <p:cNvPr id="56305" name="Freeform 1540"/>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chemeClr val="tx1"/>
              </a:solidFill>
              <a:ln w="9525">
                <a:solidFill>
                  <a:schemeClr val="tx1"/>
                </a:solidFill>
                <a:round/>
                <a:headEnd/>
                <a:tailEnd/>
              </a:ln>
            </p:spPr>
            <p:txBody>
              <a:bodyPr/>
              <a:lstStyle/>
              <a:p>
                <a:endParaRPr lang="en-US"/>
              </a:p>
            </p:txBody>
          </p:sp>
          <p:sp>
            <p:nvSpPr>
              <p:cNvPr id="56306" name="Line 1541"/>
              <p:cNvSpPr>
                <a:spLocks noChangeShapeType="1"/>
              </p:cNvSpPr>
              <p:nvPr/>
            </p:nvSpPr>
            <p:spPr bwMode="auto">
              <a:xfrm flipV="1">
                <a:off x="1944" y="2758"/>
                <a:ext cx="790" cy="52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359" name="Group 1542"/>
            <p:cNvGrpSpPr>
              <a:grpSpLocks/>
            </p:cNvGrpSpPr>
            <p:nvPr/>
          </p:nvGrpSpPr>
          <p:grpSpPr bwMode="auto">
            <a:xfrm>
              <a:off x="1952" y="2376"/>
              <a:ext cx="886" cy="290"/>
              <a:chOff x="1952" y="2376"/>
              <a:chExt cx="886" cy="290"/>
            </a:xfrm>
          </p:grpSpPr>
          <p:sp>
            <p:nvSpPr>
              <p:cNvPr id="56303" name="Freeform 1543"/>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chemeClr val="tx1"/>
              </a:solidFill>
              <a:ln w="9525">
                <a:solidFill>
                  <a:schemeClr val="tx1"/>
                </a:solidFill>
                <a:round/>
                <a:headEnd/>
                <a:tailEnd/>
              </a:ln>
            </p:spPr>
            <p:txBody>
              <a:bodyPr/>
              <a:lstStyle/>
              <a:p>
                <a:endParaRPr lang="en-US"/>
              </a:p>
            </p:txBody>
          </p:sp>
          <p:sp>
            <p:nvSpPr>
              <p:cNvPr id="56304" name="Line 1544"/>
              <p:cNvSpPr>
                <a:spLocks noChangeShapeType="1"/>
              </p:cNvSpPr>
              <p:nvPr/>
            </p:nvSpPr>
            <p:spPr bwMode="auto">
              <a:xfrm>
                <a:off x="1952" y="2376"/>
                <a:ext cx="766"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360" name="Group 1545"/>
            <p:cNvGrpSpPr>
              <a:grpSpLocks/>
            </p:cNvGrpSpPr>
            <p:nvPr/>
          </p:nvGrpSpPr>
          <p:grpSpPr bwMode="auto">
            <a:xfrm>
              <a:off x="1481" y="2084"/>
              <a:ext cx="1373" cy="1507"/>
              <a:chOff x="1481" y="2084"/>
              <a:chExt cx="1373" cy="1507"/>
            </a:xfrm>
          </p:grpSpPr>
          <p:sp>
            <p:nvSpPr>
              <p:cNvPr id="56301" name="Freeform 1546"/>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chemeClr val="tx1"/>
              </a:solidFill>
              <a:ln w="9525">
                <a:solidFill>
                  <a:schemeClr val="tx1"/>
                </a:solidFill>
                <a:round/>
                <a:headEnd/>
                <a:tailEnd/>
              </a:ln>
            </p:spPr>
            <p:txBody>
              <a:bodyPr/>
              <a:lstStyle/>
              <a:p>
                <a:endParaRPr lang="en-US"/>
              </a:p>
            </p:txBody>
          </p:sp>
          <p:sp>
            <p:nvSpPr>
              <p:cNvPr id="56302" name="Line 1547"/>
              <p:cNvSpPr>
                <a:spLocks noChangeShapeType="1"/>
              </p:cNvSpPr>
              <p:nvPr/>
            </p:nvSpPr>
            <p:spPr bwMode="auto">
              <a:xfrm flipV="1">
                <a:off x="1481" y="2172"/>
                <a:ext cx="1291" cy="141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361" name="Group 1548"/>
            <p:cNvGrpSpPr>
              <a:grpSpLocks/>
            </p:cNvGrpSpPr>
            <p:nvPr/>
          </p:nvGrpSpPr>
          <p:grpSpPr bwMode="auto">
            <a:xfrm>
              <a:off x="1944" y="2076"/>
              <a:ext cx="902" cy="885"/>
              <a:chOff x="1944" y="2076"/>
              <a:chExt cx="902" cy="885"/>
            </a:xfrm>
          </p:grpSpPr>
          <p:sp>
            <p:nvSpPr>
              <p:cNvPr id="56299" name="Freeform 1549"/>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chemeClr val="tx1"/>
              </a:solidFill>
              <a:ln w="9525">
                <a:solidFill>
                  <a:schemeClr val="tx1"/>
                </a:solidFill>
                <a:round/>
                <a:headEnd/>
                <a:tailEnd/>
              </a:ln>
            </p:spPr>
            <p:txBody>
              <a:bodyPr/>
              <a:lstStyle/>
              <a:p>
                <a:endParaRPr lang="en-US"/>
              </a:p>
            </p:txBody>
          </p:sp>
          <p:sp>
            <p:nvSpPr>
              <p:cNvPr id="56300" name="Line 1550"/>
              <p:cNvSpPr>
                <a:spLocks noChangeShapeType="1"/>
              </p:cNvSpPr>
              <p:nvPr/>
            </p:nvSpPr>
            <p:spPr bwMode="auto">
              <a:xfrm>
                <a:off x="1944" y="2076"/>
                <a:ext cx="814" cy="805"/>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362" name="Group 1551"/>
            <p:cNvGrpSpPr>
              <a:grpSpLocks/>
            </p:cNvGrpSpPr>
            <p:nvPr/>
          </p:nvGrpSpPr>
          <p:grpSpPr bwMode="auto">
            <a:xfrm>
              <a:off x="1489" y="2379"/>
              <a:ext cx="902" cy="893"/>
              <a:chOff x="1489" y="2379"/>
              <a:chExt cx="902" cy="893"/>
            </a:xfrm>
          </p:grpSpPr>
          <p:sp>
            <p:nvSpPr>
              <p:cNvPr id="56297" name="Freeform 1552"/>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tx1"/>
              </a:solidFill>
              <a:ln w="9525">
                <a:solidFill>
                  <a:schemeClr val="tx1"/>
                </a:solidFill>
                <a:round/>
                <a:headEnd/>
                <a:tailEnd/>
              </a:ln>
            </p:spPr>
            <p:txBody>
              <a:bodyPr/>
              <a:lstStyle/>
              <a:p>
                <a:endParaRPr lang="en-US"/>
              </a:p>
            </p:txBody>
          </p:sp>
          <p:sp>
            <p:nvSpPr>
              <p:cNvPr id="56298" name="Line 1553"/>
              <p:cNvSpPr>
                <a:spLocks noChangeShapeType="1"/>
              </p:cNvSpPr>
              <p:nvPr/>
            </p:nvSpPr>
            <p:spPr bwMode="auto">
              <a:xfrm>
                <a:off x="1489" y="2379"/>
                <a:ext cx="814" cy="805"/>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363" name="Group 1554"/>
            <p:cNvGrpSpPr>
              <a:grpSpLocks/>
            </p:cNvGrpSpPr>
            <p:nvPr/>
          </p:nvGrpSpPr>
          <p:grpSpPr bwMode="auto">
            <a:xfrm>
              <a:off x="1483" y="2379"/>
              <a:ext cx="429" cy="598"/>
              <a:chOff x="1483" y="2379"/>
              <a:chExt cx="429" cy="598"/>
            </a:xfrm>
          </p:grpSpPr>
          <p:sp>
            <p:nvSpPr>
              <p:cNvPr id="56295" name="Freeform 1555"/>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chemeClr val="tx1"/>
              </a:solidFill>
              <a:ln w="9525">
                <a:solidFill>
                  <a:schemeClr val="tx1"/>
                </a:solidFill>
                <a:round/>
                <a:headEnd/>
                <a:tailEnd/>
              </a:ln>
            </p:spPr>
            <p:txBody>
              <a:bodyPr/>
              <a:lstStyle/>
              <a:p>
                <a:endParaRPr lang="en-US"/>
              </a:p>
            </p:txBody>
          </p:sp>
          <p:sp>
            <p:nvSpPr>
              <p:cNvPr id="56296" name="Line 1556"/>
              <p:cNvSpPr>
                <a:spLocks noChangeShapeType="1"/>
              </p:cNvSpPr>
              <p:nvPr/>
            </p:nvSpPr>
            <p:spPr bwMode="auto">
              <a:xfrm flipV="1">
                <a:off x="1483" y="2483"/>
                <a:ext cx="362" cy="49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364" name="Group 1557"/>
            <p:cNvGrpSpPr>
              <a:grpSpLocks/>
            </p:cNvGrpSpPr>
            <p:nvPr/>
          </p:nvGrpSpPr>
          <p:grpSpPr bwMode="auto">
            <a:xfrm>
              <a:off x="1936" y="2379"/>
              <a:ext cx="894" cy="604"/>
              <a:chOff x="1936" y="2379"/>
              <a:chExt cx="894" cy="604"/>
            </a:xfrm>
          </p:grpSpPr>
          <p:sp>
            <p:nvSpPr>
              <p:cNvPr id="56293" name="Freeform 1558"/>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chemeClr val="tx1"/>
              </a:solidFill>
              <a:ln w="9525">
                <a:solidFill>
                  <a:schemeClr val="tx1"/>
                </a:solidFill>
                <a:round/>
                <a:headEnd/>
                <a:tailEnd/>
              </a:ln>
            </p:spPr>
            <p:txBody>
              <a:bodyPr/>
              <a:lstStyle/>
              <a:p>
                <a:endParaRPr lang="en-US"/>
              </a:p>
            </p:txBody>
          </p:sp>
          <p:sp>
            <p:nvSpPr>
              <p:cNvPr id="56294" name="Line 1559"/>
              <p:cNvSpPr>
                <a:spLocks noChangeShapeType="1"/>
              </p:cNvSpPr>
              <p:nvPr/>
            </p:nvSpPr>
            <p:spPr bwMode="auto">
              <a:xfrm flipV="1">
                <a:off x="1936" y="2455"/>
                <a:ext cx="790" cy="52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365" name="Group 1560"/>
            <p:cNvGrpSpPr>
              <a:grpSpLocks/>
            </p:cNvGrpSpPr>
            <p:nvPr/>
          </p:nvGrpSpPr>
          <p:grpSpPr bwMode="auto">
            <a:xfrm>
              <a:off x="1952" y="2076"/>
              <a:ext cx="886" cy="290"/>
              <a:chOff x="1952" y="2076"/>
              <a:chExt cx="886" cy="290"/>
            </a:xfrm>
          </p:grpSpPr>
          <p:sp>
            <p:nvSpPr>
              <p:cNvPr id="56291" name="Freeform 1561"/>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tx1"/>
              </a:solidFill>
              <a:ln w="9525">
                <a:solidFill>
                  <a:schemeClr val="tx1"/>
                </a:solidFill>
                <a:round/>
                <a:headEnd/>
                <a:tailEnd/>
              </a:ln>
            </p:spPr>
            <p:txBody>
              <a:bodyPr/>
              <a:lstStyle/>
              <a:p>
                <a:endParaRPr lang="en-US"/>
              </a:p>
            </p:txBody>
          </p:sp>
          <p:sp>
            <p:nvSpPr>
              <p:cNvPr id="56292" name="Line 1562"/>
              <p:cNvSpPr>
                <a:spLocks noChangeShapeType="1"/>
              </p:cNvSpPr>
              <p:nvPr/>
            </p:nvSpPr>
            <p:spPr bwMode="auto">
              <a:xfrm flipV="1">
                <a:off x="1952" y="2114"/>
                <a:ext cx="766" cy="25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366" name="Group 1563"/>
            <p:cNvGrpSpPr>
              <a:grpSpLocks/>
            </p:cNvGrpSpPr>
            <p:nvPr/>
          </p:nvGrpSpPr>
          <p:grpSpPr bwMode="auto">
            <a:xfrm>
              <a:off x="1481" y="1769"/>
              <a:ext cx="894" cy="283"/>
              <a:chOff x="1481" y="1769"/>
              <a:chExt cx="894" cy="283"/>
            </a:xfrm>
          </p:grpSpPr>
          <p:sp>
            <p:nvSpPr>
              <p:cNvPr id="56289" name="Freeform 1564"/>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tx1"/>
              </a:solidFill>
              <a:ln w="9525">
                <a:solidFill>
                  <a:schemeClr val="tx1"/>
                </a:solidFill>
                <a:round/>
                <a:headEnd/>
                <a:tailEnd/>
              </a:ln>
            </p:spPr>
            <p:txBody>
              <a:bodyPr/>
              <a:lstStyle/>
              <a:p>
                <a:endParaRPr lang="en-US"/>
              </a:p>
            </p:txBody>
          </p:sp>
          <p:sp>
            <p:nvSpPr>
              <p:cNvPr id="56290" name="Line 1565"/>
              <p:cNvSpPr>
                <a:spLocks noChangeShapeType="1"/>
              </p:cNvSpPr>
              <p:nvPr/>
            </p:nvSpPr>
            <p:spPr bwMode="auto">
              <a:xfrm>
                <a:off x="1481" y="1769"/>
                <a:ext cx="774"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5367" name="Oval 1566"/>
            <p:cNvSpPr>
              <a:spLocks noChangeArrowheads="1"/>
            </p:cNvSpPr>
            <p:nvPr/>
          </p:nvSpPr>
          <p:spPr bwMode="auto">
            <a:xfrm>
              <a:off x="1457" y="1741"/>
              <a:ext cx="32" cy="40"/>
            </a:xfrm>
            <a:prstGeom prst="ellipse">
              <a:avLst/>
            </a:prstGeom>
            <a:solidFill>
              <a:schemeClr val="tx1"/>
            </a:solidFill>
            <a:ln w="9525">
              <a:solidFill>
                <a:schemeClr val="tx1"/>
              </a:solidFill>
              <a:round/>
              <a:headEnd/>
              <a:tailEnd/>
            </a:ln>
          </p:spPr>
          <p:txBody>
            <a:bodyPr/>
            <a:lstStyle/>
            <a:p>
              <a:endParaRPr lang="en-US"/>
            </a:p>
          </p:txBody>
        </p:sp>
        <p:sp>
          <p:nvSpPr>
            <p:cNvPr id="55368" name="Oval 1567"/>
            <p:cNvSpPr>
              <a:spLocks noChangeArrowheads="1"/>
            </p:cNvSpPr>
            <p:nvPr/>
          </p:nvSpPr>
          <p:spPr bwMode="auto">
            <a:xfrm>
              <a:off x="1457" y="1741"/>
              <a:ext cx="32" cy="40"/>
            </a:xfrm>
            <a:prstGeom prst="ellipse">
              <a:avLst/>
            </a:prstGeom>
            <a:solidFill>
              <a:schemeClr val="tx1"/>
            </a:solidFill>
            <a:ln w="25400">
              <a:solidFill>
                <a:schemeClr val="tx1"/>
              </a:solidFill>
              <a:round/>
              <a:headEnd/>
              <a:tailEnd/>
            </a:ln>
          </p:spPr>
          <p:txBody>
            <a:bodyPr/>
            <a:lstStyle/>
            <a:p>
              <a:endParaRPr lang="en-US"/>
            </a:p>
          </p:txBody>
        </p:sp>
        <p:sp>
          <p:nvSpPr>
            <p:cNvPr id="55369" name="Oval 1568"/>
            <p:cNvSpPr>
              <a:spLocks noChangeArrowheads="1"/>
            </p:cNvSpPr>
            <p:nvPr/>
          </p:nvSpPr>
          <p:spPr bwMode="auto">
            <a:xfrm>
              <a:off x="1457" y="2044"/>
              <a:ext cx="40" cy="40"/>
            </a:xfrm>
            <a:prstGeom prst="ellipse">
              <a:avLst/>
            </a:prstGeom>
            <a:solidFill>
              <a:schemeClr val="tx1"/>
            </a:solidFill>
            <a:ln w="9525">
              <a:solidFill>
                <a:schemeClr val="tx1"/>
              </a:solidFill>
              <a:round/>
              <a:headEnd/>
              <a:tailEnd/>
            </a:ln>
          </p:spPr>
          <p:txBody>
            <a:bodyPr/>
            <a:lstStyle/>
            <a:p>
              <a:endParaRPr lang="en-US"/>
            </a:p>
          </p:txBody>
        </p:sp>
        <p:sp>
          <p:nvSpPr>
            <p:cNvPr id="55370" name="Oval 1569"/>
            <p:cNvSpPr>
              <a:spLocks noChangeArrowheads="1"/>
            </p:cNvSpPr>
            <p:nvPr/>
          </p:nvSpPr>
          <p:spPr bwMode="auto">
            <a:xfrm>
              <a:off x="1457" y="2044"/>
              <a:ext cx="40" cy="40"/>
            </a:xfrm>
            <a:prstGeom prst="ellipse">
              <a:avLst/>
            </a:prstGeom>
            <a:solidFill>
              <a:schemeClr val="tx1"/>
            </a:solidFill>
            <a:ln w="25400">
              <a:solidFill>
                <a:schemeClr val="tx1"/>
              </a:solidFill>
              <a:round/>
              <a:headEnd/>
              <a:tailEnd/>
            </a:ln>
          </p:spPr>
          <p:txBody>
            <a:bodyPr/>
            <a:lstStyle/>
            <a:p>
              <a:endParaRPr lang="en-US"/>
            </a:p>
          </p:txBody>
        </p:sp>
        <p:sp>
          <p:nvSpPr>
            <p:cNvPr id="55371" name="Oval 1570"/>
            <p:cNvSpPr>
              <a:spLocks noChangeArrowheads="1"/>
            </p:cNvSpPr>
            <p:nvPr/>
          </p:nvSpPr>
          <p:spPr bwMode="auto">
            <a:xfrm>
              <a:off x="1457" y="2355"/>
              <a:ext cx="40" cy="32"/>
            </a:xfrm>
            <a:prstGeom prst="ellipse">
              <a:avLst/>
            </a:prstGeom>
            <a:solidFill>
              <a:schemeClr val="tx1"/>
            </a:solidFill>
            <a:ln w="9525">
              <a:solidFill>
                <a:schemeClr val="tx1"/>
              </a:solidFill>
              <a:round/>
              <a:headEnd/>
              <a:tailEnd/>
            </a:ln>
          </p:spPr>
          <p:txBody>
            <a:bodyPr/>
            <a:lstStyle/>
            <a:p>
              <a:endParaRPr lang="en-US"/>
            </a:p>
          </p:txBody>
        </p:sp>
        <p:sp>
          <p:nvSpPr>
            <p:cNvPr id="55372" name="Oval 1571"/>
            <p:cNvSpPr>
              <a:spLocks noChangeArrowheads="1"/>
            </p:cNvSpPr>
            <p:nvPr/>
          </p:nvSpPr>
          <p:spPr bwMode="auto">
            <a:xfrm>
              <a:off x="1457" y="2355"/>
              <a:ext cx="40" cy="32"/>
            </a:xfrm>
            <a:prstGeom prst="ellipse">
              <a:avLst/>
            </a:prstGeom>
            <a:solidFill>
              <a:schemeClr val="tx1"/>
            </a:solidFill>
            <a:ln w="25400">
              <a:solidFill>
                <a:schemeClr val="tx1"/>
              </a:solidFill>
              <a:round/>
              <a:headEnd/>
              <a:tailEnd/>
            </a:ln>
          </p:spPr>
          <p:txBody>
            <a:bodyPr/>
            <a:lstStyle/>
            <a:p>
              <a:endParaRPr lang="en-US"/>
            </a:p>
          </p:txBody>
        </p:sp>
        <p:sp>
          <p:nvSpPr>
            <p:cNvPr id="55373" name="Oval 1572"/>
            <p:cNvSpPr>
              <a:spLocks noChangeArrowheads="1"/>
            </p:cNvSpPr>
            <p:nvPr/>
          </p:nvSpPr>
          <p:spPr bwMode="auto">
            <a:xfrm>
              <a:off x="1457" y="2658"/>
              <a:ext cx="32" cy="32"/>
            </a:xfrm>
            <a:prstGeom prst="ellipse">
              <a:avLst/>
            </a:prstGeom>
            <a:solidFill>
              <a:schemeClr val="tx1"/>
            </a:solidFill>
            <a:ln w="9525">
              <a:solidFill>
                <a:schemeClr val="tx1"/>
              </a:solidFill>
              <a:round/>
              <a:headEnd/>
              <a:tailEnd/>
            </a:ln>
          </p:spPr>
          <p:txBody>
            <a:bodyPr/>
            <a:lstStyle/>
            <a:p>
              <a:endParaRPr lang="en-US"/>
            </a:p>
          </p:txBody>
        </p:sp>
        <p:sp>
          <p:nvSpPr>
            <p:cNvPr id="55374" name="Oval 1573"/>
            <p:cNvSpPr>
              <a:spLocks noChangeArrowheads="1"/>
            </p:cNvSpPr>
            <p:nvPr/>
          </p:nvSpPr>
          <p:spPr bwMode="auto">
            <a:xfrm>
              <a:off x="1457" y="2658"/>
              <a:ext cx="32" cy="32"/>
            </a:xfrm>
            <a:prstGeom prst="ellipse">
              <a:avLst/>
            </a:prstGeom>
            <a:solidFill>
              <a:schemeClr val="tx1"/>
            </a:solidFill>
            <a:ln w="25400">
              <a:solidFill>
                <a:schemeClr val="tx1"/>
              </a:solidFill>
              <a:round/>
              <a:headEnd/>
              <a:tailEnd/>
            </a:ln>
          </p:spPr>
          <p:txBody>
            <a:bodyPr/>
            <a:lstStyle/>
            <a:p>
              <a:endParaRPr lang="en-US"/>
            </a:p>
          </p:txBody>
        </p:sp>
        <p:sp>
          <p:nvSpPr>
            <p:cNvPr id="55375" name="Oval 1574"/>
            <p:cNvSpPr>
              <a:spLocks noChangeArrowheads="1"/>
            </p:cNvSpPr>
            <p:nvPr/>
          </p:nvSpPr>
          <p:spPr bwMode="auto">
            <a:xfrm>
              <a:off x="1449" y="2969"/>
              <a:ext cx="40" cy="32"/>
            </a:xfrm>
            <a:prstGeom prst="ellipse">
              <a:avLst/>
            </a:prstGeom>
            <a:solidFill>
              <a:schemeClr val="tx1"/>
            </a:solidFill>
            <a:ln w="9525">
              <a:solidFill>
                <a:schemeClr val="tx1"/>
              </a:solidFill>
              <a:round/>
              <a:headEnd/>
              <a:tailEnd/>
            </a:ln>
          </p:spPr>
          <p:txBody>
            <a:bodyPr/>
            <a:lstStyle/>
            <a:p>
              <a:endParaRPr lang="en-US"/>
            </a:p>
          </p:txBody>
        </p:sp>
        <p:sp>
          <p:nvSpPr>
            <p:cNvPr id="55376" name="Oval 1575"/>
            <p:cNvSpPr>
              <a:spLocks noChangeArrowheads="1"/>
            </p:cNvSpPr>
            <p:nvPr/>
          </p:nvSpPr>
          <p:spPr bwMode="auto">
            <a:xfrm>
              <a:off x="1449" y="2969"/>
              <a:ext cx="40" cy="32"/>
            </a:xfrm>
            <a:prstGeom prst="ellipse">
              <a:avLst/>
            </a:prstGeom>
            <a:solidFill>
              <a:schemeClr val="tx1"/>
            </a:solidFill>
            <a:ln w="25400">
              <a:solidFill>
                <a:schemeClr val="tx1"/>
              </a:solidFill>
              <a:round/>
              <a:headEnd/>
              <a:tailEnd/>
            </a:ln>
          </p:spPr>
          <p:txBody>
            <a:bodyPr/>
            <a:lstStyle/>
            <a:p>
              <a:endParaRPr lang="en-US"/>
            </a:p>
          </p:txBody>
        </p:sp>
        <p:grpSp>
          <p:nvGrpSpPr>
            <p:cNvPr id="55377" name="Group 1576"/>
            <p:cNvGrpSpPr>
              <a:grpSpLocks/>
            </p:cNvGrpSpPr>
            <p:nvPr/>
          </p:nvGrpSpPr>
          <p:grpSpPr bwMode="auto">
            <a:xfrm>
              <a:off x="1912" y="1741"/>
              <a:ext cx="40" cy="1260"/>
              <a:chOff x="1912" y="1741"/>
              <a:chExt cx="40" cy="1260"/>
            </a:xfrm>
          </p:grpSpPr>
          <p:sp>
            <p:nvSpPr>
              <p:cNvPr id="56279" name="Oval 1577"/>
              <p:cNvSpPr>
                <a:spLocks noChangeArrowheads="1"/>
              </p:cNvSpPr>
              <p:nvPr/>
            </p:nvSpPr>
            <p:spPr bwMode="auto">
              <a:xfrm>
                <a:off x="1920" y="1741"/>
                <a:ext cx="32" cy="32"/>
              </a:xfrm>
              <a:prstGeom prst="ellipse">
                <a:avLst/>
              </a:prstGeom>
              <a:solidFill>
                <a:schemeClr val="tx1"/>
              </a:solidFill>
              <a:ln w="9525">
                <a:solidFill>
                  <a:schemeClr val="tx1"/>
                </a:solidFill>
                <a:round/>
                <a:headEnd/>
                <a:tailEnd/>
              </a:ln>
            </p:spPr>
            <p:txBody>
              <a:bodyPr/>
              <a:lstStyle/>
              <a:p>
                <a:endParaRPr lang="en-US"/>
              </a:p>
            </p:txBody>
          </p:sp>
          <p:sp>
            <p:nvSpPr>
              <p:cNvPr id="56280" name="Oval 1578"/>
              <p:cNvSpPr>
                <a:spLocks noChangeArrowheads="1"/>
              </p:cNvSpPr>
              <p:nvPr/>
            </p:nvSpPr>
            <p:spPr bwMode="auto">
              <a:xfrm>
                <a:off x="1920" y="1741"/>
                <a:ext cx="32" cy="32"/>
              </a:xfrm>
              <a:prstGeom prst="ellipse">
                <a:avLst/>
              </a:prstGeom>
              <a:solidFill>
                <a:schemeClr val="tx1"/>
              </a:solidFill>
              <a:ln w="25400">
                <a:solidFill>
                  <a:schemeClr val="tx1"/>
                </a:solidFill>
                <a:round/>
                <a:headEnd/>
                <a:tailEnd/>
              </a:ln>
            </p:spPr>
            <p:txBody>
              <a:bodyPr/>
              <a:lstStyle/>
              <a:p>
                <a:endParaRPr lang="en-US"/>
              </a:p>
            </p:txBody>
          </p:sp>
          <p:sp>
            <p:nvSpPr>
              <p:cNvPr id="56281" name="Oval 1579"/>
              <p:cNvSpPr>
                <a:spLocks noChangeArrowheads="1"/>
              </p:cNvSpPr>
              <p:nvPr/>
            </p:nvSpPr>
            <p:spPr bwMode="auto">
              <a:xfrm>
                <a:off x="1920" y="2044"/>
                <a:ext cx="32" cy="32"/>
              </a:xfrm>
              <a:prstGeom prst="ellipse">
                <a:avLst/>
              </a:prstGeom>
              <a:solidFill>
                <a:schemeClr val="tx1"/>
              </a:solidFill>
              <a:ln w="9525">
                <a:solidFill>
                  <a:schemeClr val="tx1"/>
                </a:solidFill>
                <a:round/>
                <a:headEnd/>
                <a:tailEnd/>
              </a:ln>
            </p:spPr>
            <p:txBody>
              <a:bodyPr/>
              <a:lstStyle/>
              <a:p>
                <a:endParaRPr lang="en-US"/>
              </a:p>
            </p:txBody>
          </p:sp>
          <p:sp>
            <p:nvSpPr>
              <p:cNvPr id="56282" name="Oval 1580"/>
              <p:cNvSpPr>
                <a:spLocks noChangeArrowheads="1"/>
              </p:cNvSpPr>
              <p:nvPr/>
            </p:nvSpPr>
            <p:spPr bwMode="auto">
              <a:xfrm>
                <a:off x="1920" y="2044"/>
                <a:ext cx="32" cy="32"/>
              </a:xfrm>
              <a:prstGeom prst="ellipse">
                <a:avLst/>
              </a:prstGeom>
              <a:solidFill>
                <a:schemeClr val="tx1"/>
              </a:solidFill>
              <a:ln w="25400">
                <a:solidFill>
                  <a:schemeClr val="tx1"/>
                </a:solidFill>
                <a:round/>
                <a:headEnd/>
                <a:tailEnd/>
              </a:ln>
            </p:spPr>
            <p:txBody>
              <a:bodyPr/>
              <a:lstStyle/>
              <a:p>
                <a:endParaRPr lang="en-US"/>
              </a:p>
            </p:txBody>
          </p:sp>
          <p:sp>
            <p:nvSpPr>
              <p:cNvPr id="56283" name="Oval 1581"/>
              <p:cNvSpPr>
                <a:spLocks noChangeArrowheads="1"/>
              </p:cNvSpPr>
              <p:nvPr/>
            </p:nvSpPr>
            <p:spPr bwMode="auto">
              <a:xfrm>
                <a:off x="1920" y="2347"/>
                <a:ext cx="32" cy="40"/>
              </a:xfrm>
              <a:prstGeom prst="ellipse">
                <a:avLst/>
              </a:prstGeom>
              <a:solidFill>
                <a:schemeClr val="tx1"/>
              </a:solidFill>
              <a:ln w="9525">
                <a:solidFill>
                  <a:schemeClr val="tx1"/>
                </a:solidFill>
                <a:round/>
                <a:headEnd/>
                <a:tailEnd/>
              </a:ln>
            </p:spPr>
            <p:txBody>
              <a:bodyPr/>
              <a:lstStyle/>
              <a:p>
                <a:endParaRPr lang="en-US"/>
              </a:p>
            </p:txBody>
          </p:sp>
          <p:sp>
            <p:nvSpPr>
              <p:cNvPr id="56284" name="Oval 1582"/>
              <p:cNvSpPr>
                <a:spLocks noChangeArrowheads="1"/>
              </p:cNvSpPr>
              <p:nvPr/>
            </p:nvSpPr>
            <p:spPr bwMode="auto">
              <a:xfrm>
                <a:off x="1920" y="2347"/>
                <a:ext cx="32" cy="40"/>
              </a:xfrm>
              <a:prstGeom prst="ellipse">
                <a:avLst/>
              </a:prstGeom>
              <a:solidFill>
                <a:schemeClr val="tx1"/>
              </a:solidFill>
              <a:ln w="25400">
                <a:solidFill>
                  <a:schemeClr val="tx1"/>
                </a:solidFill>
                <a:round/>
                <a:headEnd/>
                <a:tailEnd/>
              </a:ln>
            </p:spPr>
            <p:txBody>
              <a:bodyPr/>
              <a:lstStyle/>
              <a:p>
                <a:endParaRPr lang="en-US"/>
              </a:p>
            </p:txBody>
          </p:sp>
          <p:sp>
            <p:nvSpPr>
              <p:cNvPr id="56285" name="Oval 1583"/>
              <p:cNvSpPr>
                <a:spLocks noChangeArrowheads="1"/>
              </p:cNvSpPr>
              <p:nvPr/>
            </p:nvSpPr>
            <p:spPr bwMode="auto">
              <a:xfrm>
                <a:off x="1920" y="2658"/>
                <a:ext cx="32" cy="32"/>
              </a:xfrm>
              <a:prstGeom prst="ellipse">
                <a:avLst/>
              </a:prstGeom>
              <a:solidFill>
                <a:schemeClr val="tx1"/>
              </a:solidFill>
              <a:ln w="9525">
                <a:solidFill>
                  <a:schemeClr val="tx1"/>
                </a:solidFill>
                <a:round/>
                <a:headEnd/>
                <a:tailEnd/>
              </a:ln>
            </p:spPr>
            <p:txBody>
              <a:bodyPr/>
              <a:lstStyle/>
              <a:p>
                <a:endParaRPr lang="en-US"/>
              </a:p>
            </p:txBody>
          </p:sp>
          <p:sp>
            <p:nvSpPr>
              <p:cNvPr id="56286" name="Oval 1584"/>
              <p:cNvSpPr>
                <a:spLocks noChangeArrowheads="1"/>
              </p:cNvSpPr>
              <p:nvPr/>
            </p:nvSpPr>
            <p:spPr bwMode="auto">
              <a:xfrm>
                <a:off x="1920" y="2658"/>
                <a:ext cx="32" cy="32"/>
              </a:xfrm>
              <a:prstGeom prst="ellipse">
                <a:avLst/>
              </a:prstGeom>
              <a:solidFill>
                <a:schemeClr val="tx1"/>
              </a:solidFill>
              <a:ln w="25400">
                <a:solidFill>
                  <a:schemeClr val="tx1"/>
                </a:solidFill>
                <a:round/>
                <a:headEnd/>
                <a:tailEnd/>
              </a:ln>
            </p:spPr>
            <p:txBody>
              <a:bodyPr/>
              <a:lstStyle/>
              <a:p>
                <a:endParaRPr lang="en-US"/>
              </a:p>
            </p:txBody>
          </p:sp>
          <p:sp>
            <p:nvSpPr>
              <p:cNvPr id="56287" name="Oval 1585"/>
              <p:cNvSpPr>
                <a:spLocks noChangeArrowheads="1"/>
              </p:cNvSpPr>
              <p:nvPr/>
            </p:nvSpPr>
            <p:spPr bwMode="auto">
              <a:xfrm>
                <a:off x="1912" y="2961"/>
                <a:ext cx="32" cy="40"/>
              </a:xfrm>
              <a:prstGeom prst="ellipse">
                <a:avLst/>
              </a:prstGeom>
              <a:solidFill>
                <a:schemeClr val="tx1"/>
              </a:solidFill>
              <a:ln w="9525">
                <a:solidFill>
                  <a:schemeClr val="tx1"/>
                </a:solidFill>
                <a:round/>
                <a:headEnd/>
                <a:tailEnd/>
              </a:ln>
            </p:spPr>
            <p:txBody>
              <a:bodyPr/>
              <a:lstStyle/>
              <a:p>
                <a:endParaRPr lang="en-US"/>
              </a:p>
            </p:txBody>
          </p:sp>
          <p:sp>
            <p:nvSpPr>
              <p:cNvPr id="56288" name="Oval 1586"/>
              <p:cNvSpPr>
                <a:spLocks noChangeArrowheads="1"/>
              </p:cNvSpPr>
              <p:nvPr/>
            </p:nvSpPr>
            <p:spPr bwMode="auto">
              <a:xfrm>
                <a:off x="1912" y="2961"/>
                <a:ext cx="32" cy="40"/>
              </a:xfrm>
              <a:prstGeom prst="ellipse">
                <a:avLst/>
              </a:prstGeom>
              <a:solidFill>
                <a:schemeClr val="tx1"/>
              </a:solidFill>
              <a:ln w="25400">
                <a:solidFill>
                  <a:schemeClr val="tx1"/>
                </a:solidFill>
                <a:round/>
                <a:headEnd/>
                <a:tailEnd/>
              </a:ln>
            </p:spPr>
            <p:txBody>
              <a:bodyPr/>
              <a:lstStyle/>
              <a:p>
                <a:endParaRPr lang="en-US"/>
              </a:p>
            </p:txBody>
          </p:sp>
        </p:grpSp>
        <p:grpSp>
          <p:nvGrpSpPr>
            <p:cNvPr id="55378" name="Group 1587"/>
            <p:cNvGrpSpPr>
              <a:grpSpLocks/>
            </p:cNvGrpSpPr>
            <p:nvPr/>
          </p:nvGrpSpPr>
          <p:grpSpPr bwMode="auto">
            <a:xfrm>
              <a:off x="2375" y="1749"/>
              <a:ext cx="40" cy="1252"/>
              <a:chOff x="2375" y="1749"/>
              <a:chExt cx="40" cy="1252"/>
            </a:xfrm>
          </p:grpSpPr>
          <p:sp>
            <p:nvSpPr>
              <p:cNvPr id="56269" name="Oval 1588"/>
              <p:cNvSpPr>
                <a:spLocks noChangeArrowheads="1"/>
              </p:cNvSpPr>
              <p:nvPr/>
            </p:nvSpPr>
            <p:spPr bwMode="auto">
              <a:xfrm>
                <a:off x="2375" y="1749"/>
                <a:ext cx="32" cy="32"/>
              </a:xfrm>
              <a:prstGeom prst="ellipse">
                <a:avLst/>
              </a:prstGeom>
              <a:solidFill>
                <a:schemeClr val="tx1"/>
              </a:solidFill>
              <a:ln w="9525">
                <a:solidFill>
                  <a:schemeClr val="tx1"/>
                </a:solidFill>
                <a:round/>
                <a:headEnd/>
                <a:tailEnd/>
              </a:ln>
            </p:spPr>
            <p:txBody>
              <a:bodyPr/>
              <a:lstStyle/>
              <a:p>
                <a:endParaRPr lang="en-US"/>
              </a:p>
            </p:txBody>
          </p:sp>
          <p:sp>
            <p:nvSpPr>
              <p:cNvPr id="56270" name="Oval 1589"/>
              <p:cNvSpPr>
                <a:spLocks noChangeArrowheads="1"/>
              </p:cNvSpPr>
              <p:nvPr/>
            </p:nvSpPr>
            <p:spPr bwMode="auto">
              <a:xfrm>
                <a:off x="2375" y="1749"/>
                <a:ext cx="32" cy="32"/>
              </a:xfrm>
              <a:prstGeom prst="ellipse">
                <a:avLst/>
              </a:prstGeom>
              <a:solidFill>
                <a:schemeClr val="tx1"/>
              </a:solidFill>
              <a:ln w="25400">
                <a:solidFill>
                  <a:schemeClr val="tx1"/>
                </a:solidFill>
                <a:round/>
                <a:headEnd/>
                <a:tailEnd/>
              </a:ln>
            </p:spPr>
            <p:txBody>
              <a:bodyPr/>
              <a:lstStyle/>
              <a:p>
                <a:endParaRPr lang="en-US"/>
              </a:p>
            </p:txBody>
          </p:sp>
          <p:sp>
            <p:nvSpPr>
              <p:cNvPr id="56271" name="Oval 1590"/>
              <p:cNvSpPr>
                <a:spLocks noChangeArrowheads="1"/>
              </p:cNvSpPr>
              <p:nvPr/>
            </p:nvSpPr>
            <p:spPr bwMode="auto">
              <a:xfrm>
                <a:off x="2383" y="2052"/>
                <a:ext cx="32" cy="32"/>
              </a:xfrm>
              <a:prstGeom prst="ellipse">
                <a:avLst/>
              </a:prstGeom>
              <a:solidFill>
                <a:schemeClr val="tx1"/>
              </a:solidFill>
              <a:ln w="9525">
                <a:solidFill>
                  <a:schemeClr val="tx1"/>
                </a:solidFill>
                <a:round/>
                <a:headEnd/>
                <a:tailEnd/>
              </a:ln>
            </p:spPr>
            <p:txBody>
              <a:bodyPr/>
              <a:lstStyle/>
              <a:p>
                <a:endParaRPr lang="en-US"/>
              </a:p>
            </p:txBody>
          </p:sp>
          <p:sp>
            <p:nvSpPr>
              <p:cNvPr id="56272" name="Oval 1591"/>
              <p:cNvSpPr>
                <a:spLocks noChangeArrowheads="1"/>
              </p:cNvSpPr>
              <p:nvPr/>
            </p:nvSpPr>
            <p:spPr bwMode="auto">
              <a:xfrm>
                <a:off x="2383" y="2052"/>
                <a:ext cx="32" cy="32"/>
              </a:xfrm>
              <a:prstGeom prst="ellipse">
                <a:avLst/>
              </a:prstGeom>
              <a:solidFill>
                <a:schemeClr val="tx1"/>
              </a:solidFill>
              <a:ln w="25400">
                <a:solidFill>
                  <a:schemeClr val="tx1"/>
                </a:solidFill>
                <a:round/>
                <a:headEnd/>
                <a:tailEnd/>
              </a:ln>
            </p:spPr>
            <p:txBody>
              <a:bodyPr/>
              <a:lstStyle/>
              <a:p>
                <a:endParaRPr lang="en-US"/>
              </a:p>
            </p:txBody>
          </p:sp>
          <p:sp>
            <p:nvSpPr>
              <p:cNvPr id="56273" name="Oval 1592"/>
              <p:cNvSpPr>
                <a:spLocks noChangeArrowheads="1"/>
              </p:cNvSpPr>
              <p:nvPr/>
            </p:nvSpPr>
            <p:spPr bwMode="auto">
              <a:xfrm>
                <a:off x="2383" y="2355"/>
                <a:ext cx="32" cy="32"/>
              </a:xfrm>
              <a:prstGeom prst="ellipse">
                <a:avLst/>
              </a:prstGeom>
              <a:solidFill>
                <a:schemeClr val="tx1"/>
              </a:solidFill>
              <a:ln w="9525">
                <a:solidFill>
                  <a:schemeClr val="tx1"/>
                </a:solidFill>
                <a:round/>
                <a:headEnd/>
                <a:tailEnd/>
              </a:ln>
            </p:spPr>
            <p:txBody>
              <a:bodyPr/>
              <a:lstStyle/>
              <a:p>
                <a:endParaRPr lang="en-US"/>
              </a:p>
            </p:txBody>
          </p:sp>
          <p:sp>
            <p:nvSpPr>
              <p:cNvPr id="56274" name="Oval 1593"/>
              <p:cNvSpPr>
                <a:spLocks noChangeArrowheads="1"/>
              </p:cNvSpPr>
              <p:nvPr/>
            </p:nvSpPr>
            <p:spPr bwMode="auto">
              <a:xfrm>
                <a:off x="2383"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6275" name="Oval 1594"/>
              <p:cNvSpPr>
                <a:spLocks noChangeArrowheads="1"/>
              </p:cNvSpPr>
              <p:nvPr/>
            </p:nvSpPr>
            <p:spPr bwMode="auto">
              <a:xfrm>
                <a:off x="2375" y="2658"/>
                <a:ext cx="32" cy="40"/>
              </a:xfrm>
              <a:prstGeom prst="ellipse">
                <a:avLst/>
              </a:prstGeom>
              <a:solidFill>
                <a:schemeClr val="tx1"/>
              </a:solidFill>
              <a:ln w="9525">
                <a:solidFill>
                  <a:schemeClr val="tx1"/>
                </a:solidFill>
                <a:round/>
                <a:headEnd/>
                <a:tailEnd/>
              </a:ln>
            </p:spPr>
            <p:txBody>
              <a:bodyPr/>
              <a:lstStyle/>
              <a:p>
                <a:endParaRPr lang="en-US"/>
              </a:p>
            </p:txBody>
          </p:sp>
          <p:sp>
            <p:nvSpPr>
              <p:cNvPr id="56276" name="Oval 1595"/>
              <p:cNvSpPr>
                <a:spLocks noChangeArrowheads="1"/>
              </p:cNvSpPr>
              <p:nvPr/>
            </p:nvSpPr>
            <p:spPr bwMode="auto">
              <a:xfrm>
                <a:off x="2375" y="2658"/>
                <a:ext cx="32" cy="40"/>
              </a:xfrm>
              <a:prstGeom prst="ellipse">
                <a:avLst/>
              </a:prstGeom>
              <a:solidFill>
                <a:schemeClr val="tx1"/>
              </a:solidFill>
              <a:ln w="25400">
                <a:solidFill>
                  <a:schemeClr val="tx1"/>
                </a:solidFill>
                <a:round/>
                <a:headEnd/>
                <a:tailEnd/>
              </a:ln>
            </p:spPr>
            <p:txBody>
              <a:bodyPr/>
              <a:lstStyle/>
              <a:p>
                <a:endParaRPr lang="en-US"/>
              </a:p>
            </p:txBody>
          </p:sp>
          <p:sp>
            <p:nvSpPr>
              <p:cNvPr id="56277" name="Oval 1596"/>
              <p:cNvSpPr>
                <a:spLocks noChangeArrowheads="1"/>
              </p:cNvSpPr>
              <p:nvPr/>
            </p:nvSpPr>
            <p:spPr bwMode="auto">
              <a:xfrm>
                <a:off x="2375" y="2969"/>
                <a:ext cx="32" cy="32"/>
              </a:xfrm>
              <a:prstGeom prst="ellipse">
                <a:avLst/>
              </a:prstGeom>
              <a:solidFill>
                <a:schemeClr val="tx1"/>
              </a:solidFill>
              <a:ln w="9525">
                <a:solidFill>
                  <a:schemeClr val="tx1"/>
                </a:solidFill>
                <a:round/>
                <a:headEnd/>
                <a:tailEnd/>
              </a:ln>
            </p:spPr>
            <p:txBody>
              <a:bodyPr/>
              <a:lstStyle/>
              <a:p>
                <a:endParaRPr lang="en-US"/>
              </a:p>
            </p:txBody>
          </p:sp>
          <p:sp>
            <p:nvSpPr>
              <p:cNvPr id="56278" name="Oval 1597"/>
              <p:cNvSpPr>
                <a:spLocks noChangeArrowheads="1"/>
              </p:cNvSpPr>
              <p:nvPr/>
            </p:nvSpPr>
            <p:spPr bwMode="auto">
              <a:xfrm>
                <a:off x="2375" y="2969"/>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5379" name="Group 1598"/>
            <p:cNvGrpSpPr>
              <a:grpSpLocks/>
            </p:cNvGrpSpPr>
            <p:nvPr/>
          </p:nvGrpSpPr>
          <p:grpSpPr bwMode="auto">
            <a:xfrm>
              <a:off x="1489" y="2076"/>
              <a:ext cx="431" cy="284"/>
              <a:chOff x="1489" y="2076"/>
              <a:chExt cx="431" cy="284"/>
            </a:xfrm>
          </p:grpSpPr>
          <p:sp>
            <p:nvSpPr>
              <p:cNvPr id="56267" name="Freeform 1599"/>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chemeClr val="tx1"/>
              </a:solidFill>
              <a:ln w="9525">
                <a:solidFill>
                  <a:schemeClr val="tx1"/>
                </a:solidFill>
                <a:round/>
                <a:headEnd/>
                <a:tailEnd/>
              </a:ln>
            </p:spPr>
            <p:txBody>
              <a:bodyPr/>
              <a:lstStyle/>
              <a:p>
                <a:endParaRPr lang="en-US"/>
              </a:p>
            </p:txBody>
          </p:sp>
          <p:sp>
            <p:nvSpPr>
              <p:cNvPr id="56268" name="Line 1600"/>
              <p:cNvSpPr>
                <a:spLocks noChangeShapeType="1"/>
              </p:cNvSpPr>
              <p:nvPr/>
            </p:nvSpPr>
            <p:spPr bwMode="auto">
              <a:xfrm flipV="1">
                <a:off x="1489" y="2143"/>
                <a:ext cx="327" cy="21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380" name="Group 1601"/>
            <p:cNvGrpSpPr>
              <a:grpSpLocks/>
            </p:cNvGrpSpPr>
            <p:nvPr/>
          </p:nvGrpSpPr>
          <p:grpSpPr bwMode="auto">
            <a:xfrm>
              <a:off x="1489" y="1733"/>
              <a:ext cx="423" cy="56"/>
              <a:chOff x="1489" y="1733"/>
              <a:chExt cx="423" cy="56"/>
            </a:xfrm>
          </p:grpSpPr>
          <p:sp>
            <p:nvSpPr>
              <p:cNvPr id="56259" name="Freeform 1602"/>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tx1"/>
              </a:solidFill>
              <a:ln w="9525">
                <a:solidFill>
                  <a:schemeClr val="tx1"/>
                </a:solidFill>
                <a:round/>
                <a:headEnd/>
                <a:tailEnd/>
              </a:ln>
            </p:spPr>
            <p:txBody>
              <a:bodyPr/>
              <a:lstStyle/>
              <a:p>
                <a:endParaRPr lang="en-US"/>
              </a:p>
            </p:txBody>
          </p:sp>
          <p:grpSp>
            <p:nvGrpSpPr>
              <p:cNvPr id="56260" name="Group 1603"/>
              <p:cNvGrpSpPr>
                <a:grpSpLocks/>
              </p:cNvGrpSpPr>
              <p:nvPr/>
            </p:nvGrpSpPr>
            <p:grpSpPr bwMode="auto">
              <a:xfrm>
                <a:off x="1489" y="1757"/>
                <a:ext cx="295" cy="1"/>
                <a:chOff x="1489" y="1757"/>
                <a:chExt cx="295" cy="1"/>
              </a:xfrm>
            </p:grpSpPr>
            <p:sp>
              <p:nvSpPr>
                <p:cNvPr id="56261" name="Line 1604"/>
                <p:cNvSpPr>
                  <a:spLocks noChangeShapeType="1"/>
                </p:cNvSpPr>
                <p:nvPr/>
              </p:nvSpPr>
              <p:spPr bwMode="auto">
                <a:xfrm>
                  <a:off x="1489"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62" name="Line 1605"/>
                <p:cNvSpPr>
                  <a:spLocks noChangeShapeType="1"/>
                </p:cNvSpPr>
                <p:nvPr/>
              </p:nvSpPr>
              <p:spPr bwMode="auto">
                <a:xfrm>
                  <a:off x="1544"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63" name="Line 1606"/>
                <p:cNvSpPr>
                  <a:spLocks noChangeShapeType="1"/>
                </p:cNvSpPr>
                <p:nvPr/>
              </p:nvSpPr>
              <p:spPr bwMode="auto">
                <a:xfrm>
                  <a:off x="1600"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64" name="Line 1607"/>
                <p:cNvSpPr>
                  <a:spLocks noChangeShapeType="1"/>
                </p:cNvSpPr>
                <p:nvPr/>
              </p:nvSpPr>
              <p:spPr bwMode="auto">
                <a:xfrm>
                  <a:off x="1656"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65" name="Line 1608"/>
                <p:cNvSpPr>
                  <a:spLocks noChangeShapeType="1"/>
                </p:cNvSpPr>
                <p:nvPr/>
              </p:nvSpPr>
              <p:spPr bwMode="auto">
                <a:xfrm>
                  <a:off x="1712"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66" name="Line 1609"/>
                <p:cNvSpPr>
                  <a:spLocks noChangeShapeType="1"/>
                </p:cNvSpPr>
                <p:nvPr/>
              </p:nvSpPr>
              <p:spPr bwMode="auto">
                <a:xfrm>
                  <a:off x="1768"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81" name="Group 1610"/>
            <p:cNvGrpSpPr>
              <a:grpSpLocks/>
            </p:cNvGrpSpPr>
            <p:nvPr/>
          </p:nvGrpSpPr>
          <p:grpSpPr bwMode="auto">
            <a:xfrm>
              <a:off x="1952" y="1725"/>
              <a:ext cx="415" cy="56"/>
              <a:chOff x="1952" y="1725"/>
              <a:chExt cx="415" cy="56"/>
            </a:xfrm>
          </p:grpSpPr>
          <p:sp>
            <p:nvSpPr>
              <p:cNvPr id="56251" name="Freeform 1611"/>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6252" name="Group 1612"/>
              <p:cNvGrpSpPr>
                <a:grpSpLocks/>
              </p:cNvGrpSpPr>
              <p:nvPr/>
            </p:nvGrpSpPr>
            <p:grpSpPr bwMode="auto">
              <a:xfrm>
                <a:off x="1952" y="1757"/>
                <a:ext cx="295" cy="1"/>
                <a:chOff x="1952" y="1757"/>
                <a:chExt cx="295" cy="1"/>
              </a:xfrm>
            </p:grpSpPr>
            <p:sp>
              <p:nvSpPr>
                <p:cNvPr id="56253" name="Line 1613"/>
                <p:cNvSpPr>
                  <a:spLocks noChangeShapeType="1"/>
                </p:cNvSpPr>
                <p:nvPr/>
              </p:nvSpPr>
              <p:spPr bwMode="auto">
                <a:xfrm>
                  <a:off x="1952"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54" name="Line 1614"/>
                <p:cNvSpPr>
                  <a:spLocks noChangeShapeType="1"/>
                </p:cNvSpPr>
                <p:nvPr/>
              </p:nvSpPr>
              <p:spPr bwMode="auto">
                <a:xfrm>
                  <a:off x="2008" y="1757"/>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55" name="Line 1615"/>
                <p:cNvSpPr>
                  <a:spLocks noChangeShapeType="1"/>
                </p:cNvSpPr>
                <p:nvPr/>
              </p:nvSpPr>
              <p:spPr bwMode="auto">
                <a:xfrm>
                  <a:off x="2063"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56" name="Line 1616"/>
                <p:cNvSpPr>
                  <a:spLocks noChangeShapeType="1"/>
                </p:cNvSpPr>
                <p:nvPr/>
              </p:nvSpPr>
              <p:spPr bwMode="auto">
                <a:xfrm>
                  <a:off x="2119"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57" name="Line 1617"/>
                <p:cNvSpPr>
                  <a:spLocks noChangeShapeType="1"/>
                </p:cNvSpPr>
                <p:nvPr/>
              </p:nvSpPr>
              <p:spPr bwMode="auto">
                <a:xfrm>
                  <a:off x="2175"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58" name="Line 1618"/>
                <p:cNvSpPr>
                  <a:spLocks noChangeShapeType="1"/>
                </p:cNvSpPr>
                <p:nvPr/>
              </p:nvSpPr>
              <p:spPr bwMode="auto">
                <a:xfrm>
                  <a:off x="2231"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82" name="Group 1619"/>
            <p:cNvGrpSpPr>
              <a:grpSpLocks/>
            </p:cNvGrpSpPr>
            <p:nvPr/>
          </p:nvGrpSpPr>
          <p:grpSpPr bwMode="auto">
            <a:xfrm>
              <a:off x="1497" y="2036"/>
              <a:ext cx="415" cy="56"/>
              <a:chOff x="1497" y="2036"/>
              <a:chExt cx="415" cy="56"/>
            </a:xfrm>
          </p:grpSpPr>
          <p:sp>
            <p:nvSpPr>
              <p:cNvPr id="56243" name="Freeform 1620"/>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6244" name="Group 1621"/>
              <p:cNvGrpSpPr>
                <a:grpSpLocks/>
              </p:cNvGrpSpPr>
              <p:nvPr/>
            </p:nvGrpSpPr>
            <p:grpSpPr bwMode="auto">
              <a:xfrm>
                <a:off x="1497" y="2068"/>
                <a:ext cx="295" cy="1"/>
                <a:chOff x="1497" y="2068"/>
                <a:chExt cx="295" cy="1"/>
              </a:xfrm>
            </p:grpSpPr>
            <p:sp>
              <p:nvSpPr>
                <p:cNvPr id="56245" name="Line 1622"/>
                <p:cNvSpPr>
                  <a:spLocks noChangeShapeType="1"/>
                </p:cNvSpPr>
                <p:nvPr/>
              </p:nvSpPr>
              <p:spPr bwMode="auto">
                <a:xfrm>
                  <a:off x="1497" y="206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46" name="Line 1623"/>
                <p:cNvSpPr>
                  <a:spLocks noChangeShapeType="1"/>
                </p:cNvSpPr>
                <p:nvPr/>
              </p:nvSpPr>
              <p:spPr bwMode="auto">
                <a:xfrm>
                  <a:off x="1552"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47" name="Line 1624"/>
                <p:cNvSpPr>
                  <a:spLocks noChangeShapeType="1"/>
                </p:cNvSpPr>
                <p:nvPr/>
              </p:nvSpPr>
              <p:spPr bwMode="auto">
                <a:xfrm>
                  <a:off x="1608"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48" name="Line 1625"/>
                <p:cNvSpPr>
                  <a:spLocks noChangeShapeType="1"/>
                </p:cNvSpPr>
                <p:nvPr/>
              </p:nvSpPr>
              <p:spPr bwMode="auto">
                <a:xfrm>
                  <a:off x="1664"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49" name="Line 1626"/>
                <p:cNvSpPr>
                  <a:spLocks noChangeShapeType="1"/>
                </p:cNvSpPr>
                <p:nvPr/>
              </p:nvSpPr>
              <p:spPr bwMode="auto">
                <a:xfrm>
                  <a:off x="1720"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50" name="Line 1627"/>
                <p:cNvSpPr>
                  <a:spLocks noChangeShapeType="1"/>
                </p:cNvSpPr>
                <p:nvPr/>
              </p:nvSpPr>
              <p:spPr bwMode="auto">
                <a:xfrm>
                  <a:off x="1776" y="206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83" name="Group 1628"/>
            <p:cNvGrpSpPr>
              <a:grpSpLocks/>
            </p:cNvGrpSpPr>
            <p:nvPr/>
          </p:nvGrpSpPr>
          <p:grpSpPr bwMode="auto">
            <a:xfrm>
              <a:off x="1960" y="2036"/>
              <a:ext cx="423" cy="56"/>
              <a:chOff x="1960" y="2036"/>
              <a:chExt cx="423" cy="56"/>
            </a:xfrm>
          </p:grpSpPr>
          <p:sp>
            <p:nvSpPr>
              <p:cNvPr id="56235" name="Freeform 1629"/>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6236" name="Group 1630"/>
              <p:cNvGrpSpPr>
                <a:grpSpLocks/>
              </p:cNvGrpSpPr>
              <p:nvPr/>
            </p:nvGrpSpPr>
            <p:grpSpPr bwMode="auto">
              <a:xfrm>
                <a:off x="1960" y="2068"/>
                <a:ext cx="303" cy="1"/>
                <a:chOff x="1960" y="2068"/>
                <a:chExt cx="303" cy="1"/>
              </a:xfrm>
            </p:grpSpPr>
            <p:sp>
              <p:nvSpPr>
                <p:cNvPr id="56237" name="Line 1631"/>
                <p:cNvSpPr>
                  <a:spLocks noChangeShapeType="1"/>
                </p:cNvSpPr>
                <p:nvPr/>
              </p:nvSpPr>
              <p:spPr bwMode="auto">
                <a:xfrm>
                  <a:off x="1960"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38" name="Line 1632"/>
                <p:cNvSpPr>
                  <a:spLocks noChangeShapeType="1"/>
                </p:cNvSpPr>
                <p:nvPr/>
              </p:nvSpPr>
              <p:spPr bwMode="auto">
                <a:xfrm>
                  <a:off x="2015"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39" name="Line 1633"/>
                <p:cNvSpPr>
                  <a:spLocks noChangeShapeType="1"/>
                </p:cNvSpPr>
                <p:nvPr/>
              </p:nvSpPr>
              <p:spPr bwMode="auto">
                <a:xfrm>
                  <a:off x="2071"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40" name="Line 1634"/>
                <p:cNvSpPr>
                  <a:spLocks noChangeShapeType="1"/>
                </p:cNvSpPr>
                <p:nvPr/>
              </p:nvSpPr>
              <p:spPr bwMode="auto">
                <a:xfrm>
                  <a:off x="2127"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41" name="Line 1635"/>
                <p:cNvSpPr>
                  <a:spLocks noChangeShapeType="1"/>
                </p:cNvSpPr>
                <p:nvPr/>
              </p:nvSpPr>
              <p:spPr bwMode="auto">
                <a:xfrm>
                  <a:off x="2183"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42" name="Line 1636"/>
                <p:cNvSpPr>
                  <a:spLocks noChangeShapeType="1"/>
                </p:cNvSpPr>
                <p:nvPr/>
              </p:nvSpPr>
              <p:spPr bwMode="auto">
                <a:xfrm>
                  <a:off x="2239"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84" name="Group 1637"/>
            <p:cNvGrpSpPr>
              <a:grpSpLocks/>
            </p:cNvGrpSpPr>
            <p:nvPr/>
          </p:nvGrpSpPr>
          <p:grpSpPr bwMode="auto">
            <a:xfrm>
              <a:off x="2431" y="2036"/>
              <a:ext cx="415" cy="56"/>
              <a:chOff x="2431" y="2036"/>
              <a:chExt cx="415" cy="56"/>
            </a:xfrm>
          </p:grpSpPr>
          <p:sp>
            <p:nvSpPr>
              <p:cNvPr id="56227" name="Freeform 1638"/>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6228" name="Group 1639"/>
              <p:cNvGrpSpPr>
                <a:grpSpLocks/>
              </p:cNvGrpSpPr>
              <p:nvPr/>
            </p:nvGrpSpPr>
            <p:grpSpPr bwMode="auto">
              <a:xfrm>
                <a:off x="2431" y="2068"/>
                <a:ext cx="295" cy="1"/>
                <a:chOff x="2431" y="2068"/>
                <a:chExt cx="295" cy="1"/>
              </a:xfrm>
            </p:grpSpPr>
            <p:sp>
              <p:nvSpPr>
                <p:cNvPr id="56229" name="Line 1640"/>
                <p:cNvSpPr>
                  <a:spLocks noChangeShapeType="1"/>
                </p:cNvSpPr>
                <p:nvPr/>
              </p:nvSpPr>
              <p:spPr bwMode="auto">
                <a:xfrm>
                  <a:off x="2431"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30" name="Line 1641"/>
                <p:cNvSpPr>
                  <a:spLocks noChangeShapeType="1"/>
                </p:cNvSpPr>
                <p:nvPr/>
              </p:nvSpPr>
              <p:spPr bwMode="auto">
                <a:xfrm>
                  <a:off x="2487"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31" name="Line 1642"/>
                <p:cNvSpPr>
                  <a:spLocks noChangeShapeType="1"/>
                </p:cNvSpPr>
                <p:nvPr/>
              </p:nvSpPr>
              <p:spPr bwMode="auto">
                <a:xfrm>
                  <a:off x="2542"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32" name="Line 1643"/>
                <p:cNvSpPr>
                  <a:spLocks noChangeShapeType="1"/>
                </p:cNvSpPr>
                <p:nvPr/>
              </p:nvSpPr>
              <p:spPr bwMode="auto">
                <a:xfrm>
                  <a:off x="2598"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33" name="Line 1644"/>
                <p:cNvSpPr>
                  <a:spLocks noChangeShapeType="1"/>
                </p:cNvSpPr>
                <p:nvPr/>
              </p:nvSpPr>
              <p:spPr bwMode="auto">
                <a:xfrm>
                  <a:off x="2654"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34" name="Line 1645"/>
                <p:cNvSpPr>
                  <a:spLocks noChangeShapeType="1"/>
                </p:cNvSpPr>
                <p:nvPr/>
              </p:nvSpPr>
              <p:spPr bwMode="auto">
                <a:xfrm>
                  <a:off x="2710" y="206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85" name="Group 1646"/>
            <p:cNvGrpSpPr>
              <a:grpSpLocks/>
            </p:cNvGrpSpPr>
            <p:nvPr/>
          </p:nvGrpSpPr>
          <p:grpSpPr bwMode="auto">
            <a:xfrm>
              <a:off x="2423" y="2347"/>
              <a:ext cx="415" cy="56"/>
              <a:chOff x="2423" y="2347"/>
              <a:chExt cx="415" cy="56"/>
            </a:xfrm>
          </p:grpSpPr>
          <p:sp>
            <p:nvSpPr>
              <p:cNvPr id="56219" name="Freeform 1647"/>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6220" name="Group 1648"/>
              <p:cNvGrpSpPr>
                <a:grpSpLocks/>
              </p:cNvGrpSpPr>
              <p:nvPr/>
            </p:nvGrpSpPr>
            <p:grpSpPr bwMode="auto">
              <a:xfrm>
                <a:off x="2423" y="2371"/>
                <a:ext cx="295" cy="1"/>
                <a:chOff x="2423" y="2371"/>
                <a:chExt cx="295" cy="1"/>
              </a:xfrm>
            </p:grpSpPr>
            <p:sp>
              <p:nvSpPr>
                <p:cNvPr id="56221" name="Line 1649"/>
                <p:cNvSpPr>
                  <a:spLocks noChangeShapeType="1"/>
                </p:cNvSpPr>
                <p:nvPr/>
              </p:nvSpPr>
              <p:spPr bwMode="auto">
                <a:xfrm>
                  <a:off x="2423"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22" name="Line 1650"/>
                <p:cNvSpPr>
                  <a:spLocks noChangeShapeType="1"/>
                </p:cNvSpPr>
                <p:nvPr/>
              </p:nvSpPr>
              <p:spPr bwMode="auto">
                <a:xfrm>
                  <a:off x="2479"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23" name="Line 1651"/>
                <p:cNvSpPr>
                  <a:spLocks noChangeShapeType="1"/>
                </p:cNvSpPr>
                <p:nvPr/>
              </p:nvSpPr>
              <p:spPr bwMode="auto">
                <a:xfrm>
                  <a:off x="2534"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24" name="Line 1652"/>
                <p:cNvSpPr>
                  <a:spLocks noChangeShapeType="1"/>
                </p:cNvSpPr>
                <p:nvPr/>
              </p:nvSpPr>
              <p:spPr bwMode="auto">
                <a:xfrm>
                  <a:off x="2590"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25" name="Line 1653"/>
                <p:cNvSpPr>
                  <a:spLocks noChangeShapeType="1"/>
                </p:cNvSpPr>
                <p:nvPr/>
              </p:nvSpPr>
              <p:spPr bwMode="auto">
                <a:xfrm>
                  <a:off x="2646"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26" name="Line 1654"/>
                <p:cNvSpPr>
                  <a:spLocks noChangeShapeType="1"/>
                </p:cNvSpPr>
                <p:nvPr/>
              </p:nvSpPr>
              <p:spPr bwMode="auto">
                <a:xfrm>
                  <a:off x="2702"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86" name="Group 1655"/>
            <p:cNvGrpSpPr>
              <a:grpSpLocks/>
            </p:cNvGrpSpPr>
            <p:nvPr/>
          </p:nvGrpSpPr>
          <p:grpSpPr bwMode="auto">
            <a:xfrm>
              <a:off x="1960" y="2347"/>
              <a:ext cx="415" cy="56"/>
              <a:chOff x="1960" y="2347"/>
              <a:chExt cx="415" cy="56"/>
            </a:xfrm>
          </p:grpSpPr>
          <p:sp>
            <p:nvSpPr>
              <p:cNvPr id="56211" name="Freeform 1656"/>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6212" name="Group 1657"/>
              <p:cNvGrpSpPr>
                <a:grpSpLocks/>
              </p:cNvGrpSpPr>
              <p:nvPr/>
            </p:nvGrpSpPr>
            <p:grpSpPr bwMode="auto">
              <a:xfrm>
                <a:off x="1960" y="2371"/>
                <a:ext cx="295" cy="1"/>
                <a:chOff x="1960" y="2371"/>
                <a:chExt cx="295" cy="1"/>
              </a:xfrm>
            </p:grpSpPr>
            <p:sp>
              <p:nvSpPr>
                <p:cNvPr id="56213" name="Line 1658"/>
                <p:cNvSpPr>
                  <a:spLocks noChangeShapeType="1"/>
                </p:cNvSpPr>
                <p:nvPr/>
              </p:nvSpPr>
              <p:spPr bwMode="auto">
                <a:xfrm>
                  <a:off x="1960"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14" name="Line 1659"/>
                <p:cNvSpPr>
                  <a:spLocks noChangeShapeType="1"/>
                </p:cNvSpPr>
                <p:nvPr/>
              </p:nvSpPr>
              <p:spPr bwMode="auto">
                <a:xfrm>
                  <a:off x="2015"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15" name="Line 1660"/>
                <p:cNvSpPr>
                  <a:spLocks noChangeShapeType="1"/>
                </p:cNvSpPr>
                <p:nvPr/>
              </p:nvSpPr>
              <p:spPr bwMode="auto">
                <a:xfrm>
                  <a:off x="2071"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16" name="Line 1661"/>
                <p:cNvSpPr>
                  <a:spLocks noChangeShapeType="1"/>
                </p:cNvSpPr>
                <p:nvPr/>
              </p:nvSpPr>
              <p:spPr bwMode="auto">
                <a:xfrm>
                  <a:off x="2127"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17" name="Line 1662"/>
                <p:cNvSpPr>
                  <a:spLocks noChangeShapeType="1"/>
                </p:cNvSpPr>
                <p:nvPr/>
              </p:nvSpPr>
              <p:spPr bwMode="auto">
                <a:xfrm>
                  <a:off x="2183"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18" name="Line 1663"/>
                <p:cNvSpPr>
                  <a:spLocks noChangeShapeType="1"/>
                </p:cNvSpPr>
                <p:nvPr/>
              </p:nvSpPr>
              <p:spPr bwMode="auto">
                <a:xfrm>
                  <a:off x="2239"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87" name="Group 1664"/>
            <p:cNvGrpSpPr>
              <a:grpSpLocks/>
            </p:cNvGrpSpPr>
            <p:nvPr/>
          </p:nvGrpSpPr>
          <p:grpSpPr bwMode="auto">
            <a:xfrm>
              <a:off x="1497" y="2339"/>
              <a:ext cx="415" cy="56"/>
              <a:chOff x="1497" y="2339"/>
              <a:chExt cx="415" cy="56"/>
            </a:xfrm>
          </p:grpSpPr>
          <p:sp>
            <p:nvSpPr>
              <p:cNvPr id="56203" name="Freeform 1665"/>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6204" name="Group 1666"/>
              <p:cNvGrpSpPr>
                <a:grpSpLocks/>
              </p:cNvGrpSpPr>
              <p:nvPr/>
            </p:nvGrpSpPr>
            <p:grpSpPr bwMode="auto">
              <a:xfrm>
                <a:off x="1497" y="2371"/>
                <a:ext cx="295" cy="1"/>
                <a:chOff x="1497" y="2371"/>
                <a:chExt cx="295" cy="1"/>
              </a:xfrm>
            </p:grpSpPr>
            <p:sp>
              <p:nvSpPr>
                <p:cNvPr id="56205" name="Line 1667"/>
                <p:cNvSpPr>
                  <a:spLocks noChangeShapeType="1"/>
                </p:cNvSpPr>
                <p:nvPr/>
              </p:nvSpPr>
              <p:spPr bwMode="auto">
                <a:xfrm>
                  <a:off x="1497" y="2371"/>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06" name="Line 1668"/>
                <p:cNvSpPr>
                  <a:spLocks noChangeShapeType="1"/>
                </p:cNvSpPr>
                <p:nvPr/>
              </p:nvSpPr>
              <p:spPr bwMode="auto">
                <a:xfrm>
                  <a:off x="1552"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07" name="Line 1669"/>
                <p:cNvSpPr>
                  <a:spLocks noChangeShapeType="1"/>
                </p:cNvSpPr>
                <p:nvPr/>
              </p:nvSpPr>
              <p:spPr bwMode="auto">
                <a:xfrm>
                  <a:off x="1608"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08" name="Line 1670"/>
                <p:cNvSpPr>
                  <a:spLocks noChangeShapeType="1"/>
                </p:cNvSpPr>
                <p:nvPr/>
              </p:nvSpPr>
              <p:spPr bwMode="auto">
                <a:xfrm>
                  <a:off x="1664"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09" name="Line 1671"/>
                <p:cNvSpPr>
                  <a:spLocks noChangeShapeType="1"/>
                </p:cNvSpPr>
                <p:nvPr/>
              </p:nvSpPr>
              <p:spPr bwMode="auto">
                <a:xfrm>
                  <a:off x="1720"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10" name="Line 1672"/>
                <p:cNvSpPr>
                  <a:spLocks noChangeShapeType="1"/>
                </p:cNvSpPr>
                <p:nvPr/>
              </p:nvSpPr>
              <p:spPr bwMode="auto">
                <a:xfrm>
                  <a:off x="1776"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88" name="Group 1673"/>
            <p:cNvGrpSpPr>
              <a:grpSpLocks/>
            </p:cNvGrpSpPr>
            <p:nvPr/>
          </p:nvGrpSpPr>
          <p:grpSpPr bwMode="auto">
            <a:xfrm>
              <a:off x="1489" y="2650"/>
              <a:ext cx="423" cy="56"/>
              <a:chOff x="1489" y="2650"/>
              <a:chExt cx="423" cy="56"/>
            </a:xfrm>
          </p:grpSpPr>
          <p:sp>
            <p:nvSpPr>
              <p:cNvPr id="56195" name="Freeform 1674"/>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tx1"/>
              </a:solidFill>
              <a:ln w="9525">
                <a:solidFill>
                  <a:schemeClr val="tx1"/>
                </a:solidFill>
                <a:round/>
                <a:headEnd/>
                <a:tailEnd/>
              </a:ln>
            </p:spPr>
            <p:txBody>
              <a:bodyPr/>
              <a:lstStyle/>
              <a:p>
                <a:endParaRPr lang="en-US"/>
              </a:p>
            </p:txBody>
          </p:sp>
          <p:grpSp>
            <p:nvGrpSpPr>
              <p:cNvPr id="56196" name="Group 1675"/>
              <p:cNvGrpSpPr>
                <a:grpSpLocks/>
              </p:cNvGrpSpPr>
              <p:nvPr/>
            </p:nvGrpSpPr>
            <p:grpSpPr bwMode="auto">
              <a:xfrm>
                <a:off x="1489" y="2674"/>
                <a:ext cx="295" cy="1"/>
                <a:chOff x="1489" y="2674"/>
                <a:chExt cx="295" cy="1"/>
              </a:xfrm>
            </p:grpSpPr>
            <p:sp>
              <p:nvSpPr>
                <p:cNvPr id="56197" name="Line 1676"/>
                <p:cNvSpPr>
                  <a:spLocks noChangeShapeType="1"/>
                </p:cNvSpPr>
                <p:nvPr/>
              </p:nvSpPr>
              <p:spPr bwMode="auto">
                <a:xfrm>
                  <a:off x="1489"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98" name="Line 1677"/>
                <p:cNvSpPr>
                  <a:spLocks noChangeShapeType="1"/>
                </p:cNvSpPr>
                <p:nvPr/>
              </p:nvSpPr>
              <p:spPr bwMode="auto">
                <a:xfrm>
                  <a:off x="1544"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99" name="Line 1678"/>
                <p:cNvSpPr>
                  <a:spLocks noChangeShapeType="1"/>
                </p:cNvSpPr>
                <p:nvPr/>
              </p:nvSpPr>
              <p:spPr bwMode="auto">
                <a:xfrm>
                  <a:off x="1600"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00" name="Line 1679"/>
                <p:cNvSpPr>
                  <a:spLocks noChangeShapeType="1"/>
                </p:cNvSpPr>
                <p:nvPr/>
              </p:nvSpPr>
              <p:spPr bwMode="auto">
                <a:xfrm>
                  <a:off x="1656"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01" name="Line 1680"/>
                <p:cNvSpPr>
                  <a:spLocks noChangeShapeType="1"/>
                </p:cNvSpPr>
                <p:nvPr/>
              </p:nvSpPr>
              <p:spPr bwMode="auto">
                <a:xfrm>
                  <a:off x="1712"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202" name="Line 1681"/>
                <p:cNvSpPr>
                  <a:spLocks noChangeShapeType="1"/>
                </p:cNvSpPr>
                <p:nvPr/>
              </p:nvSpPr>
              <p:spPr bwMode="auto">
                <a:xfrm>
                  <a:off x="1768"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89" name="Group 1682"/>
            <p:cNvGrpSpPr>
              <a:grpSpLocks/>
            </p:cNvGrpSpPr>
            <p:nvPr/>
          </p:nvGrpSpPr>
          <p:grpSpPr bwMode="auto">
            <a:xfrm>
              <a:off x="1968" y="2650"/>
              <a:ext cx="415" cy="56"/>
              <a:chOff x="1968" y="2650"/>
              <a:chExt cx="415" cy="56"/>
            </a:xfrm>
          </p:grpSpPr>
          <p:sp>
            <p:nvSpPr>
              <p:cNvPr id="56187" name="Freeform 1683"/>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6188" name="Group 1684"/>
              <p:cNvGrpSpPr>
                <a:grpSpLocks/>
              </p:cNvGrpSpPr>
              <p:nvPr/>
            </p:nvGrpSpPr>
            <p:grpSpPr bwMode="auto">
              <a:xfrm>
                <a:off x="1968" y="2674"/>
                <a:ext cx="295" cy="1"/>
                <a:chOff x="1968" y="2674"/>
                <a:chExt cx="295" cy="1"/>
              </a:xfrm>
            </p:grpSpPr>
            <p:sp>
              <p:nvSpPr>
                <p:cNvPr id="56189" name="Line 1685"/>
                <p:cNvSpPr>
                  <a:spLocks noChangeShapeType="1"/>
                </p:cNvSpPr>
                <p:nvPr/>
              </p:nvSpPr>
              <p:spPr bwMode="auto">
                <a:xfrm>
                  <a:off x="1968"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90" name="Line 1686"/>
                <p:cNvSpPr>
                  <a:spLocks noChangeShapeType="1"/>
                </p:cNvSpPr>
                <p:nvPr/>
              </p:nvSpPr>
              <p:spPr bwMode="auto">
                <a:xfrm>
                  <a:off x="2023"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91" name="Line 1687"/>
                <p:cNvSpPr>
                  <a:spLocks noChangeShapeType="1"/>
                </p:cNvSpPr>
                <p:nvPr/>
              </p:nvSpPr>
              <p:spPr bwMode="auto">
                <a:xfrm>
                  <a:off x="2079"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92" name="Line 1688"/>
                <p:cNvSpPr>
                  <a:spLocks noChangeShapeType="1"/>
                </p:cNvSpPr>
                <p:nvPr/>
              </p:nvSpPr>
              <p:spPr bwMode="auto">
                <a:xfrm>
                  <a:off x="2135"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93" name="Line 1689"/>
                <p:cNvSpPr>
                  <a:spLocks noChangeShapeType="1"/>
                </p:cNvSpPr>
                <p:nvPr/>
              </p:nvSpPr>
              <p:spPr bwMode="auto">
                <a:xfrm>
                  <a:off x="219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94" name="Line 1690"/>
                <p:cNvSpPr>
                  <a:spLocks noChangeShapeType="1"/>
                </p:cNvSpPr>
                <p:nvPr/>
              </p:nvSpPr>
              <p:spPr bwMode="auto">
                <a:xfrm>
                  <a:off x="2247"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90" name="Group 1691"/>
            <p:cNvGrpSpPr>
              <a:grpSpLocks/>
            </p:cNvGrpSpPr>
            <p:nvPr/>
          </p:nvGrpSpPr>
          <p:grpSpPr bwMode="auto">
            <a:xfrm>
              <a:off x="1489" y="2953"/>
              <a:ext cx="423" cy="56"/>
              <a:chOff x="1489" y="2953"/>
              <a:chExt cx="423" cy="56"/>
            </a:xfrm>
          </p:grpSpPr>
          <p:sp>
            <p:nvSpPr>
              <p:cNvPr id="56179" name="Freeform 1692"/>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chemeClr val="tx1"/>
              </a:solidFill>
              <a:ln w="9525">
                <a:solidFill>
                  <a:schemeClr val="tx1"/>
                </a:solidFill>
                <a:round/>
                <a:headEnd/>
                <a:tailEnd/>
              </a:ln>
            </p:spPr>
            <p:txBody>
              <a:bodyPr/>
              <a:lstStyle/>
              <a:p>
                <a:endParaRPr lang="en-US"/>
              </a:p>
            </p:txBody>
          </p:sp>
          <p:grpSp>
            <p:nvGrpSpPr>
              <p:cNvPr id="56180" name="Group 1693"/>
              <p:cNvGrpSpPr>
                <a:grpSpLocks/>
              </p:cNvGrpSpPr>
              <p:nvPr/>
            </p:nvGrpSpPr>
            <p:grpSpPr bwMode="auto">
              <a:xfrm>
                <a:off x="1489" y="2985"/>
                <a:ext cx="295" cy="1"/>
                <a:chOff x="1489" y="2985"/>
                <a:chExt cx="295" cy="1"/>
              </a:xfrm>
            </p:grpSpPr>
            <p:sp>
              <p:nvSpPr>
                <p:cNvPr id="56181" name="Line 1694"/>
                <p:cNvSpPr>
                  <a:spLocks noChangeShapeType="1"/>
                </p:cNvSpPr>
                <p:nvPr/>
              </p:nvSpPr>
              <p:spPr bwMode="auto">
                <a:xfrm>
                  <a:off x="1489"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82" name="Line 1695"/>
                <p:cNvSpPr>
                  <a:spLocks noChangeShapeType="1"/>
                </p:cNvSpPr>
                <p:nvPr/>
              </p:nvSpPr>
              <p:spPr bwMode="auto">
                <a:xfrm>
                  <a:off x="1544"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83" name="Line 1696"/>
                <p:cNvSpPr>
                  <a:spLocks noChangeShapeType="1"/>
                </p:cNvSpPr>
                <p:nvPr/>
              </p:nvSpPr>
              <p:spPr bwMode="auto">
                <a:xfrm>
                  <a:off x="1600"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84" name="Line 1697"/>
                <p:cNvSpPr>
                  <a:spLocks noChangeShapeType="1"/>
                </p:cNvSpPr>
                <p:nvPr/>
              </p:nvSpPr>
              <p:spPr bwMode="auto">
                <a:xfrm>
                  <a:off x="1656"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85" name="Line 1698"/>
                <p:cNvSpPr>
                  <a:spLocks noChangeShapeType="1"/>
                </p:cNvSpPr>
                <p:nvPr/>
              </p:nvSpPr>
              <p:spPr bwMode="auto">
                <a:xfrm>
                  <a:off x="1712"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86" name="Line 1699"/>
                <p:cNvSpPr>
                  <a:spLocks noChangeShapeType="1"/>
                </p:cNvSpPr>
                <p:nvPr/>
              </p:nvSpPr>
              <p:spPr bwMode="auto">
                <a:xfrm>
                  <a:off x="1768"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91" name="Group 1700"/>
            <p:cNvGrpSpPr>
              <a:grpSpLocks/>
            </p:cNvGrpSpPr>
            <p:nvPr/>
          </p:nvGrpSpPr>
          <p:grpSpPr bwMode="auto">
            <a:xfrm>
              <a:off x="1952" y="2953"/>
              <a:ext cx="415" cy="56"/>
              <a:chOff x="1952" y="2953"/>
              <a:chExt cx="415" cy="56"/>
            </a:xfrm>
          </p:grpSpPr>
          <p:sp>
            <p:nvSpPr>
              <p:cNvPr id="56171" name="Freeform 1701"/>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6172" name="Group 1702"/>
              <p:cNvGrpSpPr>
                <a:grpSpLocks/>
              </p:cNvGrpSpPr>
              <p:nvPr/>
            </p:nvGrpSpPr>
            <p:grpSpPr bwMode="auto">
              <a:xfrm>
                <a:off x="1952" y="2985"/>
                <a:ext cx="295" cy="1"/>
                <a:chOff x="1952" y="2985"/>
                <a:chExt cx="295" cy="1"/>
              </a:xfrm>
            </p:grpSpPr>
            <p:sp>
              <p:nvSpPr>
                <p:cNvPr id="56173" name="Line 1703"/>
                <p:cNvSpPr>
                  <a:spLocks noChangeShapeType="1"/>
                </p:cNvSpPr>
                <p:nvPr/>
              </p:nvSpPr>
              <p:spPr bwMode="auto">
                <a:xfrm>
                  <a:off x="1952"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74" name="Line 1704"/>
                <p:cNvSpPr>
                  <a:spLocks noChangeShapeType="1"/>
                </p:cNvSpPr>
                <p:nvPr/>
              </p:nvSpPr>
              <p:spPr bwMode="auto">
                <a:xfrm>
                  <a:off x="2008" y="2985"/>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75" name="Line 1705"/>
                <p:cNvSpPr>
                  <a:spLocks noChangeShapeType="1"/>
                </p:cNvSpPr>
                <p:nvPr/>
              </p:nvSpPr>
              <p:spPr bwMode="auto">
                <a:xfrm>
                  <a:off x="2063"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76" name="Line 1706"/>
                <p:cNvSpPr>
                  <a:spLocks noChangeShapeType="1"/>
                </p:cNvSpPr>
                <p:nvPr/>
              </p:nvSpPr>
              <p:spPr bwMode="auto">
                <a:xfrm>
                  <a:off x="2119"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77" name="Line 1707"/>
                <p:cNvSpPr>
                  <a:spLocks noChangeShapeType="1"/>
                </p:cNvSpPr>
                <p:nvPr/>
              </p:nvSpPr>
              <p:spPr bwMode="auto">
                <a:xfrm>
                  <a:off x="2175"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78" name="Line 1708"/>
                <p:cNvSpPr>
                  <a:spLocks noChangeShapeType="1"/>
                </p:cNvSpPr>
                <p:nvPr/>
              </p:nvSpPr>
              <p:spPr bwMode="auto">
                <a:xfrm>
                  <a:off x="2231"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92" name="Group 1709"/>
            <p:cNvGrpSpPr>
              <a:grpSpLocks/>
            </p:cNvGrpSpPr>
            <p:nvPr/>
          </p:nvGrpSpPr>
          <p:grpSpPr bwMode="auto">
            <a:xfrm>
              <a:off x="2415" y="2953"/>
              <a:ext cx="415" cy="56"/>
              <a:chOff x="2415" y="2953"/>
              <a:chExt cx="415" cy="56"/>
            </a:xfrm>
          </p:grpSpPr>
          <p:sp>
            <p:nvSpPr>
              <p:cNvPr id="56163" name="Freeform 1710"/>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6164" name="Group 1711"/>
              <p:cNvGrpSpPr>
                <a:grpSpLocks/>
              </p:cNvGrpSpPr>
              <p:nvPr/>
            </p:nvGrpSpPr>
            <p:grpSpPr bwMode="auto">
              <a:xfrm>
                <a:off x="2415" y="2985"/>
                <a:ext cx="295" cy="1"/>
                <a:chOff x="2415" y="2985"/>
                <a:chExt cx="295" cy="1"/>
              </a:xfrm>
            </p:grpSpPr>
            <p:sp>
              <p:nvSpPr>
                <p:cNvPr id="56165" name="Line 1712"/>
                <p:cNvSpPr>
                  <a:spLocks noChangeShapeType="1"/>
                </p:cNvSpPr>
                <p:nvPr/>
              </p:nvSpPr>
              <p:spPr bwMode="auto">
                <a:xfrm>
                  <a:off x="2415"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66" name="Line 1713"/>
                <p:cNvSpPr>
                  <a:spLocks noChangeShapeType="1"/>
                </p:cNvSpPr>
                <p:nvPr/>
              </p:nvSpPr>
              <p:spPr bwMode="auto">
                <a:xfrm>
                  <a:off x="2471"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67" name="Line 1714"/>
                <p:cNvSpPr>
                  <a:spLocks noChangeShapeType="1"/>
                </p:cNvSpPr>
                <p:nvPr/>
              </p:nvSpPr>
              <p:spPr bwMode="auto">
                <a:xfrm>
                  <a:off x="2526"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68" name="Line 1715"/>
                <p:cNvSpPr>
                  <a:spLocks noChangeShapeType="1"/>
                </p:cNvSpPr>
                <p:nvPr/>
              </p:nvSpPr>
              <p:spPr bwMode="auto">
                <a:xfrm>
                  <a:off x="2582"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69" name="Line 1716"/>
                <p:cNvSpPr>
                  <a:spLocks noChangeShapeType="1"/>
                </p:cNvSpPr>
                <p:nvPr/>
              </p:nvSpPr>
              <p:spPr bwMode="auto">
                <a:xfrm>
                  <a:off x="2638"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70" name="Line 1717"/>
                <p:cNvSpPr>
                  <a:spLocks noChangeShapeType="1"/>
                </p:cNvSpPr>
                <p:nvPr/>
              </p:nvSpPr>
              <p:spPr bwMode="auto">
                <a:xfrm>
                  <a:off x="2694"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93" name="Group 1718"/>
            <p:cNvGrpSpPr>
              <a:grpSpLocks/>
            </p:cNvGrpSpPr>
            <p:nvPr/>
          </p:nvGrpSpPr>
          <p:grpSpPr bwMode="auto">
            <a:xfrm>
              <a:off x="2838" y="1741"/>
              <a:ext cx="40" cy="1260"/>
              <a:chOff x="2838" y="1741"/>
              <a:chExt cx="40" cy="1260"/>
            </a:xfrm>
          </p:grpSpPr>
          <p:sp>
            <p:nvSpPr>
              <p:cNvPr id="56153" name="Oval 1719"/>
              <p:cNvSpPr>
                <a:spLocks noChangeArrowheads="1"/>
              </p:cNvSpPr>
              <p:nvPr/>
            </p:nvSpPr>
            <p:spPr bwMode="auto">
              <a:xfrm>
                <a:off x="2838" y="1741"/>
                <a:ext cx="40" cy="40"/>
              </a:xfrm>
              <a:prstGeom prst="ellipse">
                <a:avLst/>
              </a:prstGeom>
              <a:solidFill>
                <a:schemeClr val="tx1"/>
              </a:solidFill>
              <a:ln w="9525">
                <a:solidFill>
                  <a:schemeClr val="tx1"/>
                </a:solidFill>
                <a:round/>
                <a:headEnd/>
                <a:tailEnd/>
              </a:ln>
            </p:spPr>
            <p:txBody>
              <a:bodyPr/>
              <a:lstStyle/>
              <a:p>
                <a:endParaRPr lang="en-US"/>
              </a:p>
            </p:txBody>
          </p:sp>
          <p:sp>
            <p:nvSpPr>
              <p:cNvPr id="56154" name="Oval 1720"/>
              <p:cNvSpPr>
                <a:spLocks noChangeArrowheads="1"/>
              </p:cNvSpPr>
              <p:nvPr/>
            </p:nvSpPr>
            <p:spPr bwMode="auto">
              <a:xfrm>
                <a:off x="2838" y="1741"/>
                <a:ext cx="40" cy="40"/>
              </a:xfrm>
              <a:prstGeom prst="ellipse">
                <a:avLst/>
              </a:prstGeom>
              <a:solidFill>
                <a:schemeClr val="tx1"/>
              </a:solidFill>
              <a:ln w="25400">
                <a:solidFill>
                  <a:schemeClr val="tx1"/>
                </a:solidFill>
                <a:round/>
                <a:headEnd/>
                <a:tailEnd/>
              </a:ln>
            </p:spPr>
            <p:txBody>
              <a:bodyPr/>
              <a:lstStyle/>
              <a:p>
                <a:endParaRPr lang="en-US"/>
              </a:p>
            </p:txBody>
          </p:sp>
          <p:sp>
            <p:nvSpPr>
              <p:cNvPr id="56155" name="Oval 1721"/>
              <p:cNvSpPr>
                <a:spLocks noChangeArrowheads="1"/>
              </p:cNvSpPr>
              <p:nvPr/>
            </p:nvSpPr>
            <p:spPr bwMode="auto">
              <a:xfrm>
                <a:off x="2846" y="2044"/>
                <a:ext cx="32" cy="32"/>
              </a:xfrm>
              <a:prstGeom prst="ellipse">
                <a:avLst/>
              </a:prstGeom>
              <a:solidFill>
                <a:schemeClr val="tx1"/>
              </a:solidFill>
              <a:ln w="9525">
                <a:solidFill>
                  <a:schemeClr val="tx1"/>
                </a:solidFill>
                <a:round/>
                <a:headEnd/>
                <a:tailEnd/>
              </a:ln>
            </p:spPr>
            <p:txBody>
              <a:bodyPr/>
              <a:lstStyle/>
              <a:p>
                <a:endParaRPr lang="en-US"/>
              </a:p>
            </p:txBody>
          </p:sp>
          <p:sp>
            <p:nvSpPr>
              <p:cNvPr id="56156" name="Oval 1722"/>
              <p:cNvSpPr>
                <a:spLocks noChangeArrowheads="1"/>
              </p:cNvSpPr>
              <p:nvPr/>
            </p:nvSpPr>
            <p:spPr bwMode="auto">
              <a:xfrm>
                <a:off x="2846" y="2044"/>
                <a:ext cx="32" cy="32"/>
              </a:xfrm>
              <a:prstGeom prst="ellipse">
                <a:avLst/>
              </a:prstGeom>
              <a:solidFill>
                <a:schemeClr val="tx1"/>
              </a:solidFill>
              <a:ln w="25400">
                <a:solidFill>
                  <a:schemeClr val="tx1"/>
                </a:solidFill>
                <a:round/>
                <a:headEnd/>
                <a:tailEnd/>
              </a:ln>
            </p:spPr>
            <p:txBody>
              <a:bodyPr/>
              <a:lstStyle/>
              <a:p>
                <a:endParaRPr lang="en-US"/>
              </a:p>
            </p:txBody>
          </p:sp>
          <p:sp>
            <p:nvSpPr>
              <p:cNvPr id="56157" name="Oval 1723"/>
              <p:cNvSpPr>
                <a:spLocks noChangeArrowheads="1"/>
              </p:cNvSpPr>
              <p:nvPr/>
            </p:nvSpPr>
            <p:spPr bwMode="auto">
              <a:xfrm>
                <a:off x="2846" y="2355"/>
                <a:ext cx="32" cy="32"/>
              </a:xfrm>
              <a:prstGeom prst="ellipse">
                <a:avLst/>
              </a:prstGeom>
              <a:solidFill>
                <a:schemeClr val="tx1"/>
              </a:solidFill>
              <a:ln w="9525">
                <a:solidFill>
                  <a:schemeClr val="tx1"/>
                </a:solidFill>
                <a:round/>
                <a:headEnd/>
                <a:tailEnd/>
              </a:ln>
            </p:spPr>
            <p:txBody>
              <a:bodyPr/>
              <a:lstStyle/>
              <a:p>
                <a:endParaRPr lang="en-US"/>
              </a:p>
            </p:txBody>
          </p:sp>
          <p:sp>
            <p:nvSpPr>
              <p:cNvPr id="56158" name="Oval 1724"/>
              <p:cNvSpPr>
                <a:spLocks noChangeArrowheads="1"/>
              </p:cNvSpPr>
              <p:nvPr/>
            </p:nvSpPr>
            <p:spPr bwMode="auto">
              <a:xfrm>
                <a:off x="2846"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6159" name="Oval 1725"/>
              <p:cNvSpPr>
                <a:spLocks noChangeArrowheads="1"/>
              </p:cNvSpPr>
              <p:nvPr/>
            </p:nvSpPr>
            <p:spPr bwMode="auto">
              <a:xfrm>
                <a:off x="2838" y="2658"/>
                <a:ext cx="40" cy="32"/>
              </a:xfrm>
              <a:prstGeom prst="ellipse">
                <a:avLst/>
              </a:prstGeom>
              <a:solidFill>
                <a:schemeClr val="tx1"/>
              </a:solidFill>
              <a:ln w="9525">
                <a:solidFill>
                  <a:schemeClr val="tx1"/>
                </a:solidFill>
                <a:round/>
                <a:headEnd/>
                <a:tailEnd/>
              </a:ln>
            </p:spPr>
            <p:txBody>
              <a:bodyPr/>
              <a:lstStyle/>
              <a:p>
                <a:endParaRPr lang="en-US"/>
              </a:p>
            </p:txBody>
          </p:sp>
          <p:sp>
            <p:nvSpPr>
              <p:cNvPr id="56160" name="Oval 1726"/>
              <p:cNvSpPr>
                <a:spLocks noChangeArrowheads="1"/>
              </p:cNvSpPr>
              <p:nvPr/>
            </p:nvSpPr>
            <p:spPr bwMode="auto">
              <a:xfrm>
                <a:off x="2838" y="2658"/>
                <a:ext cx="40" cy="32"/>
              </a:xfrm>
              <a:prstGeom prst="ellipse">
                <a:avLst/>
              </a:prstGeom>
              <a:solidFill>
                <a:schemeClr val="tx1"/>
              </a:solidFill>
              <a:ln w="25400">
                <a:solidFill>
                  <a:schemeClr val="tx1"/>
                </a:solidFill>
                <a:round/>
                <a:headEnd/>
                <a:tailEnd/>
              </a:ln>
            </p:spPr>
            <p:txBody>
              <a:bodyPr/>
              <a:lstStyle/>
              <a:p>
                <a:endParaRPr lang="en-US"/>
              </a:p>
            </p:txBody>
          </p:sp>
          <p:sp>
            <p:nvSpPr>
              <p:cNvPr id="56161" name="Oval 1727"/>
              <p:cNvSpPr>
                <a:spLocks noChangeArrowheads="1"/>
              </p:cNvSpPr>
              <p:nvPr/>
            </p:nvSpPr>
            <p:spPr bwMode="auto">
              <a:xfrm>
                <a:off x="2838" y="2969"/>
                <a:ext cx="32" cy="32"/>
              </a:xfrm>
              <a:prstGeom prst="ellipse">
                <a:avLst/>
              </a:prstGeom>
              <a:solidFill>
                <a:schemeClr val="tx1"/>
              </a:solidFill>
              <a:ln w="9525">
                <a:solidFill>
                  <a:schemeClr val="tx1"/>
                </a:solidFill>
                <a:round/>
                <a:headEnd/>
                <a:tailEnd/>
              </a:ln>
            </p:spPr>
            <p:txBody>
              <a:bodyPr/>
              <a:lstStyle/>
              <a:p>
                <a:endParaRPr lang="en-US"/>
              </a:p>
            </p:txBody>
          </p:sp>
          <p:sp>
            <p:nvSpPr>
              <p:cNvPr id="56162" name="Oval 1728"/>
              <p:cNvSpPr>
                <a:spLocks noChangeArrowheads="1"/>
              </p:cNvSpPr>
              <p:nvPr/>
            </p:nvSpPr>
            <p:spPr bwMode="auto">
              <a:xfrm>
                <a:off x="2838" y="2969"/>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5394" name="Group 1729"/>
            <p:cNvGrpSpPr>
              <a:grpSpLocks/>
            </p:cNvGrpSpPr>
            <p:nvPr/>
          </p:nvGrpSpPr>
          <p:grpSpPr bwMode="auto">
            <a:xfrm>
              <a:off x="1912" y="3272"/>
              <a:ext cx="32" cy="335"/>
              <a:chOff x="1912" y="3272"/>
              <a:chExt cx="32" cy="335"/>
            </a:xfrm>
          </p:grpSpPr>
          <p:sp>
            <p:nvSpPr>
              <p:cNvPr id="56149" name="Oval 1730"/>
              <p:cNvSpPr>
                <a:spLocks noChangeArrowheads="1"/>
              </p:cNvSpPr>
              <p:nvPr/>
            </p:nvSpPr>
            <p:spPr bwMode="auto">
              <a:xfrm>
                <a:off x="1912" y="3272"/>
                <a:ext cx="32" cy="32"/>
              </a:xfrm>
              <a:prstGeom prst="ellipse">
                <a:avLst/>
              </a:prstGeom>
              <a:solidFill>
                <a:schemeClr val="tx1"/>
              </a:solidFill>
              <a:ln w="9525">
                <a:solidFill>
                  <a:schemeClr val="tx1"/>
                </a:solidFill>
                <a:round/>
                <a:headEnd/>
                <a:tailEnd/>
              </a:ln>
            </p:spPr>
            <p:txBody>
              <a:bodyPr/>
              <a:lstStyle/>
              <a:p>
                <a:endParaRPr lang="en-US"/>
              </a:p>
            </p:txBody>
          </p:sp>
          <p:sp>
            <p:nvSpPr>
              <p:cNvPr id="56150" name="Oval 1731"/>
              <p:cNvSpPr>
                <a:spLocks noChangeArrowheads="1"/>
              </p:cNvSpPr>
              <p:nvPr/>
            </p:nvSpPr>
            <p:spPr bwMode="auto">
              <a:xfrm>
                <a:off x="1912" y="3272"/>
                <a:ext cx="32" cy="32"/>
              </a:xfrm>
              <a:prstGeom prst="ellipse">
                <a:avLst/>
              </a:prstGeom>
              <a:solidFill>
                <a:schemeClr val="tx1"/>
              </a:solidFill>
              <a:ln w="25400">
                <a:solidFill>
                  <a:schemeClr val="tx1"/>
                </a:solidFill>
                <a:round/>
                <a:headEnd/>
                <a:tailEnd/>
              </a:ln>
            </p:spPr>
            <p:txBody>
              <a:bodyPr/>
              <a:lstStyle/>
              <a:p>
                <a:endParaRPr lang="en-US"/>
              </a:p>
            </p:txBody>
          </p:sp>
          <p:sp>
            <p:nvSpPr>
              <p:cNvPr id="56151" name="Oval 1732"/>
              <p:cNvSpPr>
                <a:spLocks noChangeArrowheads="1"/>
              </p:cNvSpPr>
              <p:nvPr/>
            </p:nvSpPr>
            <p:spPr bwMode="auto">
              <a:xfrm>
                <a:off x="1912" y="3575"/>
                <a:ext cx="32" cy="32"/>
              </a:xfrm>
              <a:prstGeom prst="ellipse">
                <a:avLst/>
              </a:prstGeom>
              <a:solidFill>
                <a:schemeClr val="tx1"/>
              </a:solidFill>
              <a:ln w="9525">
                <a:solidFill>
                  <a:schemeClr val="tx1"/>
                </a:solidFill>
                <a:round/>
                <a:headEnd/>
                <a:tailEnd/>
              </a:ln>
            </p:spPr>
            <p:txBody>
              <a:bodyPr/>
              <a:lstStyle/>
              <a:p>
                <a:endParaRPr lang="en-US"/>
              </a:p>
            </p:txBody>
          </p:sp>
          <p:sp>
            <p:nvSpPr>
              <p:cNvPr id="56152" name="Oval 1733"/>
              <p:cNvSpPr>
                <a:spLocks noChangeArrowheads="1"/>
              </p:cNvSpPr>
              <p:nvPr/>
            </p:nvSpPr>
            <p:spPr bwMode="auto">
              <a:xfrm>
                <a:off x="1912" y="3575"/>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5395" name="Group 1734"/>
            <p:cNvGrpSpPr>
              <a:grpSpLocks/>
            </p:cNvGrpSpPr>
            <p:nvPr/>
          </p:nvGrpSpPr>
          <p:grpSpPr bwMode="auto">
            <a:xfrm>
              <a:off x="1449" y="3272"/>
              <a:ext cx="40" cy="335"/>
              <a:chOff x="1449" y="3272"/>
              <a:chExt cx="40" cy="335"/>
            </a:xfrm>
          </p:grpSpPr>
          <p:sp>
            <p:nvSpPr>
              <p:cNvPr id="56145" name="Oval 1735"/>
              <p:cNvSpPr>
                <a:spLocks noChangeArrowheads="1"/>
              </p:cNvSpPr>
              <p:nvPr/>
            </p:nvSpPr>
            <p:spPr bwMode="auto">
              <a:xfrm>
                <a:off x="1449" y="3272"/>
                <a:ext cx="40" cy="32"/>
              </a:xfrm>
              <a:prstGeom prst="ellipse">
                <a:avLst/>
              </a:prstGeom>
              <a:solidFill>
                <a:schemeClr val="tx1"/>
              </a:solidFill>
              <a:ln w="9525">
                <a:solidFill>
                  <a:schemeClr val="tx1"/>
                </a:solidFill>
                <a:round/>
                <a:headEnd/>
                <a:tailEnd/>
              </a:ln>
            </p:spPr>
            <p:txBody>
              <a:bodyPr/>
              <a:lstStyle/>
              <a:p>
                <a:endParaRPr lang="en-US"/>
              </a:p>
            </p:txBody>
          </p:sp>
          <p:sp>
            <p:nvSpPr>
              <p:cNvPr id="56146" name="Oval 1736"/>
              <p:cNvSpPr>
                <a:spLocks noChangeArrowheads="1"/>
              </p:cNvSpPr>
              <p:nvPr/>
            </p:nvSpPr>
            <p:spPr bwMode="auto">
              <a:xfrm>
                <a:off x="1449" y="3272"/>
                <a:ext cx="40" cy="32"/>
              </a:xfrm>
              <a:prstGeom prst="ellipse">
                <a:avLst/>
              </a:prstGeom>
              <a:solidFill>
                <a:schemeClr val="tx1"/>
              </a:solidFill>
              <a:ln w="25400">
                <a:solidFill>
                  <a:schemeClr val="tx1"/>
                </a:solidFill>
                <a:round/>
                <a:headEnd/>
                <a:tailEnd/>
              </a:ln>
            </p:spPr>
            <p:txBody>
              <a:bodyPr/>
              <a:lstStyle/>
              <a:p>
                <a:endParaRPr lang="en-US"/>
              </a:p>
            </p:txBody>
          </p:sp>
          <p:sp>
            <p:nvSpPr>
              <p:cNvPr id="56147" name="Oval 1737"/>
              <p:cNvSpPr>
                <a:spLocks noChangeArrowheads="1"/>
              </p:cNvSpPr>
              <p:nvPr/>
            </p:nvSpPr>
            <p:spPr bwMode="auto">
              <a:xfrm>
                <a:off x="1449" y="3575"/>
                <a:ext cx="40" cy="32"/>
              </a:xfrm>
              <a:prstGeom prst="ellipse">
                <a:avLst/>
              </a:prstGeom>
              <a:solidFill>
                <a:schemeClr val="tx1"/>
              </a:solidFill>
              <a:ln w="9525">
                <a:solidFill>
                  <a:schemeClr val="tx1"/>
                </a:solidFill>
                <a:round/>
                <a:headEnd/>
                <a:tailEnd/>
              </a:ln>
            </p:spPr>
            <p:txBody>
              <a:bodyPr/>
              <a:lstStyle/>
              <a:p>
                <a:endParaRPr lang="en-US"/>
              </a:p>
            </p:txBody>
          </p:sp>
          <p:sp>
            <p:nvSpPr>
              <p:cNvPr id="56148" name="Oval 1738"/>
              <p:cNvSpPr>
                <a:spLocks noChangeArrowheads="1"/>
              </p:cNvSpPr>
              <p:nvPr/>
            </p:nvSpPr>
            <p:spPr bwMode="auto">
              <a:xfrm>
                <a:off x="1449" y="3575"/>
                <a:ext cx="40" cy="32"/>
              </a:xfrm>
              <a:prstGeom prst="ellipse">
                <a:avLst/>
              </a:prstGeom>
              <a:solidFill>
                <a:schemeClr val="tx1"/>
              </a:solidFill>
              <a:ln w="25400">
                <a:solidFill>
                  <a:schemeClr val="tx1"/>
                </a:solidFill>
                <a:round/>
                <a:headEnd/>
                <a:tailEnd/>
              </a:ln>
            </p:spPr>
            <p:txBody>
              <a:bodyPr/>
              <a:lstStyle/>
              <a:p>
                <a:endParaRPr lang="en-US"/>
              </a:p>
            </p:txBody>
          </p:sp>
        </p:grpSp>
        <p:grpSp>
          <p:nvGrpSpPr>
            <p:cNvPr id="55396" name="Group 1739"/>
            <p:cNvGrpSpPr>
              <a:grpSpLocks/>
            </p:cNvGrpSpPr>
            <p:nvPr/>
          </p:nvGrpSpPr>
          <p:grpSpPr bwMode="auto">
            <a:xfrm>
              <a:off x="2367" y="3272"/>
              <a:ext cx="32" cy="335"/>
              <a:chOff x="2367" y="3272"/>
              <a:chExt cx="32" cy="335"/>
            </a:xfrm>
          </p:grpSpPr>
          <p:sp>
            <p:nvSpPr>
              <p:cNvPr id="56141" name="Oval 1740"/>
              <p:cNvSpPr>
                <a:spLocks noChangeArrowheads="1"/>
              </p:cNvSpPr>
              <p:nvPr/>
            </p:nvSpPr>
            <p:spPr bwMode="auto">
              <a:xfrm>
                <a:off x="2367" y="3272"/>
                <a:ext cx="32" cy="32"/>
              </a:xfrm>
              <a:prstGeom prst="ellipse">
                <a:avLst/>
              </a:prstGeom>
              <a:solidFill>
                <a:schemeClr val="tx1"/>
              </a:solidFill>
              <a:ln w="9525">
                <a:solidFill>
                  <a:schemeClr val="tx1"/>
                </a:solidFill>
                <a:round/>
                <a:headEnd/>
                <a:tailEnd/>
              </a:ln>
            </p:spPr>
            <p:txBody>
              <a:bodyPr/>
              <a:lstStyle/>
              <a:p>
                <a:endParaRPr lang="en-US"/>
              </a:p>
            </p:txBody>
          </p:sp>
          <p:sp>
            <p:nvSpPr>
              <p:cNvPr id="56142" name="Oval 1741"/>
              <p:cNvSpPr>
                <a:spLocks noChangeArrowheads="1"/>
              </p:cNvSpPr>
              <p:nvPr/>
            </p:nvSpPr>
            <p:spPr bwMode="auto">
              <a:xfrm>
                <a:off x="2367" y="3272"/>
                <a:ext cx="32" cy="32"/>
              </a:xfrm>
              <a:prstGeom prst="ellipse">
                <a:avLst/>
              </a:prstGeom>
              <a:solidFill>
                <a:schemeClr val="tx1"/>
              </a:solidFill>
              <a:ln w="25400">
                <a:solidFill>
                  <a:schemeClr val="tx1"/>
                </a:solidFill>
                <a:round/>
                <a:headEnd/>
                <a:tailEnd/>
              </a:ln>
            </p:spPr>
            <p:txBody>
              <a:bodyPr/>
              <a:lstStyle/>
              <a:p>
                <a:endParaRPr lang="en-US"/>
              </a:p>
            </p:txBody>
          </p:sp>
          <p:sp>
            <p:nvSpPr>
              <p:cNvPr id="56143" name="Oval 1742"/>
              <p:cNvSpPr>
                <a:spLocks noChangeArrowheads="1"/>
              </p:cNvSpPr>
              <p:nvPr/>
            </p:nvSpPr>
            <p:spPr bwMode="auto">
              <a:xfrm>
                <a:off x="2367" y="3575"/>
                <a:ext cx="32" cy="32"/>
              </a:xfrm>
              <a:prstGeom prst="ellipse">
                <a:avLst/>
              </a:prstGeom>
              <a:solidFill>
                <a:schemeClr val="tx1"/>
              </a:solidFill>
              <a:ln w="9525">
                <a:solidFill>
                  <a:schemeClr val="tx1"/>
                </a:solidFill>
                <a:round/>
                <a:headEnd/>
                <a:tailEnd/>
              </a:ln>
            </p:spPr>
            <p:txBody>
              <a:bodyPr/>
              <a:lstStyle/>
              <a:p>
                <a:endParaRPr lang="en-US"/>
              </a:p>
            </p:txBody>
          </p:sp>
          <p:sp>
            <p:nvSpPr>
              <p:cNvPr id="56144" name="Oval 1743"/>
              <p:cNvSpPr>
                <a:spLocks noChangeArrowheads="1"/>
              </p:cNvSpPr>
              <p:nvPr/>
            </p:nvSpPr>
            <p:spPr bwMode="auto">
              <a:xfrm>
                <a:off x="2367" y="3575"/>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5397" name="Group 1744"/>
            <p:cNvGrpSpPr>
              <a:grpSpLocks/>
            </p:cNvGrpSpPr>
            <p:nvPr/>
          </p:nvGrpSpPr>
          <p:grpSpPr bwMode="auto">
            <a:xfrm>
              <a:off x="2822" y="3272"/>
              <a:ext cx="40" cy="335"/>
              <a:chOff x="2822" y="3272"/>
              <a:chExt cx="40" cy="335"/>
            </a:xfrm>
          </p:grpSpPr>
          <p:sp>
            <p:nvSpPr>
              <p:cNvPr id="56137" name="Oval 1745"/>
              <p:cNvSpPr>
                <a:spLocks noChangeArrowheads="1"/>
              </p:cNvSpPr>
              <p:nvPr/>
            </p:nvSpPr>
            <p:spPr bwMode="auto">
              <a:xfrm>
                <a:off x="2822" y="3272"/>
                <a:ext cx="40" cy="32"/>
              </a:xfrm>
              <a:prstGeom prst="ellipse">
                <a:avLst/>
              </a:prstGeom>
              <a:solidFill>
                <a:schemeClr val="tx1"/>
              </a:solidFill>
              <a:ln w="9525">
                <a:solidFill>
                  <a:schemeClr val="tx1"/>
                </a:solidFill>
                <a:round/>
                <a:headEnd/>
                <a:tailEnd/>
              </a:ln>
            </p:spPr>
            <p:txBody>
              <a:bodyPr/>
              <a:lstStyle/>
              <a:p>
                <a:endParaRPr lang="en-US"/>
              </a:p>
            </p:txBody>
          </p:sp>
          <p:sp>
            <p:nvSpPr>
              <p:cNvPr id="56138" name="Oval 1746"/>
              <p:cNvSpPr>
                <a:spLocks noChangeArrowheads="1"/>
              </p:cNvSpPr>
              <p:nvPr/>
            </p:nvSpPr>
            <p:spPr bwMode="auto">
              <a:xfrm>
                <a:off x="2822" y="3272"/>
                <a:ext cx="40" cy="32"/>
              </a:xfrm>
              <a:prstGeom prst="ellipse">
                <a:avLst/>
              </a:prstGeom>
              <a:solidFill>
                <a:schemeClr val="tx1"/>
              </a:solidFill>
              <a:ln w="25400">
                <a:solidFill>
                  <a:schemeClr val="tx1"/>
                </a:solidFill>
                <a:round/>
                <a:headEnd/>
                <a:tailEnd/>
              </a:ln>
            </p:spPr>
            <p:txBody>
              <a:bodyPr/>
              <a:lstStyle/>
              <a:p>
                <a:endParaRPr lang="en-US"/>
              </a:p>
            </p:txBody>
          </p:sp>
          <p:sp>
            <p:nvSpPr>
              <p:cNvPr id="56139" name="Oval 1747"/>
              <p:cNvSpPr>
                <a:spLocks noChangeArrowheads="1"/>
              </p:cNvSpPr>
              <p:nvPr/>
            </p:nvSpPr>
            <p:spPr bwMode="auto">
              <a:xfrm>
                <a:off x="2822" y="3575"/>
                <a:ext cx="40" cy="32"/>
              </a:xfrm>
              <a:prstGeom prst="ellipse">
                <a:avLst/>
              </a:prstGeom>
              <a:solidFill>
                <a:schemeClr val="tx1"/>
              </a:solidFill>
              <a:ln w="9525">
                <a:solidFill>
                  <a:schemeClr val="tx1"/>
                </a:solidFill>
                <a:round/>
                <a:headEnd/>
                <a:tailEnd/>
              </a:ln>
            </p:spPr>
            <p:txBody>
              <a:bodyPr/>
              <a:lstStyle/>
              <a:p>
                <a:endParaRPr lang="en-US"/>
              </a:p>
            </p:txBody>
          </p:sp>
          <p:sp>
            <p:nvSpPr>
              <p:cNvPr id="56140" name="Oval 1748"/>
              <p:cNvSpPr>
                <a:spLocks noChangeArrowheads="1"/>
              </p:cNvSpPr>
              <p:nvPr/>
            </p:nvSpPr>
            <p:spPr bwMode="auto">
              <a:xfrm>
                <a:off x="2822" y="3575"/>
                <a:ext cx="40" cy="32"/>
              </a:xfrm>
              <a:prstGeom prst="ellipse">
                <a:avLst/>
              </a:prstGeom>
              <a:solidFill>
                <a:schemeClr val="tx1"/>
              </a:solidFill>
              <a:ln w="25400">
                <a:solidFill>
                  <a:schemeClr val="tx1"/>
                </a:solidFill>
                <a:round/>
                <a:headEnd/>
                <a:tailEnd/>
              </a:ln>
            </p:spPr>
            <p:txBody>
              <a:bodyPr/>
              <a:lstStyle/>
              <a:p>
                <a:endParaRPr lang="en-US"/>
              </a:p>
            </p:txBody>
          </p:sp>
        </p:grpSp>
        <p:grpSp>
          <p:nvGrpSpPr>
            <p:cNvPr id="55398" name="Group 1749"/>
            <p:cNvGrpSpPr>
              <a:grpSpLocks/>
            </p:cNvGrpSpPr>
            <p:nvPr/>
          </p:nvGrpSpPr>
          <p:grpSpPr bwMode="auto">
            <a:xfrm>
              <a:off x="2415" y="2650"/>
              <a:ext cx="415" cy="56"/>
              <a:chOff x="2415" y="2650"/>
              <a:chExt cx="415" cy="56"/>
            </a:xfrm>
          </p:grpSpPr>
          <p:sp>
            <p:nvSpPr>
              <p:cNvPr id="56129" name="Freeform 1750"/>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6130" name="Group 1751"/>
              <p:cNvGrpSpPr>
                <a:grpSpLocks/>
              </p:cNvGrpSpPr>
              <p:nvPr/>
            </p:nvGrpSpPr>
            <p:grpSpPr bwMode="auto">
              <a:xfrm>
                <a:off x="2415" y="2674"/>
                <a:ext cx="295" cy="1"/>
                <a:chOff x="2415" y="2674"/>
                <a:chExt cx="295" cy="1"/>
              </a:xfrm>
            </p:grpSpPr>
            <p:sp>
              <p:nvSpPr>
                <p:cNvPr id="56131" name="Line 1752"/>
                <p:cNvSpPr>
                  <a:spLocks noChangeShapeType="1"/>
                </p:cNvSpPr>
                <p:nvPr/>
              </p:nvSpPr>
              <p:spPr bwMode="auto">
                <a:xfrm>
                  <a:off x="2415"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32" name="Line 1753"/>
                <p:cNvSpPr>
                  <a:spLocks noChangeShapeType="1"/>
                </p:cNvSpPr>
                <p:nvPr/>
              </p:nvSpPr>
              <p:spPr bwMode="auto">
                <a:xfrm>
                  <a:off x="247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33" name="Line 1754"/>
                <p:cNvSpPr>
                  <a:spLocks noChangeShapeType="1"/>
                </p:cNvSpPr>
                <p:nvPr/>
              </p:nvSpPr>
              <p:spPr bwMode="auto">
                <a:xfrm>
                  <a:off x="2526"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34" name="Line 1755"/>
                <p:cNvSpPr>
                  <a:spLocks noChangeShapeType="1"/>
                </p:cNvSpPr>
                <p:nvPr/>
              </p:nvSpPr>
              <p:spPr bwMode="auto">
                <a:xfrm>
                  <a:off x="2582"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35" name="Line 1756"/>
                <p:cNvSpPr>
                  <a:spLocks noChangeShapeType="1"/>
                </p:cNvSpPr>
                <p:nvPr/>
              </p:nvSpPr>
              <p:spPr bwMode="auto">
                <a:xfrm>
                  <a:off x="2638"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36" name="Line 1757"/>
                <p:cNvSpPr>
                  <a:spLocks noChangeShapeType="1"/>
                </p:cNvSpPr>
                <p:nvPr/>
              </p:nvSpPr>
              <p:spPr bwMode="auto">
                <a:xfrm>
                  <a:off x="2694"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399" name="Group 1758"/>
            <p:cNvGrpSpPr>
              <a:grpSpLocks/>
            </p:cNvGrpSpPr>
            <p:nvPr/>
          </p:nvGrpSpPr>
          <p:grpSpPr bwMode="auto">
            <a:xfrm>
              <a:off x="2415" y="1733"/>
              <a:ext cx="415" cy="56"/>
              <a:chOff x="2415" y="1733"/>
              <a:chExt cx="415" cy="56"/>
            </a:xfrm>
          </p:grpSpPr>
          <p:sp>
            <p:nvSpPr>
              <p:cNvPr id="56121" name="Freeform 1759"/>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6122" name="Group 1760"/>
              <p:cNvGrpSpPr>
                <a:grpSpLocks/>
              </p:cNvGrpSpPr>
              <p:nvPr/>
            </p:nvGrpSpPr>
            <p:grpSpPr bwMode="auto">
              <a:xfrm>
                <a:off x="2415" y="1757"/>
                <a:ext cx="295" cy="1"/>
                <a:chOff x="2415" y="1757"/>
                <a:chExt cx="295" cy="1"/>
              </a:xfrm>
            </p:grpSpPr>
            <p:sp>
              <p:nvSpPr>
                <p:cNvPr id="56123" name="Line 1761"/>
                <p:cNvSpPr>
                  <a:spLocks noChangeShapeType="1"/>
                </p:cNvSpPr>
                <p:nvPr/>
              </p:nvSpPr>
              <p:spPr bwMode="auto">
                <a:xfrm>
                  <a:off x="2415"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24" name="Line 1762"/>
                <p:cNvSpPr>
                  <a:spLocks noChangeShapeType="1"/>
                </p:cNvSpPr>
                <p:nvPr/>
              </p:nvSpPr>
              <p:spPr bwMode="auto">
                <a:xfrm>
                  <a:off x="2471"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25" name="Line 1763"/>
                <p:cNvSpPr>
                  <a:spLocks noChangeShapeType="1"/>
                </p:cNvSpPr>
                <p:nvPr/>
              </p:nvSpPr>
              <p:spPr bwMode="auto">
                <a:xfrm>
                  <a:off x="2526"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26" name="Line 1764"/>
                <p:cNvSpPr>
                  <a:spLocks noChangeShapeType="1"/>
                </p:cNvSpPr>
                <p:nvPr/>
              </p:nvSpPr>
              <p:spPr bwMode="auto">
                <a:xfrm>
                  <a:off x="2582"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27" name="Line 1765"/>
                <p:cNvSpPr>
                  <a:spLocks noChangeShapeType="1"/>
                </p:cNvSpPr>
                <p:nvPr/>
              </p:nvSpPr>
              <p:spPr bwMode="auto">
                <a:xfrm>
                  <a:off x="2638"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28" name="Line 1766"/>
                <p:cNvSpPr>
                  <a:spLocks noChangeShapeType="1"/>
                </p:cNvSpPr>
                <p:nvPr/>
              </p:nvSpPr>
              <p:spPr bwMode="auto">
                <a:xfrm>
                  <a:off x="2694"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00" name="Group 1767"/>
            <p:cNvGrpSpPr>
              <a:grpSpLocks/>
            </p:cNvGrpSpPr>
            <p:nvPr/>
          </p:nvGrpSpPr>
          <p:grpSpPr bwMode="auto">
            <a:xfrm>
              <a:off x="1489" y="3264"/>
              <a:ext cx="423" cy="56"/>
              <a:chOff x="1489" y="3264"/>
              <a:chExt cx="423" cy="56"/>
            </a:xfrm>
          </p:grpSpPr>
          <p:sp>
            <p:nvSpPr>
              <p:cNvPr id="56113" name="Freeform 1768"/>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tx1"/>
              </a:solidFill>
              <a:ln w="9525">
                <a:solidFill>
                  <a:schemeClr val="tx1"/>
                </a:solidFill>
                <a:round/>
                <a:headEnd/>
                <a:tailEnd/>
              </a:ln>
            </p:spPr>
            <p:txBody>
              <a:bodyPr/>
              <a:lstStyle/>
              <a:p>
                <a:endParaRPr lang="en-US"/>
              </a:p>
            </p:txBody>
          </p:sp>
          <p:grpSp>
            <p:nvGrpSpPr>
              <p:cNvPr id="56114" name="Group 1769"/>
              <p:cNvGrpSpPr>
                <a:grpSpLocks/>
              </p:cNvGrpSpPr>
              <p:nvPr/>
            </p:nvGrpSpPr>
            <p:grpSpPr bwMode="auto">
              <a:xfrm>
                <a:off x="1489" y="3288"/>
                <a:ext cx="295" cy="1"/>
                <a:chOff x="1489" y="3288"/>
                <a:chExt cx="295" cy="1"/>
              </a:xfrm>
            </p:grpSpPr>
            <p:sp>
              <p:nvSpPr>
                <p:cNvPr id="56115" name="Line 1770"/>
                <p:cNvSpPr>
                  <a:spLocks noChangeShapeType="1"/>
                </p:cNvSpPr>
                <p:nvPr/>
              </p:nvSpPr>
              <p:spPr bwMode="auto">
                <a:xfrm>
                  <a:off x="1489"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16" name="Line 1771"/>
                <p:cNvSpPr>
                  <a:spLocks noChangeShapeType="1"/>
                </p:cNvSpPr>
                <p:nvPr/>
              </p:nvSpPr>
              <p:spPr bwMode="auto">
                <a:xfrm>
                  <a:off x="1544"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17" name="Line 1772"/>
                <p:cNvSpPr>
                  <a:spLocks noChangeShapeType="1"/>
                </p:cNvSpPr>
                <p:nvPr/>
              </p:nvSpPr>
              <p:spPr bwMode="auto">
                <a:xfrm>
                  <a:off x="1600"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18" name="Line 1773"/>
                <p:cNvSpPr>
                  <a:spLocks noChangeShapeType="1"/>
                </p:cNvSpPr>
                <p:nvPr/>
              </p:nvSpPr>
              <p:spPr bwMode="auto">
                <a:xfrm>
                  <a:off x="1656"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19" name="Line 1774"/>
                <p:cNvSpPr>
                  <a:spLocks noChangeShapeType="1"/>
                </p:cNvSpPr>
                <p:nvPr/>
              </p:nvSpPr>
              <p:spPr bwMode="auto">
                <a:xfrm>
                  <a:off x="1712"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20" name="Line 1775"/>
                <p:cNvSpPr>
                  <a:spLocks noChangeShapeType="1"/>
                </p:cNvSpPr>
                <p:nvPr/>
              </p:nvSpPr>
              <p:spPr bwMode="auto">
                <a:xfrm>
                  <a:off x="1768" y="328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01" name="Group 1776"/>
            <p:cNvGrpSpPr>
              <a:grpSpLocks/>
            </p:cNvGrpSpPr>
            <p:nvPr/>
          </p:nvGrpSpPr>
          <p:grpSpPr bwMode="auto">
            <a:xfrm>
              <a:off x="1944" y="3256"/>
              <a:ext cx="423" cy="56"/>
              <a:chOff x="1944" y="3256"/>
              <a:chExt cx="423" cy="56"/>
            </a:xfrm>
          </p:grpSpPr>
          <p:sp>
            <p:nvSpPr>
              <p:cNvPr id="56105" name="Freeform 1777"/>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6106" name="Group 1778"/>
              <p:cNvGrpSpPr>
                <a:grpSpLocks/>
              </p:cNvGrpSpPr>
              <p:nvPr/>
            </p:nvGrpSpPr>
            <p:grpSpPr bwMode="auto">
              <a:xfrm>
                <a:off x="1944" y="3288"/>
                <a:ext cx="303" cy="1"/>
                <a:chOff x="1944" y="3288"/>
                <a:chExt cx="303" cy="1"/>
              </a:xfrm>
            </p:grpSpPr>
            <p:sp>
              <p:nvSpPr>
                <p:cNvPr id="56107" name="Line 1779"/>
                <p:cNvSpPr>
                  <a:spLocks noChangeShapeType="1"/>
                </p:cNvSpPr>
                <p:nvPr/>
              </p:nvSpPr>
              <p:spPr bwMode="auto">
                <a:xfrm>
                  <a:off x="1944"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08" name="Line 1780"/>
                <p:cNvSpPr>
                  <a:spLocks noChangeShapeType="1"/>
                </p:cNvSpPr>
                <p:nvPr/>
              </p:nvSpPr>
              <p:spPr bwMode="auto">
                <a:xfrm>
                  <a:off x="2000" y="328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09" name="Line 1781"/>
                <p:cNvSpPr>
                  <a:spLocks noChangeShapeType="1"/>
                </p:cNvSpPr>
                <p:nvPr/>
              </p:nvSpPr>
              <p:spPr bwMode="auto">
                <a:xfrm>
                  <a:off x="2055"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10" name="Line 1782"/>
                <p:cNvSpPr>
                  <a:spLocks noChangeShapeType="1"/>
                </p:cNvSpPr>
                <p:nvPr/>
              </p:nvSpPr>
              <p:spPr bwMode="auto">
                <a:xfrm>
                  <a:off x="2111"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11" name="Line 1783"/>
                <p:cNvSpPr>
                  <a:spLocks noChangeShapeType="1"/>
                </p:cNvSpPr>
                <p:nvPr/>
              </p:nvSpPr>
              <p:spPr bwMode="auto">
                <a:xfrm>
                  <a:off x="2167"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12" name="Line 1784"/>
                <p:cNvSpPr>
                  <a:spLocks noChangeShapeType="1"/>
                </p:cNvSpPr>
                <p:nvPr/>
              </p:nvSpPr>
              <p:spPr bwMode="auto">
                <a:xfrm>
                  <a:off x="2223"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02" name="Group 1785"/>
            <p:cNvGrpSpPr>
              <a:grpSpLocks/>
            </p:cNvGrpSpPr>
            <p:nvPr/>
          </p:nvGrpSpPr>
          <p:grpSpPr bwMode="auto">
            <a:xfrm>
              <a:off x="2415" y="3256"/>
              <a:ext cx="415" cy="56"/>
              <a:chOff x="2415" y="3256"/>
              <a:chExt cx="415" cy="56"/>
            </a:xfrm>
          </p:grpSpPr>
          <p:sp>
            <p:nvSpPr>
              <p:cNvPr id="56097" name="Freeform 1786"/>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6098" name="Group 1787"/>
              <p:cNvGrpSpPr>
                <a:grpSpLocks/>
              </p:cNvGrpSpPr>
              <p:nvPr/>
            </p:nvGrpSpPr>
            <p:grpSpPr bwMode="auto">
              <a:xfrm>
                <a:off x="2415" y="3288"/>
                <a:ext cx="295" cy="1"/>
                <a:chOff x="2415" y="3288"/>
                <a:chExt cx="295" cy="1"/>
              </a:xfrm>
            </p:grpSpPr>
            <p:sp>
              <p:nvSpPr>
                <p:cNvPr id="56099" name="Line 1788"/>
                <p:cNvSpPr>
                  <a:spLocks noChangeShapeType="1"/>
                </p:cNvSpPr>
                <p:nvPr/>
              </p:nvSpPr>
              <p:spPr bwMode="auto">
                <a:xfrm>
                  <a:off x="2415"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00" name="Line 1789"/>
                <p:cNvSpPr>
                  <a:spLocks noChangeShapeType="1"/>
                </p:cNvSpPr>
                <p:nvPr/>
              </p:nvSpPr>
              <p:spPr bwMode="auto">
                <a:xfrm>
                  <a:off x="2471"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01" name="Line 1790"/>
                <p:cNvSpPr>
                  <a:spLocks noChangeShapeType="1"/>
                </p:cNvSpPr>
                <p:nvPr/>
              </p:nvSpPr>
              <p:spPr bwMode="auto">
                <a:xfrm>
                  <a:off x="2526"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02" name="Line 1791"/>
                <p:cNvSpPr>
                  <a:spLocks noChangeShapeType="1"/>
                </p:cNvSpPr>
                <p:nvPr/>
              </p:nvSpPr>
              <p:spPr bwMode="auto">
                <a:xfrm>
                  <a:off x="2582"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03" name="Line 1792"/>
                <p:cNvSpPr>
                  <a:spLocks noChangeShapeType="1"/>
                </p:cNvSpPr>
                <p:nvPr/>
              </p:nvSpPr>
              <p:spPr bwMode="auto">
                <a:xfrm>
                  <a:off x="2638"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104" name="Line 1793"/>
                <p:cNvSpPr>
                  <a:spLocks noChangeShapeType="1"/>
                </p:cNvSpPr>
                <p:nvPr/>
              </p:nvSpPr>
              <p:spPr bwMode="auto">
                <a:xfrm>
                  <a:off x="2694" y="328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03" name="Group 1794"/>
            <p:cNvGrpSpPr>
              <a:grpSpLocks/>
            </p:cNvGrpSpPr>
            <p:nvPr/>
          </p:nvGrpSpPr>
          <p:grpSpPr bwMode="auto">
            <a:xfrm>
              <a:off x="1489" y="3567"/>
              <a:ext cx="423" cy="56"/>
              <a:chOff x="1489" y="3567"/>
              <a:chExt cx="423" cy="56"/>
            </a:xfrm>
          </p:grpSpPr>
          <p:sp>
            <p:nvSpPr>
              <p:cNvPr id="56089" name="Freeform 1795"/>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6090" name="Group 1796"/>
              <p:cNvGrpSpPr>
                <a:grpSpLocks/>
              </p:cNvGrpSpPr>
              <p:nvPr/>
            </p:nvGrpSpPr>
            <p:grpSpPr bwMode="auto">
              <a:xfrm>
                <a:off x="1489" y="3591"/>
                <a:ext cx="303" cy="1"/>
                <a:chOff x="1489" y="3591"/>
                <a:chExt cx="303" cy="1"/>
              </a:xfrm>
            </p:grpSpPr>
            <p:sp>
              <p:nvSpPr>
                <p:cNvPr id="56091" name="Line 1797"/>
                <p:cNvSpPr>
                  <a:spLocks noChangeShapeType="1"/>
                </p:cNvSpPr>
                <p:nvPr/>
              </p:nvSpPr>
              <p:spPr bwMode="auto">
                <a:xfrm>
                  <a:off x="1489"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92" name="Line 1798"/>
                <p:cNvSpPr>
                  <a:spLocks noChangeShapeType="1"/>
                </p:cNvSpPr>
                <p:nvPr/>
              </p:nvSpPr>
              <p:spPr bwMode="auto">
                <a:xfrm>
                  <a:off x="1544"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93" name="Line 1799"/>
                <p:cNvSpPr>
                  <a:spLocks noChangeShapeType="1"/>
                </p:cNvSpPr>
                <p:nvPr/>
              </p:nvSpPr>
              <p:spPr bwMode="auto">
                <a:xfrm>
                  <a:off x="1600"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94" name="Line 1800"/>
                <p:cNvSpPr>
                  <a:spLocks noChangeShapeType="1"/>
                </p:cNvSpPr>
                <p:nvPr/>
              </p:nvSpPr>
              <p:spPr bwMode="auto">
                <a:xfrm>
                  <a:off x="1656"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95" name="Line 1801"/>
                <p:cNvSpPr>
                  <a:spLocks noChangeShapeType="1"/>
                </p:cNvSpPr>
                <p:nvPr/>
              </p:nvSpPr>
              <p:spPr bwMode="auto">
                <a:xfrm>
                  <a:off x="1712"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96" name="Line 1802"/>
                <p:cNvSpPr>
                  <a:spLocks noChangeShapeType="1"/>
                </p:cNvSpPr>
                <p:nvPr/>
              </p:nvSpPr>
              <p:spPr bwMode="auto">
                <a:xfrm>
                  <a:off x="1768"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04" name="Group 1803"/>
            <p:cNvGrpSpPr>
              <a:grpSpLocks/>
            </p:cNvGrpSpPr>
            <p:nvPr/>
          </p:nvGrpSpPr>
          <p:grpSpPr bwMode="auto">
            <a:xfrm>
              <a:off x="1952" y="3567"/>
              <a:ext cx="415" cy="56"/>
              <a:chOff x="1952" y="3567"/>
              <a:chExt cx="415" cy="56"/>
            </a:xfrm>
          </p:grpSpPr>
          <p:sp>
            <p:nvSpPr>
              <p:cNvPr id="56081" name="Freeform 1804"/>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6082" name="Group 1805"/>
              <p:cNvGrpSpPr>
                <a:grpSpLocks/>
              </p:cNvGrpSpPr>
              <p:nvPr/>
            </p:nvGrpSpPr>
            <p:grpSpPr bwMode="auto">
              <a:xfrm>
                <a:off x="1952" y="3591"/>
                <a:ext cx="295" cy="1"/>
                <a:chOff x="1952" y="3591"/>
                <a:chExt cx="295" cy="1"/>
              </a:xfrm>
            </p:grpSpPr>
            <p:sp>
              <p:nvSpPr>
                <p:cNvPr id="56083" name="Line 1806"/>
                <p:cNvSpPr>
                  <a:spLocks noChangeShapeType="1"/>
                </p:cNvSpPr>
                <p:nvPr/>
              </p:nvSpPr>
              <p:spPr bwMode="auto">
                <a:xfrm>
                  <a:off x="1952"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84" name="Line 1807"/>
                <p:cNvSpPr>
                  <a:spLocks noChangeShapeType="1"/>
                </p:cNvSpPr>
                <p:nvPr/>
              </p:nvSpPr>
              <p:spPr bwMode="auto">
                <a:xfrm>
                  <a:off x="2008" y="3591"/>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85" name="Line 1808"/>
                <p:cNvSpPr>
                  <a:spLocks noChangeShapeType="1"/>
                </p:cNvSpPr>
                <p:nvPr/>
              </p:nvSpPr>
              <p:spPr bwMode="auto">
                <a:xfrm>
                  <a:off x="2063"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86" name="Line 1809"/>
                <p:cNvSpPr>
                  <a:spLocks noChangeShapeType="1"/>
                </p:cNvSpPr>
                <p:nvPr/>
              </p:nvSpPr>
              <p:spPr bwMode="auto">
                <a:xfrm>
                  <a:off x="2119"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87" name="Line 1810"/>
                <p:cNvSpPr>
                  <a:spLocks noChangeShapeType="1"/>
                </p:cNvSpPr>
                <p:nvPr/>
              </p:nvSpPr>
              <p:spPr bwMode="auto">
                <a:xfrm>
                  <a:off x="2175"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88" name="Line 1811"/>
                <p:cNvSpPr>
                  <a:spLocks noChangeShapeType="1"/>
                </p:cNvSpPr>
                <p:nvPr/>
              </p:nvSpPr>
              <p:spPr bwMode="auto">
                <a:xfrm>
                  <a:off x="2231" y="359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05" name="Group 1812"/>
            <p:cNvGrpSpPr>
              <a:grpSpLocks/>
            </p:cNvGrpSpPr>
            <p:nvPr/>
          </p:nvGrpSpPr>
          <p:grpSpPr bwMode="auto">
            <a:xfrm>
              <a:off x="2407" y="3567"/>
              <a:ext cx="415" cy="56"/>
              <a:chOff x="2407" y="3567"/>
              <a:chExt cx="415" cy="56"/>
            </a:xfrm>
          </p:grpSpPr>
          <p:sp>
            <p:nvSpPr>
              <p:cNvPr id="56073" name="Freeform 1813"/>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6074" name="Group 1814"/>
              <p:cNvGrpSpPr>
                <a:grpSpLocks/>
              </p:cNvGrpSpPr>
              <p:nvPr/>
            </p:nvGrpSpPr>
            <p:grpSpPr bwMode="auto">
              <a:xfrm>
                <a:off x="2407" y="3591"/>
                <a:ext cx="295" cy="1"/>
                <a:chOff x="2407" y="3591"/>
                <a:chExt cx="295" cy="1"/>
              </a:xfrm>
            </p:grpSpPr>
            <p:sp>
              <p:nvSpPr>
                <p:cNvPr id="56075" name="Line 1815"/>
                <p:cNvSpPr>
                  <a:spLocks noChangeShapeType="1"/>
                </p:cNvSpPr>
                <p:nvPr/>
              </p:nvSpPr>
              <p:spPr bwMode="auto">
                <a:xfrm>
                  <a:off x="2407"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76" name="Line 1816"/>
                <p:cNvSpPr>
                  <a:spLocks noChangeShapeType="1"/>
                </p:cNvSpPr>
                <p:nvPr/>
              </p:nvSpPr>
              <p:spPr bwMode="auto">
                <a:xfrm>
                  <a:off x="2463"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77" name="Line 1817"/>
                <p:cNvSpPr>
                  <a:spLocks noChangeShapeType="1"/>
                </p:cNvSpPr>
                <p:nvPr/>
              </p:nvSpPr>
              <p:spPr bwMode="auto">
                <a:xfrm>
                  <a:off x="2518"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78" name="Line 1818"/>
                <p:cNvSpPr>
                  <a:spLocks noChangeShapeType="1"/>
                </p:cNvSpPr>
                <p:nvPr/>
              </p:nvSpPr>
              <p:spPr bwMode="auto">
                <a:xfrm>
                  <a:off x="2574"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79" name="Line 1819"/>
                <p:cNvSpPr>
                  <a:spLocks noChangeShapeType="1"/>
                </p:cNvSpPr>
                <p:nvPr/>
              </p:nvSpPr>
              <p:spPr bwMode="auto">
                <a:xfrm>
                  <a:off x="2630"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80" name="Line 1820"/>
                <p:cNvSpPr>
                  <a:spLocks noChangeShapeType="1"/>
                </p:cNvSpPr>
                <p:nvPr/>
              </p:nvSpPr>
              <p:spPr bwMode="auto">
                <a:xfrm>
                  <a:off x="2686" y="359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06" name="Group 1821"/>
            <p:cNvGrpSpPr>
              <a:grpSpLocks/>
            </p:cNvGrpSpPr>
            <p:nvPr/>
          </p:nvGrpSpPr>
          <p:grpSpPr bwMode="auto">
            <a:xfrm>
              <a:off x="1952" y="2376"/>
              <a:ext cx="886" cy="290"/>
              <a:chOff x="1952" y="2376"/>
              <a:chExt cx="886" cy="290"/>
            </a:xfrm>
          </p:grpSpPr>
          <p:sp>
            <p:nvSpPr>
              <p:cNvPr id="56071" name="Freeform 1822"/>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chemeClr val="tx1"/>
              </a:solidFill>
              <a:ln w="9525">
                <a:solidFill>
                  <a:schemeClr val="tx1"/>
                </a:solidFill>
                <a:round/>
                <a:headEnd/>
                <a:tailEnd/>
              </a:ln>
            </p:spPr>
            <p:txBody>
              <a:bodyPr/>
              <a:lstStyle/>
              <a:p>
                <a:endParaRPr lang="en-US"/>
              </a:p>
            </p:txBody>
          </p:sp>
          <p:sp>
            <p:nvSpPr>
              <p:cNvPr id="56072" name="Line 1823"/>
              <p:cNvSpPr>
                <a:spLocks noChangeShapeType="1"/>
              </p:cNvSpPr>
              <p:nvPr/>
            </p:nvSpPr>
            <p:spPr bwMode="auto">
              <a:xfrm>
                <a:off x="1952" y="2376"/>
                <a:ext cx="766"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07" name="Group 1824"/>
            <p:cNvGrpSpPr>
              <a:grpSpLocks/>
            </p:cNvGrpSpPr>
            <p:nvPr/>
          </p:nvGrpSpPr>
          <p:grpSpPr bwMode="auto">
            <a:xfrm>
              <a:off x="1481" y="2084"/>
              <a:ext cx="1373" cy="1507"/>
              <a:chOff x="1481" y="2084"/>
              <a:chExt cx="1373" cy="1507"/>
            </a:xfrm>
          </p:grpSpPr>
          <p:sp>
            <p:nvSpPr>
              <p:cNvPr id="56069" name="Freeform 1825"/>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chemeClr val="tx1"/>
              </a:solidFill>
              <a:ln w="9525">
                <a:solidFill>
                  <a:schemeClr val="tx1"/>
                </a:solidFill>
                <a:round/>
                <a:headEnd/>
                <a:tailEnd/>
              </a:ln>
            </p:spPr>
            <p:txBody>
              <a:bodyPr/>
              <a:lstStyle/>
              <a:p>
                <a:endParaRPr lang="en-US"/>
              </a:p>
            </p:txBody>
          </p:sp>
          <p:sp>
            <p:nvSpPr>
              <p:cNvPr id="56070" name="Line 1826"/>
              <p:cNvSpPr>
                <a:spLocks noChangeShapeType="1"/>
              </p:cNvSpPr>
              <p:nvPr/>
            </p:nvSpPr>
            <p:spPr bwMode="auto">
              <a:xfrm flipV="1">
                <a:off x="1481" y="2172"/>
                <a:ext cx="1291" cy="141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08" name="Group 1827"/>
            <p:cNvGrpSpPr>
              <a:grpSpLocks/>
            </p:cNvGrpSpPr>
            <p:nvPr/>
          </p:nvGrpSpPr>
          <p:grpSpPr bwMode="auto">
            <a:xfrm>
              <a:off x="1944" y="2076"/>
              <a:ext cx="902" cy="885"/>
              <a:chOff x="1944" y="2076"/>
              <a:chExt cx="902" cy="885"/>
            </a:xfrm>
          </p:grpSpPr>
          <p:sp>
            <p:nvSpPr>
              <p:cNvPr id="56067" name="Freeform 1828"/>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chemeClr val="tx1"/>
              </a:solidFill>
              <a:ln w="9525">
                <a:solidFill>
                  <a:schemeClr val="tx1"/>
                </a:solidFill>
                <a:round/>
                <a:headEnd/>
                <a:tailEnd/>
              </a:ln>
            </p:spPr>
            <p:txBody>
              <a:bodyPr/>
              <a:lstStyle/>
              <a:p>
                <a:endParaRPr lang="en-US"/>
              </a:p>
            </p:txBody>
          </p:sp>
          <p:sp>
            <p:nvSpPr>
              <p:cNvPr id="56068" name="Line 1829"/>
              <p:cNvSpPr>
                <a:spLocks noChangeShapeType="1"/>
              </p:cNvSpPr>
              <p:nvPr/>
            </p:nvSpPr>
            <p:spPr bwMode="auto">
              <a:xfrm>
                <a:off x="1944" y="2076"/>
                <a:ext cx="814" cy="805"/>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09" name="Group 1830"/>
            <p:cNvGrpSpPr>
              <a:grpSpLocks/>
            </p:cNvGrpSpPr>
            <p:nvPr/>
          </p:nvGrpSpPr>
          <p:grpSpPr bwMode="auto">
            <a:xfrm>
              <a:off x="1489" y="2379"/>
              <a:ext cx="902" cy="893"/>
              <a:chOff x="1489" y="2379"/>
              <a:chExt cx="902" cy="893"/>
            </a:xfrm>
          </p:grpSpPr>
          <p:sp>
            <p:nvSpPr>
              <p:cNvPr id="56065" name="Freeform 1831"/>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tx1"/>
              </a:solidFill>
              <a:ln w="9525">
                <a:solidFill>
                  <a:schemeClr val="tx1"/>
                </a:solidFill>
                <a:round/>
                <a:headEnd/>
                <a:tailEnd/>
              </a:ln>
            </p:spPr>
            <p:txBody>
              <a:bodyPr/>
              <a:lstStyle/>
              <a:p>
                <a:endParaRPr lang="en-US"/>
              </a:p>
            </p:txBody>
          </p:sp>
          <p:sp>
            <p:nvSpPr>
              <p:cNvPr id="56066" name="Line 1832"/>
              <p:cNvSpPr>
                <a:spLocks noChangeShapeType="1"/>
              </p:cNvSpPr>
              <p:nvPr/>
            </p:nvSpPr>
            <p:spPr bwMode="auto">
              <a:xfrm>
                <a:off x="1489" y="2379"/>
                <a:ext cx="814" cy="805"/>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10" name="Group 1833"/>
            <p:cNvGrpSpPr>
              <a:grpSpLocks/>
            </p:cNvGrpSpPr>
            <p:nvPr/>
          </p:nvGrpSpPr>
          <p:grpSpPr bwMode="auto">
            <a:xfrm>
              <a:off x="3311" y="2387"/>
              <a:ext cx="437" cy="590"/>
              <a:chOff x="3311" y="2387"/>
              <a:chExt cx="437" cy="590"/>
            </a:xfrm>
          </p:grpSpPr>
          <p:sp>
            <p:nvSpPr>
              <p:cNvPr id="56063" name="Freeform 1834"/>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04"/>
                    </a:lnTo>
                    <a:lnTo>
                      <a:pt x="0" y="88"/>
                    </a:lnTo>
                    <a:lnTo>
                      <a:pt x="104" y="0"/>
                    </a:lnTo>
                    <a:close/>
                  </a:path>
                </a:pathLst>
              </a:custGeom>
              <a:solidFill>
                <a:schemeClr val="tx1"/>
              </a:solidFill>
              <a:ln w="9525">
                <a:solidFill>
                  <a:schemeClr val="tx1"/>
                </a:solidFill>
                <a:round/>
                <a:headEnd/>
                <a:tailEnd/>
              </a:ln>
            </p:spPr>
            <p:txBody>
              <a:bodyPr/>
              <a:lstStyle/>
              <a:p>
                <a:endParaRPr lang="en-US"/>
              </a:p>
            </p:txBody>
          </p:sp>
          <p:sp>
            <p:nvSpPr>
              <p:cNvPr id="56064" name="Line 1835"/>
              <p:cNvSpPr>
                <a:spLocks noChangeShapeType="1"/>
              </p:cNvSpPr>
              <p:nvPr/>
            </p:nvSpPr>
            <p:spPr bwMode="auto">
              <a:xfrm flipV="1">
                <a:off x="3311" y="2483"/>
                <a:ext cx="362" cy="49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11" name="Group 1836"/>
            <p:cNvGrpSpPr>
              <a:grpSpLocks/>
            </p:cNvGrpSpPr>
            <p:nvPr/>
          </p:nvGrpSpPr>
          <p:grpSpPr bwMode="auto">
            <a:xfrm>
              <a:off x="3772" y="2387"/>
              <a:ext cx="894" cy="596"/>
              <a:chOff x="3772" y="2387"/>
              <a:chExt cx="894" cy="596"/>
            </a:xfrm>
          </p:grpSpPr>
          <p:sp>
            <p:nvSpPr>
              <p:cNvPr id="56061" name="Freeform 1837"/>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96">
                    <a:moveTo>
                      <a:pt x="128" y="0"/>
                    </a:moveTo>
                    <a:lnTo>
                      <a:pt x="32" y="96"/>
                    </a:lnTo>
                    <a:lnTo>
                      <a:pt x="16" y="72"/>
                    </a:lnTo>
                    <a:lnTo>
                      <a:pt x="0" y="40"/>
                    </a:lnTo>
                    <a:lnTo>
                      <a:pt x="128" y="0"/>
                    </a:lnTo>
                    <a:close/>
                  </a:path>
                </a:pathLst>
              </a:custGeom>
              <a:solidFill>
                <a:schemeClr val="tx1"/>
              </a:solidFill>
              <a:ln w="9525">
                <a:solidFill>
                  <a:schemeClr val="tx1"/>
                </a:solidFill>
                <a:round/>
                <a:headEnd/>
                <a:tailEnd/>
              </a:ln>
            </p:spPr>
            <p:txBody>
              <a:bodyPr/>
              <a:lstStyle/>
              <a:p>
                <a:endParaRPr lang="en-US"/>
              </a:p>
            </p:txBody>
          </p:sp>
          <p:sp>
            <p:nvSpPr>
              <p:cNvPr id="56062" name="Line 1838"/>
              <p:cNvSpPr>
                <a:spLocks noChangeShapeType="1"/>
              </p:cNvSpPr>
              <p:nvPr/>
            </p:nvSpPr>
            <p:spPr bwMode="auto">
              <a:xfrm flipV="1">
                <a:off x="3772" y="2454"/>
                <a:ext cx="790" cy="52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12" name="Group 1839"/>
            <p:cNvGrpSpPr>
              <a:grpSpLocks/>
            </p:cNvGrpSpPr>
            <p:nvPr/>
          </p:nvGrpSpPr>
          <p:grpSpPr bwMode="auto">
            <a:xfrm>
              <a:off x="3788" y="2076"/>
              <a:ext cx="886" cy="290"/>
              <a:chOff x="3788" y="2076"/>
              <a:chExt cx="886" cy="290"/>
            </a:xfrm>
          </p:grpSpPr>
          <p:sp>
            <p:nvSpPr>
              <p:cNvPr id="56059" name="Freeform 1840"/>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80">
                    <a:moveTo>
                      <a:pt x="144" y="0"/>
                    </a:moveTo>
                    <a:lnTo>
                      <a:pt x="24" y="80"/>
                    </a:lnTo>
                    <a:lnTo>
                      <a:pt x="16" y="48"/>
                    </a:lnTo>
                    <a:lnTo>
                      <a:pt x="0" y="16"/>
                    </a:lnTo>
                    <a:lnTo>
                      <a:pt x="144" y="0"/>
                    </a:lnTo>
                    <a:close/>
                  </a:path>
                </a:pathLst>
              </a:custGeom>
              <a:solidFill>
                <a:schemeClr val="tx1"/>
              </a:solidFill>
              <a:ln w="9525">
                <a:solidFill>
                  <a:schemeClr val="tx1"/>
                </a:solidFill>
                <a:round/>
                <a:headEnd/>
                <a:tailEnd/>
              </a:ln>
            </p:spPr>
            <p:txBody>
              <a:bodyPr/>
              <a:lstStyle/>
              <a:p>
                <a:endParaRPr lang="en-US"/>
              </a:p>
            </p:txBody>
          </p:sp>
          <p:sp>
            <p:nvSpPr>
              <p:cNvPr id="56060" name="Line 1841"/>
              <p:cNvSpPr>
                <a:spLocks noChangeShapeType="1"/>
              </p:cNvSpPr>
              <p:nvPr/>
            </p:nvSpPr>
            <p:spPr bwMode="auto">
              <a:xfrm flipV="1">
                <a:off x="3788" y="2122"/>
                <a:ext cx="766"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13" name="Group 1842"/>
            <p:cNvGrpSpPr>
              <a:grpSpLocks/>
            </p:cNvGrpSpPr>
            <p:nvPr/>
          </p:nvGrpSpPr>
          <p:grpSpPr bwMode="auto">
            <a:xfrm>
              <a:off x="3317" y="1769"/>
              <a:ext cx="886" cy="283"/>
              <a:chOff x="3317" y="1769"/>
              <a:chExt cx="886" cy="283"/>
            </a:xfrm>
          </p:grpSpPr>
          <p:sp>
            <p:nvSpPr>
              <p:cNvPr id="56057" name="Freeform 1843"/>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chemeClr val="tx1"/>
              </a:solidFill>
              <a:ln w="9525">
                <a:solidFill>
                  <a:schemeClr val="tx1"/>
                </a:solidFill>
                <a:round/>
                <a:headEnd/>
                <a:tailEnd/>
              </a:ln>
            </p:spPr>
            <p:txBody>
              <a:bodyPr/>
              <a:lstStyle/>
              <a:p>
                <a:endParaRPr lang="en-US"/>
              </a:p>
            </p:txBody>
          </p:sp>
          <p:sp>
            <p:nvSpPr>
              <p:cNvPr id="56058" name="Line 1844"/>
              <p:cNvSpPr>
                <a:spLocks noChangeShapeType="1"/>
              </p:cNvSpPr>
              <p:nvPr/>
            </p:nvSpPr>
            <p:spPr bwMode="auto">
              <a:xfrm>
                <a:off x="3317" y="1769"/>
                <a:ext cx="766"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5414" name="Oval 1845"/>
            <p:cNvSpPr>
              <a:spLocks noChangeArrowheads="1"/>
            </p:cNvSpPr>
            <p:nvPr/>
          </p:nvSpPr>
          <p:spPr bwMode="auto">
            <a:xfrm>
              <a:off x="3293" y="1741"/>
              <a:ext cx="32" cy="40"/>
            </a:xfrm>
            <a:prstGeom prst="ellipse">
              <a:avLst/>
            </a:prstGeom>
            <a:solidFill>
              <a:schemeClr val="tx1"/>
            </a:solidFill>
            <a:ln w="9525">
              <a:solidFill>
                <a:schemeClr val="tx1"/>
              </a:solidFill>
              <a:round/>
              <a:headEnd/>
              <a:tailEnd/>
            </a:ln>
          </p:spPr>
          <p:txBody>
            <a:bodyPr/>
            <a:lstStyle/>
            <a:p>
              <a:endParaRPr lang="en-US"/>
            </a:p>
          </p:txBody>
        </p:sp>
        <p:sp>
          <p:nvSpPr>
            <p:cNvPr id="55415" name="Oval 1846"/>
            <p:cNvSpPr>
              <a:spLocks noChangeArrowheads="1"/>
            </p:cNvSpPr>
            <p:nvPr/>
          </p:nvSpPr>
          <p:spPr bwMode="auto">
            <a:xfrm>
              <a:off x="3293" y="1741"/>
              <a:ext cx="32" cy="40"/>
            </a:xfrm>
            <a:prstGeom prst="ellipse">
              <a:avLst/>
            </a:prstGeom>
            <a:solidFill>
              <a:schemeClr val="tx1"/>
            </a:solidFill>
            <a:ln w="25400">
              <a:solidFill>
                <a:schemeClr val="tx1"/>
              </a:solidFill>
              <a:round/>
              <a:headEnd/>
              <a:tailEnd/>
            </a:ln>
          </p:spPr>
          <p:txBody>
            <a:bodyPr/>
            <a:lstStyle/>
            <a:p>
              <a:endParaRPr lang="en-US"/>
            </a:p>
          </p:txBody>
        </p:sp>
        <p:sp>
          <p:nvSpPr>
            <p:cNvPr id="55416" name="Oval 1847"/>
            <p:cNvSpPr>
              <a:spLocks noChangeArrowheads="1"/>
            </p:cNvSpPr>
            <p:nvPr/>
          </p:nvSpPr>
          <p:spPr bwMode="auto">
            <a:xfrm>
              <a:off x="3293" y="2044"/>
              <a:ext cx="32" cy="40"/>
            </a:xfrm>
            <a:prstGeom prst="ellipse">
              <a:avLst/>
            </a:prstGeom>
            <a:solidFill>
              <a:schemeClr val="tx1"/>
            </a:solidFill>
            <a:ln w="9525">
              <a:solidFill>
                <a:schemeClr val="tx1"/>
              </a:solidFill>
              <a:round/>
              <a:headEnd/>
              <a:tailEnd/>
            </a:ln>
          </p:spPr>
          <p:txBody>
            <a:bodyPr/>
            <a:lstStyle/>
            <a:p>
              <a:endParaRPr lang="en-US"/>
            </a:p>
          </p:txBody>
        </p:sp>
        <p:sp>
          <p:nvSpPr>
            <p:cNvPr id="55417" name="Oval 1848"/>
            <p:cNvSpPr>
              <a:spLocks noChangeArrowheads="1"/>
            </p:cNvSpPr>
            <p:nvPr/>
          </p:nvSpPr>
          <p:spPr bwMode="auto">
            <a:xfrm>
              <a:off x="3293" y="2044"/>
              <a:ext cx="32" cy="40"/>
            </a:xfrm>
            <a:prstGeom prst="ellipse">
              <a:avLst/>
            </a:prstGeom>
            <a:solidFill>
              <a:schemeClr val="tx1"/>
            </a:solidFill>
            <a:ln w="25400">
              <a:solidFill>
                <a:schemeClr val="tx1"/>
              </a:solidFill>
              <a:round/>
              <a:headEnd/>
              <a:tailEnd/>
            </a:ln>
          </p:spPr>
          <p:txBody>
            <a:bodyPr/>
            <a:lstStyle/>
            <a:p>
              <a:endParaRPr lang="en-US"/>
            </a:p>
          </p:txBody>
        </p:sp>
        <p:sp>
          <p:nvSpPr>
            <p:cNvPr id="55418" name="Oval 1849"/>
            <p:cNvSpPr>
              <a:spLocks noChangeArrowheads="1"/>
            </p:cNvSpPr>
            <p:nvPr/>
          </p:nvSpPr>
          <p:spPr bwMode="auto">
            <a:xfrm>
              <a:off x="3293" y="2355"/>
              <a:ext cx="32" cy="32"/>
            </a:xfrm>
            <a:prstGeom prst="ellipse">
              <a:avLst/>
            </a:prstGeom>
            <a:solidFill>
              <a:schemeClr val="tx1"/>
            </a:solidFill>
            <a:ln w="9525">
              <a:solidFill>
                <a:schemeClr val="tx1"/>
              </a:solidFill>
              <a:round/>
              <a:headEnd/>
              <a:tailEnd/>
            </a:ln>
          </p:spPr>
          <p:txBody>
            <a:bodyPr/>
            <a:lstStyle/>
            <a:p>
              <a:endParaRPr lang="en-US"/>
            </a:p>
          </p:txBody>
        </p:sp>
        <p:sp>
          <p:nvSpPr>
            <p:cNvPr id="55419" name="Oval 1850"/>
            <p:cNvSpPr>
              <a:spLocks noChangeArrowheads="1"/>
            </p:cNvSpPr>
            <p:nvPr/>
          </p:nvSpPr>
          <p:spPr bwMode="auto">
            <a:xfrm>
              <a:off x="3293"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5420" name="Oval 1851"/>
            <p:cNvSpPr>
              <a:spLocks noChangeArrowheads="1"/>
            </p:cNvSpPr>
            <p:nvPr/>
          </p:nvSpPr>
          <p:spPr bwMode="auto">
            <a:xfrm>
              <a:off x="3293" y="2658"/>
              <a:ext cx="32" cy="40"/>
            </a:xfrm>
            <a:prstGeom prst="ellipse">
              <a:avLst/>
            </a:prstGeom>
            <a:solidFill>
              <a:schemeClr val="tx1"/>
            </a:solidFill>
            <a:ln w="9525">
              <a:solidFill>
                <a:schemeClr val="tx1"/>
              </a:solidFill>
              <a:round/>
              <a:headEnd/>
              <a:tailEnd/>
            </a:ln>
          </p:spPr>
          <p:txBody>
            <a:bodyPr/>
            <a:lstStyle/>
            <a:p>
              <a:endParaRPr lang="en-US"/>
            </a:p>
          </p:txBody>
        </p:sp>
        <p:sp>
          <p:nvSpPr>
            <p:cNvPr id="55421" name="Oval 1852"/>
            <p:cNvSpPr>
              <a:spLocks noChangeArrowheads="1"/>
            </p:cNvSpPr>
            <p:nvPr/>
          </p:nvSpPr>
          <p:spPr bwMode="auto">
            <a:xfrm>
              <a:off x="3293" y="2658"/>
              <a:ext cx="32" cy="40"/>
            </a:xfrm>
            <a:prstGeom prst="ellipse">
              <a:avLst/>
            </a:prstGeom>
            <a:solidFill>
              <a:schemeClr val="tx1"/>
            </a:solidFill>
            <a:ln w="25400">
              <a:solidFill>
                <a:schemeClr val="tx1"/>
              </a:solidFill>
              <a:round/>
              <a:headEnd/>
              <a:tailEnd/>
            </a:ln>
          </p:spPr>
          <p:txBody>
            <a:bodyPr/>
            <a:lstStyle/>
            <a:p>
              <a:endParaRPr lang="en-US"/>
            </a:p>
          </p:txBody>
        </p:sp>
        <p:sp>
          <p:nvSpPr>
            <p:cNvPr id="55422" name="Oval 1853"/>
            <p:cNvSpPr>
              <a:spLocks noChangeArrowheads="1"/>
            </p:cNvSpPr>
            <p:nvPr/>
          </p:nvSpPr>
          <p:spPr bwMode="auto">
            <a:xfrm>
              <a:off x="3285" y="2969"/>
              <a:ext cx="32" cy="32"/>
            </a:xfrm>
            <a:prstGeom prst="ellipse">
              <a:avLst/>
            </a:prstGeom>
            <a:solidFill>
              <a:schemeClr val="tx1"/>
            </a:solidFill>
            <a:ln w="9525">
              <a:solidFill>
                <a:schemeClr val="tx1"/>
              </a:solidFill>
              <a:round/>
              <a:headEnd/>
              <a:tailEnd/>
            </a:ln>
          </p:spPr>
          <p:txBody>
            <a:bodyPr/>
            <a:lstStyle/>
            <a:p>
              <a:endParaRPr lang="en-US"/>
            </a:p>
          </p:txBody>
        </p:sp>
        <p:sp>
          <p:nvSpPr>
            <p:cNvPr id="55423" name="Oval 1854"/>
            <p:cNvSpPr>
              <a:spLocks noChangeArrowheads="1"/>
            </p:cNvSpPr>
            <p:nvPr/>
          </p:nvSpPr>
          <p:spPr bwMode="auto">
            <a:xfrm>
              <a:off x="3285" y="2969"/>
              <a:ext cx="32" cy="32"/>
            </a:xfrm>
            <a:prstGeom prst="ellipse">
              <a:avLst/>
            </a:prstGeom>
            <a:solidFill>
              <a:schemeClr val="tx1"/>
            </a:solidFill>
            <a:ln w="25400">
              <a:solidFill>
                <a:schemeClr val="tx1"/>
              </a:solidFill>
              <a:round/>
              <a:headEnd/>
              <a:tailEnd/>
            </a:ln>
          </p:spPr>
          <p:txBody>
            <a:bodyPr/>
            <a:lstStyle/>
            <a:p>
              <a:endParaRPr lang="en-US"/>
            </a:p>
          </p:txBody>
        </p:sp>
        <p:grpSp>
          <p:nvGrpSpPr>
            <p:cNvPr id="55424" name="Group 1855"/>
            <p:cNvGrpSpPr>
              <a:grpSpLocks/>
            </p:cNvGrpSpPr>
            <p:nvPr/>
          </p:nvGrpSpPr>
          <p:grpSpPr bwMode="auto">
            <a:xfrm>
              <a:off x="3748" y="1741"/>
              <a:ext cx="40" cy="1260"/>
              <a:chOff x="3748" y="1741"/>
              <a:chExt cx="40" cy="1260"/>
            </a:xfrm>
          </p:grpSpPr>
          <p:sp>
            <p:nvSpPr>
              <p:cNvPr id="56047" name="Oval 1856"/>
              <p:cNvSpPr>
                <a:spLocks noChangeArrowheads="1"/>
              </p:cNvSpPr>
              <p:nvPr/>
            </p:nvSpPr>
            <p:spPr bwMode="auto">
              <a:xfrm>
                <a:off x="3748" y="1741"/>
                <a:ext cx="40" cy="32"/>
              </a:xfrm>
              <a:prstGeom prst="ellipse">
                <a:avLst/>
              </a:prstGeom>
              <a:solidFill>
                <a:schemeClr val="tx1"/>
              </a:solidFill>
              <a:ln w="9525">
                <a:solidFill>
                  <a:schemeClr val="tx1"/>
                </a:solidFill>
                <a:round/>
                <a:headEnd/>
                <a:tailEnd/>
              </a:ln>
            </p:spPr>
            <p:txBody>
              <a:bodyPr/>
              <a:lstStyle/>
              <a:p>
                <a:endParaRPr lang="en-US"/>
              </a:p>
            </p:txBody>
          </p:sp>
          <p:sp>
            <p:nvSpPr>
              <p:cNvPr id="56048" name="Oval 1857"/>
              <p:cNvSpPr>
                <a:spLocks noChangeArrowheads="1"/>
              </p:cNvSpPr>
              <p:nvPr/>
            </p:nvSpPr>
            <p:spPr bwMode="auto">
              <a:xfrm>
                <a:off x="3748" y="1741"/>
                <a:ext cx="40" cy="32"/>
              </a:xfrm>
              <a:prstGeom prst="ellipse">
                <a:avLst/>
              </a:prstGeom>
              <a:solidFill>
                <a:schemeClr val="tx1"/>
              </a:solidFill>
              <a:ln w="25400">
                <a:solidFill>
                  <a:schemeClr val="tx1"/>
                </a:solidFill>
                <a:round/>
                <a:headEnd/>
                <a:tailEnd/>
              </a:ln>
            </p:spPr>
            <p:txBody>
              <a:bodyPr/>
              <a:lstStyle/>
              <a:p>
                <a:endParaRPr lang="en-US"/>
              </a:p>
            </p:txBody>
          </p:sp>
          <p:sp>
            <p:nvSpPr>
              <p:cNvPr id="56049" name="Oval 1858"/>
              <p:cNvSpPr>
                <a:spLocks noChangeArrowheads="1"/>
              </p:cNvSpPr>
              <p:nvPr/>
            </p:nvSpPr>
            <p:spPr bwMode="auto">
              <a:xfrm>
                <a:off x="3756" y="2044"/>
                <a:ext cx="32" cy="32"/>
              </a:xfrm>
              <a:prstGeom prst="ellipse">
                <a:avLst/>
              </a:prstGeom>
              <a:solidFill>
                <a:schemeClr val="tx1"/>
              </a:solidFill>
              <a:ln w="9525">
                <a:solidFill>
                  <a:schemeClr val="tx1"/>
                </a:solidFill>
                <a:round/>
                <a:headEnd/>
                <a:tailEnd/>
              </a:ln>
            </p:spPr>
            <p:txBody>
              <a:bodyPr/>
              <a:lstStyle/>
              <a:p>
                <a:endParaRPr lang="en-US"/>
              </a:p>
            </p:txBody>
          </p:sp>
          <p:sp>
            <p:nvSpPr>
              <p:cNvPr id="56050" name="Oval 1859"/>
              <p:cNvSpPr>
                <a:spLocks noChangeArrowheads="1"/>
              </p:cNvSpPr>
              <p:nvPr/>
            </p:nvSpPr>
            <p:spPr bwMode="auto">
              <a:xfrm>
                <a:off x="3756" y="2044"/>
                <a:ext cx="32" cy="32"/>
              </a:xfrm>
              <a:prstGeom prst="ellipse">
                <a:avLst/>
              </a:prstGeom>
              <a:solidFill>
                <a:schemeClr val="tx1"/>
              </a:solidFill>
              <a:ln w="25400">
                <a:solidFill>
                  <a:schemeClr val="tx1"/>
                </a:solidFill>
                <a:round/>
                <a:headEnd/>
                <a:tailEnd/>
              </a:ln>
            </p:spPr>
            <p:txBody>
              <a:bodyPr/>
              <a:lstStyle/>
              <a:p>
                <a:endParaRPr lang="en-US"/>
              </a:p>
            </p:txBody>
          </p:sp>
          <p:sp>
            <p:nvSpPr>
              <p:cNvPr id="56051" name="Oval 1860"/>
              <p:cNvSpPr>
                <a:spLocks noChangeArrowheads="1"/>
              </p:cNvSpPr>
              <p:nvPr/>
            </p:nvSpPr>
            <p:spPr bwMode="auto">
              <a:xfrm>
                <a:off x="3756" y="2355"/>
                <a:ext cx="32" cy="32"/>
              </a:xfrm>
              <a:prstGeom prst="ellipse">
                <a:avLst/>
              </a:prstGeom>
              <a:solidFill>
                <a:schemeClr val="tx1"/>
              </a:solidFill>
              <a:ln w="9525">
                <a:solidFill>
                  <a:schemeClr val="tx1"/>
                </a:solidFill>
                <a:round/>
                <a:headEnd/>
                <a:tailEnd/>
              </a:ln>
            </p:spPr>
            <p:txBody>
              <a:bodyPr/>
              <a:lstStyle/>
              <a:p>
                <a:endParaRPr lang="en-US"/>
              </a:p>
            </p:txBody>
          </p:sp>
          <p:sp>
            <p:nvSpPr>
              <p:cNvPr id="56052" name="Oval 1861"/>
              <p:cNvSpPr>
                <a:spLocks noChangeArrowheads="1"/>
              </p:cNvSpPr>
              <p:nvPr/>
            </p:nvSpPr>
            <p:spPr bwMode="auto">
              <a:xfrm>
                <a:off x="3756"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6053" name="Oval 1862"/>
              <p:cNvSpPr>
                <a:spLocks noChangeArrowheads="1"/>
              </p:cNvSpPr>
              <p:nvPr/>
            </p:nvSpPr>
            <p:spPr bwMode="auto">
              <a:xfrm>
                <a:off x="3748" y="2658"/>
                <a:ext cx="40" cy="32"/>
              </a:xfrm>
              <a:prstGeom prst="ellipse">
                <a:avLst/>
              </a:prstGeom>
              <a:solidFill>
                <a:schemeClr val="tx1"/>
              </a:solidFill>
              <a:ln w="9525">
                <a:solidFill>
                  <a:schemeClr val="tx1"/>
                </a:solidFill>
                <a:round/>
                <a:headEnd/>
                <a:tailEnd/>
              </a:ln>
            </p:spPr>
            <p:txBody>
              <a:bodyPr/>
              <a:lstStyle/>
              <a:p>
                <a:endParaRPr lang="en-US"/>
              </a:p>
            </p:txBody>
          </p:sp>
          <p:sp>
            <p:nvSpPr>
              <p:cNvPr id="56054" name="Oval 1863"/>
              <p:cNvSpPr>
                <a:spLocks noChangeArrowheads="1"/>
              </p:cNvSpPr>
              <p:nvPr/>
            </p:nvSpPr>
            <p:spPr bwMode="auto">
              <a:xfrm>
                <a:off x="3748" y="2658"/>
                <a:ext cx="40" cy="32"/>
              </a:xfrm>
              <a:prstGeom prst="ellipse">
                <a:avLst/>
              </a:prstGeom>
              <a:solidFill>
                <a:schemeClr val="tx1"/>
              </a:solidFill>
              <a:ln w="25400">
                <a:solidFill>
                  <a:schemeClr val="tx1"/>
                </a:solidFill>
                <a:round/>
                <a:headEnd/>
                <a:tailEnd/>
              </a:ln>
            </p:spPr>
            <p:txBody>
              <a:bodyPr/>
              <a:lstStyle/>
              <a:p>
                <a:endParaRPr lang="en-US"/>
              </a:p>
            </p:txBody>
          </p:sp>
          <p:sp>
            <p:nvSpPr>
              <p:cNvPr id="56055" name="Oval 1864"/>
              <p:cNvSpPr>
                <a:spLocks noChangeArrowheads="1"/>
              </p:cNvSpPr>
              <p:nvPr/>
            </p:nvSpPr>
            <p:spPr bwMode="auto">
              <a:xfrm>
                <a:off x="3748" y="2969"/>
                <a:ext cx="32" cy="32"/>
              </a:xfrm>
              <a:prstGeom prst="ellipse">
                <a:avLst/>
              </a:prstGeom>
              <a:solidFill>
                <a:schemeClr val="tx1"/>
              </a:solidFill>
              <a:ln w="9525">
                <a:solidFill>
                  <a:schemeClr val="tx1"/>
                </a:solidFill>
                <a:round/>
                <a:headEnd/>
                <a:tailEnd/>
              </a:ln>
            </p:spPr>
            <p:txBody>
              <a:bodyPr/>
              <a:lstStyle/>
              <a:p>
                <a:endParaRPr lang="en-US"/>
              </a:p>
            </p:txBody>
          </p:sp>
          <p:sp>
            <p:nvSpPr>
              <p:cNvPr id="56056" name="Oval 1865"/>
              <p:cNvSpPr>
                <a:spLocks noChangeArrowheads="1"/>
              </p:cNvSpPr>
              <p:nvPr/>
            </p:nvSpPr>
            <p:spPr bwMode="auto">
              <a:xfrm>
                <a:off x="3748" y="2969"/>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5425" name="Group 1866"/>
            <p:cNvGrpSpPr>
              <a:grpSpLocks/>
            </p:cNvGrpSpPr>
            <p:nvPr/>
          </p:nvGrpSpPr>
          <p:grpSpPr bwMode="auto">
            <a:xfrm>
              <a:off x="4203" y="1749"/>
              <a:ext cx="48" cy="1252"/>
              <a:chOff x="4203" y="1749"/>
              <a:chExt cx="48" cy="1252"/>
            </a:xfrm>
          </p:grpSpPr>
          <p:sp>
            <p:nvSpPr>
              <p:cNvPr id="56037" name="Oval 1867"/>
              <p:cNvSpPr>
                <a:spLocks noChangeArrowheads="1"/>
              </p:cNvSpPr>
              <p:nvPr/>
            </p:nvSpPr>
            <p:spPr bwMode="auto">
              <a:xfrm>
                <a:off x="4211" y="1749"/>
                <a:ext cx="32" cy="32"/>
              </a:xfrm>
              <a:prstGeom prst="ellipse">
                <a:avLst/>
              </a:prstGeom>
              <a:solidFill>
                <a:schemeClr val="tx1"/>
              </a:solidFill>
              <a:ln w="9525">
                <a:solidFill>
                  <a:schemeClr val="tx1"/>
                </a:solidFill>
                <a:round/>
                <a:headEnd/>
                <a:tailEnd/>
              </a:ln>
            </p:spPr>
            <p:txBody>
              <a:bodyPr/>
              <a:lstStyle/>
              <a:p>
                <a:endParaRPr lang="en-US"/>
              </a:p>
            </p:txBody>
          </p:sp>
          <p:sp>
            <p:nvSpPr>
              <p:cNvPr id="56038" name="Oval 1868"/>
              <p:cNvSpPr>
                <a:spLocks noChangeArrowheads="1"/>
              </p:cNvSpPr>
              <p:nvPr/>
            </p:nvSpPr>
            <p:spPr bwMode="auto">
              <a:xfrm>
                <a:off x="4211" y="1749"/>
                <a:ext cx="32" cy="32"/>
              </a:xfrm>
              <a:prstGeom prst="ellipse">
                <a:avLst/>
              </a:prstGeom>
              <a:solidFill>
                <a:schemeClr val="tx1"/>
              </a:solidFill>
              <a:ln w="25400">
                <a:solidFill>
                  <a:schemeClr val="tx1"/>
                </a:solidFill>
                <a:round/>
                <a:headEnd/>
                <a:tailEnd/>
              </a:ln>
            </p:spPr>
            <p:txBody>
              <a:bodyPr/>
              <a:lstStyle/>
              <a:p>
                <a:endParaRPr lang="en-US"/>
              </a:p>
            </p:txBody>
          </p:sp>
          <p:sp>
            <p:nvSpPr>
              <p:cNvPr id="56039" name="Oval 1869"/>
              <p:cNvSpPr>
                <a:spLocks noChangeArrowheads="1"/>
              </p:cNvSpPr>
              <p:nvPr/>
            </p:nvSpPr>
            <p:spPr bwMode="auto">
              <a:xfrm>
                <a:off x="4219" y="2052"/>
                <a:ext cx="32" cy="32"/>
              </a:xfrm>
              <a:prstGeom prst="ellipse">
                <a:avLst/>
              </a:prstGeom>
              <a:solidFill>
                <a:schemeClr val="tx1"/>
              </a:solidFill>
              <a:ln w="9525">
                <a:solidFill>
                  <a:schemeClr val="tx1"/>
                </a:solidFill>
                <a:round/>
                <a:headEnd/>
                <a:tailEnd/>
              </a:ln>
            </p:spPr>
            <p:txBody>
              <a:bodyPr/>
              <a:lstStyle/>
              <a:p>
                <a:endParaRPr lang="en-US"/>
              </a:p>
            </p:txBody>
          </p:sp>
          <p:sp>
            <p:nvSpPr>
              <p:cNvPr id="56040" name="Oval 1870"/>
              <p:cNvSpPr>
                <a:spLocks noChangeArrowheads="1"/>
              </p:cNvSpPr>
              <p:nvPr/>
            </p:nvSpPr>
            <p:spPr bwMode="auto">
              <a:xfrm>
                <a:off x="4219" y="2052"/>
                <a:ext cx="32" cy="32"/>
              </a:xfrm>
              <a:prstGeom prst="ellipse">
                <a:avLst/>
              </a:prstGeom>
              <a:solidFill>
                <a:schemeClr val="tx1"/>
              </a:solidFill>
              <a:ln w="25400">
                <a:solidFill>
                  <a:schemeClr val="tx1"/>
                </a:solidFill>
                <a:round/>
                <a:headEnd/>
                <a:tailEnd/>
              </a:ln>
            </p:spPr>
            <p:txBody>
              <a:bodyPr/>
              <a:lstStyle/>
              <a:p>
                <a:endParaRPr lang="en-US"/>
              </a:p>
            </p:txBody>
          </p:sp>
          <p:sp>
            <p:nvSpPr>
              <p:cNvPr id="56041" name="Oval 1871"/>
              <p:cNvSpPr>
                <a:spLocks noChangeArrowheads="1"/>
              </p:cNvSpPr>
              <p:nvPr/>
            </p:nvSpPr>
            <p:spPr bwMode="auto">
              <a:xfrm>
                <a:off x="4219" y="2355"/>
                <a:ext cx="32" cy="32"/>
              </a:xfrm>
              <a:prstGeom prst="ellipse">
                <a:avLst/>
              </a:prstGeom>
              <a:solidFill>
                <a:schemeClr val="tx1"/>
              </a:solidFill>
              <a:ln w="9525">
                <a:solidFill>
                  <a:schemeClr val="tx1"/>
                </a:solidFill>
                <a:round/>
                <a:headEnd/>
                <a:tailEnd/>
              </a:ln>
            </p:spPr>
            <p:txBody>
              <a:bodyPr/>
              <a:lstStyle/>
              <a:p>
                <a:endParaRPr lang="en-US"/>
              </a:p>
            </p:txBody>
          </p:sp>
          <p:sp>
            <p:nvSpPr>
              <p:cNvPr id="56042" name="Oval 1872"/>
              <p:cNvSpPr>
                <a:spLocks noChangeArrowheads="1"/>
              </p:cNvSpPr>
              <p:nvPr/>
            </p:nvSpPr>
            <p:spPr bwMode="auto">
              <a:xfrm>
                <a:off x="4219"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6043" name="Oval 1873"/>
              <p:cNvSpPr>
                <a:spLocks noChangeArrowheads="1"/>
              </p:cNvSpPr>
              <p:nvPr/>
            </p:nvSpPr>
            <p:spPr bwMode="auto">
              <a:xfrm>
                <a:off x="4211" y="2666"/>
                <a:ext cx="32" cy="32"/>
              </a:xfrm>
              <a:prstGeom prst="ellipse">
                <a:avLst/>
              </a:prstGeom>
              <a:solidFill>
                <a:schemeClr val="tx1"/>
              </a:solidFill>
              <a:ln w="9525">
                <a:solidFill>
                  <a:schemeClr val="tx1"/>
                </a:solidFill>
                <a:round/>
                <a:headEnd/>
                <a:tailEnd/>
              </a:ln>
            </p:spPr>
            <p:txBody>
              <a:bodyPr/>
              <a:lstStyle/>
              <a:p>
                <a:endParaRPr lang="en-US"/>
              </a:p>
            </p:txBody>
          </p:sp>
          <p:sp>
            <p:nvSpPr>
              <p:cNvPr id="56044" name="Oval 1874"/>
              <p:cNvSpPr>
                <a:spLocks noChangeArrowheads="1"/>
              </p:cNvSpPr>
              <p:nvPr/>
            </p:nvSpPr>
            <p:spPr bwMode="auto">
              <a:xfrm>
                <a:off x="4211" y="2666"/>
                <a:ext cx="32" cy="32"/>
              </a:xfrm>
              <a:prstGeom prst="ellipse">
                <a:avLst/>
              </a:prstGeom>
              <a:solidFill>
                <a:schemeClr val="tx1"/>
              </a:solidFill>
              <a:ln w="25400">
                <a:solidFill>
                  <a:schemeClr val="tx1"/>
                </a:solidFill>
                <a:round/>
                <a:headEnd/>
                <a:tailEnd/>
              </a:ln>
            </p:spPr>
            <p:txBody>
              <a:bodyPr/>
              <a:lstStyle/>
              <a:p>
                <a:endParaRPr lang="en-US"/>
              </a:p>
            </p:txBody>
          </p:sp>
          <p:sp>
            <p:nvSpPr>
              <p:cNvPr id="56045" name="Oval 1875"/>
              <p:cNvSpPr>
                <a:spLocks noChangeArrowheads="1"/>
              </p:cNvSpPr>
              <p:nvPr/>
            </p:nvSpPr>
            <p:spPr bwMode="auto">
              <a:xfrm>
                <a:off x="4203" y="2969"/>
                <a:ext cx="40" cy="32"/>
              </a:xfrm>
              <a:prstGeom prst="ellipse">
                <a:avLst/>
              </a:prstGeom>
              <a:solidFill>
                <a:schemeClr val="tx1"/>
              </a:solidFill>
              <a:ln w="9525">
                <a:solidFill>
                  <a:schemeClr val="tx1"/>
                </a:solidFill>
                <a:round/>
                <a:headEnd/>
                <a:tailEnd/>
              </a:ln>
            </p:spPr>
            <p:txBody>
              <a:bodyPr/>
              <a:lstStyle/>
              <a:p>
                <a:endParaRPr lang="en-US"/>
              </a:p>
            </p:txBody>
          </p:sp>
          <p:sp>
            <p:nvSpPr>
              <p:cNvPr id="56046" name="Oval 1876"/>
              <p:cNvSpPr>
                <a:spLocks noChangeArrowheads="1"/>
              </p:cNvSpPr>
              <p:nvPr/>
            </p:nvSpPr>
            <p:spPr bwMode="auto">
              <a:xfrm>
                <a:off x="4203" y="2969"/>
                <a:ext cx="40" cy="32"/>
              </a:xfrm>
              <a:prstGeom prst="ellipse">
                <a:avLst/>
              </a:prstGeom>
              <a:solidFill>
                <a:schemeClr val="tx1"/>
              </a:solidFill>
              <a:ln w="25400">
                <a:solidFill>
                  <a:schemeClr val="tx1"/>
                </a:solidFill>
                <a:round/>
                <a:headEnd/>
                <a:tailEnd/>
              </a:ln>
            </p:spPr>
            <p:txBody>
              <a:bodyPr/>
              <a:lstStyle/>
              <a:p>
                <a:endParaRPr lang="en-US"/>
              </a:p>
            </p:txBody>
          </p:sp>
        </p:grpSp>
        <p:grpSp>
          <p:nvGrpSpPr>
            <p:cNvPr id="55426" name="Group 1877"/>
            <p:cNvGrpSpPr>
              <a:grpSpLocks/>
            </p:cNvGrpSpPr>
            <p:nvPr/>
          </p:nvGrpSpPr>
          <p:grpSpPr bwMode="auto">
            <a:xfrm>
              <a:off x="3317" y="2076"/>
              <a:ext cx="431" cy="284"/>
              <a:chOff x="3317" y="2076"/>
              <a:chExt cx="431" cy="284"/>
            </a:xfrm>
          </p:grpSpPr>
          <p:sp>
            <p:nvSpPr>
              <p:cNvPr id="56035" name="Freeform 1878"/>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chemeClr val="tx1"/>
              </a:solidFill>
              <a:ln w="9525">
                <a:solidFill>
                  <a:schemeClr val="tx1"/>
                </a:solidFill>
                <a:round/>
                <a:headEnd/>
                <a:tailEnd/>
              </a:ln>
            </p:spPr>
            <p:txBody>
              <a:bodyPr/>
              <a:lstStyle/>
              <a:p>
                <a:endParaRPr lang="en-US"/>
              </a:p>
            </p:txBody>
          </p:sp>
          <p:sp>
            <p:nvSpPr>
              <p:cNvPr id="56036" name="Line 1879"/>
              <p:cNvSpPr>
                <a:spLocks noChangeShapeType="1"/>
              </p:cNvSpPr>
              <p:nvPr/>
            </p:nvSpPr>
            <p:spPr bwMode="auto">
              <a:xfrm flipV="1">
                <a:off x="3317" y="2143"/>
                <a:ext cx="327" cy="21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27" name="Group 1880"/>
            <p:cNvGrpSpPr>
              <a:grpSpLocks/>
            </p:cNvGrpSpPr>
            <p:nvPr/>
          </p:nvGrpSpPr>
          <p:grpSpPr bwMode="auto">
            <a:xfrm>
              <a:off x="3325" y="1733"/>
              <a:ext cx="415" cy="56"/>
              <a:chOff x="3325" y="1733"/>
              <a:chExt cx="415" cy="56"/>
            </a:xfrm>
          </p:grpSpPr>
          <p:sp>
            <p:nvSpPr>
              <p:cNvPr id="56027" name="Freeform 1881"/>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6028" name="Group 1882"/>
              <p:cNvGrpSpPr>
                <a:grpSpLocks/>
              </p:cNvGrpSpPr>
              <p:nvPr/>
            </p:nvGrpSpPr>
            <p:grpSpPr bwMode="auto">
              <a:xfrm>
                <a:off x="3325" y="1757"/>
                <a:ext cx="295" cy="1"/>
                <a:chOff x="3325" y="1757"/>
                <a:chExt cx="295" cy="1"/>
              </a:xfrm>
            </p:grpSpPr>
            <p:sp>
              <p:nvSpPr>
                <p:cNvPr id="56029" name="Line 1883"/>
                <p:cNvSpPr>
                  <a:spLocks noChangeShapeType="1"/>
                </p:cNvSpPr>
                <p:nvPr/>
              </p:nvSpPr>
              <p:spPr bwMode="auto">
                <a:xfrm>
                  <a:off x="3325"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30" name="Line 1884"/>
                <p:cNvSpPr>
                  <a:spLocks noChangeShapeType="1"/>
                </p:cNvSpPr>
                <p:nvPr/>
              </p:nvSpPr>
              <p:spPr bwMode="auto">
                <a:xfrm>
                  <a:off x="3381"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31" name="Line 1885"/>
                <p:cNvSpPr>
                  <a:spLocks noChangeShapeType="1"/>
                </p:cNvSpPr>
                <p:nvPr/>
              </p:nvSpPr>
              <p:spPr bwMode="auto">
                <a:xfrm>
                  <a:off x="3437"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32" name="Line 1886"/>
                <p:cNvSpPr>
                  <a:spLocks noChangeShapeType="1"/>
                </p:cNvSpPr>
                <p:nvPr/>
              </p:nvSpPr>
              <p:spPr bwMode="auto">
                <a:xfrm>
                  <a:off x="3493" y="1757"/>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33" name="Line 1887"/>
                <p:cNvSpPr>
                  <a:spLocks noChangeShapeType="1"/>
                </p:cNvSpPr>
                <p:nvPr/>
              </p:nvSpPr>
              <p:spPr bwMode="auto">
                <a:xfrm>
                  <a:off x="3548"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34" name="Line 1888"/>
                <p:cNvSpPr>
                  <a:spLocks noChangeShapeType="1"/>
                </p:cNvSpPr>
                <p:nvPr/>
              </p:nvSpPr>
              <p:spPr bwMode="auto">
                <a:xfrm>
                  <a:off x="3604"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28" name="Group 1889"/>
            <p:cNvGrpSpPr>
              <a:grpSpLocks/>
            </p:cNvGrpSpPr>
            <p:nvPr/>
          </p:nvGrpSpPr>
          <p:grpSpPr bwMode="auto">
            <a:xfrm>
              <a:off x="3788" y="1733"/>
              <a:ext cx="415" cy="56"/>
              <a:chOff x="3788" y="1733"/>
              <a:chExt cx="415" cy="56"/>
            </a:xfrm>
          </p:grpSpPr>
          <p:sp>
            <p:nvSpPr>
              <p:cNvPr id="56019" name="Freeform 1890"/>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6020" name="Group 1891"/>
              <p:cNvGrpSpPr>
                <a:grpSpLocks/>
              </p:cNvGrpSpPr>
              <p:nvPr/>
            </p:nvGrpSpPr>
            <p:grpSpPr bwMode="auto">
              <a:xfrm>
                <a:off x="3788" y="1757"/>
                <a:ext cx="295" cy="1"/>
                <a:chOff x="3788" y="1757"/>
                <a:chExt cx="295" cy="1"/>
              </a:xfrm>
            </p:grpSpPr>
            <p:sp>
              <p:nvSpPr>
                <p:cNvPr id="56021" name="Line 1892"/>
                <p:cNvSpPr>
                  <a:spLocks noChangeShapeType="1"/>
                </p:cNvSpPr>
                <p:nvPr/>
              </p:nvSpPr>
              <p:spPr bwMode="auto">
                <a:xfrm>
                  <a:off x="3788"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22" name="Line 1893"/>
                <p:cNvSpPr>
                  <a:spLocks noChangeShapeType="1"/>
                </p:cNvSpPr>
                <p:nvPr/>
              </p:nvSpPr>
              <p:spPr bwMode="auto">
                <a:xfrm>
                  <a:off x="3844"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23" name="Line 1894"/>
                <p:cNvSpPr>
                  <a:spLocks noChangeShapeType="1"/>
                </p:cNvSpPr>
                <p:nvPr/>
              </p:nvSpPr>
              <p:spPr bwMode="auto">
                <a:xfrm>
                  <a:off x="3900"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24" name="Line 1895"/>
                <p:cNvSpPr>
                  <a:spLocks noChangeShapeType="1"/>
                </p:cNvSpPr>
                <p:nvPr/>
              </p:nvSpPr>
              <p:spPr bwMode="auto">
                <a:xfrm>
                  <a:off x="3956"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25" name="Line 1896"/>
                <p:cNvSpPr>
                  <a:spLocks noChangeShapeType="1"/>
                </p:cNvSpPr>
                <p:nvPr/>
              </p:nvSpPr>
              <p:spPr bwMode="auto">
                <a:xfrm>
                  <a:off x="4011"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26" name="Line 1897"/>
                <p:cNvSpPr>
                  <a:spLocks noChangeShapeType="1"/>
                </p:cNvSpPr>
                <p:nvPr/>
              </p:nvSpPr>
              <p:spPr bwMode="auto">
                <a:xfrm>
                  <a:off x="4067"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29" name="Group 1898"/>
            <p:cNvGrpSpPr>
              <a:grpSpLocks/>
            </p:cNvGrpSpPr>
            <p:nvPr/>
          </p:nvGrpSpPr>
          <p:grpSpPr bwMode="auto">
            <a:xfrm>
              <a:off x="3325" y="2044"/>
              <a:ext cx="423" cy="56"/>
              <a:chOff x="3325" y="2044"/>
              <a:chExt cx="423" cy="56"/>
            </a:xfrm>
          </p:grpSpPr>
          <p:sp>
            <p:nvSpPr>
              <p:cNvPr id="56011" name="Freeform 1899"/>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tx1"/>
              </a:solidFill>
              <a:ln w="9525">
                <a:solidFill>
                  <a:schemeClr val="tx1"/>
                </a:solidFill>
                <a:round/>
                <a:headEnd/>
                <a:tailEnd/>
              </a:ln>
            </p:spPr>
            <p:txBody>
              <a:bodyPr/>
              <a:lstStyle/>
              <a:p>
                <a:endParaRPr lang="en-US"/>
              </a:p>
            </p:txBody>
          </p:sp>
          <p:grpSp>
            <p:nvGrpSpPr>
              <p:cNvPr id="56012" name="Group 1900"/>
              <p:cNvGrpSpPr>
                <a:grpSpLocks/>
              </p:cNvGrpSpPr>
              <p:nvPr/>
            </p:nvGrpSpPr>
            <p:grpSpPr bwMode="auto">
              <a:xfrm>
                <a:off x="3325" y="2068"/>
                <a:ext cx="295" cy="1"/>
                <a:chOff x="3325" y="2068"/>
                <a:chExt cx="295" cy="1"/>
              </a:xfrm>
            </p:grpSpPr>
            <p:sp>
              <p:nvSpPr>
                <p:cNvPr id="56013" name="Line 1901"/>
                <p:cNvSpPr>
                  <a:spLocks noChangeShapeType="1"/>
                </p:cNvSpPr>
                <p:nvPr/>
              </p:nvSpPr>
              <p:spPr bwMode="auto">
                <a:xfrm>
                  <a:off x="3325"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14" name="Line 1902"/>
                <p:cNvSpPr>
                  <a:spLocks noChangeShapeType="1"/>
                </p:cNvSpPr>
                <p:nvPr/>
              </p:nvSpPr>
              <p:spPr bwMode="auto">
                <a:xfrm>
                  <a:off x="3381"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15" name="Line 1903"/>
                <p:cNvSpPr>
                  <a:spLocks noChangeShapeType="1"/>
                </p:cNvSpPr>
                <p:nvPr/>
              </p:nvSpPr>
              <p:spPr bwMode="auto">
                <a:xfrm>
                  <a:off x="3437"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16" name="Line 1904"/>
                <p:cNvSpPr>
                  <a:spLocks noChangeShapeType="1"/>
                </p:cNvSpPr>
                <p:nvPr/>
              </p:nvSpPr>
              <p:spPr bwMode="auto">
                <a:xfrm>
                  <a:off x="3493" y="206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17" name="Line 1905"/>
                <p:cNvSpPr>
                  <a:spLocks noChangeShapeType="1"/>
                </p:cNvSpPr>
                <p:nvPr/>
              </p:nvSpPr>
              <p:spPr bwMode="auto">
                <a:xfrm>
                  <a:off x="3548"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18" name="Line 1906"/>
                <p:cNvSpPr>
                  <a:spLocks noChangeShapeType="1"/>
                </p:cNvSpPr>
                <p:nvPr/>
              </p:nvSpPr>
              <p:spPr bwMode="auto">
                <a:xfrm>
                  <a:off x="3604" y="206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30" name="Group 1907"/>
            <p:cNvGrpSpPr>
              <a:grpSpLocks/>
            </p:cNvGrpSpPr>
            <p:nvPr/>
          </p:nvGrpSpPr>
          <p:grpSpPr bwMode="auto">
            <a:xfrm>
              <a:off x="3796" y="2036"/>
              <a:ext cx="415" cy="56"/>
              <a:chOff x="3796" y="2036"/>
              <a:chExt cx="415" cy="56"/>
            </a:xfrm>
          </p:grpSpPr>
          <p:sp>
            <p:nvSpPr>
              <p:cNvPr id="56003" name="Freeform 1908"/>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6004" name="Group 1909"/>
              <p:cNvGrpSpPr>
                <a:grpSpLocks/>
              </p:cNvGrpSpPr>
              <p:nvPr/>
            </p:nvGrpSpPr>
            <p:grpSpPr bwMode="auto">
              <a:xfrm>
                <a:off x="3796" y="2068"/>
                <a:ext cx="295" cy="1"/>
                <a:chOff x="3796" y="2068"/>
                <a:chExt cx="295" cy="1"/>
              </a:xfrm>
            </p:grpSpPr>
            <p:sp>
              <p:nvSpPr>
                <p:cNvPr id="56005" name="Line 1910"/>
                <p:cNvSpPr>
                  <a:spLocks noChangeShapeType="1"/>
                </p:cNvSpPr>
                <p:nvPr/>
              </p:nvSpPr>
              <p:spPr bwMode="auto">
                <a:xfrm>
                  <a:off x="3796"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06" name="Line 1911"/>
                <p:cNvSpPr>
                  <a:spLocks noChangeShapeType="1"/>
                </p:cNvSpPr>
                <p:nvPr/>
              </p:nvSpPr>
              <p:spPr bwMode="auto">
                <a:xfrm>
                  <a:off x="3852"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07" name="Line 1912"/>
                <p:cNvSpPr>
                  <a:spLocks noChangeShapeType="1"/>
                </p:cNvSpPr>
                <p:nvPr/>
              </p:nvSpPr>
              <p:spPr bwMode="auto">
                <a:xfrm>
                  <a:off x="3908"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08" name="Line 1913"/>
                <p:cNvSpPr>
                  <a:spLocks noChangeShapeType="1"/>
                </p:cNvSpPr>
                <p:nvPr/>
              </p:nvSpPr>
              <p:spPr bwMode="auto">
                <a:xfrm>
                  <a:off x="3964"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09" name="Line 1914"/>
                <p:cNvSpPr>
                  <a:spLocks noChangeShapeType="1"/>
                </p:cNvSpPr>
                <p:nvPr/>
              </p:nvSpPr>
              <p:spPr bwMode="auto">
                <a:xfrm>
                  <a:off x="4019"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10" name="Line 1915"/>
                <p:cNvSpPr>
                  <a:spLocks noChangeShapeType="1"/>
                </p:cNvSpPr>
                <p:nvPr/>
              </p:nvSpPr>
              <p:spPr bwMode="auto">
                <a:xfrm>
                  <a:off x="4075" y="206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31" name="Group 1916"/>
            <p:cNvGrpSpPr>
              <a:grpSpLocks/>
            </p:cNvGrpSpPr>
            <p:nvPr/>
          </p:nvGrpSpPr>
          <p:grpSpPr bwMode="auto">
            <a:xfrm>
              <a:off x="4267" y="2036"/>
              <a:ext cx="415" cy="56"/>
              <a:chOff x="4267" y="2036"/>
              <a:chExt cx="415" cy="56"/>
            </a:xfrm>
          </p:grpSpPr>
          <p:sp>
            <p:nvSpPr>
              <p:cNvPr id="55995" name="Freeform 1917"/>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5996" name="Group 1918"/>
              <p:cNvGrpSpPr>
                <a:grpSpLocks/>
              </p:cNvGrpSpPr>
              <p:nvPr/>
            </p:nvGrpSpPr>
            <p:grpSpPr bwMode="auto">
              <a:xfrm>
                <a:off x="4267" y="2068"/>
                <a:ext cx="295" cy="1"/>
                <a:chOff x="4267" y="2068"/>
                <a:chExt cx="295" cy="1"/>
              </a:xfrm>
            </p:grpSpPr>
            <p:sp>
              <p:nvSpPr>
                <p:cNvPr id="55997" name="Line 1919"/>
                <p:cNvSpPr>
                  <a:spLocks noChangeShapeType="1"/>
                </p:cNvSpPr>
                <p:nvPr/>
              </p:nvSpPr>
              <p:spPr bwMode="auto">
                <a:xfrm>
                  <a:off x="4267"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98" name="Line 1920"/>
                <p:cNvSpPr>
                  <a:spLocks noChangeShapeType="1"/>
                </p:cNvSpPr>
                <p:nvPr/>
              </p:nvSpPr>
              <p:spPr bwMode="auto">
                <a:xfrm>
                  <a:off x="4323"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99" name="Line 1921"/>
                <p:cNvSpPr>
                  <a:spLocks noChangeShapeType="1"/>
                </p:cNvSpPr>
                <p:nvPr/>
              </p:nvSpPr>
              <p:spPr bwMode="auto">
                <a:xfrm>
                  <a:off x="4379"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00" name="Line 1922"/>
                <p:cNvSpPr>
                  <a:spLocks noChangeShapeType="1"/>
                </p:cNvSpPr>
                <p:nvPr/>
              </p:nvSpPr>
              <p:spPr bwMode="auto">
                <a:xfrm>
                  <a:off x="4435" y="206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01" name="Line 1923"/>
                <p:cNvSpPr>
                  <a:spLocks noChangeShapeType="1"/>
                </p:cNvSpPr>
                <p:nvPr/>
              </p:nvSpPr>
              <p:spPr bwMode="auto">
                <a:xfrm>
                  <a:off x="4491" y="206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002" name="Line 1924"/>
                <p:cNvSpPr>
                  <a:spLocks noChangeShapeType="1"/>
                </p:cNvSpPr>
                <p:nvPr/>
              </p:nvSpPr>
              <p:spPr bwMode="auto">
                <a:xfrm>
                  <a:off x="4546" y="206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32" name="Group 1925"/>
            <p:cNvGrpSpPr>
              <a:grpSpLocks/>
            </p:cNvGrpSpPr>
            <p:nvPr/>
          </p:nvGrpSpPr>
          <p:grpSpPr bwMode="auto">
            <a:xfrm>
              <a:off x="4259" y="2347"/>
              <a:ext cx="415" cy="56"/>
              <a:chOff x="4259" y="2347"/>
              <a:chExt cx="415" cy="56"/>
            </a:xfrm>
          </p:grpSpPr>
          <p:sp>
            <p:nvSpPr>
              <p:cNvPr id="55987" name="Freeform 1926"/>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5988" name="Group 1927"/>
              <p:cNvGrpSpPr>
                <a:grpSpLocks/>
              </p:cNvGrpSpPr>
              <p:nvPr/>
            </p:nvGrpSpPr>
            <p:grpSpPr bwMode="auto">
              <a:xfrm>
                <a:off x="4259" y="2371"/>
                <a:ext cx="295" cy="1"/>
                <a:chOff x="4259" y="2371"/>
                <a:chExt cx="295" cy="1"/>
              </a:xfrm>
            </p:grpSpPr>
            <p:sp>
              <p:nvSpPr>
                <p:cNvPr id="55989" name="Line 1928"/>
                <p:cNvSpPr>
                  <a:spLocks noChangeShapeType="1"/>
                </p:cNvSpPr>
                <p:nvPr/>
              </p:nvSpPr>
              <p:spPr bwMode="auto">
                <a:xfrm>
                  <a:off x="4259"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90" name="Line 1929"/>
                <p:cNvSpPr>
                  <a:spLocks noChangeShapeType="1"/>
                </p:cNvSpPr>
                <p:nvPr/>
              </p:nvSpPr>
              <p:spPr bwMode="auto">
                <a:xfrm>
                  <a:off x="4315"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91" name="Line 1930"/>
                <p:cNvSpPr>
                  <a:spLocks noChangeShapeType="1"/>
                </p:cNvSpPr>
                <p:nvPr/>
              </p:nvSpPr>
              <p:spPr bwMode="auto">
                <a:xfrm>
                  <a:off x="4371"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92" name="Line 1931"/>
                <p:cNvSpPr>
                  <a:spLocks noChangeShapeType="1"/>
                </p:cNvSpPr>
                <p:nvPr/>
              </p:nvSpPr>
              <p:spPr bwMode="auto">
                <a:xfrm>
                  <a:off x="4427"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93" name="Line 1932"/>
                <p:cNvSpPr>
                  <a:spLocks noChangeShapeType="1"/>
                </p:cNvSpPr>
                <p:nvPr/>
              </p:nvSpPr>
              <p:spPr bwMode="auto">
                <a:xfrm>
                  <a:off x="4483" y="2371"/>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94" name="Line 1933"/>
                <p:cNvSpPr>
                  <a:spLocks noChangeShapeType="1"/>
                </p:cNvSpPr>
                <p:nvPr/>
              </p:nvSpPr>
              <p:spPr bwMode="auto">
                <a:xfrm>
                  <a:off x="4538"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33" name="Group 1934"/>
            <p:cNvGrpSpPr>
              <a:grpSpLocks/>
            </p:cNvGrpSpPr>
            <p:nvPr/>
          </p:nvGrpSpPr>
          <p:grpSpPr bwMode="auto">
            <a:xfrm>
              <a:off x="3796" y="2347"/>
              <a:ext cx="415" cy="56"/>
              <a:chOff x="3796" y="2347"/>
              <a:chExt cx="415" cy="56"/>
            </a:xfrm>
          </p:grpSpPr>
          <p:sp>
            <p:nvSpPr>
              <p:cNvPr id="55979" name="Freeform 1935"/>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5980" name="Group 1936"/>
              <p:cNvGrpSpPr>
                <a:grpSpLocks/>
              </p:cNvGrpSpPr>
              <p:nvPr/>
            </p:nvGrpSpPr>
            <p:grpSpPr bwMode="auto">
              <a:xfrm>
                <a:off x="3796" y="2371"/>
                <a:ext cx="295" cy="1"/>
                <a:chOff x="3796" y="2371"/>
                <a:chExt cx="295" cy="1"/>
              </a:xfrm>
            </p:grpSpPr>
            <p:sp>
              <p:nvSpPr>
                <p:cNvPr id="55981" name="Line 1937"/>
                <p:cNvSpPr>
                  <a:spLocks noChangeShapeType="1"/>
                </p:cNvSpPr>
                <p:nvPr/>
              </p:nvSpPr>
              <p:spPr bwMode="auto">
                <a:xfrm>
                  <a:off x="3796"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82" name="Line 1938"/>
                <p:cNvSpPr>
                  <a:spLocks noChangeShapeType="1"/>
                </p:cNvSpPr>
                <p:nvPr/>
              </p:nvSpPr>
              <p:spPr bwMode="auto">
                <a:xfrm>
                  <a:off x="3852"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83" name="Line 1939"/>
                <p:cNvSpPr>
                  <a:spLocks noChangeShapeType="1"/>
                </p:cNvSpPr>
                <p:nvPr/>
              </p:nvSpPr>
              <p:spPr bwMode="auto">
                <a:xfrm>
                  <a:off x="3908"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84" name="Line 1940"/>
                <p:cNvSpPr>
                  <a:spLocks noChangeShapeType="1"/>
                </p:cNvSpPr>
                <p:nvPr/>
              </p:nvSpPr>
              <p:spPr bwMode="auto">
                <a:xfrm>
                  <a:off x="3964"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85" name="Line 1941"/>
                <p:cNvSpPr>
                  <a:spLocks noChangeShapeType="1"/>
                </p:cNvSpPr>
                <p:nvPr/>
              </p:nvSpPr>
              <p:spPr bwMode="auto">
                <a:xfrm>
                  <a:off x="4019"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86" name="Line 1942"/>
                <p:cNvSpPr>
                  <a:spLocks noChangeShapeType="1"/>
                </p:cNvSpPr>
                <p:nvPr/>
              </p:nvSpPr>
              <p:spPr bwMode="auto">
                <a:xfrm>
                  <a:off x="4075"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34" name="Group 1943"/>
            <p:cNvGrpSpPr>
              <a:grpSpLocks/>
            </p:cNvGrpSpPr>
            <p:nvPr/>
          </p:nvGrpSpPr>
          <p:grpSpPr bwMode="auto">
            <a:xfrm>
              <a:off x="3333" y="2339"/>
              <a:ext cx="415" cy="64"/>
              <a:chOff x="3333" y="2339"/>
              <a:chExt cx="415" cy="64"/>
            </a:xfrm>
          </p:grpSpPr>
          <p:sp>
            <p:nvSpPr>
              <p:cNvPr id="55971" name="Freeform 1944"/>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64">
                    <a:moveTo>
                      <a:pt x="112" y="32"/>
                    </a:moveTo>
                    <a:lnTo>
                      <a:pt x="0" y="64"/>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5972" name="Group 1945"/>
              <p:cNvGrpSpPr>
                <a:grpSpLocks/>
              </p:cNvGrpSpPr>
              <p:nvPr/>
            </p:nvGrpSpPr>
            <p:grpSpPr bwMode="auto">
              <a:xfrm>
                <a:off x="3333" y="2371"/>
                <a:ext cx="295" cy="1"/>
                <a:chOff x="3333" y="2371"/>
                <a:chExt cx="295" cy="1"/>
              </a:xfrm>
            </p:grpSpPr>
            <p:sp>
              <p:nvSpPr>
                <p:cNvPr id="55973" name="Line 1946"/>
                <p:cNvSpPr>
                  <a:spLocks noChangeShapeType="1"/>
                </p:cNvSpPr>
                <p:nvPr/>
              </p:nvSpPr>
              <p:spPr bwMode="auto">
                <a:xfrm>
                  <a:off x="3333"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74" name="Line 1947"/>
                <p:cNvSpPr>
                  <a:spLocks noChangeShapeType="1"/>
                </p:cNvSpPr>
                <p:nvPr/>
              </p:nvSpPr>
              <p:spPr bwMode="auto">
                <a:xfrm>
                  <a:off x="3389"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75" name="Line 1948"/>
                <p:cNvSpPr>
                  <a:spLocks noChangeShapeType="1"/>
                </p:cNvSpPr>
                <p:nvPr/>
              </p:nvSpPr>
              <p:spPr bwMode="auto">
                <a:xfrm>
                  <a:off x="3445"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76" name="Line 1949"/>
                <p:cNvSpPr>
                  <a:spLocks noChangeShapeType="1"/>
                </p:cNvSpPr>
                <p:nvPr/>
              </p:nvSpPr>
              <p:spPr bwMode="auto">
                <a:xfrm>
                  <a:off x="3501" y="2371"/>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77" name="Line 1950"/>
                <p:cNvSpPr>
                  <a:spLocks noChangeShapeType="1"/>
                </p:cNvSpPr>
                <p:nvPr/>
              </p:nvSpPr>
              <p:spPr bwMode="auto">
                <a:xfrm>
                  <a:off x="3556"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78" name="Line 1951"/>
                <p:cNvSpPr>
                  <a:spLocks noChangeShapeType="1"/>
                </p:cNvSpPr>
                <p:nvPr/>
              </p:nvSpPr>
              <p:spPr bwMode="auto">
                <a:xfrm>
                  <a:off x="3612"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35" name="Group 1952"/>
            <p:cNvGrpSpPr>
              <a:grpSpLocks/>
            </p:cNvGrpSpPr>
            <p:nvPr/>
          </p:nvGrpSpPr>
          <p:grpSpPr bwMode="auto">
            <a:xfrm>
              <a:off x="3325" y="2650"/>
              <a:ext cx="415" cy="56"/>
              <a:chOff x="3325" y="2650"/>
              <a:chExt cx="415" cy="56"/>
            </a:xfrm>
          </p:grpSpPr>
          <p:sp>
            <p:nvSpPr>
              <p:cNvPr id="55963" name="Freeform 1953"/>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5964" name="Group 1954"/>
              <p:cNvGrpSpPr>
                <a:grpSpLocks/>
              </p:cNvGrpSpPr>
              <p:nvPr/>
            </p:nvGrpSpPr>
            <p:grpSpPr bwMode="auto">
              <a:xfrm>
                <a:off x="3325" y="2674"/>
                <a:ext cx="295" cy="1"/>
                <a:chOff x="3325" y="2674"/>
                <a:chExt cx="295" cy="1"/>
              </a:xfrm>
            </p:grpSpPr>
            <p:sp>
              <p:nvSpPr>
                <p:cNvPr id="55965" name="Line 1955"/>
                <p:cNvSpPr>
                  <a:spLocks noChangeShapeType="1"/>
                </p:cNvSpPr>
                <p:nvPr/>
              </p:nvSpPr>
              <p:spPr bwMode="auto">
                <a:xfrm>
                  <a:off x="3325"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66" name="Line 1956"/>
                <p:cNvSpPr>
                  <a:spLocks noChangeShapeType="1"/>
                </p:cNvSpPr>
                <p:nvPr/>
              </p:nvSpPr>
              <p:spPr bwMode="auto">
                <a:xfrm>
                  <a:off x="338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67" name="Line 1957"/>
                <p:cNvSpPr>
                  <a:spLocks noChangeShapeType="1"/>
                </p:cNvSpPr>
                <p:nvPr/>
              </p:nvSpPr>
              <p:spPr bwMode="auto">
                <a:xfrm>
                  <a:off x="3437"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68" name="Line 1958"/>
                <p:cNvSpPr>
                  <a:spLocks noChangeShapeType="1"/>
                </p:cNvSpPr>
                <p:nvPr/>
              </p:nvSpPr>
              <p:spPr bwMode="auto">
                <a:xfrm>
                  <a:off x="3493" y="2674"/>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69" name="Line 1959"/>
                <p:cNvSpPr>
                  <a:spLocks noChangeShapeType="1"/>
                </p:cNvSpPr>
                <p:nvPr/>
              </p:nvSpPr>
              <p:spPr bwMode="auto">
                <a:xfrm>
                  <a:off x="3548"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70" name="Line 1960"/>
                <p:cNvSpPr>
                  <a:spLocks noChangeShapeType="1"/>
                </p:cNvSpPr>
                <p:nvPr/>
              </p:nvSpPr>
              <p:spPr bwMode="auto">
                <a:xfrm>
                  <a:off x="3604"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36" name="Group 1961"/>
            <p:cNvGrpSpPr>
              <a:grpSpLocks/>
            </p:cNvGrpSpPr>
            <p:nvPr/>
          </p:nvGrpSpPr>
          <p:grpSpPr bwMode="auto">
            <a:xfrm>
              <a:off x="3788" y="2650"/>
              <a:ext cx="415" cy="56"/>
              <a:chOff x="3788" y="2650"/>
              <a:chExt cx="415" cy="56"/>
            </a:xfrm>
          </p:grpSpPr>
          <p:sp>
            <p:nvSpPr>
              <p:cNvPr id="55955" name="Freeform 1962"/>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5956" name="Group 1963"/>
              <p:cNvGrpSpPr>
                <a:grpSpLocks/>
              </p:cNvGrpSpPr>
              <p:nvPr/>
            </p:nvGrpSpPr>
            <p:grpSpPr bwMode="auto">
              <a:xfrm>
                <a:off x="3788" y="2674"/>
                <a:ext cx="295" cy="1"/>
                <a:chOff x="3788" y="2674"/>
                <a:chExt cx="295" cy="1"/>
              </a:xfrm>
            </p:grpSpPr>
            <p:sp>
              <p:nvSpPr>
                <p:cNvPr id="55957" name="Line 1964"/>
                <p:cNvSpPr>
                  <a:spLocks noChangeShapeType="1"/>
                </p:cNvSpPr>
                <p:nvPr/>
              </p:nvSpPr>
              <p:spPr bwMode="auto">
                <a:xfrm>
                  <a:off x="3788"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58" name="Line 1965"/>
                <p:cNvSpPr>
                  <a:spLocks noChangeShapeType="1"/>
                </p:cNvSpPr>
                <p:nvPr/>
              </p:nvSpPr>
              <p:spPr bwMode="auto">
                <a:xfrm>
                  <a:off x="3844"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59" name="Line 1966"/>
                <p:cNvSpPr>
                  <a:spLocks noChangeShapeType="1"/>
                </p:cNvSpPr>
                <p:nvPr/>
              </p:nvSpPr>
              <p:spPr bwMode="auto">
                <a:xfrm>
                  <a:off x="3900"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60" name="Line 1967"/>
                <p:cNvSpPr>
                  <a:spLocks noChangeShapeType="1"/>
                </p:cNvSpPr>
                <p:nvPr/>
              </p:nvSpPr>
              <p:spPr bwMode="auto">
                <a:xfrm>
                  <a:off x="3956"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61" name="Line 1968"/>
                <p:cNvSpPr>
                  <a:spLocks noChangeShapeType="1"/>
                </p:cNvSpPr>
                <p:nvPr/>
              </p:nvSpPr>
              <p:spPr bwMode="auto">
                <a:xfrm>
                  <a:off x="401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62" name="Line 1969"/>
                <p:cNvSpPr>
                  <a:spLocks noChangeShapeType="1"/>
                </p:cNvSpPr>
                <p:nvPr/>
              </p:nvSpPr>
              <p:spPr bwMode="auto">
                <a:xfrm>
                  <a:off x="4067"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37" name="Group 1970"/>
            <p:cNvGrpSpPr>
              <a:grpSpLocks/>
            </p:cNvGrpSpPr>
            <p:nvPr/>
          </p:nvGrpSpPr>
          <p:grpSpPr bwMode="auto">
            <a:xfrm>
              <a:off x="3325" y="2953"/>
              <a:ext cx="415" cy="56"/>
              <a:chOff x="3325" y="2953"/>
              <a:chExt cx="415" cy="56"/>
            </a:xfrm>
          </p:grpSpPr>
          <p:sp>
            <p:nvSpPr>
              <p:cNvPr id="55947" name="Freeform 1971"/>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5948" name="Group 1972"/>
              <p:cNvGrpSpPr>
                <a:grpSpLocks/>
              </p:cNvGrpSpPr>
              <p:nvPr/>
            </p:nvGrpSpPr>
            <p:grpSpPr bwMode="auto">
              <a:xfrm>
                <a:off x="3325" y="2985"/>
                <a:ext cx="295" cy="1"/>
                <a:chOff x="3325" y="2985"/>
                <a:chExt cx="295" cy="1"/>
              </a:xfrm>
            </p:grpSpPr>
            <p:sp>
              <p:nvSpPr>
                <p:cNvPr id="55949" name="Line 1973"/>
                <p:cNvSpPr>
                  <a:spLocks noChangeShapeType="1"/>
                </p:cNvSpPr>
                <p:nvPr/>
              </p:nvSpPr>
              <p:spPr bwMode="auto">
                <a:xfrm>
                  <a:off x="3325"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50" name="Line 1974"/>
                <p:cNvSpPr>
                  <a:spLocks noChangeShapeType="1"/>
                </p:cNvSpPr>
                <p:nvPr/>
              </p:nvSpPr>
              <p:spPr bwMode="auto">
                <a:xfrm>
                  <a:off x="3381"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51" name="Line 1975"/>
                <p:cNvSpPr>
                  <a:spLocks noChangeShapeType="1"/>
                </p:cNvSpPr>
                <p:nvPr/>
              </p:nvSpPr>
              <p:spPr bwMode="auto">
                <a:xfrm>
                  <a:off x="3437"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52" name="Line 1976"/>
                <p:cNvSpPr>
                  <a:spLocks noChangeShapeType="1"/>
                </p:cNvSpPr>
                <p:nvPr/>
              </p:nvSpPr>
              <p:spPr bwMode="auto">
                <a:xfrm>
                  <a:off x="3493" y="2985"/>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53" name="Line 1977"/>
                <p:cNvSpPr>
                  <a:spLocks noChangeShapeType="1"/>
                </p:cNvSpPr>
                <p:nvPr/>
              </p:nvSpPr>
              <p:spPr bwMode="auto">
                <a:xfrm>
                  <a:off x="3548"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54" name="Line 1978"/>
                <p:cNvSpPr>
                  <a:spLocks noChangeShapeType="1"/>
                </p:cNvSpPr>
                <p:nvPr/>
              </p:nvSpPr>
              <p:spPr bwMode="auto">
                <a:xfrm>
                  <a:off x="3604"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38" name="Group 1979"/>
            <p:cNvGrpSpPr>
              <a:grpSpLocks/>
            </p:cNvGrpSpPr>
            <p:nvPr/>
          </p:nvGrpSpPr>
          <p:grpSpPr bwMode="auto">
            <a:xfrm>
              <a:off x="3788" y="2953"/>
              <a:ext cx="415" cy="56"/>
              <a:chOff x="3788" y="2953"/>
              <a:chExt cx="415" cy="56"/>
            </a:xfrm>
          </p:grpSpPr>
          <p:sp>
            <p:nvSpPr>
              <p:cNvPr id="55939" name="Freeform 1980"/>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5940" name="Group 1981"/>
              <p:cNvGrpSpPr>
                <a:grpSpLocks/>
              </p:cNvGrpSpPr>
              <p:nvPr/>
            </p:nvGrpSpPr>
            <p:grpSpPr bwMode="auto">
              <a:xfrm>
                <a:off x="3788" y="2985"/>
                <a:ext cx="295" cy="1"/>
                <a:chOff x="3788" y="2985"/>
                <a:chExt cx="295" cy="1"/>
              </a:xfrm>
            </p:grpSpPr>
            <p:sp>
              <p:nvSpPr>
                <p:cNvPr id="55941" name="Line 1982"/>
                <p:cNvSpPr>
                  <a:spLocks noChangeShapeType="1"/>
                </p:cNvSpPr>
                <p:nvPr/>
              </p:nvSpPr>
              <p:spPr bwMode="auto">
                <a:xfrm>
                  <a:off x="3788"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42" name="Line 1983"/>
                <p:cNvSpPr>
                  <a:spLocks noChangeShapeType="1"/>
                </p:cNvSpPr>
                <p:nvPr/>
              </p:nvSpPr>
              <p:spPr bwMode="auto">
                <a:xfrm>
                  <a:off x="3844"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43" name="Line 1984"/>
                <p:cNvSpPr>
                  <a:spLocks noChangeShapeType="1"/>
                </p:cNvSpPr>
                <p:nvPr/>
              </p:nvSpPr>
              <p:spPr bwMode="auto">
                <a:xfrm>
                  <a:off x="3900"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44" name="Line 1985"/>
                <p:cNvSpPr>
                  <a:spLocks noChangeShapeType="1"/>
                </p:cNvSpPr>
                <p:nvPr/>
              </p:nvSpPr>
              <p:spPr bwMode="auto">
                <a:xfrm>
                  <a:off x="3956"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45" name="Line 1986"/>
                <p:cNvSpPr>
                  <a:spLocks noChangeShapeType="1"/>
                </p:cNvSpPr>
                <p:nvPr/>
              </p:nvSpPr>
              <p:spPr bwMode="auto">
                <a:xfrm>
                  <a:off x="4011"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46" name="Line 1987"/>
                <p:cNvSpPr>
                  <a:spLocks noChangeShapeType="1"/>
                </p:cNvSpPr>
                <p:nvPr/>
              </p:nvSpPr>
              <p:spPr bwMode="auto">
                <a:xfrm>
                  <a:off x="4067"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39" name="Group 1988"/>
            <p:cNvGrpSpPr>
              <a:grpSpLocks/>
            </p:cNvGrpSpPr>
            <p:nvPr/>
          </p:nvGrpSpPr>
          <p:grpSpPr bwMode="auto">
            <a:xfrm>
              <a:off x="4251" y="2953"/>
              <a:ext cx="415" cy="56"/>
              <a:chOff x="4251" y="2953"/>
              <a:chExt cx="415" cy="56"/>
            </a:xfrm>
          </p:grpSpPr>
          <p:sp>
            <p:nvSpPr>
              <p:cNvPr id="55931" name="Freeform 1989"/>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5932" name="Group 1990"/>
              <p:cNvGrpSpPr>
                <a:grpSpLocks/>
              </p:cNvGrpSpPr>
              <p:nvPr/>
            </p:nvGrpSpPr>
            <p:grpSpPr bwMode="auto">
              <a:xfrm>
                <a:off x="4251" y="2985"/>
                <a:ext cx="295" cy="1"/>
                <a:chOff x="4251" y="2985"/>
                <a:chExt cx="295" cy="1"/>
              </a:xfrm>
            </p:grpSpPr>
            <p:sp>
              <p:nvSpPr>
                <p:cNvPr id="55933" name="Line 1991"/>
                <p:cNvSpPr>
                  <a:spLocks noChangeShapeType="1"/>
                </p:cNvSpPr>
                <p:nvPr/>
              </p:nvSpPr>
              <p:spPr bwMode="auto">
                <a:xfrm>
                  <a:off x="4251"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34" name="Line 1992"/>
                <p:cNvSpPr>
                  <a:spLocks noChangeShapeType="1"/>
                </p:cNvSpPr>
                <p:nvPr/>
              </p:nvSpPr>
              <p:spPr bwMode="auto">
                <a:xfrm>
                  <a:off x="4307"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35" name="Line 1993"/>
                <p:cNvSpPr>
                  <a:spLocks noChangeShapeType="1"/>
                </p:cNvSpPr>
                <p:nvPr/>
              </p:nvSpPr>
              <p:spPr bwMode="auto">
                <a:xfrm>
                  <a:off x="4363"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36" name="Line 1994"/>
                <p:cNvSpPr>
                  <a:spLocks noChangeShapeType="1"/>
                </p:cNvSpPr>
                <p:nvPr/>
              </p:nvSpPr>
              <p:spPr bwMode="auto">
                <a:xfrm>
                  <a:off x="4419"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37" name="Line 1995"/>
                <p:cNvSpPr>
                  <a:spLocks noChangeShapeType="1"/>
                </p:cNvSpPr>
                <p:nvPr/>
              </p:nvSpPr>
              <p:spPr bwMode="auto">
                <a:xfrm>
                  <a:off x="4475"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38" name="Line 1996"/>
                <p:cNvSpPr>
                  <a:spLocks noChangeShapeType="1"/>
                </p:cNvSpPr>
                <p:nvPr/>
              </p:nvSpPr>
              <p:spPr bwMode="auto">
                <a:xfrm>
                  <a:off x="4530"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40" name="Group 1997"/>
            <p:cNvGrpSpPr>
              <a:grpSpLocks/>
            </p:cNvGrpSpPr>
            <p:nvPr/>
          </p:nvGrpSpPr>
          <p:grpSpPr bwMode="auto">
            <a:xfrm>
              <a:off x="4674" y="1741"/>
              <a:ext cx="40" cy="1260"/>
              <a:chOff x="4674" y="1741"/>
              <a:chExt cx="40" cy="1260"/>
            </a:xfrm>
          </p:grpSpPr>
          <p:sp>
            <p:nvSpPr>
              <p:cNvPr id="55921" name="Oval 1998"/>
              <p:cNvSpPr>
                <a:spLocks noChangeArrowheads="1"/>
              </p:cNvSpPr>
              <p:nvPr/>
            </p:nvSpPr>
            <p:spPr bwMode="auto">
              <a:xfrm>
                <a:off x="4674" y="1741"/>
                <a:ext cx="32" cy="40"/>
              </a:xfrm>
              <a:prstGeom prst="ellipse">
                <a:avLst/>
              </a:prstGeom>
              <a:solidFill>
                <a:schemeClr val="tx1"/>
              </a:solidFill>
              <a:ln w="9525">
                <a:solidFill>
                  <a:schemeClr val="tx1"/>
                </a:solidFill>
                <a:round/>
                <a:headEnd/>
                <a:tailEnd/>
              </a:ln>
            </p:spPr>
            <p:txBody>
              <a:bodyPr/>
              <a:lstStyle/>
              <a:p>
                <a:endParaRPr lang="en-US"/>
              </a:p>
            </p:txBody>
          </p:sp>
          <p:sp>
            <p:nvSpPr>
              <p:cNvPr id="55922" name="Oval 1999"/>
              <p:cNvSpPr>
                <a:spLocks noChangeArrowheads="1"/>
              </p:cNvSpPr>
              <p:nvPr/>
            </p:nvSpPr>
            <p:spPr bwMode="auto">
              <a:xfrm>
                <a:off x="4674" y="1741"/>
                <a:ext cx="32" cy="40"/>
              </a:xfrm>
              <a:prstGeom prst="ellipse">
                <a:avLst/>
              </a:prstGeom>
              <a:solidFill>
                <a:schemeClr val="tx1"/>
              </a:solidFill>
              <a:ln w="25400">
                <a:solidFill>
                  <a:schemeClr val="tx1"/>
                </a:solidFill>
                <a:round/>
                <a:headEnd/>
                <a:tailEnd/>
              </a:ln>
            </p:spPr>
            <p:txBody>
              <a:bodyPr/>
              <a:lstStyle/>
              <a:p>
                <a:endParaRPr lang="en-US"/>
              </a:p>
            </p:txBody>
          </p:sp>
          <p:sp>
            <p:nvSpPr>
              <p:cNvPr id="55923" name="Oval 2000"/>
              <p:cNvSpPr>
                <a:spLocks noChangeArrowheads="1"/>
              </p:cNvSpPr>
              <p:nvPr/>
            </p:nvSpPr>
            <p:spPr bwMode="auto">
              <a:xfrm>
                <a:off x="4682" y="2044"/>
                <a:ext cx="32" cy="40"/>
              </a:xfrm>
              <a:prstGeom prst="ellipse">
                <a:avLst/>
              </a:prstGeom>
              <a:solidFill>
                <a:schemeClr val="tx1"/>
              </a:solidFill>
              <a:ln w="9525">
                <a:solidFill>
                  <a:schemeClr val="tx1"/>
                </a:solidFill>
                <a:round/>
                <a:headEnd/>
                <a:tailEnd/>
              </a:ln>
            </p:spPr>
            <p:txBody>
              <a:bodyPr/>
              <a:lstStyle/>
              <a:p>
                <a:endParaRPr lang="en-US"/>
              </a:p>
            </p:txBody>
          </p:sp>
          <p:sp>
            <p:nvSpPr>
              <p:cNvPr id="55924" name="Oval 2001"/>
              <p:cNvSpPr>
                <a:spLocks noChangeArrowheads="1"/>
              </p:cNvSpPr>
              <p:nvPr/>
            </p:nvSpPr>
            <p:spPr bwMode="auto">
              <a:xfrm>
                <a:off x="4682" y="2044"/>
                <a:ext cx="32" cy="40"/>
              </a:xfrm>
              <a:prstGeom prst="ellipse">
                <a:avLst/>
              </a:prstGeom>
              <a:solidFill>
                <a:schemeClr val="tx1"/>
              </a:solidFill>
              <a:ln w="25400">
                <a:solidFill>
                  <a:schemeClr val="tx1"/>
                </a:solidFill>
                <a:round/>
                <a:headEnd/>
                <a:tailEnd/>
              </a:ln>
            </p:spPr>
            <p:txBody>
              <a:bodyPr/>
              <a:lstStyle/>
              <a:p>
                <a:endParaRPr lang="en-US"/>
              </a:p>
            </p:txBody>
          </p:sp>
          <p:sp>
            <p:nvSpPr>
              <p:cNvPr id="55925" name="Oval 2002"/>
              <p:cNvSpPr>
                <a:spLocks noChangeArrowheads="1"/>
              </p:cNvSpPr>
              <p:nvPr/>
            </p:nvSpPr>
            <p:spPr bwMode="auto">
              <a:xfrm>
                <a:off x="4682" y="2355"/>
                <a:ext cx="32" cy="32"/>
              </a:xfrm>
              <a:prstGeom prst="ellipse">
                <a:avLst/>
              </a:prstGeom>
              <a:solidFill>
                <a:schemeClr val="tx1"/>
              </a:solidFill>
              <a:ln w="9525">
                <a:solidFill>
                  <a:schemeClr val="tx1"/>
                </a:solidFill>
                <a:round/>
                <a:headEnd/>
                <a:tailEnd/>
              </a:ln>
            </p:spPr>
            <p:txBody>
              <a:bodyPr/>
              <a:lstStyle/>
              <a:p>
                <a:endParaRPr lang="en-US"/>
              </a:p>
            </p:txBody>
          </p:sp>
          <p:sp>
            <p:nvSpPr>
              <p:cNvPr id="55926" name="Oval 2003"/>
              <p:cNvSpPr>
                <a:spLocks noChangeArrowheads="1"/>
              </p:cNvSpPr>
              <p:nvPr/>
            </p:nvSpPr>
            <p:spPr bwMode="auto">
              <a:xfrm>
                <a:off x="4682" y="2355"/>
                <a:ext cx="32" cy="32"/>
              </a:xfrm>
              <a:prstGeom prst="ellipse">
                <a:avLst/>
              </a:prstGeom>
              <a:solidFill>
                <a:schemeClr val="tx1"/>
              </a:solidFill>
              <a:ln w="25400">
                <a:solidFill>
                  <a:schemeClr val="tx1"/>
                </a:solidFill>
                <a:round/>
                <a:headEnd/>
                <a:tailEnd/>
              </a:ln>
            </p:spPr>
            <p:txBody>
              <a:bodyPr/>
              <a:lstStyle/>
              <a:p>
                <a:endParaRPr lang="en-US"/>
              </a:p>
            </p:txBody>
          </p:sp>
          <p:sp>
            <p:nvSpPr>
              <p:cNvPr id="55927" name="Oval 2004"/>
              <p:cNvSpPr>
                <a:spLocks noChangeArrowheads="1"/>
              </p:cNvSpPr>
              <p:nvPr/>
            </p:nvSpPr>
            <p:spPr bwMode="auto">
              <a:xfrm>
                <a:off x="4674" y="2658"/>
                <a:ext cx="32" cy="40"/>
              </a:xfrm>
              <a:prstGeom prst="ellipse">
                <a:avLst/>
              </a:prstGeom>
              <a:solidFill>
                <a:schemeClr val="tx1"/>
              </a:solidFill>
              <a:ln w="9525">
                <a:solidFill>
                  <a:schemeClr val="tx1"/>
                </a:solidFill>
                <a:round/>
                <a:headEnd/>
                <a:tailEnd/>
              </a:ln>
            </p:spPr>
            <p:txBody>
              <a:bodyPr/>
              <a:lstStyle/>
              <a:p>
                <a:endParaRPr lang="en-US"/>
              </a:p>
            </p:txBody>
          </p:sp>
          <p:sp>
            <p:nvSpPr>
              <p:cNvPr id="55928" name="Oval 2005"/>
              <p:cNvSpPr>
                <a:spLocks noChangeArrowheads="1"/>
              </p:cNvSpPr>
              <p:nvPr/>
            </p:nvSpPr>
            <p:spPr bwMode="auto">
              <a:xfrm>
                <a:off x="4674" y="2658"/>
                <a:ext cx="32" cy="40"/>
              </a:xfrm>
              <a:prstGeom prst="ellipse">
                <a:avLst/>
              </a:prstGeom>
              <a:solidFill>
                <a:schemeClr val="tx1"/>
              </a:solidFill>
              <a:ln w="25400">
                <a:solidFill>
                  <a:schemeClr val="tx1"/>
                </a:solidFill>
                <a:round/>
                <a:headEnd/>
                <a:tailEnd/>
              </a:ln>
            </p:spPr>
            <p:txBody>
              <a:bodyPr/>
              <a:lstStyle/>
              <a:p>
                <a:endParaRPr lang="en-US"/>
              </a:p>
            </p:txBody>
          </p:sp>
          <p:sp>
            <p:nvSpPr>
              <p:cNvPr id="55929" name="Oval 2006"/>
              <p:cNvSpPr>
                <a:spLocks noChangeArrowheads="1"/>
              </p:cNvSpPr>
              <p:nvPr/>
            </p:nvSpPr>
            <p:spPr bwMode="auto">
              <a:xfrm>
                <a:off x="4674" y="2969"/>
                <a:ext cx="32" cy="32"/>
              </a:xfrm>
              <a:prstGeom prst="ellipse">
                <a:avLst/>
              </a:prstGeom>
              <a:solidFill>
                <a:schemeClr val="tx1"/>
              </a:solidFill>
              <a:ln w="9525">
                <a:solidFill>
                  <a:schemeClr val="tx1"/>
                </a:solidFill>
                <a:round/>
                <a:headEnd/>
                <a:tailEnd/>
              </a:ln>
            </p:spPr>
            <p:txBody>
              <a:bodyPr/>
              <a:lstStyle/>
              <a:p>
                <a:endParaRPr lang="en-US"/>
              </a:p>
            </p:txBody>
          </p:sp>
          <p:sp>
            <p:nvSpPr>
              <p:cNvPr id="55930" name="Oval 2007"/>
              <p:cNvSpPr>
                <a:spLocks noChangeArrowheads="1"/>
              </p:cNvSpPr>
              <p:nvPr/>
            </p:nvSpPr>
            <p:spPr bwMode="auto">
              <a:xfrm>
                <a:off x="4674" y="2969"/>
                <a:ext cx="32" cy="32"/>
              </a:xfrm>
              <a:prstGeom prst="ellipse">
                <a:avLst/>
              </a:prstGeom>
              <a:solidFill>
                <a:schemeClr val="tx1"/>
              </a:solidFill>
              <a:ln w="25400">
                <a:solidFill>
                  <a:schemeClr val="tx1"/>
                </a:solidFill>
                <a:round/>
                <a:headEnd/>
                <a:tailEnd/>
              </a:ln>
            </p:spPr>
            <p:txBody>
              <a:bodyPr/>
              <a:lstStyle/>
              <a:p>
                <a:endParaRPr lang="en-US"/>
              </a:p>
            </p:txBody>
          </p:sp>
        </p:grpSp>
        <p:grpSp>
          <p:nvGrpSpPr>
            <p:cNvPr id="55441" name="Group 2008"/>
            <p:cNvGrpSpPr>
              <a:grpSpLocks/>
            </p:cNvGrpSpPr>
            <p:nvPr/>
          </p:nvGrpSpPr>
          <p:grpSpPr bwMode="auto">
            <a:xfrm>
              <a:off x="3740" y="3272"/>
              <a:ext cx="40" cy="343"/>
              <a:chOff x="3740" y="3272"/>
              <a:chExt cx="40" cy="343"/>
            </a:xfrm>
          </p:grpSpPr>
          <p:sp>
            <p:nvSpPr>
              <p:cNvPr id="55917" name="Oval 2009"/>
              <p:cNvSpPr>
                <a:spLocks noChangeArrowheads="1"/>
              </p:cNvSpPr>
              <p:nvPr/>
            </p:nvSpPr>
            <p:spPr bwMode="auto">
              <a:xfrm>
                <a:off x="3740" y="3272"/>
                <a:ext cx="40" cy="32"/>
              </a:xfrm>
              <a:prstGeom prst="ellipse">
                <a:avLst/>
              </a:prstGeom>
              <a:solidFill>
                <a:schemeClr val="tx1"/>
              </a:solidFill>
              <a:ln w="9525">
                <a:solidFill>
                  <a:schemeClr val="tx1"/>
                </a:solidFill>
                <a:round/>
                <a:headEnd/>
                <a:tailEnd/>
              </a:ln>
            </p:spPr>
            <p:txBody>
              <a:bodyPr/>
              <a:lstStyle/>
              <a:p>
                <a:endParaRPr lang="en-US"/>
              </a:p>
            </p:txBody>
          </p:sp>
          <p:sp>
            <p:nvSpPr>
              <p:cNvPr id="55918" name="Oval 2010"/>
              <p:cNvSpPr>
                <a:spLocks noChangeArrowheads="1"/>
              </p:cNvSpPr>
              <p:nvPr/>
            </p:nvSpPr>
            <p:spPr bwMode="auto">
              <a:xfrm>
                <a:off x="3740" y="3272"/>
                <a:ext cx="40" cy="32"/>
              </a:xfrm>
              <a:prstGeom prst="ellipse">
                <a:avLst/>
              </a:prstGeom>
              <a:solidFill>
                <a:schemeClr val="tx1"/>
              </a:solidFill>
              <a:ln w="25400">
                <a:solidFill>
                  <a:schemeClr val="tx1"/>
                </a:solidFill>
                <a:round/>
                <a:headEnd/>
                <a:tailEnd/>
              </a:ln>
            </p:spPr>
            <p:txBody>
              <a:bodyPr/>
              <a:lstStyle/>
              <a:p>
                <a:endParaRPr lang="en-US"/>
              </a:p>
            </p:txBody>
          </p:sp>
          <p:sp>
            <p:nvSpPr>
              <p:cNvPr id="55919" name="Oval 2011"/>
              <p:cNvSpPr>
                <a:spLocks noChangeArrowheads="1"/>
              </p:cNvSpPr>
              <p:nvPr/>
            </p:nvSpPr>
            <p:spPr bwMode="auto">
              <a:xfrm>
                <a:off x="3740" y="3575"/>
                <a:ext cx="40" cy="40"/>
              </a:xfrm>
              <a:prstGeom prst="ellipse">
                <a:avLst/>
              </a:prstGeom>
              <a:solidFill>
                <a:schemeClr val="tx1"/>
              </a:solidFill>
              <a:ln w="9525">
                <a:solidFill>
                  <a:schemeClr val="tx1"/>
                </a:solidFill>
                <a:round/>
                <a:headEnd/>
                <a:tailEnd/>
              </a:ln>
            </p:spPr>
            <p:txBody>
              <a:bodyPr/>
              <a:lstStyle/>
              <a:p>
                <a:endParaRPr lang="en-US"/>
              </a:p>
            </p:txBody>
          </p:sp>
          <p:sp>
            <p:nvSpPr>
              <p:cNvPr id="55920" name="Oval 2012"/>
              <p:cNvSpPr>
                <a:spLocks noChangeArrowheads="1"/>
              </p:cNvSpPr>
              <p:nvPr/>
            </p:nvSpPr>
            <p:spPr bwMode="auto">
              <a:xfrm>
                <a:off x="3740" y="3575"/>
                <a:ext cx="40" cy="40"/>
              </a:xfrm>
              <a:prstGeom prst="ellipse">
                <a:avLst/>
              </a:prstGeom>
              <a:solidFill>
                <a:schemeClr val="tx1"/>
              </a:solidFill>
              <a:ln w="25400">
                <a:solidFill>
                  <a:schemeClr val="tx1"/>
                </a:solidFill>
                <a:round/>
                <a:headEnd/>
                <a:tailEnd/>
              </a:ln>
            </p:spPr>
            <p:txBody>
              <a:bodyPr/>
              <a:lstStyle/>
              <a:p>
                <a:endParaRPr lang="en-US"/>
              </a:p>
            </p:txBody>
          </p:sp>
        </p:grpSp>
        <p:grpSp>
          <p:nvGrpSpPr>
            <p:cNvPr id="55442" name="Group 2013"/>
            <p:cNvGrpSpPr>
              <a:grpSpLocks/>
            </p:cNvGrpSpPr>
            <p:nvPr/>
          </p:nvGrpSpPr>
          <p:grpSpPr bwMode="auto">
            <a:xfrm>
              <a:off x="3285" y="3272"/>
              <a:ext cx="32" cy="343"/>
              <a:chOff x="3285" y="3272"/>
              <a:chExt cx="32" cy="343"/>
            </a:xfrm>
          </p:grpSpPr>
          <p:sp>
            <p:nvSpPr>
              <p:cNvPr id="55913" name="Oval 2014"/>
              <p:cNvSpPr>
                <a:spLocks noChangeArrowheads="1"/>
              </p:cNvSpPr>
              <p:nvPr/>
            </p:nvSpPr>
            <p:spPr bwMode="auto">
              <a:xfrm>
                <a:off x="3285" y="3272"/>
                <a:ext cx="32" cy="32"/>
              </a:xfrm>
              <a:prstGeom prst="ellipse">
                <a:avLst/>
              </a:prstGeom>
              <a:solidFill>
                <a:schemeClr val="tx1"/>
              </a:solidFill>
              <a:ln w="9525">
                <a:solidFill>
                  <a:schemeClr val="tx1"/>
                </a:solidFill>
                <a:round/>
                <a:headEnd/>
                <a:tailEnd/>
              </a:ln>
            </p:spPr>
            <p:txBody>
              <a:bodyPr/>
              <a:lstStyle/>
              <a:p>
                <a:endParaRPr lang="en-US"/>
              </a:p>
            </p:txBody>
          </p:sp>
          <p:sp>
            <p:nvSpPr>
              <p:cNvPr id="55914" name="Oval 2015"/>
              <p:cNvSpPr>
                <a:spLocks noChangeArrowheads="1"/>
              </p:cNvSpPr>
              <p:nvPr/>
            </p:nvSpPr>
            <p:spPr bwMode="auto">
              <a:xfrm>
                <a:off x="3285" y="3272"/>
                <a:ext cx="32" cy="32"/>
              </a:xfrm>
              <a:prstGeom prst="ellipse">
                <a:avLst/>
              </a:prstGeom>
              <a:solidFill>
                <a:schemeClr val="tx1"/>
              </a:solidFill>
              <a:ln w="25400">
                <a:solidFill>
                  <a:schemeClr val="tx1"/>
                </a:solidFill>
                <a:round/>
                <a:headEnd/>
                <a:tailEnd/>
              </a:ln>
            </p:spPr>
            <p:txBody>
              <a:bodyPr/>
              <a:lstStyle/>
              <a:p>
                <a:endParaRPr lang="en-US"/>
              </a:p>
            </p:txBody>
          </p:sp>
          <p:sp>
            <p:nvSpPr>
              <p:cNvPr id="55915" name="Oval 2016"/>
              <p:cNvSpPr>
                <a:spLocks noChangeArrowheads="1"/>
              </p:cNvSpPr>
              <p:nvPr/>
            </p:nvSpPr>
            <p:spPr bwMode="auto">
              <a:xfrm>
                <a:off x="3285" y="3575"/>
                <a:ext cx="32" cy="40"/>
              </a:xfrm>
              <a:prstGeom prst="ellipse">
                <a:avLst/>
              </a:prstGeom>
              <a:solidFill>
                <a:schemeClr val="tx1"/>
              </a:solidFill>
              <a:ln w="9525">
                <a:solidFill>
                  <a:schemeClr val="tx1"/>
                </a:solidFill>
                <a:round/>
                <a:headEnd/>
                <a:tailEnd/>
              </a:ln>
            </p:spPr>
            <p:txBody>
              <a:bodyPr/>
              <a:lstStyle/>
              <a:p>
                <a:endParaRPr lang="en-US"/>
              </a:p>
            </p:txBody>
          </p:sp>
          <p:sp>
            <p:nvSpPr>
              <p:cNvPr id="55916" name="Oval 2017"/>
              <p:cNvSpPr>
                <a:spLocks noChangeArrowheads="1"/>
              </p:cNvSpPr>
              <p:nvPr/>
            </p:nvSpPr>
            <p:spPr bwMode="auto">
              <a:xfrm>
                <a:off x="3285" y="3575"/>
                <a:ext cx="32" cy="40"/>
              </a:xfrm>
              <a:prstGeom prst="ellipse">
                <a:avLst/>
              </a:prstGeom>
              <a:solidFill>
                <a:schemeClr val="tx1"/>
              </a:solidFill>
              <a:ln w="25400">
                <a:solidFill>
                  <a:schemeClr val="tx1"/>
                </a:solidFill>
                <a:round/>
                <a:headEnd/>
                <a:tailEnd/>
              </a:ln>
            </p:spPr>
            <p:txBody>
              <a:bodyPr/>
              <a:lstStyle/>
              <a:p>
                <a:endParaRPr lang="en-US"/>
              </a:p>
            </p:txBody>
          </p:sp>
        </p:grpSp>
        <p:grpSp>
          <p:nvGrpSpPr>
            <p:cNvPr id="55443" name="Group 2018"/>
            <p:cNvGrpSpPr>
              <a:grpSpLocks/>
            </p:cNvGrpSpPr>
            <p:nvPr/>
          </p:nvGrpSpPr>
          <p:grpSpPr bwMode="auto">
            <a:xfrm>
              <a:off x="4203" y="3272"/>
              <a:ext cx="32" cy="343"/>
              <a:chOff x="4203" y="3272"/>
              <a:chExt cx="32" cy="343"/>
            </a:xfrm>
          </p:grpSpPr>
          <p:sp>
            <p:nvSpPr>
              <p:cNvPr id="55909" name="Oval 2019"/>
              <p:cNvSpPr>
                <a:spLocks noChangeArrowheads="1"/>
              </p:cNvSpPr>
              <p:nvPr/>
            </p:nvSpPr>
            <p:spPr bwMode="auto">
              <a:xfrm>
                <a:off x="4203" y="3272"/>
                <a:ext cx="32" cy="32"/>
              </a:xfrm>
              <a:prstGeom prst="ellipse">
                <a:avLst/>
              </a:prstGeom>
              <a:solidFill>
                <a:schemeClr val="tx1"/>
              </a:solidFill>
              <a:ln w="9525">
                <a:solidFill>
                  <a:schemeClr val="tx1"/>
                </a:solidFill>
                <a:round/>
                <a:headEnd/>
                <a:tailEnd/>
              </a:ln>
            </p:spPr>
            <p:txBody>
              <a:bodyPr/>
              <a:lstStyle/>
              <a:p>
                <a:endParaRPr lang="en-US"/>
              </a:p>
            </p:txBody>
          </p:sp>
          <p:sp>
            <p:nvSpPr>
              <p:cNvPr id="55910" name="Oval 2020"/>
              <p:cNvSpPr>
                <a:spLocks noChangeArrowheads="1"/>
              </p:cNvSpPr>
              <p:nvPr/>
            </p:nvSpPr>
            <p:spPr bwMode="auto">
              <a:xfrm>
                <a:off x="4203" y="3272"/>
                <a:ext cx="32" cy="32"/>
              </a:xfrm>
              <a:prstGeom prst="ellipse">
                <a:avLst/>
              </a:prstGeom>
              <a:solidFill>
                <a:schemeClr val="tx1"/>
              </a:solidFill>
              <a:ln w="25400">
                <a:solidFill>
                  <a:schemeClr val="tx1"/>
                </a:solidFill>
                <a:round/>
                <a:headEnd/>
                <a:tailEnd/>
              </a:ln>
            </p:spPr>
            <p:txBody>
              <a:bodyPr/>
              <a:lstStyle/>
              <a:p>
                <a:endParaRPr lang="en-US"/>
              </a:p>
            </p:txBody>
          </p:sp>
          <p:sp>
            <p:nvSpPr>
              <p:cNvPr id="55911" name="Oval 2021"/>
              <p:cNvSpPr>
                <a:spLocks noChangeArrowheads="1"/>
              </p:cNvSpPr>
              <p:nvPr/>
            </p:nvSpPr>
            <p:spPr bwMode="auto">
              <a:xfrm>
                <a:off x="4203" y="3575"/>
                <a:ext cx="32" cy="40"/>
              </a:xfrm>
              <a:prstGeom prst="ellipse">
                <a:avLst/>
              </a:prstGeom>
              <a:solidFill>
                <a:schemeClr val="tx1"/>
              </a:solidFill>
              <a:ln w="9525">
                <a:solidFill>
                  <a:schemeClr val="tx1"/>
                </a:solidFill>
                <a:round/>
                <a:headEnd/>
                <a:tailEnd/>
              </a:ln>
            </p:spPr>
            <p:txBody>
              <a:bodyPr/>
              <a:lstStyle/>
              <a:p>
                <a:endParaRPr lang="en-US"/>
              </a:p>
            </p:txBody>
          </p:sp>
          <p:sp>
            <p:nvSpPr>
              <p:cNvPr id="55912" name="Oval 2022"/>
              <p:cNvSpPr>
                <a:spLocks noChangeArrowheads="1"/>
              </p:cNvSpPr>
              <p:nvPr/>
            </p:nvSpPr>
            <p:spPr bwMode="auto">
              <a:xfrm>
                <a:off x="4203" y="3575"/>
                <a:ext cx="32" cy="40"/>
              </a:xfrm>
              <a:prstGeom prst="ellipse">
                <a:avLst/>
              </a:prstGeom>
              <a:solidFill>
                <a:schemeClr val="tx1"/>
              </a:solidFill>
              <a:ln w="25400">
                <a:solidFill>
                  <a:schemeClr val="tx1"/>
                </a:solidFill>
                <a:round/>
                <a:headEnd/>
                <a:tailEnd/>
              </a:ln>
            </p:spPr>
            <p:txBody>
              <a:bodyPr/>
              <a:lstStyle/>
              <a:p>
                <a:endParaRPr lang="en-US"/>
              </a:p>
            </p:txBody>
          </p:sp>
        </p:grpSp>
        <p:grpSp>
          <p:nvGrpSpPr>
            <p:cNvPr id="55444" name="Group 2023"/>
            <p:cNvGrpSpPr>
              <a:grpSpLocks/>
            </p:cNvGrpSpPr>
            <p:nvPr/>
          </p:nvGrpSpPr>
          <p:grpSpPr bwMode="auto">
            <a:xfrm>
              <a:off x="4658" y="3272"/>
              <a:ext cx="32" cy="343"/>
              <a:chOff x="4658" y="3272"/>
              <a:chExt cx="32" cy="343"/>
            </a:xfrm>
          </p:grpSpPr>
          <p:sp>
            <p:nvSpPr>
              <p:cNvPr id="55905" name="Oval 2024"/>
              <p:cNvSpPr>
                <a:spLocks noChangeArrowheads="1"/>
              </p:cNvSpPr>
              <p:nvPr/>
            </p:nvSpPr>
            <p:spPr bwMode="auto">
              <a:xfrm>
                <a:off x="4658" y="3272"/>
                <a:ext cx="32" cy="32"/>
              </a:xfrm>
              <a:prstGeom prst="ellipse">
                <a:avLst/>
              </a:prstGeom>
              <a:solidFill>
                <a:schemeClr val="tx1"/>
              </a:solidFill>
              <a:ln w="9525">
                <a:solidFill>
                  <a:schemeClr val="tx1"/>
                </a:solidFill>
                <a:round/>
                <a:headEnd/>
                <a:tailEnd/>
              </a:ln>
            </p:spPr>
            <p:txBody>
              <a:bodyPr/>
              <a:lstStyle/>
              <a:p>
                <a:endParaRPr lang="en-US"/>
              </a:p>
            </p:txBody>
          </p:sp>
          <p:sp>
            <p:nvSpPr>
              <p:cNvPr id="55906" name="Oval 2025"/>
              <p:cNvSpPr>
                <a:spLocks noChangeArrowheads="1"/>
              </p:cNvSpPr>
              <p:nvPr/>
            </p:nvSpPr>
            <p:spPr bwMode="auto">
              <a:xfrm>
                <a:off x="4658" y="3272"/>
                <a:ext cx="32" cy="32"/>
              </a:xfrm>
              <a:prstGeom prst="ellipse">
                <a:avLst/>
              </a:prstGeom>
              <a:solidFill>
                <a:schemeClr val="tx1"/>
              </a:solidFill>
              <a:ln w="25400">
                <a:solidFill>
                  <a:schemeClr val="tx1"/>
                </a:solidFill>
                <a:round/>
                <a:headEnd/>
                <a:tailEnd/>
              </a:ln>
            </p:spPr>
            <p:txBody>
              <a:bodyPr/>
              <a:lstStyle/>
              <a:p>
                <a:endParaRPr lang="en-US"/>
              </a:p>
            </p:txBody>
          </p:sp>
          <p:sp>
            <p:nvSpPr>
              <p:cNvPr id="55907" name="Oval 2026"/>
              <p:cNvSpPr>
                <a:spLocks noChangeArrowheads="1"/>
              </p:cNvSpPr>
              <p:nvPr/>
            </p:nvSpPr>
            <p:spPr bwMode="auto">
              <a:xfrm>
                <a:off x="4658" y="3575"/>
                <a:ext cx="32" cy="40"/>
              </a:xfrm>
              <a:prstGeom prst="ellipse">
                <a:avLst/>
              </a:prstGeom>
              <a:solidFill>
                <a:schemeClr val="tx1"/>
              </a:solidFill>
              <a:ln w="9525">
                <a:solidFill>
                  <a:schemeClr val="tx1"/>
                </a:solidFill>
                <a:round/>
                <a:headEnd/>
                <a:tailEnd/>
              </a:ln>
            </p:spPr>
            <p:txBody>
              <a:bodyPr/>
              <a:lstStyle/>
              <a:p>
                <a:endParaRPr lang="en-US"/>
              </a:p>
            </p:txBody>
          </p:sp>
          <p:sp>
            <p:nvSpPr>
              <p:cNvPr id="55908" name="Oval 2027"/>
              <p:cNvSpPr>
                <a:spLocks noChangeArrowheads="1"/>
              </p:cNvSpPr>
              <p:nvPr/>
            </p:nvSpPr>
            <p:spPr bwMode="auto">
              <a:xfrm>
                <a:off x="4658" y="3575"/>
                <a:ext cx="32" cy="40"/>
              </a:xfrm>
              <a:prstGeom prst="ellipse">
                <a:avLst/>
              </a:prstGeom>
              <a:solidFill>
                <a:schemeClr val="tx1"/>
              </a:solidFill>
              <a:ln w="25400">
                <a:solidFill>
                  <a:schemeClr val="tx1"/>
                </a:solidFill>
                <a:round/>
                <a:headEnd/>
                <a:tailEnd/>
              </a:ln>
            </p:spPr>
            <p:txBody>
              <a:bodyPr/>
              <a:lstStyle/>
              <a:p>
                <a:endParaRPr lang="en-US"/>
              </a:p>
            </p:txBody>
          </p:sp>
        </p:grpSp>
        <p:grpSp>
          <p:nvGrpSpPr>
            <p:cNvPr id="55445" name="Group 2028"/>
            <p:cNvGrpSpPr>
              <a:grpSpLocks/>
            </p:cNvGrpSpPr>
            <p:nvPr/>
          </p:nvGrpSpPr>
          <p:grpSpPr bwMode="auto">
            <a:xfrm>
              <a:off x="4251" y="2650"/>
              <a:ext cx="415" cy="56"/>
              <a:chOff x="4251" y="2650"/>
              <a:chExt cx="415" cy="56"/>
            </a:xfrm>
          </p:grpSpPr>
          <p:sp>
            <p:nvSpPr>
              <p:cNvPr id="55897" name="Freeform 2029"/>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5898" name="Group 2030"/>
              <p:cNvGrpSpPr>
                <a:grpSpLocks/>
              </p:cNvGrpSpPr>
              <p:nvPr/>
            </p:nvGrpSpPr>
            <p:grpSpPr bwMode="auto">
              <a:xfrm>
                <a:off x="4251" y="2674"/>
                <a:ext cx="295" cy="1"/>
                <a:chOff x="4251" y="2674"/>
                <a:chExt cx="295" cy="1"/>
              </a:xfrm>
            </p:grpSpPr>
            <p:sp>
              <p:nvSpPr>
                <p:cNvPr id="55899" name="Line 2031"/>
                <p:cNvSpPr>
                  <a:spLocks noChangeShapeType="1"/>
                </p:cNvSpPr>
                <p:nvPr/>
              </p:nvSpPr>
              <p:spPr bwMode="auto">
                <a:xfrm>
                  <a:off x="425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00" name="Line 2032"/>
                <p:cNvSpPr>
                  <a:spLocks noChangeShapeType="1"/>
                </p:cNvSpPr>
                <p:nvPr/>
              </p:nvSpPr>
              <p:spPr bwMode="auto">
                <a:xfrm>
                  <a:off x="4307"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01" name="Line 2033"/>
                <p:cNvSpPr>
                  <a:spLocks noChangeShapeType="1"/>
                </p:cNvSpPr>
                <p:nvPr/>
              </p:nvSpPr>
              <p:spPr bwMode="auto">
                <a:xfrm>
                  <a:off x="4363"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02" name="Line 2034"/>
                <p:cNvSpPr>
                  <a:spLocks noChangeShapeType="1"/>
                </p:cNvSpPr>
                <p:nvPr/>
              </p:nvSpPr>
              <p:spPr bwMode="auto">
                <a:xfrm>
                  <a:off x="4419"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03" name="Line 2035"/>
                <p:cNvSpPr>
                  <a:spLocks noChangeShapeType="1"/>
                </p:cNvSpPr>
                <p:nvPr/>
              </p:nvSpPr>
              <p:spPr bwMode="auto">
                <a:xfrm>
                  <a:off x="4475"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904" name="Line 2036"/>
                <p:cNvSpPr>
                  <a:spLocks noChangeShapeType="1"/>
                </p:cNvSpPr>
                <p:nvPr/>
              </p:nvSpPr>
              <p:spPr bwMode="auto">
                <a:xfrm>
                  <a:off x="4530"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46" name="Group 2037"/>
            <p:cNvGrpSpPr>
              <a:grpSpLocks/>
            </p:cNvGrpSpPr>
            <p:nvPr/>
          </p:nvGrpSpPr>
          <p:grpSpPr bwMode="auto">
            <a:xfrm>
              <a:off x="4251" y="1733"/>
              <a:ext cx="415" cy="56"/>
              <a:chOff x="4251" y="1733"/>
              <a:chExt cx="415" cy="56"/>
            </a:xfrm>
          </p:grpSpPr>
          <p:sp>
            <p:nvSpPr>
              <p:cNvPr id="55889" name="Freeform 2038"/>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5890" name="Group 2039"/>
              <p:cNvGrpSpPr>
                <a:grpSpLocks/>
              </p:cNvGrpSpPr>
              <p:nvPr/>
            </p:nvGrpSpPr>
            <p:grpSpPr bwMode="auto">
              <a:xfrm>
                <a:off x="4251" y="1757"/>
                <a:ext cx="295" cy="1"/>
                <a:chOff x="4251" y="1757"/>
                <a:chExt cx="295" cy="1"/>
              </a:xfrm>
            </p:grpSpPr>
            <p:sp>
              <p:nvSpPr>
                <p:cNvPr id="55891" name="Line 2040"/>
                <p:cNvSpPr>
                  <a:spLocks noChangeShapeType="1"/>
                </p:cNvSpPr>
                <p:nvPr/>
              </p:nvSpPr>
              <p:spPr bwMode="auto">
                <a:xfrm>
                  <a:off x="4251"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92" name="Line 2041"/>
                <p:cNvSpPr>
                  <a:spLocks noChangeShapeType="1"/>
                </p:cNvSpPr>
                <p:nvPr/>
              </p:nvSpPr>
              <p:spPr bwMode="auto">
                <a:xfrm>
                  <a:off x="4307"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93" name="Line 2042"/>
                <p:cNvSpPr>
                  <a:spLocks noChangeShapeType="1"/>
                </p:cNvSpPr>
                <p:nvPr/>
              </p:nvSpPr>
              <p:spPr bwMode="auto">
                <a:xfrm>
                  <a:off x="4363"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94" name="Line 2043"/>
                <p:cNvSpPr>
                  <a:spLocks noChangeShapeType="1"/>
                </p:cNvSpPr>
                <p:nvPr/>
              </p:nvSpPr>
              <p:spPr bwMode="auto">
                <a:xfrm>
                  <a:off x="4419"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95" name="Line 2044"/>
                <p:cNvSpPr>
                  <a:spLocks noChangeShapeType="1"/>
                </p:cNvSpPr>
                <p:nvPr/>
              </p:nvSpPr>
              <p:spPr bwMode="auto">
                <a:xfrm>
                  <a:off x="4475"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96" name="Line 2045"/>
                <p:cNvSpPr>
                  <a:spLocks noChangeShapeType="1"/>
                </p:cNvSpPr>
                <p:nvPr/>
              </p:nvSpPr>
              <p:spPr bwMode="auto">
                <a:xfrm>
                  <a:off x="4530"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47" name="Group 2046"/>
            <p:cNvGrpSpPr>
              <a:grpSpLocks/>
            </p:cNvGrpSpPr>
            <p:nvPr/>
          </p:nvGrpSpPr>
          <p:grpSpPr bwMode="auto">
            <a:xfrm>
              <a:off x="3325" y="3264"/>
              <a:ext cx="415" cy="56"/>
              <a:chOff x="3325" y="3264"/>
              <a:chExt cx="415" cy="56"/>
            </a:xfrm>
          </p:grpSpPr>
          <p:sp>
            <p:nvSpPr>
              <p:cNvPr id="55881" name="Freeform 2047"/>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5882" name="Group 2048"/>
              <p:cNvGrpSpPr>
                <a:grpSpLocks/>
              </p:cNvGrpSpPr>
              <p:nvPr/>
            </p:nvGrpSpPr>
            <p:grpSpPr bwMode="auto">
              <a:xfrm>
                <a:off x="3325" y="3288"/>
                <a:ext cx="295" cy="1"/>
                <a:chOff x="3325" y="3288"/>
                <a:chExt cx="295" cy="1"/>
              </a:xfrm>
            </p:grpSpPr>
            <p:sp>
              <p:nvSpPr>
                <p:cNvPr id="55883" name="Line 2049"/>
                <p:cNvSpPr>
                  <a:spLocks noChangeShapeType="1"/>
                </p:cNvSpPr>
                <p:nvPr/>
              </p:nvSpPr>
              <p:spPr bwMode="auto">
                <a:xfrm>
                  <a:off x="3325"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84" name="Line 2050"/>
                <p:cNvSpPr>
                  <a:spLocks noChangeShapeType="1"/>
                </p:cNvSpPr>
                <p:nvPr/>
              </p:nvSpPr>
              <p:spPr bwMode="auto">
                <a:xfrm>
                  <a:off x="3381"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85" name="Line 2051"/>
                <p:cNvSpPr>
                  <a:spLocks noChangeShapeType="1"/>
                </p:cNvSpPr>
                <p:nvPr/>
              </p:nvSpPr>
              <p:spPr bwMode="auto">
                <a:xfrm>
                  <a:off x="3437"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86" name="Line 2052"/>
                <p:cNvSpPr>
                  <a:spLocks noChangeShapeType="1"/>
                </p:cNvSpPr>
                <p:nvPr/>
              </p:nvSpPr>
              <p:spPr bwMode="auto">
                <a:xfrm>
                  <a:off x="3493" y="328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87" name="Line 2053"/>
                <p:cNvSpPr>
                  <a:spLocks noChangeShapeType="1"/>
                </p:cNvSpPr>
                <p:nvPr/>
              </p:nvSpPr>
              <p:spPr bwMode="auto">
                <a:xfrm>
                  <a:off x="3548"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88" name="Line 2054"/>
                <p:cNvSpPr>
                  <a:spLocks noChangeShapeType="1"/>
                </p:cNvSpPr>
                <p:nvPr/>
              </p:nvSpPr>
              <p:spPr bwMode="auto">
                <a:xfrm>
                  <a:off x="3604" y="328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48" name="Group 2055"/>
            <p:cNvGrpSpPr>
              <a:grpSpLocks/>
            </p:cNvGrpSpPr>
            <p:nvPr/>
          </p:nvGrpSpPr>
          <p:grpSpPr bwMode="auto">
            <a:xfrm>
              <a:off x="3780" y="3256"/>
              <a:ext cx="415" cy="56"/>
              <a:chOff x="3780" y="3256"/>
              <a:chExt cx="415" cy="56"/>
            </a:xfrm>
          </p:grpSpPr>
          <p:sp>
            <p:nvSpPr>
              <p:cNvPr id="55873" name="Freeform 2056"/>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5874" name="Group 2057"/>
              <p:cNvGrpSpPr>
                <a:grpSpLocks/>
              </p:cNvGrpSpPr>
              <p:nvPr/>
            </p:nvGrpSpPr>
            <p:grpSpPr bwMode="auto">
              <a:xfrm>
                <a:off x="3780" y="3288"/>
                <a:ext cx="295" cy="1"/>
                <a:chOff x="3780" y="3288"/>
                <a:chExt cx="295" cy="1"/>
              </a:xfrm>
            </p:grpSpPr>
            <p:sp>
              <p:nvSpPr>
                <p:cNvPr id="55875" name="Line 2058"/>
                <p:cNvSpPr>
                  <a:spLocks noChangeShapeType="1"/>
                </p:cNvSpPr>
                <p:nvPr/>
              </p:nvSpPr>
              <p:spPr bwMode="auto">
                <a:xfrm>
                  <a:off x="3780"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76" name="Line 2059"/>
                <p:cNvSpPr>
                  <a:spLocks noChangeShapeType="1"/>
                </p:cNvSpPr>
                <p:nvPr/>
              </p:nvSpPr>
              <p:spPr bwMode="auto">
                <a:xfrm>
                  <a:off x="3836"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77" name="Line 2060"/>
                <p:cNvSpPr>
                  <a:spLocks noChangeShapeType="1"/>
                </p:cNvSpPr>
                <p:nvPr/>
              </p:nvSpPr>
              <p:spPr bwMode="auto">
                <a:xfrm>
                  <a:off x="3892"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78" name="Line 2061"/>
                <p:cNvSpPr>
                  <a:spLocks noChangeShapeType="1"/>
                </p:cNvSpPr>
                <p:nvPr/>
              </p:nvSpPr>
              <p:spPr bwMode="auto">
                <a:xfrm>
                  <a:off x="3948"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79" name="Line 2062"/>
                <p:cNvSpPr>
                  <a:spLocks noChangeShapeType="1"/>
                </p:cNvSpPr>
                <p:nvPr/>
              </p:nvSpPr>
              <p:spPr bwMode="auto">
                <a:xfrm>
                  <a:off x="4004" y="3288"/>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80" name="Line 2063"/>
                <p:cNvSpPr>
                  <a:spLocks noChangeShapeType="1"/>
                </p:cNvSpPr>
                <p:nvPr/>
              </p:nvSpPr>
              <p:spPr bwMode="auto">
                <a:xfrm>
                  <a:off x="4059" y="328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49" name="Group 2064"/>
            <p:cNvGrpSpPr>
              <a:grpSpLocks/>
            </p:cNvGrpSpPr>
            <p:nvPr/>
          </p:nvGrpSpPr>
          <p:grpSpPr bwMode="auto">
            <a:xfrm>
              <a:off x="4251" y="3256"/>
              <a:ext cx="415" cy="56"/>
              <a:chOff x="4251" y="3256"/>
              <a:chExt cx="415" cy="56"/>
            </a:xfrm>
          </p:grpSpPr>
          <p:sp>
            <p:nvSpPr>
              <p:cNvPr id="55865" name="Freeform 2065"/>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5866" name="Group 2066"/>
              <p:cNvGrpSpPr>
                <a:grpSpLocks/>
              </p:cNvGrpSpPr>
              <p:nvPr/>
            </p:nvGrpSpPr>
            <p:grpSpPr bwMode="auto">
              <a:xfrm>
                <a:off x="4251" y="3288"/>
                <a:ext cx="295" cy="1"/>
                <a:chOff x="4251" y="3288"/>
                <a:chExt cx="295" cy="1"/>
              </a:xfrm>
            </p:grpSpPr>
            <p:sp>
              <p:nvSpPr>
                <p:cNvPr id="55867" name="Line 2067"/>
                <p:cNvSpPr>
                  <a:spLocks noChangeShapeType="1"/>
                </p:cNvSpPr>
                <p:nvPr/>
              </p:nvSpPr>
              <p:spPr bwMode="auto">
                <a:xfrm>
                  <a:off x="4251"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68" name="Line 2068"/>
                <p:cNvSpPr>
                  <a:spLocks noChangeShapeType="1"/>
                </p:cNvSpPr>
                <p:nvPr/>
              </p:nvSpPr>
              <p:spPr bwMode="auto">
                <a:xfrm>
                  <a:off x="4307"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69" name="Line 2069"/>
                <p:cNvSpPr>
                  <a:spLocks noChangeShapeType="1"/>
                </p:cNvSpPr>
                <p:nvPr/>
              </p:nvSpPr>
              <p:spPr bwMode="auto">
                <a:xfrm>
                  <a:off x="4363"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70" name="Line 2070"/>
                <p:cNvSpPr>
                  <a:spLocks noChangeShapeType="1"/>
                </p:cNvSpPr>
                <p:nvPr/>
              </p:nvSpPr>
              <p:spPr bwMode="auto">
                <a:xfrm>
                  <a:off x="4419"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71" name="Line 2071"/>
                <p:cNvSpPr>
                  <a:spLocks noChangeShapeType="1"/>
                </p:cNvSpPr>
                <p:nvPr/>
              </p:nvSpPr>
              <p:spPr bwMode="auto">
                <a:xfrm>
                  <a:off x="4475" y="3288"/>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72" name="Line 2072"/>
                <p:cNvSpPr>
                  <a:spLocks noChangeShapeType="1"/>
                </p:cNvSpPr>
                <p:nvPr/>
              </p:nvSpPr>
              <p:spPr bwMode="auto">
                <a:xfrm>
                  <a:off x="4530" y="3288"/>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50" name="Group 2073"/>
            <p:cNvGrpSpPr>
              <a:grpSpLocks/>
            </p:cNvGrpSpPr>
            <p:nvPr/>
          </p:nvGrpSpPr>
          <p:grpSpPr bwMode="auto">
            <a:xfrm>
              <a:off x="3325" y="3567"/>
              <a:ext cx="415" cy="56"/>
              <a:chOff x="3325" y="3567"/>
              <a:chExt cx="415" cy="56"/>
            </a:xfrm>
          </p:grpSpPr>
          <p:sp>
            <p:nvSpPr>
              <p:cNvPr id="55857" name="Freeform 2074"/>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5858" name="Group 2075"/>
              <p:cNvGrpSpPr>
                <a:grpSpLocks/>
              </p:cNvGrpSpPr>
              <p:nvPr/>
            </p:nvGrpSpPr>
            <p:grpSpPr bwMode="auto">
              <a:xfrm>
                <a:off x="3325" y="3599"/>
                <a:ext cx="295" cy="1"/>
                <a:chOff x="3325" y="3599"/>
                <a:chExt cx="295" cy="1"/>
              </a:xfrm>
            </p:grpSpPr>
            <p:sp>
              <p:nvSpPr>
                <p:cNvPr id="55859" name="Line 2076"/>
                <p:cNvSpPr>
                  <a:spLocks noChangeShapeType="1"/>
                </p:cNvSpPr>
                <p:nvPr/>
              </p:nvSpPr>
              <p:spPr bwMode="auto">
                <a:xfrm>
                  <a:off x="3325"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60" name="Line 2077"/>
                <p:cNvSpPr>
                  <a:spLocks noChangeShapeType="1"/>
                </p:cNvSpPr>
                <p:nvPr/>
              </p:nvSpPr>
              <p:spPr bwMode="auto">
                <a:xfrm>
                  <a:off x="3381"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61" name="Line 2078"/>
                <p:cNvSpPr>
                  <a:spLocks noChangeShapeType="1"/>
                </p:cNvSpPr>
                <p:nvPr/>
              </p:nvSpPr>
              <p:spPr bwMode="auto">
                <a:xfrm>
                  <a:off x="3437"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62" name="Line 2079"/>
                <p:cNvSpPr>
                  <a:spLocks noChangeShapeType="1"/>
                </p:cNvSpPr>
                <p:nvPr/>
              </p:nvSpPr>
              <p:spPr bwMode="auto">
                <a:xfrm>
                  <a:off x="3493" y="3599"/>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63" name="Line 2080"/>
                <p:cNvSpPr>
                  <a:spLocks noChangeShapeType="1"/>
                </p:cNvSpPr>
                <p:nvPr/>
              </p:nvSpPr>
              <p:spPr bwMode="auto">
                <a:xfrm>
                  <a:off x="3548"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64" name="Line 2081"/>
                <p:cNvSpPr>
                  <a:spLocks noChangeShapeType="1"/>
                </p:cNvSpPr>
                <p:nvPr/>
              </p:nvSpPr>
              <p:spPr bwMode="auto">
                <a:xfrm>
                  <a:off x="3604" y="3599"/>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51" name="Group 2082"/>
            <p:cNvGrpSpPr>
              <a:grpSpLocks/>
            </p:cNvGrpSpPr>
            <p:nvPr/>
          </p:nvGrpSpPr>
          <p:grpSpPr bwMode="auto">
            <a:xfrm>
              <a:off x="3788" y="3567"/>
              <a:ext cx="415" cy="56"/>
              <a:chOff x="3788" y="3567"/>
              <a:chExt cx="415" cy="56"/>
            </a:xfrm>
          </p:grpSpPr>
          <p:sp>
            <p:nvSpPr>
              <p:cNvPr id="55849" name="Freeform 2083"/>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5850" name="Group 2084"/>
              <p:cNvGrpSpPr>
                <a:grpSpLocks/>
              </p:cNvGrpSpPr>
              <p:nvPr/>
            </p:nvGrpSpPr>
            <p:grpSpPr bwMode="auto">
              <a:xfrm>
                <a:off x="3788" y="3591"/>
                <a:ext cx="295" cy="1"/>
                <a:chOff x="3788" y="3591"/>
                <a:chExt cx="295" cy="1"/>
              </a:xfrm>
            </p:grpSpPr>
            <p:sp>
              <p:nvSpPr>
                <p:cNvPr id="55851" name="Line 2085"/>
                <p:cNvSpPr>
                  <a:spLocks noChangeShapeType="1"/>
                </p:cNvSpPr>
                <p:nvPr/>
              </p:nvSpPr>
              <p:spPr bwMode="auto">
                <a:xfrm>
                  <a:off x="3788"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52" name="Line 2086"/>
                <p:cNvSpPr>
                  <a:spLocks noChangeShapeType="1"/>
                </p:cNvSpPr>
                <p:nvPr/>
              </p:nvSpPr>
              <p:spPr bwMode="auto">
                <a:xfrm>
                  <a:off x="3844"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53" name="Line 2087"/>
                <p:cNvSpPr>
                  <a:spLocks noChangeShapeType="1"/>
                </p:cNvSpPr>
                <p:nvPr/>
              </p:nvSpPr>
              <p:spPr bwMode="auto">
                <a:xfrm>
                  <a:off x="3900"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54" name="Line 2088"/>
                <p:cNvSpPr>
                  <a:spLocks noChangeShapeType="1"/>
                </p:cNvSpPr>
                <p:nvPr/>
              </p:nvSpPr>
              <p:spPr bwMode="auto">
                <a:xfrm>
                  <a:off x="3956"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55" name="Line 2089"/>
                <p:cNvSpPr>
                  <a:spLocks noChangeShapeType="1"/>
                </p:cNvSpPr>
                <p:nvPr/>
              </p:nvSpPr>
              <p:spPr bwMode="auto">
                <a:xfrm>
                  <a:off x="4011"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56" name="Line 2090"/>
                <p:cNvSpPr>
                  <a:spLocks noChangeShapeType="1"/>
                </p:cNvSpPr>
                <p:nvPr/>
              </p:nvSpPr>
              <p:spPr bwMode="auto">
                <a:xfrm>
                  <a:off x="4067" y="359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52" name="Group 2091"/>
            <p:cNvGrpSpPr>
              <a:grpSpLocks/>
            </p:cNvGrpSpPr>
            <p:nvPr/>
          </p:nvGrpSpPr>
          <p:grpSpPr bwMode="auto">
            <a:xfrm>
              <a:off x="4243" y="3567"/>
              <a:ext cx="415" cy="56"/>
              <a:chOff x="4243" y="3567"/>
              <a:chExt cx="415" cy="56"/>
            </a:xfrm>
          </p:grpSpPr>
          <p:sp>
            <p:nvSpPr>
              <p:cNvPr id="55841" name="Freeform 2092"/>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5842" name="Group 2093"/>
              <p:cNvGrpSpPr>
                <a:grpSpLocks/>
              </p:cNvGrpSpPr>
              <p:nvPr/>
            </p:nvGrpSpPr>
            <p:grpSpPr bwMode="auto">
              <a:xfrm>
                <a:off x="4243" y="3599"/>
                <a:ext cx="295" cy="1"/>
                <a:chOff x="4243" y="3599"/>
                <a:chExt cx="295" cy="1"/>
              </a:xfrm>
            </p:grpSpPr>
            <p:sp>
              <p:nvSpPr>
                <p:cNvPr id="55843" name="Line 2094"/>
                <p:cNvSpPr>
                  <a:spLocks noChangeShapeType="1"/>
                </p:cNvSpPr>
                <p:nvPr/>
              </p:nvSpPr>
              <p:spPr bwMode="auto">
                <a:xfrm>
                  <a:off x="4243"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44" name="Line 2095"/>
                <p:cNvSpPr>
                  <a:spLocks noChangeShapeType="1"/>
                </p:cNvSpPr>
                <p:nvPr/>
              </p:nvSpPr>
              <p:spPr bwMode="auto">
                <a:xfrm>
                  <a:off x="4299"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45" name="Line 2096"/>
                <p:cNvSpPr>
                  <a:spLocks noChangeShapeType="1"/>
                </p:cNvSpPr>
                <p:nvPr/>
              </p:nvSpPr>
              <p:spPr bwMode="auto">
                <a:xfrm>
                  <a:off x="4355"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46" name="Line 2097"/>
                <p:cNvSpPr>
                  <a:spLocks noChangeShapeType="1"/>
                </p:cNvSpPr>
                <p:nvPr/>
              </p:nvSpPr>
              <p:spPr bwMode="auto">
                <a:xfrm>
                  <a:off x="4411"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47" name="Line 2098"/>
                <p:cNvSpPr>
                  <a:spLocks noChangeShapeType="1"/>
                </p:cNvSpPr>
                <p:nvPr/>
              </p:nvSpPr>
              <p:spPr bwMode="auto">
                <a:xfrm>
                  <a:off x="4467" y="3599"/>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48" name="Line 2099"/>
                <p:cNvSpPr>
                  <a:spLocks noChangeShapeType="1"/>
                </p:cNvSpPr>
                <p:nvPr/>
              </p:nvSpPr>
              <p:spPr bwMode="auto">
                <a:xfrm>
                  <a:off x="4522" y="3599"/>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53" name="Group 2100"/>
            <p:cNvGrpSpPr>
              <a:grpSpLocks/>
            </p:cNvGrpSpPr>
            <p:nvPr/>
          </p:nvGrpSpPr>
          <p:grpSpPr bwMode="auto">
            <a:xfrm>
              <a:off x="3788" y="2376"/>
              <a:ext cx="886" cy="290"/>
              <a:chOff x="3788" y="2376"/>
              <a:chExt cx="886" cy="290"/>
            </a:xfrm>
          </p:grpSpPr>
          <p:sp>
            <p:nvSpPr>
              <p:cNvPr id="55839" name="Freeform 2101"/>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tx1"/>
              </a:solidFill>
              <a:ln w="9525">
                <a:solidFill>
                  <a:schemeClr val="tx1"/>
                </a:solidFill>
                <a:round/>
                <a:headEnd/>
                <a:tailEnd/>
              </a:ln>
            </p:spPr>
            <p:txBody>
              <a:bodyPr/>
              <a:lstStyle/>
              <a:p>
                <a:endParaRPr lang="en-US"/>
              </a:p>
            </p:txBody>
          </p:sp>
          <p:sp>
            <p:nvSpPr>
              <p:cNvPr id="55840" name="Line 2102"/>
              <p:cNvSpPr>
                <a:spLocks noChangeShapeType="1"/>
              </p:cNvSpPr>
              <p:nvPr/>
            </p:nvSpPr>
            <p:spPr bwMode="auto">
              <a:xfrm>
                <a:off x="3788" y="2376"/>
                <a:ext cx="766" cy="25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54" name="Group 2103"/>
            <p:cNvGrpSpPr>
              <a:grpSpLocks/>
            </p:cNvGrpSpPr>
            <p:nvPr/>
          </p:nvGrpSpPr>
          <p:grpSpPr bwMode="auto">
            <a:xfrm>
              <a:off x="3309" y="2084"/>
              <a:ext cx="1381" cy="1507"/>
              <a:chOff x="3309" y="2084"/>
              <a:chExt cx="1381" cy="1507"/>
            </a:xfrm>
          </p:grpSpPr>
          <p:sp>
            <p:nvSpPr>
              <p:cNvPr id="55837" name="Freeform 2104"/>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0"/>
                    </a:moveTo>
                    <a:lnTo>
                      <a:pt x="56" y="119"/>
                    </a:lnTo>
                    <a:lnTo>
                      <a:pt x="24" y="96"/>
                    </a:lnTo>
                    <a:lnTo>
                      <a:pt x="0" y="72"/>
                    </a:lnTo>
                    <a:lnTo>
                      <a:pt x="120" y="0"/>
                    </a:lnTo>
                    <a:close/>
                  </a:path>
                </a:pathLst>
              </a:custGeom>
              <a:solidFill>
                <a:schemeClr val="tx1"/>
              </a:solidFill>
              <a:ln w="9525">
                <a:solidFill>
                  <a:schemeClr val="tx1"/>
                </a:solidFill>
                <a:round/>
                <a:headEnd/>
                <a:tailEnd/>
              </a:ln>
            </p:spPr>
            <p:txBody>
              <a:bodyPr/>
              <a:lstStyle/>
              <a:p>
                <a:endParaRPr lang="en-US"/>
              </a:p>
            </p:txBody>
          </p:sp>
          <p:sp>
            <p:nvSpPr>
              <p:cNvPr id="55838" name="Line 2105"/>
              <p:cNvSpPr>
                <a:spLocks noChangeShapeType="1"/>
              </p:cNvSpPr>
              <p:nvPr/>
            </p:nvSpPr>
            <p:spPr bwMode="auto">
              <a:xfrm flipV="1">
                <a:off x="3309" y="2172"/>
                <a:ext cx="1291" cy="141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55" name="Group 2106"/>
            <p:cNvGrpSpPr>
              <a:grpSpLocks/>
            </p:cNvGrpSpPr>
            <p:nvPr/>
          </p:nvGrpSpPr>
          <p:grpSpPr bwMode="auto">
            <a:xfrm>
              <a:off x="3773" y="2076"/>
              <a:ext cx="909" cy="893"/>
              <a:chOff x="3773" y="2076"/>
              <a:chExt cx="909" cy="893"/>
            </a:xfrm>
          </p:grpSpPr>
          <p:sp>
            <p:nvSpPr>
              <p:cNvPr id="55835" name="Freeform 2107"/>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7"/>
                    </a:lnTo>
                    <a:lnTo>
                      <a:pt x="24" y="23"/>
                    </a:lnTo>
                    <a:lnTo>
                      <a:pt x="48" y="0"/>
                    </a:lnTo>
                    <a:lnTo>
                      <a:pt x="120" y="119"/>
                    </a:lnTo>
                    <a:close/>
                  </a:path>
                </a:pathLst>
              </a:custGeom>
              <a:solidFill>
                <a:schemeClr val="tx1"/>
              </a:solidFill>
              <a:ln w="9525">
                <a:solidFill>
                  <a:schemeClr val="tx1"/>
                </a:solidFill>
                <a:round/>
                <a:headEnd/>
                <a:tailEnd/>
              </a:ln>
            </p:spPr>
            <p:txBody>
              <a:bodyPr/>
              <a:lstStyle/>
              <a:p>
                <a:endParaRPr lang="en-US"/>
              </a:p>
            </p:txBody>
          </p:sp>
          <p:sp>
            <p:nvSpPr>
              <p:cNvPr id="55836" name="Line 2108"/>
              <p:cNvSpPr>
                <a:spLocks noChangeShapeType="1"/>
              </p:cNvSpPr>
              <p:nvPr/>
            </p:nvSpPr>
            <p:spPr bwMode="auto">
              <a:xfrm>
                <a:off x="3773" y="2076"/>
                <a:ext cx="821" cy="80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56" name="Group 2109"/>
            <p:cNvGrpSpPr>
              <a:grpSpLocks/>
            </p:cNvGrpSpPr>
            <p:nvPr/>
          </p:nvGrpSpPr>
          <p:grpSpPr bwMode="auto">
            <a:xfrm>
              <a:off x="3317" y="2379"/>
              <a:ext cx="910" cy="893"/>
              <a:chOff x="3317" y="2379"/>
              <a:chExt cx="910" cy="893"/>
            </a:xfrm>
          </p:grpSpPr>
          <p:sp>
            <p:nvSpPr>
              <p:cNvPr id="55833" name="Freeform 2110"/>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tx1"/>
              </a:solidFill>
              <a:ln w="9525">
                <a:solidFill>
                  <a:schemeClr val="tx1"/>
                </a:solidFill>
                <a:round/>
                <a:headEnd/>
                <a:tailEnd/>
              </a:ln>
            </p:spPr>
            <p:txBody>
              <a:bodyPr/>
              <a:lstStyle/>
              <a:p>
                <a:endParaRPr lang="en-US"/>
              </a:p>
            </p:txBody>
          </p:sp>
          <p:sp>
            <p:nvSpPr>
              <p:cNvPr id="55834" name="Line 2111"/>
              <p:cNvSpPr>
                <a:spLocks noChangeShapeType="1"/>
              </p:cNvSpPr>
              <p:nvPr/>
            </p:nvSpPr>
            <p:spPr bwMode="auto">
              <a:xfrm>
                <a:off x="3317" y="2379"/>
                <a:ext cx="822" cy="80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57" name="Group 2112"/>
            <p:cNvGrpSpPr>
              <a:grpSpLocks/>
            </p:cNvGrpSpPr>
            <p:nvPr/>
          </p:nvGrpSpPr>
          <p:grpSpPr bwMode="auto">
            <a:xfrm>
              <a:off x="2878" y="1725"/>
              <a:ext cx="415" cy="56"/>
              <a:chOff x="2878" y="1725"/>
              <a:chExt cx="415" cy="56"/>
            </a:xfrm>
          </p:grpSpPr>
          <p:sp>
            <p:nvSpPr>
              <p:cNvPr id="55825" name="Freeform 2113"/>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5826" name="Group 2114"/>
              <p:cNvGrpSpPr>
                <a:grpSpLocks/>
              </p:cNvGrpSpPr>
              <p:nvPr/>
            </p:nvGrpSpPr>
            <p:grpSpPr bwMode="auto">
              <a:xfrm>
                <a:off x="2878" y="1757"/>
                <a:ext cx="295" cy="1"/>
                <a:chOff x="2878" y="1757"/>
                <a:chExt cx="295" cy="1"/>
              </a:xfrm>
            </p:grpSpPr>
            <p:sp>
              <p:nvSpPr>
                <p:cNvPr id="55827" name="Line 2115"/>
                <p:cNvSpPr>
                  <a:spLocks noChangeShapeType="1"/>
                </p:cNvSpPr>
                <p:nvPr/>
              </p:nvSpPr>
              <p:spPr bwMode="auto">
                <a:xfrm>
                  <a:off x="2878"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28" name="Line 2116"/>
                <p:cNvSpPr>
                  <a:spLocks noChangeShapeType="1"/>
                </p:cNvSpPr>
                <p:nvPr/>
              </p:nvSpPr>
              <p:spPr bwMode="auto">
                <a:xfrm>
                  <a:off x="2934"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29" name="Line 2117"/>
                <p:cNvSpPr>
                  <a:spLocks noChangeShapeType="1"/>
                </p:cNvSpPr>
                <p:nvPr/>
              </p:nvSpPr>
              <p:spPr bwMode="auto">
                <a:xfrm>
                  <a:off x="2990" y="1757"/>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30" name="Line 2118"/>
                <p:cNvSpPr>
                  <a:spLocks noChangeShapeType="1"/>
                </p:cNvSpPr>
                <p:nvPr/>
              </p:nvSpPr>
              <p:spPr bwMode="auto">
                <a:xfrm>
                  <a:off x="3045"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31" name="Line 2119"/>
                <p:cNvSpPr>
                  <a:spLocks noChangeShapeType="1"/>
                </p:cNvSpPr>
                <p:nvPr/>
              </p:nvSpPr>
              <p:spPr bwMode="auto">
                <a:xfrm>
                  <a:off x="3101" y="1757"/>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32" name="Line 2120"/>
                <p:cNvSpPr>
                  <a:spLocks noChangeShapeType="1"/>
                </p:cNvSpPr>
                <p:nvPr/>
              </p:nvSpPr>
              <p:spPr bwMode="auto">
                <a:xfrm>
                  <a:off x="3157" y="1757"/>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58" name="Group 2121"/>
            <p:cNvGrpSpPr>
              <a:grpSpLocks/>
            </p:cNvGrpSpPr>
            <p:nvPr/>
          </p:nvGrpSpPr>
          <p:grpSpPr bwMode="auto">
            <a:xfrm>
              <a:off x="2878" y="2036"/>
              <a:ext cx="415" cy="56"/>
              <a:chOff x="2878" y="2036"/>
              <a:chExt cx="415" cy="56"/>
            </a:xfrm>
          </p:grpSpPr>
          <p:sp>
            <p:nvSpPr>
              <p:cNvPr id="55817" name="Freeform 2122"/>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5818" name="Group 2123"/>
              <p:cNvGrpSpPr>
                <a:grpSpLocks/>
              </p:cNvGrpSpPr>
              <p:nvPr/>
            </p:nvGrpSpPr>
            <p:grpSpPr bwMode="auto">
              <a:xfrm>
                <a:off x="2878" y="2060"/>
                <a:ext cx="295" cy="1"/>
                <a:chOff x="2878" y="2060"/>
                <a:chExt cx="295" cy="1"/>
              </a:xfrm>
            </p:grpSpPr>
            <p:sp>
              <p:nvSpPr>
                <p:cNvPr id="55819" name="Line 2124"/>
                <p:cNvSpPr>
                  <a:spLocks noChangeShapeType="1"/>
                </p:cNvSpPr>
                <p:nvPr/>
              </p:nvSpPr>
              <p:spPr bwMode="auto">
                <a:xfrm>
                  <a:off x="2878" y="206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20" name="Line 2125"/>
                <p:cNvSpPr>
                  <a:spLocks noChangeShapeType="1"/>
                </p:cNvSpPr>
                <p:nvPr/>
              </p:nvSpPr>
              <p:spPr bwMode="auto">
                <a:xfrm>
                  <a:off x="2934" y="206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21" name="Line 2126"/>
                <p:cNvSpPr>
                  <a:spLocks noChangeShapeType="1"/>
                </p:cNvSpPr>
                <p:nvPr/>
              </p:nvSpPr>
              <p:spPr bwMode="auto">
                <a:xfrm>
                  <a:off x="2990" y="2060"/>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22" name="Line 2127"/>
                <p:cNvSpPr>
                  <a:spLocks noChangeShapeType="1"/>
                </p:cNvSpPr>
                <p:nvPr/>
              </p:nvSpPr>
              <p:spPr bwMode="auto">
                <a:xfrm>
                  <a:off x="3045" y="206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23" name="Line 2128"/>
                <p:cNvSpPr>
                  <a:spLocks noChangeShapeType="1"/>
                </p:cNvSpPr>
                <p:nvPr/>
              </p:nvSpPr>
              <p:spPr bwMode="auto">
                <a:xfrm>
                  <a:off x="3101" y="206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24" name="Line 2129"/>
                <p:cNvSpPr>
                  <a:spLocks noChangeShapeType="1"/>
                </p:cNvSpPr>
                <p:nvPr/>
              </p:nvSpPr>
              <p:spPr bwMode="auto">
                <a:xfrm>
                  <a:off x="3157" y="2060"/>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59" name="Group 2130"/>
            <p:cNvGrpSpPr>
              <a:grpSpLocks/>
            </p:cNvGrpSpPr>
            <p:nvPr/>
          </p:nvGrpSpPr>
          <p:grpSpPr bwMode="auto">
            <a:xfrm>
              <a:off x="2886" y="2339"/>
              <a:ext cx="415" cy="56"/>
              <a:chOff x="2886" y="2339"/>
              <a:chExt cx="415" cy="56"/>
            </a:xfrm>
          </p:grpSpPr>
          <p:sp>
            <p:nvSpPr>
              <p:cNvPr id="55809" name="Freeform 2131"/>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5810" name="Group 2132"/>
              <p:cNvGrpSpPr>
                <a:grpSpLocks/>
              </p:cNvGrpSpPr>
              <p:nvPr/>
            </p:nvGrpSpPr>
            <p:grpSpPr bwMode="auto">
              <a:xfrm>
                <a:off x="2886" y="2371"/>
                <a:ext cx="295" cy="1"/>
                <a:chOff x="2886" y="2371"/>
                <a:chExt cx="295" cy="1"/>
              </a:xfrm>
            </p:grpSpPr>
            <p:sp>
              <p:nvSpPr>
                <p:cNvPr id="55811" name="Line 2133"/>
                <p:cNvSpPr>
                  <a:spLocks noChangeShapeType="1"/>
                </p:cNvSpPr>
                <p:nvPr/>
              </p:nvSpPr>
              <p:spPr bwMode="auto">
                <a:xfrm>
                  <a:off x="2886"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12" name="Line 2134"/>
                <p:cNvSpPr>
                  <a:spLocks noChangeShapeType="1"/>
                </p:cNvSpPr>
                <p:nvPr/>
              </p:nvSpPr>
              <p:spPr bwMode="auto">
                <a:xfrm>
                  <a:off x="2942"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13" name="Line 2135"/>
                <p:cNvSpPr>
                  <a:spLocks noChangeShapeType="1"/>
                </p:cNvSpPr>
                <p:nvPr/>
              </p:nvSpPr>
              <p:spPr bwMode="auto">
                <a:xfrm>
                  <a:off x="2998" y="2371"/>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14" name="Line 2136"/>
                <p:cNvSpPr>
                  <a:spLocks noChangeShapeType="1"/>
                </p:cNvSpPr>
                <p:nvPr/>
              </p:nvSpPr>
              <p:spPr bwMode="auto">
                <a:xfrm>
                  <a:off x="3053"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15" name="Line 2137"/>
                <p:cNvSpPr>
                  <a:spLocks noChangeShapeType="1"/>
                </p:cNvSpPr>
                <p:nvPr/>
              </p:nvSpPr>
              <p:spPr bwMode="auto">
                <a:xfrm>
                  <a:off x="3109" y="237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16" name="Line 2138"/>
                <p:cNvSpPr>
                  <a:spLocks noChangeShapeType="1"/>
                </p:cNvSpPr>
                <p:nvPr/>
              </p:nvSpPr>
              <p:spPr bwMode="auto">
                <a:xfrm>
                  <a:off x="3165" y="237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60" name="Group 2139"/>
            <p:cNvGrpSpPr>
              <a:grpSpLocks/>
            </p:cNvGrpSpPr>
            <p:nvPr/>
          </p:nvGrpSpPr>
          <p:grpSpPr bwMode="auto">
            <a:xfrm>
              <a:off x="2878" y="2642"/>
              <a:ext cx="415" cy="56"/>
              <a:chOff x="2878" y="2642"/>
              <a:chExt cx="415" cy="56"/>
            </a:xfrm>
          </p:grpSpPr>
          <p:sp>
            <p:nvSpPr>
              <p:cNvPr id="55801" name="Freeform 2140"/>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5802" name="Group 2141"/>
              <p:cNvGrpSpPr>
                <a:grpSpLocks/>
              </p:cNvGrpSpPr>
              <p:nvPr/>
            </p:nvGrpSpPr>
            <p:grpSpPr bwMode="auto">
              <a:xfrm>
                <a:off x="2878" y="2674"/>
                <a:ext cx="295" cy="1"/>
                <a:chOff x="2878" y="2674"/>
                <a:chExt cx="295" cy="1"/>
              </a:xfrm>
            </p:grpSpPr>
            <p:sp>
              <p:nvSpPr>
                <p:cNvPr id="55803" name="Line 2142"/>
                <p:cNvSpPr>
                  <a:spLocks noChangeShapeType="1"/>
                </p:cNvSpPr>
                <p:nvPr/>
              </p:nvSpPr>
              <p:spPr bwMode="auto">
                <a:xfrm>
                  <a:off x="2878"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04" name="Line 2143"/>
                <p:cNvSpPr>
                  <a:spLocks noChangeShapeType="1"/>
                </p:cNvSpPr>
                <p:nvPr/>
              </p:nvSpPr>
              <p:spPr bwMode="auto">
                <a:xfrm>
                  <a:off x="2934"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05" name="Line 2144"/>
                <p:cNvSpPr>
                  <a:spLocks noChangeShapeType="1"/>
                </p:cNvSpPr>
                <p:nvPr/>
              </p:nvSpPr>
              <p:spPr bwMode="auto">
                <a:xfrm>
                  <a:off x="2990" y="2674"/>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06" name="Line 2145"/>
                <p:cNvSpPr>
                  <a:spLocks noChangeShapeType="1"/>
                </p:cNvSpPr>
                <p:nvPr/>
              </p:nvSpPr>
              <p:spPr bwMode="auto">
                <a:xfrm>
                  <a:off x="3045"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07" name="Line 2146"/>
                <p:cNvSpPr>
                  <a:spLocks noChangeShapeType="1"/>
                </p:cNvSpPr>
                <p:nvPr/>
              </p:nvSpPr>
              <p:spPr bwMode="auto">
                <a:xfrm>
                  <a:off x="3101" y="2674"/>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08" name="Line 2147"/>
                <p:cNvSpPr>
                  <a:spLocks noChangeShapeType="1"/>
                </p:cNvSpPr>
                <p:nvPr/>
              </p:nvSpPr>
              <p:spPr bwMode="auto">
                <a:xfrm>
                  <a:off x="3157" y="2674"/>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61" name="Group 2148"/>
            <p:cNvGrpSpPr>
              <a:grpSpLocks/>
            </p:cNvGrpSpPr>
            <p:nvPr/>
          </p:nvGrpSpPr>
          <p:grpSpPr bwMode="auto">
            <a:xfrm>
              <a:off x="2878" y="2953"/>
              <a:ext cx="415" cy="56"/>
              <a:chOff x="2878" y="2953"/>
              <a:chExt cx="415" cy="56"/>
            </a:xfrm>
          </p:grpSpPr>
          <p:sp>
            <p:nvSpPr>
              <p:cNvPr id="55793" name="Freeform 2149"/>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tx1"/>
              </a:solidFill>
              <a:ln w="9525">
                <a:solidFill>
                  <a:schemeClr val="tx1"/>
                </a:solidFill>
                <a:round/>
                <a:headEnd/>
                <a:tailEnd/>
              </a:ln>
            </p:spPr>
            <p:txBody>
              <a:bodyPr/>
              <a:lstStyle/>
              <a:p>
                <a:endParaRPr lang="en-US"/>
              </a:p>
            </p:txBody>
          </p:sp>
          <p:grpSp>
            <p:nvGrpSpPr>
              <p:cNvPr id="55794" name="Group 2150"/>
              <p:cNvGrpSpPr>
                <a:grpSpLocks/>
              </p:cNvGrpSpPr>
              <p:nvPr/>
            </p:nvGrpSpPr>
            <p:grpSpPr bwMode="auto">
              <a:xfrm>
                <a:off x="2878" y="2985"/>
                <a:ext cx="295" cy="1"/>
                <a:chOff x="2878" y="2985"/>
                <a:chExt cx="295" cy="1"/>
              </a:xfrm>
            </p:grpSpPr>
            <p:sp>
              <p:nvSpPr>
                <p:cNvPr id="55795" name="Line 2151"/>
                <p:cNvSpPr>
                  <a:spLocks noChangeShapeType="1"/>
                </p:cNvSpPr>
                <p:nvPr/>
              </p:nvSpPr>
              <p:spPr bwMode="auto">
                <a:xfrm>
                  <a:off x="2878"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96" name="Line 2152"/>
                <p:cNvSpPr>
                  <a:spLocks noChangeShapeType="1"/>
                </p:cNvSpPr>
                <p:nvPr/>
              </p:nvSpPr>
              <p:spPr bwMode="auto">
                <a:xfrm>
                  <a:off x="2934"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97" name="Line 2153"/>
                <p:cNvSpPr>
                  <a:spLocks noChangeShapeType="1"/>
                </p:cNvSpPr>
                <p:nvPr/>
              </p:nvSpPr>
              <p:spPr bwMode="auto">
                <a:xfrm>
                  <a:off x="2990" y="2985"/>
                  <a:ext cx="23"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98" name="Line 2154"/>
                <p:cNvSpPr>
                  <a:spLocks noChangeShapeType="1"/>
                </p:cNvSpPr>
                <p:nvPr/>
              </p:nvSpPr>
              <p:spPr bwMode="auto">
                <a:xfrm>
                  <a:off x="3045"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99" name="Line 2155"/>
                <p:cNvSpPr>
                  <a:spLocks noChangeShapeType="1"/>
                </p:cNvSpPr>
                <p:nvPr/>
              </p:nvSpPr>
              <p:spPr bwMode="auto">
                <a:xfrm>
                  <a:off x="3101" y="2985"/>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800" name="Line 2156"/>
                <p:cNvSpPr>
                  <a:spLocks noChangeShapeType="1"/>
                </p:cNvSpPr>
                <p:nvPr/>
              </p:nvSpPr>
              <p:spPr bwMode="auto">
                <a:xfrm>
                  <a:off x="3157" y="2985"/>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62" name="Group 2157"/>
            <p:cNvGrpSpPr>
              <a:grpSpLocks/>
            </p:cNvGrpSpPr>
            <p:nvPr/>
          </p:nvGrpSpPr>
          <p:grpSpPr bwMode="auto">
            <a:xfrm>
              <a:off x="2870" y="3256"/>
              <a:ext cx="415" cy="56"/>
              <a:chOff x="2870" y="3256"/>
              <a:chExt cx="415" cy="56"/>
            </a:xfrm>
          </p:grpSpPr>
          <p:sp>
            <p:nvSpPr>
              <p:cNvPr id="55785" name="Freeform 2158"/>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5786" name="Group 2159"/>
              <p:cNvGrpSpPr>
                <a:grpSpLocks/>
              </p:cNvGrpSpPr>
              <p:nvPr/>
            </p:nvGrpSpPr>
            <p:grpSpPr bwMode="auto">
              <a:xfrm>
                <a:off x="2870" y="3280"/>
                <a:ext cx="295" cy="1"/>
                <a:chOff x="2870" y="3280"/>
                <a:chExt cx="295" cy="1"/>
              </a:xfrm>
            </p:grpSpPr>
            <p:sp>
              <p:nvSpPr>
                <p:cNvPr id="55787" name="Line 2160"/>
                <p:cNvSpPr>
                  <a:spLocks noChangeShapeType="1"/>
                </p:cNvSpPr>
                <p:nvPr/>
              </p:nvSpPr>
              <p:spPr bwMode="auto">
                <a:xfrm>
                  <a:off x="2870" y="328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88" name="Line 2161"/>
                <p:cNvSpPr>
                  <a:spLocks noChangeShapeType="1"/>
                </p:cNvSpPr>
                <p:nvPr/>
              </p:nvSpPr>
              <p:spPr bwMode="auto">
                <a:xfrm>
                  <a:off x="2926" y="328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89" name="Line 2162"/>
                <p:cNvSpPr>
                  <a:spLocks noChangeShapeType="1"/>
                </p:cNvSpPr>
                <p:nvPr/>
              </p:nvSpPr>
              <p:spPr bwMode="auto">
                <a:xfrm>
                  <a:off x="2982" y="328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90" name="Line 2163"/>
                <p:cNvSpPr>
                  <a:spLocks noChangeShapeType="1"/>
                </p:cNvSpPr>
                <p:nvPr/>
              </p:nvSpPr>
              <p:spPr bwMode="auto">
                <a:xfrm>
                  <a:off x="3037" y="328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91" name="Line 2164"/>
                <p:cNvSpPr>
                  <a:spLocks noChangeShapeType="1"/>
                </p:cNvSpPr>
                <p:nvPr/>
              </p:nvSpPr>
              <p:spPr bwMode="auto">
                <a:xfrm>
                  <a:off x="3093" y="3280"/>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92" name="Line 2165"/>
                <p:cNvSpPr>
                  <a:spLocks noChangeShapeType="1"/>
                </p:cNvSpPr>
                <p:nvPr/>
              </p:nvSpPr>
              <p:spPr bwMode="auto">
                <a:xfrm>
                  <a:off x="3149" y="3280"/>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63" name="Group 2166"/>
            <p:cNvGrpSpPr>
              <a:grpSpLocks/>
            </p:cNvGrpSpPr>
            <p:nvPr/>
          </p:nvGrpSpPr>
          <p:grpSpPr bwMode="auto">
            <a:xfrm>
              <a:off x="2870" y="3567"/>
              <a:ext cx="415" cy="56"/>
              <a:chOff x="2870" y="3567"/>
              <a:chExt cx="415" cy="56"/>
            </a:xfrm>
          </p:grpSpPr>
          <p:sp>
            <p:nvSpPr>
              <p:cNvPr id="55777" name="Freeform 2167"/>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tx1"/>
              </a:solidFill>
              <a:ln w="9525">
                <a:solidFill>
                  <a:schemeClr val="tx1"/>
                </a:solidFill>
                <a:round/>
                <a:headEnd/>
                <a:tailEnd/>
              </a:ln>
            </p:spPr>
            <p:txBody>
              <a:bodyPr/>
              <a:lstStyle/>
              <a:p>
                <a:endParaRPr lang="en-US"/>
              </a:p>
            </p:txBody>
          </p:sp>
          <p:grpSp>
            <p:nvGrpSpPr>
              <p:cNvPr id="55778" name="Group 2168"/>
              <p:cNvGrpSpPr>
                <a:grpSpLocks/>
              </p:cNvGrpSpPr>
              <p:nvPr/>
            </p:nvGrpSpPr>
            <p:grpSpPr bwMode="auto">
              <a:xfrm>
                <a:off x="2870" y="3591"/>
                <a:ext cx="295" cy="1"/>
                <a:chOff x="2870" y="3591"/>
                <a:chExt cx="295" cy="1"/>
              </a:xfrm>
            </p:grpSpPr>
            <p:sp>
              <p:nvSpPr>
                <p:cNvPr id="55779" name="Line 2169"/>
                <p:cNvSpPr>
                  <a:spLocks noChangeShapeType="1"/>
                </p:cNvSpPr>
                <p:nvPr/>
              </p:nvSpPr>
              <p:spPr bwMode="auto">
                <a:xfrm>
                  <a:off x="2870"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80" name="Line 2170"/>
                <p:cNvSpPr>
                  <a:spLocks noChangeShapeType="1"/>
                </p:cNvSpPr>
                <p:nvPr/>
              </p:nvSpPr>
              <p:spPr bwMode="auto">
                <a:xfrm>
                  <a:off x="2926"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81" name="Line 2171"/>
                <p:cNvSpPr>
                  <a:spLocks noChangeShapeType="1"/>
                </p:cNvSpPr>
                <p:nvPr/>
              </p:nvSpPr>
              <p:spPr bwMode="auto">
                <a:xfrm>
                  <a:off x="2982"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82" name="Line 2172"/>
                <p:cNvSpPr>
                  <a:spLocks noChangeShapeType="1"/>
                </p:cNvSpPr>
                <p:nvPr/>
              </p:nvSpPr>
              <p:spPr bwMode="auto">
                <a:xfrm>
                  <a:off x="3037"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83" name="Line 2173"/>
                <p:cNvSpPr>
                  <a:spLocks noChangeShapeType="1"/>
                </p:cNvSpPr>
                <p:nvPr/>
              </p:nvSpPr>
              <p:spPr bwMode="auto">
                <a:xfrm>
                  <a:off x="3093" y="3591"/>
                  <a:ext cx="24"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84" name="Line 2174"/>
                <p:cNvSpPr>
                  <a:spLocks noChangeShapeType="1"/>
                </p:cNvSpPr>
                <p:nvPr/>
              </p:nvSpPr>
              <p:spPr bwMode="auto">
                <a:xfrm>
                  <a:off x="3149" y="3591"/>
                  <a:ext cx="16"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5464" name="Group 2175"/>
            <p:cNvGrpSpPr>
              <a:grpSpLocks/>
            </p:cNvGrpSpPr>
            <p:nvPr/>
          </p:nvGrpSpPr>
          <p:grpSpPr bwMode="auto">
            <a:xfrm>
              <a:off x="2399" y="1765"/>
              <a:ext cx="1357" cy="1196"/>
              <a:chOff x="2399" y="1765"/>
              <a:chExt cx="1357" cy="1196"/>
            </a:xfrm>
          </p:grpSpPr>
          <p:sp>
            <p:nvSpPr>
              <p:cNvPr id="55775" name="Freeform 2176"/>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16" y="23"/>
                    </a:lnTo>
                    <a:lnTo>
                      <a:pt x="40" y="0"/>
                    </a:lnTo>
                    <a:lnTo>
                      <a:pt x="120" y="111"/>
                    </a:lnTo>
                    <a:close/>
                  </a:path>
                </a:pathLst>
              </a:custGeom>
              <a:solidFill>
                <a:schemeClr val="tx1"/>
              </a:solidFill>
              <a:ln w="9525">
                <a:solidFill>
                  <a:schemeClr val="tx1"/>
                </a:solidFill>
                <a:round/>
                <a:headEnd/>
                <a:tailEnd/>
              </a:ln>
            </p:spPr>
            <p:txBody>
              <a:bodyPr/>
              <a:lstStyle/>
              <a:p>
                <a:endParaRPr lang="en-US"/>
              </a:p>
            </p:txBody>
          </p:sp>
          <p:sp>
            <p:nvSpPr>
              <p:cNvPr id="55776" name="Line 2177"/>
              <p:cNvSpPr>
                <a:spLocks noChangeShapeType="1"/>
              </p:cNvSpPr>
              <p:nvPr/>
            </p:nvSpPr>
            <p:spPr bwMode="auto">
              <a:xfrm>
                <a:off x="2399" y="1765"/>
                <a:ext cx="1261" cy="111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65" name="Group 2178"/>
            <p:cNvGrpSpPr>
              <a:grpSpLocks/>
            </p:cNvGrpSpPr>
            <p:nvPr/>
          </p:nvGrpSpPr>
          <p:grpSpPr bwMode="auto">
            <a:xfrm>
              <a:off x="2862" y="1765"/>
              <a:ext cx="1349" cy="1204"/>
              <a:chOff x="2862" y="1765"/>
              <a:chExt cx="1349" cy="1204"/>
            </a:xfrm>
          </p:grpSpPr>
          <p:sp>
            <p:nvSpPr>
              <p:cNvPr id="55773" name="Freeform 2179"/>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55"/>
                    </a:lnTo>
                    <a:lnTo>
                      <a:pt x="24" y="23"/>
                    </a:lnTo>
                    <a:lnTo>
                      <a:pt x="48" y="0"/>
                    </a:lnTo>
                    <a:lnTo>
                      <a:pt x="120" y="119"/>
                    </a:lnTo>
                    <a:close/>
                  </a:path>
                </a:pathLst>
              </a:custGeom>
              <a:solidFill>
                <a:schemeClr val="tx1"/>
              </a:solidFill>
              <a:ln w="9525">
                <a:solidFill>
                  <a:schemeClr val="tx1"/>
                </a:solidFill>
                <a:round/>
                <a:headEnd/>
                <a:tailEnd/>
              </a:ln>
            </p:spPr>
            <p:txBody>
              <a:bodyPr/>
              <a:lstStyle/>
              <a:p>
                <a:endParaRPr lang="en-US"/>
              </a:p>
            </p:txBody>
          </p:sp>
          <p:sp>
            <p:nvSpPr>
              <p:cNvPr id="55774" name="Line 2180"/>
              <p:cNvSpPr>
                <a:spLocks noChangeShapeType="1"/>
              </p:cNvSpPr>
              <p:nvPr/>
            </p:nvSpPr>
            <p:spPr bwMode="auto">
              <a:xfrm>
                <a:off x="2862" y="1765"/>
                <a:ext cx="1261" cy="111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66" name="Group 2181"/>
            <p:cNvGrpSpPr>
              <a:grpSpLocks/>
            </p:cNvGrpSpPr>
            <p:nvPr/>
          </p:nvGrpSpPr>
          <p:grpSpPr bwMode="auto">
            <a:xfrm>
              <a:off x="2870" y="2990"/>
              <a:ext cx="886" cy="290"/>
              <a:chOff x="2870" y="2990"/>
              <a:chExt cx="886" cy="290"/>
            </a:xfrm>
          </p:grpSpPr>
          <p:sp>
            <p:nvSpPr>
              <p:cNvPr id="55771" name="Freeform 2182"/>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tx1"/>
              </a:solidFill>
              <a:ln w="9525">
                <a:solidFill>
                  <a:schemeClr val="tx1"/>
                </a:solidFill>
                <a:round/>
                <a:headEnd/>
                <a:tailEnd/>
              </a:ln>
            </p:spPr>
            <p:txBody>
              <a:bodyPr/>
              <a:lstStyle/>
              <a:p>
                <a:endParaRPr lang="en-US"/>
              </a:p>
            </p:txBody>
          </p:sp>
          <p:sp>
            <p:nvSpPr>
              <p:cNvPr id="55772" name="Line 2183"/>
              <p:cNvSpPr>
                <a:spLocks noChangeShapeType="1"/>
              </p:cNvSpPr>
              <p:nvPr/>
            </p:nvSpPr>
            <p:spPr bwMode="auto">
              <a:xfrm>
                <a:off x="2870" y="2990"/>
                <a:ext cx="766" cy="25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67" name="Group 2184"/>
            <p:cNvGrpSpPr>
              <a:grpSpLocks/>
            </p:cNvGrpSpPr>
            <p:nvPr/>
          </p:nvGrpSpPr>
          <p:grpSpPr bwMode="auto">
            <a:xfrm>
              <a:off x="2393" y="2993"/>
              <a:ext cx="437" cy="598"/>
              <a:chOff x="2393" y="2993"/>
              <a:chExt cx="437" cy="598"/>
            </a:xfrm>
          </p:grpSpPr>
          <p:sp>
            <p:nvSpPr>
              <p:cNvPr id="55769" name="Freeform 2185"/>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12"/>
                    </a:lnTo>
                    <a:lnTo>
                      <a:pt x="0" y="88"/>
                    </a:lnTo>
                    <a:lnTo>
                      <a:pt x="104" y="0"/>
                    </a:lnTo>
                    <a:close/>
                  </a:path>
                </a:pathLst>
              </a:custGeom>
              <a:solidFill>
                <a:schemeClr val="tx1"/>
              </a:solidFill>
              <a:ln w="9525">
                <a:solidFill>
                  <a:schemeClr val="tx1"/>
                </a:solidFill>
                <a:round/>
                <a:headEnd/>
                <a:tailEnd/>
              </a:ln>
            </p:spPr>
            <p:txBody>
              <a:bodyPr/>
              <a:lstStyle/>
              <a:p>
                <a:endParaRPr lang="en-US"/>
              </a:p>
            </p:txBody>
          </p:sp>
          <p:sp>
            <p:nvSpPr>
              <p:cNvPr id="55770" name="Line 2186"/>
              <p:cNvSpPr>
                <a:spLocks noChangeShapeType="1"/>
              </p:cNvSpPr>
              <p:nvPr/>
            </p:nvSpPr>
            <p:spPr bwMode="auto">
              <a:xfrm flipV="1">
                <a:off x="2393" y="3097"/>
                <a:ext cx="362" cy="49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68" name="Group 2187"/>
            <p:cNvGrpSpPr>
              <a:grpSpLocks/>
            </p:cNvGrpSpPr>
            <p:nvPr/>
          </p:nvGrpSpPr>
          <p:grpSpPr bwMode="auto">
            <a:xfrm>
              <a:off x="2854" y="2690"/>
              <a:ext cx="902" cy="596"/>
              <a:chOff x="2854" y="2690"/>
              <a:chExt cx="902" cy="596"/>
            </a:xfrm>
          </p:grpSpPr>
          <p:sp>
            <p:nvSpPr>
              <p:cNvPr id="55767" name="Freeform 2188"/>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80"/>
                    </a:lnTo>
                    <a:lnTo>
                      <a:pt x="0" y="48"/>
                    </a:lnTo>
                    <a:lnTo>
                      <a:pt x="136" y="0"/>
                    </a:lnTo>
                    <a:close/>
                  </a:path>
                </a:pathLst>
              </a:custGeom>
              <a:solidFill>
                <a:schemeClr val="tx1"/>
              </a:solidFill>
              <a:ln w="9525">
                <a:solidFill>
                  <a:schemeClr val="tx1"/>
                </a:solidFill>
                <a:round/>
                <a:headEnd/>
                <a:tailEnd/>
              </a:ln>
            </p:spPr>
            <p:txBody>
              <a:bodyPr/>
              <a:lstStyle/>
              <a:p>
                <a:endParaRPr lang="en-US"/>
              </a:p>
            </p:txBody>
          </p:sp>
          <p:sp>
            <p:nvSpPr>
              <p:cNvPr id="55768" name="Line 2189"/>
              <p:cNvSpPr>
                <a:spLocks noChangeShapeType="1"/>
              </p:cNvSpPr>
              <p:nvPr/>
            </p:nvSpPr>
            <p:spPr bwMode="auto">
              <a:xfrm flipV="1">
                <a:off x="2854" y="2766"/>
                <a:ext cx="798" cy="52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69" name="Group 2190"/>
            <p:cNvGrpSpPr>
              <a:grpSpLocks/>
            </p:cNvGrpSpPr>
            <p:nvPr/>
          </p:nvGrpSpPr>
          <p:grpSpPr bwMode="auto">
            <a:xfrm>
              <a:off x="2862" y="1781"/>
              <a:ext cx="1349" cy="1188"/>
              <a:chOff x="2862" y="1781"/>
              <a:chExt cx="1349" cy="1188"/>
            </a:xfrm>
          </p:grpSpPr>
          <p:sp>
            <p:nvSpPr>
              <p:cNvPr id="55765" name="Freeform 2191"/>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0"/>
                    </a:moveTo>
                    <a:lnTo>
                      <a:pt x="40" y="111"/>
                    </a:lnTo>
                    <a:lnTo>
                      <a:pt x="16" y="87"/>
                    </a:lnTo>
                    <a:lnTo>
                      <a:pt x="0" y="64"/>
                    </a:lnTo>
                    <a:lnTo>
                      <a:pt x="120" y="0"/>
                    </a:lnTo>
                    <a:close/>
                  </a:path>
                </a:pathLst>
              </a:custGeom>
              <a:solidFill>
                <a:schemeClr val="tx1"/>
              </a:solidFill>
              <a:ln w="9525">
                <a:solidFill>
                  <a:schemeClr val="tx1"/>
                </a:solidFill>
                <a:round/>
                <a:headEnd/>
                <a:tailEnd/>
              </a:ln>
            </p:spPr>
            <p:txBody>
              <a:bodyPr/>
              <a:lstStyle/>
              <a:p>
                <a:endParaRPr lang="en-US"/>
              </a:p>
            </p:txBody>
          </p:sp>
          <p:sp>
            <p:nvSpPr>
              <p:cNvPr id="55766" name="Line 2192"/>
              <p:cNvSpPr>
                <a:spLocks noChangeShapeType="1"/>
              </p:cNvSpPr>
              <p:nvPr/>
            </p:nvSpPr>
            <p:spPr bwMode="auto">
              <a:xfrm flipV="1">
                <a:off x="2862" y="1863"/>
                <a:ext cx="1253" cy="110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70" name="Group 2193"/>
            <p:cNvGrpSpPr>
              <a:grpSpLocks/>
            </p:cNvGrpSpPr>
            <p:nvPr/>
          </p:nvGrpSpPr>
          <p:grpSpPr bwMode="auto">
            <a:xfrm>
              <a:off x="1944" y="2687"/>
              <a:ext cx="886" cy="282"/>
              <a:chOff x="1944" y="2687"/>
              <a:chExt cx="886" cy="282"/>
            </a:xfrm>
          </p:grpSpPr>
          <p:sp>
            <p:nvSpPr>
              <p:cNvPr id="55763" name="Freeform 2194"/>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chemeClr val="tx1"/>
              </a:solidFill>
              <a:ln w="9525">
                <a:solidFill>
                  <a:schemeClr val="tx1"/>
                </a:solidFill>
                <a:round/>
                <a:headEnd/>
                <a:tailEnd/>
              </a:ln>
            </p:spPr>
            <p:txBody>
              <a:bodyPr/>
              <a:lstStyle/>
              <a:p>
                <a:endParaRPr lang="en-US"/>
              </a:p>
            </p:txBody>
          </p:sp>
          <p:sp>
            <p:nvSpPr>
              <p:cNvPr id="55764" name="Line 2195"/>
              <p:cNvSpPr>
                <a:spLocks noChangeShapeType="1"/>
              </p:cNvSpPr>
              <p:nvPr/>
            </p:nvSpPr>
            <p:spPr bwMode="auto">
              <a:xfrm>
                <a:off x="1944" y="2687"/>
                <a:ext cx="766"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71" name="Group 2196"/>
            <p:cNvGrpSpPr>
              <a:grpSpLocks/>
            </p:cNvGrpSpPr>
            <p:nvPr/>
          </p:nvGrpSpPr>
          <p:grpSpPr bwMode="auto">
            <a:xfrm>
              <a:off x="1944" y="2395"/>
              <a:ext cx="1357" cy="1196"/>
              <a:chOff x="1944" y="2395"/>
              <a:chExt cx="1357" cy="1196"/>
            </a:xfrm>
          </p:grpSpPr>
          <p:sp>
            <p:nvSpPr>
              <p:cNvPr id="55761" name="Freeform 2197"/>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12">
                    <a:moveTo>
                      <a:pt x="128" y="0"/>
                    </a:moveTo>
                    <a:lnTo>
                      <a:pt x="48" y="112"/>
                    </a:lnTo>
                    <a:lnTo>
                      <a:pt x="24" y="88"/>
                    </a:lnTo>
                    <a:lnTo>
                      <a:pt x="0" y="64"/>
                    </a:lnTo>
                    <a:lnTo>
                      <a:pt x="128" y="0"/>
                    </a:lnTo>
                    <a:close/>
                  </a:path>
                </a:pathLst>
              </a:custGeom>
              <a:solidFill>
                <a:schemeClr val="tx1"/>
              </a:solidFill>
              <a:ln w="9525">
                <a:solidFill>
                  <a:schemeClr val="tx1"/>
                </a:solidFill>
                <a:round/>
                <a:headEnd/>
                <a:tailEnd/>
              </a:ln>
            </p:spPr>
            <p:txBody>
              <a:bodyPr/>
              <a:lstStyle/>
              <a:p>
                <a:endParaRPr lang="en-US"/>
              </a:p>
            </p:txBody>
          </p:sp>
          <p:sp>
            <p:nvSpPr>
              <p:cNvPr id="55762" name="Line 2198"/>
              <p:cNvSpPr>
                <a:spLocks noChangeShapeType="1"/>
              </p:cNvSpPr>
              <p:nvPr/>
            </p:nvSpPr>
            <p:spPr bwMode="auto">
              <a:xfrm flipV="1">
                <a:off x="1944" y="2477"/>
                <a:ext cx="1261" cy="111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72" name="Group 2199"/>
            <p:cNvGrpSpPr>
              <a:grpSpLocks/>
            </p:cNvGrpSpPr>
            <p:nvPr/>
          </p:nvGrpSpPr>
          <p:grpSpPr bwMode="auto">
            <a:xfrm>
              <a:off x="3317" y="3293"/>
              <a:ext cx="886" cy="282"/>
              <a:chOff x="3317" y="3293"/>
              <a:chExt cx="886" cy="282"/>
            </a:xfrm>
          </p:grpSpPr>
          <p:sp>
            <p:nvSpPr>
              <p:cNvPr id="55759" name="Freeform 2200"/>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1">
                    <a:moveTo>
                      <a:pt x="136" y="71"/>
                    </a:moveTo>
                    <a:lnTo>
                      <a:pt x="0" y="63"/>
                    </a:lnTo>
                    <a:lnTo>
                      <a:pt x="8" y="32"/>
                    </a:lnTo>
                    <a:lnTo>
                      <a:pt x="16" y="0"/>
                    </a:lnTo>
                    <a:lnTo>
                      <a:pt x="136" y="71"/>
                    </a:lnTo>
                    <a:close/>
                  </a:path>
                </a:pathLst>
              </a:custGeom>
              <a:solidFill>
                <a:schemeClr val="tx1"/>
              </a:solidFill>
              <a:ln w="9525">
                <a:solidFill>
                  <a:schemeClr val="tx1"/>
                </a:solidFill>
                <a:round/>
                <a:headEnd/>
                <a:tailEnd/>
              </a:ln>
            </p:spPr>
            <p:txBody>
              <a:bodyPr/>
              <a:lstStyle/>
              <a:p>
                <a:endParaRPr lang="en-US"/>
              </a:p>
            </p:txBody>
          </p:sp>
          <p:sp>
            <p:nvSpPr>
              <p:cNvPr id="55760" name="Line 2201"/>
              <p:cNvSpPr>
                <a:spLocks noChangeShapeType="1"/>
              </p:cNvSpPr>
              <p:nvPr/>
            </p:nvSpPr>
            <p:spPr bwMode="auto">
              <a:xfrm>
                <a:off x="3317" y="3293"/>
                <a:ext cx="766" cy="24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73" name="Group 2202"/>
            <p:cNvGrpSpPr>
              <a:grpSpLocks/>
            </p:cNvGrpSpPr>
            <p:nvPr/>
          </p:nvGrpSpPr>
          <p:grpSpPr bwMode="auto">
            <a:xfrm>
              <a:off x="3317" y="2682"/>
              <a:ext cx="1349" cy="619"/>
              <a:chOff x="3317" y="2682"/>
              <a:chExt cx="1349" cy="619"/>
            </a:xfrm>
          </p:grpSpPr>
          <p:sp>
            <p:nvSpPr>
              <p:cNvPr id="55757" name="Freeform 2203"/>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8">
                    <a:moveTo>
                      <a:pt x="136" y="0"/>
                    </a:moveTo>
                    <a:lnTo>
                      <a:pt x="32" y="88"/>
                    </a:lnTo>
                    <a:lnTo>
                      <a:pt x="16" y="56"/>
                    </a:lnTo>
                    <a:lnTo>
                      <a:pt x="0" y="32"/>
                    </a:lnTo>
                    <a:lnTo>
                      <a:pt x="136" y="0"/>
                    </a:lnTo>
                    <a:close/>
                  </a:path>
                </a:pathLst>
              </a:custGeom>
              <a:solidFill>
                <a:schemeClr val="tx1"/>
              </a:solidFill>
              <a:ln w="9525">
                <a:solidFill>
                  <a:schemeClr val="tx1"/>
                </a:solidFill>
                <a:round/>
                <a:headEnd/>
                <a:tailEnd/>
              </a:ln>
            </p:spPr>
            <p:txBody>
              <a:bodyPr/>
              <a:lstStyle/>
              <a:p>
                <a:endParaRPr lang="en-US"/>
              </a:p>
            </p:txBody>
          </p:sp>
          <p:sp>
            <p:nvSpPr>
              <p:cNvPr id="55758" name="Line 2204"/>
              <p:cNvSpPr>
                <a:spLocks noChangeShapeType="1"/>
              </p:cNvSpPr>
              <p:nvPr/>
            </p:nvSpPr>
            <p:spPr bwMode="auto">
              <a:xfrm flipV="1">
                <a:off x="3317" y="2736"/>
                <a:ext cx="1237" cy="565"/>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74" name="Group 2205"/>
            <p:cNvGrpSpPr>
              <a:grpSpLocks/>
            </p:cNvGrpSpPr>
            <p:nvPr/>
          </p:nvGrpSpPr>
          <p:grpSpPr bwMode="auto">
            <a:xfrm>
              <a:off x="3317" y="2387"/>
              <a:ext cx="886" cy="282"/>
              <a:chOff x="3317" y="2387"/>
              <a:chExt cx="886" cy="282"/>
            </a:xfrm>
          </p:grpSpPr>
          <p:sp>
            <p:nvSpPr>
              <p:cNvPr id="55755" name="Freeform 2206"/>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tx1"/>
              </a:solidFill>
              <a:ln w="9525">
                <a:solidFill>
                  <a:schemeClr val="tx1"/>
                </a:solidFill>
                <a:round/>
                <a:headEnd/>
                <a:tailEnd/>
              </a:ln>
            </p:spPr>
            <p:txBody>
              <a:bodyPr/>
              <a:lstStyle/>
              <a:p>
                <a:endParaRPr lang="en-US"/>
              </a:p>
            </p:txBody>
          </p:sp>
          <p:sp>
            <p:nvSpPr>
              <p:cNvPr id="55756" name="Line 2207"/>
              <p:cNvSpPr>
                <a:spLocks noChangeShapeType="1"/>
              </p:cNvSpPr>
              <p:nvPr/>
            </p:nvSpPr>
            <p:spPr bwMode="auto">
              <a:xfrm flipV="1">
                <a:off x="3317" y="2426"/>
                <a:ext cx="766" cy="24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75" name="Group 2208"/>
            <p:cNvGrpSpPr>
              <a:grpSpLocks/>
            </p:cNvGrpSpPr>
            <p:nvPr/>
          </p:nvGrpSpPr>
          <p:grpSpPr bwMode="auto">
            <a:xfrm>
              <a:off x="3780" y="2387"/>
              <a:ext cx="886" cy="282"/>
              <a:chOff x="3780" y="2387"/>
              <a:chExt cx="886" cy="282"/>
            </a:xfrm>
          </p:grpSpPr>
          <p:sp>
            <p:nvSpPr>
              <p:cNvPr id="55753" name="Freeform 2209"/>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0"/>
                    </a:moveTo>
                    <a:lnTo>
                      <a:pt x="24" y="72"/>
                    </a:lnTo>
                    <a:lnTo>
                      <a:pt x="16" y="40"/>
                    </a:lnTo>
                    <a:lnTo>
                      <a:pt x="0" y="8"/>
                    </a:lnTo>
                    <a:lnTo>
                      <a:pt x="144" y="0"/>
                    </a:lnTo>
                    <a:close/>
                  </a:path>
                </a:pathLst>
              </a:custGeom>
              <a:solidFill>
                <a:schemeClr val="tx1"/>
              </a:solidFill>
              <a:ln w="9525">
                <a:solidFill>
                  <a:schemeClr val="tx1"/>
                </a:solidFill>
                <a:round/>
                <a:headEnd/>
                <a:tailEnd/>
              </a:ln>
            </p:spPr>
            <p:txBody>
              <a:bodyPr/>
              <a:lstStyle/>
              <a:p>
                <a:endParaRPr lang="en-US"/>
              </a:p>
            </p:txBody>
          </p:sp>
          <p:sp>
            <p:nvSpPr>
              <p:cNvPr id="55754" name="Line 2210"/>
              <p:cNvSpPr>
                <a:spLocks noChangeShapeType="1"/>
              </p:cNvSpPr>
              <p:nvPr/>
            </p:nvSpPr>
            <p:spPr bwMode="auto">
              <a:xfrm flipV="1">
                <a:off x="3780" y="2426"/>
                <a:ext cx="766" cy="24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76" name="Group 2211"/>
            <p:cNvGrpSpPr>
              <a:grpSpLocks/>
            </p:cNvGrpSpPr>
            <p:nvPr/>
          </p:nvGrpSpPr>
          <p:grpSpPr bwMode="auto">
            <a:xfrm>
              <a:off x="1473" y="2993"/>
              <a:ext cx="886" cy="291"/>
              <a:chOff x="1473" y="2993"/>
              <a:chExt cx="886" cy="291"/>
            </a:xfrm>
          </p:grpSpPr>
          <p:sp>
            <p:nvSpPr>
              <p:cNvPr id="55751" name="Freeform 2212"/>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chemeClr val="tx1"/>
              </a:solidFill>
              <a:ln w="9525">
                <a:solidFill>
                  <a:schemeClr val="tx1"/>
                </a:solidFill>
                <a:round/>
                <a:headEnd/>
                <a:tailEnd/>
              </a:ln>
            </p:spPr>
            <p:txBody>
              <a:bodyPr/>
              <a:lstStyle/>
              <a:p>
                <a:endParaRPr lang="en-US"/>
              </a:p>
            </p:txBody>
          </p:sp>
          <p:sp>
            <p:nvSpPr>
              <p:cNvPr id="55752" name="Line 2213"/>
              <p:cNvSpPr>
                <a:spLocks noChangeShapeType="1"/>
              </p:cNvSpPr>
              <p:nvPr/>
            </p:nvSpPr>
            <p:spPr bwMode="auto">
              <a:xfrm flipV="1">
                <a:off x="1473" y="3032"/>
                <a:ext cx="766" cy="25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77" name="Group 2214"/>
            <p:cNvGrpSpPr>
              <a:grpSpLocks/>
            </p:cNvGrpSpPr>
            <p:nvPr/>
          </p:nvGrpSpPr>
          <p:grpSpPr bwMode="auto">
            <a:xfrm>
              <a:off x="1497" y="1765"/>
              <a:ext cx="878" cy="290"/>
              <a:chOff x="1497" y="1765"/>
              <a:chExt cx="878" cy="290"/>
            </a:xfrm>
          </p:grpSpPr>
          <p:sp>
            <p:nvSpPr>
              <p:cNvPr id="55749" name="Freeform 2215"/>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chemeClr val="tx1"/>
              </a:solidFill>
              <a:ln w="9525">
                <a:solidFill>
                  <a:schemeClr val="tx1"/>
                </a:solidFill>
                <a:round/>
                <a:headEnd/>
                <a:tailEnd/>
              </a:ln>
            </p:spPr>
            <p:txBody>
              <a:bodyPr/>
              <a:lstStyle/>
              <a:p>
                <a:endParaRPr lang="en-US"/>
              </a:p>
            </p:txBody>
          </p:sp>
          <p:sp>
            <p:nvSpPr>
              <p:cNvPr id="55750" name="Line 2216"/>
              <p:cNvSpPr>
                <a:spLocks noChangeShapeType="1"/>
              </p:cNvSpPr>
              <p:nvPr/>
            </p:nvSpPr>
            <p:spPr bwMode="auto">
              <a:xfrm flipV="1">
                <a:off x="1497" y="1803"/>
                <a:ext cx="758" cy="25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78" name="Group 2217"/>
            <p:cNvGrpSpPr>
              <a:grpSpLocks/>
            </p:cNvGrpSpPr>
            <p:nvPr/>
          </p:nvGrpSpPr>
          <p:grpSpPr bwMode="auto">
            <a:xfrm>
              <a:off x="1938" y="1765"/>
              <a:ext cx="892" cy="1507"/>
              <a:chOff x="1938" y="1765"/>
              <a:chExt cx="892" cy="1507"/>
            </a:xfrm>
          </p:grpSpPr>
          <p:sp>
            <p:nvSpPr>
              <p:cNvPr id="55747" name="Freeform 2218"/>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7">
                    <a:moveTo>
                      <a:pt x="104" y="127"/>
                    </a:moveTo>
                    <a:lnTo>
                      <a:pt x="0" y="32"/>
                    </a:lnTo>
                    <a:lnTo>
                      <a:pt x="32" y="16"/>
                    </a:lnTo>
                    <a:lnTo>
                      <a:pt x="64" y="0"/>
                    </a:lnTo>
                    <a:lnTo>
                      <a:pt x="104" y="127"/>
                    </a:lnTo>
                    <a:close/>
                  </a:path>
                </a:pathLst>
              </a:custGeom>
              <a:solidFill>
                <a:schemeClr val="tx1"/>
              </a:solidFill>
              <a:ln w="9525">
                <a:solidFill>
                  <a:schemeClr val="tx1"/>
                </a:solidFill>
                <a:round/>
                <a:headEnd/>
                <a:tailEnd/>
              </a:ln>
            </p:spPr>
            <p:txBody>
              <a:bodyPr/>
              <a:lstStyle/>
              <a:p>
                <a:endParaRPr lang="en-US"/>
              </a:p>
            </p:txBody>
          </p:sp>
          <p:sp>
            <p:nvSpPr>
              <p:cNvPr id="55748" name="Line 2219"/>
              <p:cNvSpPr>
                <a:spLocks noChangeShapeType="1"/>
              </p:cNvSpPr>
              <p:nvPr/>
            </p:nvSpPr>
            <p:spPr bwMode="auto">
              <a:xfrm>
                <a:off x="1938" y="1765"/>
                <a:ext cx="823" cy="140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79" name="Group 2220"/>
            <p:cNvGrpSpPr>
              <a:grpSpLocks/>
            </p:cNvGrpSpPr>
            <p:nvPr/>
          </p:nvGrpSpPr>
          <p:grpSpPr bwMode="auto">
            <a:xfrm>
              <a:off x="1482" y="1781"/>
              <a:ext cx="438" cy="263"/>
              <a:chOff x="1482" y="1781"/>
              <a:chExt cx="438" cy="263"/>
            </a:xfrm>
          </p:grpSpPr>
          <p:sp>
            <p:nvSpPr>
              <p:cNvPr id="55742" name="Freeform 2221"/>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5743" name="Line 2222"/>
              <p:cNvSpPr>
                <a:spLocks noChangeShapeType="1"/>
              </p:cNvSpPr>
              <p:nvPr/>
            </p:nvSpPr>
            <p:spPr bwMode="auto">
              <a:xfrm>
                <a:off x="1482" y="1781"/>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44" name="Line 2223"/>
              <p:cNvSpPr>
                <a:spLocks noChangeShapeType="1"/>
              </p:cNvSpPr>
              <p:nvPr/>
            </p:nvSpPr>
            <p:spPr bwMode="auto">
              <a:xfrm>
                <a:off x="1577" y="183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45" name="Line 2224"/>
              <p:cNvSpPr>
                <a:spLocks noChangeShapeType="1"/>
              </p:cNvSpPr>
              <p:nvPr/>
            </p:nvSpPr>
            <p:spPr bwMode="auto">
              <a:xfrm>
                <a:off x="1672" y="1892"/>
                <a:ext cx="72"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46" name="Line 2225"/>
              <p:cNvSpPr>
                <a:spLocks noChangeShapeType="1"/>
              </p:cNvSpPr>
              <p:nvPr/>
            </p:nvSpPr>
            <p:spPr bwMode="auto">
              <a:xfrm>
                <a:off x="1768" y="1956"/>
                <a:ext cx="56"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80" name="Group 2226"/>
            <p:cNvGrpSpPr>
              <a:grpSpLocks/>
            </p:cNvGrpSpPr>
            <p:nvPr/>
          </p:nvGrpSpPr>
          <p:grpSpPr bwMode="auto">
            <a:xfrm>
              <a:off x="1481" y="1789"/>
              <a:ext cx="455" cy="550"/>
              <a:chOff x="1481" y="1789"/>
              <a:chExt cx="455" cy="550"/>
            </a:xfrm>
          </p:grpSpPr>
          <p:sp>
            <p:nvSpPr>
              <p:cNvPr id="55735" name="Freeform 2227"/>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104">
                    <a:moveTo>
                      <a:pt x="96" y="104"/>
                    </a:moveTo>
                    <a:lnTo>
                      <a:pt x="0" y="32"/>
                    </a:lnTo>
                    <a:lnTo>
                      <a:pt x="24" y="16"/>
                    </a:lnTo>
                    <a:lnTo>
                      <a:pt x="48" y="0"/>
                    </a:lnTo>
                    <a:lnTo>
                      <a:pt x="96" y="104"/>
                    </a:lnTo>
                    <a:close/>
                  </a:path>
                </a:pathLst>
              </a:custGeom>
              <a:solidFill>
                <a:schemeClr val="tx1"/>
              </a:solidFill>
              <a:ln w="9525">
                <a:solidFill>
                  <a:schemeClr val="tx1"/>
                </a:solidFill>
                <a:round/>
                <a:headEnd/>
                <a:tailEnd/>
              </a:ln>
            </p:spPr>
            <p:txBody>
              <a:bodyPr/>
              <a:lstStyle/>
              <a:p>
                <a:endParaRPr lang="en-US"/>
              </a:p>
            </p:txBody>
          </p:sp>
          <p:sp>
            <p:nvSpPr>
              <p:cNvPr id="55736" name="Line 2228"/>
              <p:cNvSpPr>
                <a:spLocks noChangeShapeType="1"/>
              </p:cNvSpPr>
              <p:nvPr/>
            </p:nvSpPr>
            <p:spPr bwMode="auto">
              <a:xfrm>
                <a:off x="1481" y="1789"/>
                <a:ext cx="55" cy="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37" name="Line 2229"/>
              <p:cNvSpPr>
                <a:spLocks noChangeShapeType="1"/>
              </p:cNvSpPr>
              <p:nvPr/>
            </p:nvSpPr>
            <p:spPr bwMode="auto">
              <a:xfrm>
                <a:off x="1552" y="1876"/>
                <a:ext cx="56" cy="6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38" name="Line 2230"/>
              <p:cNvSpPr>
                <a:spLocks noChangeShapeType="1"/>
              </p:cNvSpPr>
              <p:nvPr/>
            </p:nvSpPr>
            <p:spPr bwMode="auto">
              <a:xfrm>
                <a:off x="1624" y="1964"/>
                <a:ext cx="56" cy="6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39" name="Line 2231"/>
              <p:cNvSpPr>
                <a:spLocks noChangeShapeType="1"/>
              </p:cNvSpPr>
              <p:nvPr/>
            </p:nvSpPr>
            <p:spPr bwMode="auto">
              <a:xfrm>
                <a:off x="1696" y="2044"/>
                <a:ext cx="56" cy="7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40" name="Line 2232"/>
              <p:cNvSpPr>
                <a:spLocks noChangeShapeType="1"/>
              </p:cNvSpPr>
              <p:nvPr/>
            </p:nvSpPr>
            <p:spPr bwMode="auto">
              <a:xfrm>
                <a:off x="1768" y="2132"/>
                <a:ext cx="56" cy="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41" name="Line 2233"/>
              <p:cNvSpPr>
                <a:spLocks noChangeShapeType="1"/>
              </p:cNvSpPr>
              <p:nvPr/>
            </p:nvSpPr>
            <p:spPr bwMode="auto">
              <a:xfrm>
                <a:off x="1840" y="2219"/>
                <a:ext cx="24"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81" name="Group 2234"/>
            <p:cNvGrpSpPr>
              <a:grpSpLocks/>
            </p:cNvGrpSpPr>
            <p:nvPr/>
          </p:nvGrpSpPr>
          <p:grpSpPr bwMode="auto">
            <a:xfrm>
              <a:off x="1489" y="2084"/>
              <a:ext cx="439" cy="574"/>
              <a:chOff x="1489" y="2084"/>
              <a:chExt cx="439" cy="574"/>
            </a:xfrm>
          </p:grpSpPr>
          <p:sp>
            <p:nvSpPr>
              <p:cNvPr id="55728" name="Freeform 2235"/>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104"/>
                    </a:moveTo>
                    <a:lnTo>
                      <a:pt x="0" y="32"/>
                    </a:lnTo>
                    <a:lnTo>
                      <a:pt x="16" y="16"/>
                    </a:lnTo>
                    <a:lnTo>
                      <a:pt x="40" y="0"/>
                    </a:lnTo>
                    <a:lnTo>
                      <a:pt x="88" y="104"/>
                    </a:lnTo>
                    <a:close/>
                  </a:path>
                </a:pathLst>
              </a:custGeom>
              <a:solidFill>
                <a:schemeClr val="tx1"/>
              </a:solidFill>
              <a:ln w="9525">
                <a:solidFill>
                  <a:schemeClr val="tx1"/>
                </a:solidFill>
                <a:round/>
                <a:headEnd/>
                <a:tailEnd/>
              </a:ln>
            </p:spPr>
            <p:txBody>
              <a:bodyPr/>
              <a:lstStyle/>
              <a:p>
                <a:endParaRPr lang="en-US"/>
              </a:p>
            </p:txBody>
          </p:sp>
          <p:sp>
            <p:nvSpPr>
              <p:cNvPr id="55729" name="Line 2236"/>
              <p:cNvSpPr>
                <a:spLocks noChangeShapeType="1"/>
              </p:cNvSpPr>
              <p:nvPr/>
            </p:nvSpPr>
            <p:spPr bwMode="auto">
              <a:xfrm>
                <a:off x="1489" y="2084"/>
                <a:ext cx="55" cy="7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30" name="Line 2237"/>
              <p:cNvSpPr>
                <a:spLocks noChangeShapeType="1"/>
              </p:cNvSpPr>
              <p:nvPr/>
            </p:nvSpPr>
            <p:spPr bwMode="auto">
              <a:xfrm>
                <a:off x="1553" y="2172"/>
                <a:ext cx="55" cy="7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31" name="Line 2238"/>
              <p:cNvSpPr>
                <a:spLocks noChangeShapeType="1"/>
              </p:cNvSpPr>
              <p:nvPr/>
            </p:nvSpPr>
            <p:spPr bwMode="auto">
              <a:xfrm>
                <a:off x="1624" y="2259"/>
                <a:ext cx="56" cy="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32" name="Line 2239"/>
              <p:cNvSpPr>
                <a:spLocks noChangeShapeType="1"/>
              </p:cNvSpPr>
              <p:nvPr/>
            </p:nvSpPr>
            <p:spPr bwMode="auto">
              <a:xfrm>
                <a:off x="1688" y="2347"/>
                <a:ext cx="56" cy="7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33" name="Line 2240"/>
              <p:cNvSpPr>
                <a:spLocks noChangeShapeType="1"/>
              </p:cNvSpPr>
              <p:nvPr/>
            </p:nvSpPr>
            <p:spPr bwMode="auto">
              <a:xfrm>
                <a:off x="1760" y="2443"/>
                <a:ext cx="56" cy="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34" name="Line 2241"/>
              <p:cNvSpPr>
                <a:spLocks noChangeShapeType="1"/>
              </p:cNvSpPr>
              <p:nvPr/>
            </p:nvSpPr>
            <p:spPr bwMode="auto">
              <a:xfrm>
                <a:off x="1824" y="2531"/>
                <a:ext cx="32"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82" name="Group 2242"/>
            <p:cNvGrpSpPr>
              <a:grpSpLocks/>
            </p:cNvGrpSpPr>
            <p:nvPr/>
          </p:nvGrpSpPr>
          <p:grpSpPr bwMode="auto">
            <a:xfrm>
              <a:off x="1481" y="2084"/>
              <a:ext cx="447" cy="574"/>
              <a:chOff x="1481" y="2084"/>
              <a:chExt cx="447" cy="574"/>
            </a:xfrm>
          </p:grpSpPr>
          <p:sp>
            <p:nvSpPr>
              <p:cNvPr id="55721" name="Freeform 2243"/>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16" y="88"/>
                    </a:lnTo>
                    <a:lnTo>
                      <a:pt x="0" y="72"/>
                    </a:lnTo>
                    <a:lnTo>
                      <a:pt x="88" y="0"/>
                    </a:lnTo>
                    <a:close/>
                  </a:path>
                </a:pathLst>
              </a:custGeom>
              <a:solidFill>
                <a:schemeClr val="tx1"/>
              </a:solidFill>
              <a:ln w="9525">
                <a:solidFill>
                  <a:schemeClr val="tx1"/>
                </a:solidFill>
                <a:round/>
                <a:headEnd/>
                <a:tailEnd/>
              </a:ln>
            </p:spPr>
            <p:txBody>
              <a:bodyPr/>
              <a:lstStyle/>
              <a:p>
                <a:endParaRPr lang="en-US"/>
              </a:p>
            </p:txBody>
          </p:sp>
          <p:sp>
            <p:nvSpPr>
              <p:cNvPr id="55722" name="Line 2244"/>
              <p:cNvSpPr>
                <a:spLocks noChangeShapeType="1"/>
              </p:cNvSpPr>
              <p:nvPr/>
            </p:nvSpPr>
            <p:spPr bwMode="auto">
              <a:xfrm flipV="1">
                <a:off x="1481" y="2588"/>
                <a:ext cx="55" cy="7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23" name="Line 2245"/>
              <p:cNvSpPr>
                <a:spLocks noChangeShapeType="1"/>
              </p:cNvSpPr>
              <p:nvPr/>
            </p:nvSpPr>
            <p:spPr bwMode="auto">
              <a:xfrm flipV="1">
                <a:off x="1553" y="2500"/>
                <a:ext cx="47" cy="7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24" name="Line 2246"/>
              <p:cNvSpPr>
                <a:spLocks noChangeShapeType="1"/>
              </p:cNvSpPr>
              <p:nvPr/>
            </p:nvSpPr>
            <p:spPr bwMode="auto">
              <a:xfrm flipV="1">
                <a:off x="1616" y="2412"/>
                <a:ext cx="56" cy="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25" name="Line 2247"/>
              <p:cNvSpPr>
                <a:spLocks noChangeShapeType="1"/>
              </p:cNvSpPr>
              <p:nvPr/>
            </p:nvSpPr>
            <p:spPr bwMode="auto">
              <a:xfrm flipV="1">
                <a:off x="1688" y="2323"/>
                <a:ext cx="56" cy="7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26" name="Line 2248"/>
              <p:cNvSpPr>
                <a:spLocks noChangeShapeType="1"/>
              </p:cNvSpPr>
              <p:nvPr/>
            </p:nvSpPr>
            <p:spPr bwMode="auto">
              <a:xfrm flipV="1">
                <a:off x="1752" y="2236"/>
                <a:ext cx="56" cy="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27" name="Line 2249"/>
              <p:cNvSpPr>
                <a:spLocks noChangeShapeType="1"/>
              </p:cNvSpPr>
              <p:nvPr/>
            </p:nvSpPr>
            <p:spPr bwMode="auto">
              <a:xfrm flipV="1">
                <a:off x="1824" y="2172"/>
                <a:ext cx="32"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83" name="Group 2250"/>
            <p:cNvGrpSpPr>
              <a:grpSpLocks/>
            </p:cNvGrpSpPr>
            <p:nvPr/>
          </p:nvGrpSpPr>
          <p:grpSpPr bwMode="auto">
            <a:xfrm>
              <a:off x="1944" y="2076"/>
              <a:ext cx="447" cy="263"/>
              <a:chOff x="1944" y="2076"/>
              <a:chExt cx="447" cy="263"/>
            </a:xfrm>
          </p:grpSpPr>
          <p:sp>
            <p:nvSpPr>
              <p:cNvPr id="55716" name="Freeform 2251"/>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chemeClr val="tx1"/>
              </a:solidFill>
              <a:ln w="9525">
                <a:solidFill>
                  <a:schemeClr val="tx1"/>
                </a:solidFill>
                <a:round/>
                <a:headEnd/>
                <a:tailEnd/>
              </a:ln>
            </p:spPr>
            <p:txBody>
              <a:bodyPr/>
              <a:lstStyle/>
              <a:p>
                <a:endParaRPr lang="en-US"/>
              </a:p>
            </p:txBody>
          </p:sp>
          <p:sp>
            <p:nvSpPr>
              <p:cNvPr id="55717" name="Line 2252"/>
              <p:cNvSpPr>
                <a:spLocks noChangeShapeType="1"/>
              </p:cNvSpPr>
              <p:nvPr/>
            </p:nvSpPr>
            <p:spPr bwMode="auto">
              <a:xfrm flipV="1">
                <a:off x="1944" y="2292"/>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18" name="Line 2253"/>
              <p:cNvSpPr>
                <a:spLocks noChangeShapeType="1"/>
              </p:cNvSpPr>
              <p:nvPr/>
            </p:nvSpPr>
            <p:spPr bwMode="auto">
              <a:xfrm flipV="1">
                <a:off x="2040" y="2236"/>
                <a:ext cx="79"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19" name="Line 2254"/>
              <p:cNvSpPr>
                <a:spLocks noChangeShapeType="1"/>
              </p:cNvSpPr>
              <p:nvPr/>
            </p:nvSpPr>
            <p:spPr bwMode="auto">
              <a:xfrm flipV="1">
                <a:off x="2136" y="2180"/>
                <a:ext cx="79"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20" name="Line 2255"/>
              <p:cNvSpPr>
                <a:spLocks noChangeShapeType="1"/>
              </p:cNvSpPr>
              <p:nvPr/>
            </p:nvSpPr>
            <p:spPr bwMode="auto">
              <a:xfrm flipV="1">
                <a:off x="2231" y="2133"/>
                <a:ext cx="64"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84" name="Group 2256"/>
            <p:cNvGrpSpPr>
              <a:grpSpLocks/>
            </p:cNvGrpSpPr>
            <p:nvPr/>
          </p:nvGrpSpPr>
          <p:grpSpPr bwMode="auto">
            <a:xfrm>
              <a:off x="1944" y="1781"/>
              <a:ext cx="431" cy="263"/>
              <a:chOff x="1944" y="1781"/>
              <a:chExt cx="431" cy="263"/>
            </a:xfrm>
          </p:grpSpPr>
          <p:sp>
            <p:nvSpPr>
              <p:cNvPr id="55711" name="Freeform 2257"/>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chemeClr val="tx1"/>
              </a:solidFill>
              <a:ln w="9525">
                <a:solidFill>
                  <a:schemeClr val="tx1"/>
                </a:solidFill>
                <a:round/>
                <a:headEnd/>
                <a:tailEnd/>
              </a:ln>
            </p:spPr>
            <p:txBody>
              <a:bodyPr/>
              <a:lstStyle/>
              <a:p>
                <a:endParaRPr lang="en-US"/>
              </a:p>
            </p:txBody>
          </p:sp>
          <p:sp>
            <p:nvSpPr>
              <p:cNvPr id="55712" name="Line 2258"/>
              <p:cNvSpPr>
                <a:spLocks noChangeShapeType="1"/>
              </p:cNvSpPr>
              <p:nvPr/>
            </p:nvSpPr>
            <p:spPr bwMode="auto">
              <a:xfrm flipV="1">
                <a:off x="1944" y="199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13" name="Line 2259"/>
              <p:cNvSpPr>
                <a:spLocks noChangeShapeType="1"/>
              </p:cNvSpPr>
              <p:nvPr/>
            </p:nvSpPr>
            <p:spPr bwMode="auto">
              <a:xfrm flipV="1">
                <a:off x="2040" y="1941"/>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14" name="Line 2260"/>
              <p:cNvSpPr>
                <a:spLocks noChangeShapeType="1"/>
              </p:cNvSpPr>
              <p:nvPr/>
            </p:nvSpPr>
            <p:spPr bwMode="auto">
              <a:xfrm flipV="1">
                <a:off x="2136" y="1885"/>
                <a:ext cx="71"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15" name="Line 2261"/>
              <p:cNvSpPr>
                <a:spLocks noChangeShapeType="1"/>
              </p:cNvSpPr>
              <p:nvPr/>
            </p:nvSpPr>
            <p:spPr bwMode="auto">
              <a:xfrm flipV="1">
                <a:off x="2232" y="1837"/>
                <a:ext cx="47"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85" name="Group 2262"/>
            <p:cNvGrpSpPr>
              <a:grpSpLocks/>
            </p:cNvGrpSpPr>
            <p:nvPr/>
          </p:nvGrpSpPr>
          <p:grpSpPr bwMode="auto">
            <a:xfrm>
              <a:off x="2415" y="1781"/>
              <a:ext cx="423" cy="271"/>
              <a:chOff x="2415" y="1781"/>
              <a:chExt cx="423" cy="271"/>
            </a:xfrm>
          </p:grpSpPr>
          <p:sp>
            <p:nvSpPr>
              <p:cNvPr id="55706" name="Freeform 2263"/>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5707" name="Line 2264"/>
              <p:cNvSpPr>
                <a:spLocks noChangeShapeType="1"/>
              </p:cNvSpPr>
              <p:nvPr/>
            </p:nvSpPr>
            <p:spPr bwMode="auto">
              <a:xfrm flipV="1">
                <a:off x="2415" y="2004"/>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08" name="Line 2265"/>
              <p:cNvSpPr>
                <a:spLocks noChangeShapeType="1"/>
              </p:cNvSpPr>
              <p:nvPr/>
            </p:nvSpPr>
            <p:spPr bwMode="auto">
              <a:xfrm flipV="1">
                <a:off x="2511" y="1949"/>
                <a:ext cx="71"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09" name="Line 2266"/>
              <p:cNvSpPr>
                <a:spLocks noChangeShapeType="1"/>
              </p:cNvSpPr>
              <p:nvPr/>
            </p:nvSpPr>
            <p:spPr bwMode="auto">
              <a:xfrm flipV="1">
                <a:off x="2607" y="1885"/>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10" name="Line 2267"/>
              <p:cNvSpPr>
                <a:spLocks noChangeShapeType="1"/>
              </p:cNvSpPr>
              <p:nvPr/>
            </p:nvSpPr>
            <p:spPr bwMode="auto">
              <a:xfrm flipV="1">
                <a:off x="2696" y="1846"/>
                <a:ext cx="46" cy="2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86" name="Group 2268"/>
            <p:cNvGrpSpPr>
              <a:grpSpLocks/>
            </p:cNvGrpSpPr>
            <p:nvPr/>
          </p:nvGrpSpPr>
          <p:grpSpPr bwMode="auto">
            <a:xfrm>
              <a:off x="2886" y="1773"/>
              <a:ext cx="415" cy="271"/>
              <a:chOff x="2886" y="1773"/>
              <a:chExt cx="415" cy="271"/>
            </a:xfrm>
          </p:grpSpPr>
          <p:sp>
            <p:nvSpPr>
              <p:cNvPr id="55701" name="Freeform 2269"/>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5702" name="Line 2270"/>
              <p:cNvSpPr>
                <a:spLocks noChangeShapeType="1"/>
              </p:cNvSpPr>
              <p:nvPr/>
            </p:nvSpPr>
            <p:spPr bwMode="auto">
              <a:xfrm flipV="1">
                <a:off x="2886" y="1996"/>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03" name="Line 2271"/>
              <p:cNvSpPr>
                <a:spLocks noChangeShapeType="1"/>
              </p:cNvSpPr>
              <p:nvPr/>
            </p:nvSpPr>
            <p:spPr bwMode="auto">
              <a:xfrm flipV="1">
                <a:off x="2982" y="1933"/>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04" name="Line 2272"/>
              <p:cNvSpPr>
                <a:spLocks noChangeShapeType="1"/>
              </p:cNvSpPr>
              <p:nvPr/>
            </p:nvSpPr>
            <p:spPr bwMode="auto">
              <a:xfrm flipV="1">
                <a:off x="3070" y="1877"/>
                <a:ext cx="79"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05" name="Line 2273"/>
              <p:cNvSpPr>
                <a:spLocks noChangeShapeType="1"/>
              </p:cNvSpPr>
              <p:nvPr/>
            </p:nvSpPr>
            <p:spPr bwMode="auto">
              <a:xfrm flipV="1">
                <a:off x="3165" y="1838"/>
                <a:ext cx="40" cy="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87" name="Group 2274"/>
            <p:cNvGrpSpPr>
              <a:grpSpLocks/>
            </p:cNvGrpSpPr>
            <p:nvPr/>
          </p:nvGrpSpPr>
          <p:grpSpPr bwMode="auto">
            <a:xfrm>
              <a:off x="3325" y="1773"/>
              <a:ext cx="423" cy="271"/>
              <a:chOff x="3325" y="1773"/>
              <a:chExt cx="423" cy="271"/>
            </a:xfrm>
          </p:grpSpPr>
          <p:sp>
            <p:nvSpPr>
              <p:cNvPr id="55696" name="Freeform 2275"/>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5697" name="Line 2276"/>
              <p:cNvSpPr>
                <a:spLocks noChangeShapeType="1"/>
              </p:cNvSpPr>
              <p:nvPr/>
            </p:nvSpPr>
            <p:spPr bwMode="auto">
              <a:xfrm flipV="1">
                <a:off x="3325" y="1996"/>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98" name="Line 2277"/>
              <p:cNvSpPr>
                <a:spLocks noChangeShapeType="1"/>
              </p:cNvSpPr>
              <p:nvPr/>
            </p:nvSpPr>
            <p:spPr bwMode="auto">
              <a:xfrm flipV="1">
                <a:off x="3421" y="1940"/>
                <a:ext cx="72" cy="4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99" name="Line 2278"/>
              <p:cNvSpPr>
                <a:spLocks noChangeShapeType="1"/>
              </p:cNvSpPr>
              <p:nvPr/>
            </p:nvSpPr>
            <p:spPr bwMode="auto">
              <a:xfrm flipV="1">
                <a:off x="3517" y="187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700" name="Line 2279"/>
              <p:cNvSpPr>
                <a:spLocks noChangeShapeType="1"/>
              </p:cNvSpPr>
              <p:nvPr/>
            </p:nvSpPr>
            <p:spPr bwMode="auto">
              <a:xfrm flipV="1">
                <a:off x="3604" y="1838"/>
                <a:ext cx="48" cy="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88" name="Group 2280"/>
            <p:cNvGrpSpPr>
              <a:grpSpLocks/>
            </p:cNvGrpSpPr>
            <p:nvPr/>
          </p:nvGrpSpPr>
          <p:grpSpPr bwMode="auto">
            <a:xfrm>
              <a:off x="2878" y="2379"/>
              <a:ext cx="407" cy="287"/>
              <a:chOff x="2878" y="2379"/>
              <a:chExt cx="407" cy="287"/>
            </a:xfrm>
          </p:grpSpPr>
          <p:sp>
            <p:nvSpPr>
              <p:cNvPr id="55691" name="Freeform 2281"/>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5692" name="Line 2282"/>
              <p:cNvSpPr>
                <a:spLocks noChangeShapeType="1"/>
              </p:cNvSpPr>
              <p:nvPr/>
            </p:nvSpPr>
            <p:spPr bwMode="auto">
              <a:xfrm flipV="1">
                <a:off x="2878" y="2618"/>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93" name="Line 2283"/>
              <p:cNvSpPr>
                <a:spLocks noChangeShapeType="1"/>
              </p:cNvSpPr>
              <p:nvPr/>
            </p:nvSpPr>
            <p:spPr bwMode="auto">
              <a:xfrm flipV="1">
                <a:off x="2967" y="2556"/>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94" name="Line 2284"/>
              <p:cNvSpPr>
                <a:spLocks noChangeShapeType="1"/>
              </p:cNvSpPr>
              <p:nvPr/>
            </p:nvSpPr>
            <p:spPr bwMode="auto">
              <a:xfrm flipV="1">
                <a:off x="3062" y="2491"/>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95" name="Line 2285"/>
              <p:cNvSpPr>
                <a:spLocks noChangeShapeType="1"/>
              </p:cNvSpPr>
              <p:nvPr/>
            </p:nvSpPr>
            <p:spPr bwMode="auto">
              <a:xfrm flipV="1">
                <a:off x="3149" y="2443"/>
                <a:ext cx="40"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89" name="Group 2286"/>
            <p:cNvGrpSpPr>
              <a:grpSpLocks/>
            </p:cNvGrpSpPr>
            <p:nvPr/>
          </p:nvGrpSpPr>
          <p:grpSpPr bwMode="auto">
            <a:xfrm>
              <a:off x="2878" y="2076"/>
              <a:ext cx="415" cy="279"/>
              <a:chOff x="2878" y="2076"/>
              <a:chExt cx="415" cy="279"/>
            </a:xfrm>
          </p:grpSpPr>
          <p:sp>
            <p:nvSpPr>
              <p:cNvPr id="55686" name="Freeform 2287"/>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5687" name="Line 2288"/>
              <p:cNvSpPr>
                <a:spLocks noChangeShapeType="1"/>
              </p:cNvSpPr>
              <p:nvPr/>
            </p:nvSpPr>
            <p:spPr bwMode="auto">
              <a:xfrm flipV="1">
                <a:off x="2878" y="2307"/>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88" name="Line 2289"/>
              <p:cNvSpPr>
                <a:spLocks noChangeShapeType="1"/>
              </p:cNvSpPr>
              <p:nvPr/>
            </p:nvSpPr>
            <p:spPr bwMode="auto">
              <a:xfrm flipV="1">
                <a:off x="2975" y="2245"/>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89" name="Line 2290"/>
              <p:cNvSpPr>
                <a:spLocks noChangeShapeType="1"/>
              </p:cNvSpPr>
              <p:nvPr/>
            </p:nvSpPr>
            <p:spPr bwMode="auto">
              <a:xfrm flipV="1">
                <a:off x="3062" y="2180"/>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90" name="Line 2291"/>
              <p:cNvSpPr>
                <a:spLocks noChangeShapeType="1"/>
              </p:cNvSpPr>
              <p:nvPr/>
            </p:nvSpPr>
            <p:spPr bwMode="auto">
              <a:xfrm flipV="1">
                <a:off x="3157" y="2141"/>
                <a:ext cx="40"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90" name="Group 2292"/>
            <p:cNvGrpSpPr>
              <a:grpSpLocks/>
            </p:cNvGrpSpPr>
            <p:nvPr/>
          </p:nvGrpSpPr>
          <p:grpSpPr bwMode="auto">
            <a:xfrm>
              <a:off x="2415" y="2068"/>
              <a:ext cx="431" cy="279"/>
              <a:chOff x="2415" y="2068"/>
              <a:chExt cx="431" cy="279"/>
            </a:xfrm>
          </p:grpSpPr>
          <p:sp>
            <p:nvSpPr>
              <p:cNvPr id="55681" name="Freeform 2293"/>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5682" name="Line 2294"/>
              <p:cNvSpPr>
                <a:spLocks noChangeShapeType="1"/>
              </p:cNvSpPr>
              <p:nvPr/>
            </p:nvSpPr>
            <p:spPr bwMode="auto">
              <a:xfrm flipV="1">
                <a:off x="2415" y="2299"/>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83" name="Line 2295"/>
              <p:cNvSpPr>
                <a:spLocks noChangeShapeType="1"/>
              </p:cNvSpPr>
              <p:nvPr/>
            </p:nvSpPr>
            <p:spPr bwMode="auto">
              <a:xfrm flipV="1">
                <a:off x="2512" y="2237"/>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84" name="Line 2296"/>
              <p:cNvSpPr>
                <a:spLocks noChangeShapeType="1"/>
              </p:cNvSpPr>
              <p:nvPr/>
            </p:nvSpPr>
            <p:spPr bwMode="auto">
              <a:xfrm flipV="1">
                <a:off x="2599" y="2180"/>
                <a:ext cx="79"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85" name="Line 2297"/>
              <p:cNvSpPr>
                <a:spLocks noChangeShapeType="1"/>
              </p:cNvSpPr>
              <p:nvPr/>
            </p:nvSpPr>
            <p:spPr bwMode="auto">
              <a:xfrm flipV="1">
                <a:off x="2694" y="2132"/>
                <a:ext cx="56"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91" name="Group 2298"/>
            <p:cNvGrpSpPr>
              <a:grpSpLocks/>
            </p:cNvGrpSpPr>
            <p:nvPr/>
          </p:nvGrpSpPr>
          <p:grpSpPr bwMode="auto">
            <a:xfrm>
              <a:off x="2399" y="2387"/>
              <a:ext cx="439" cy="582"/>
              <a:chOff x="2399" y="2387"/>
              <a:chExt cx="439" cy="582"/>
            </a:xfrm>
          </p:grpSpPr>
          <p:sp>
            <p:nvSpPr>
              <p:cNvPr id="55674" name="Freeform 2299"/>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24" y="88"/>
                    </a:lnTo>
                    <a:lnTo>
                      <a:pt x="0" y="72"/>
                    </a:lnTo>
                    <a:lnTo>
                      <a:pt x="88" y="0"/>
                    </a:lnTo>
                    <a:close/>
                  </a:path>
                </a:pathLst>
              </a:custGeom>
              <a:solidFill>
                <a:schemeClr val="tx1"/>
              </a:solidFill>
              <a:ln w="9525">
                <a:solidFill>
                  <a:schemeClr val="tx1"/>
                </a:solidFill>
                <a:round/>
                <a:headEnd/>
                <a:tailEnd/>
              </a:ln>
            </p:spPr>
            <p:txBody>
              <a:bodyPr/>
              <a:lstStyle/>
              <a:p>
                <a:endParaRPr lang="en-US"/>
              </a:p>
            </p:txBody>
          </p:sp>
          <p:sp>
            <p:nvSpPr>
              <p:cNvPr id="55675" name="Line 2300"/>
              <p:cNvSpPr>
                <a:spLocks noChangeShapeType="1"/>
              </p:cNvSpPr>
              <p:nvPr/>
            </p:nvSpPr>
            <p:spPr bwMode="auto">
              <a:xfrm flipV="1">
                <a:off x="2399" y="2898"/>
                <a:ext cx="56" cy="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76" name="Line 2301"/>
              <p:cNvSpPr>
                <a:spLocks noChangeShapeType="1"/>
              </p:cNvSpPr>
              <p:nvPr/>
            </p:nvSpPr>
            <p:spPr bwMode="auto">
              <a:xfrm flipV="1">
                <a:off x="2463" y="2811"/>
                <a:ext cx="55" cy="7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77" name="Line 2302"/>
              <p:cNvSpPr>
                <a:spLocks noChangeShapeType="1"/>
              </p:cNvSpPr>
              <p:nvPr/>
            </p:nvSpPr>
            <p:spPr bwMode="auto">
              <a:xfrm flipV="1">
                <a:off x="2535" y="2724"/>
                <a:ext cx="47" cy="7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78" name="Line 2303"/>
              <p:cNvSpPr>
                <a:spLocks noChangeShapeType="1"/>
              </p:cNvSpPr>
              <p:nvPr/>
            </p:nvSpPr>
            <p:spPr bwMode="auto">
              <a:xfrm flipV="1">
                <a:off x="2598" y="2634"/>
                <a:ext cx="56" cy="6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79" name="Line 2304"/>
              <p:cNvSpPr>
                <a:spLocks noChangeShapeType="1"/>
              </p:cNvSpPr>
              <p:nvPr/>
            </p:nvSpPr>
            <p:spPr bwMode="auto">
              <a:xfrm flipV="1">
                <a:off x="2670" y="2539"/>
                <a:ext cx="48" cy="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80" name="Line 2305"/>
              <p:cNvSpPr>
                <a:spLocks noChangeShapeType="1"/>
              </p:cNvSpPr>
              <p:nvPr/>
            </p:nvSpPr>
            <p:spPr bwMode="auto">
              <a:xfrm flipV="1">
                <a:off x="2734" y="2476"/>
                <a:ext cx="40"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92" name="Group 2306"/>
            <p:cNvGrpSpPr>
              <a:grpSpLocks/>
            </p:cNvGrpSpPr>
            <p:nvPr/>
          </p:nvGrpSpPr>
          <p:grpSpPr bwMode="auto">
            <a:xfrm>
              <a:off x="1498" y="3296"/>
              <a:ext cx="406" cy="287"/>
              <a:chOff x="1498" y="3296"/>
              <a:chExt cx="406" cy="287"/>
            </a:xfrm>
          </p:grpSpPr>
          <p:sp>
            <p:nvSpPr>
              <p:cNvPr id="55669" name="Freeform 2307"/>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5670" name="Line 2308"/>
              <p:cNvSpPr>
                <a:spLocks noChangeShapeType="1"/>
              </p:cNvSpPr>
              <p:nvPr/>
            </p:nvSpPr>
            <p:spPr bwMode="auto">
              <a:xfrm flipV="1">
                <a:off x="1498" y="3537"/>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71" name="Line 2309"/>
              <p:cNvSpPr>
                <a:spLocks noChangeShapeType="1"/>
              </p:cNvSpPr>
              <p:nvPr/>
            </p:nvSpPr>
            <p:spPr bwMode="auto">
              <a:xfrm flipV="1">
                <a:off x="1584" y="3473"/>
                <a:ext cx="72"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72" name="Line 2310"/>
              <p:cNvSpPr>
                <a:spLocks noChangeShapeType="1"/>
              </p:cNvSpPr>
              <p:nvPr/>
            </p:nvSpPr>
            <p:spPr bwMode="auto">
              <a:xfrm flipV="1">
                <a:off x="1680" y="3408"/>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73" name="Line 2311"/>
              <p:cNvSpPr>
                <a:spLocks noChangeShapeType="1"/>
              </p:cNvSpPr>
              <p:nvPr/>
            </p:nvSpPr>
            <p:spPr bwMode="auto">
              <a:xfrm flipV="1">
                <a:off x="1768" y="3360"/>
                <a:ext cx="40"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93" name="Group 2312"/>
            <p:cNvGrpSpPr>
              <a:grpSpLocks/>
            </p:cNvGrpSpPr>
            <p:nvPr/>
          </p:nvGrpSpPr>
          <p:grpSpPr bwMode="auto">
            <a:xfrm>
              <a:off x="1489" y="2690"/>
              <a:ext cx="423" cy="279"/>
              <a:chOff x="1489" y="2690"/>
              <a:chExt cx="423" cy="279"/>
            </a:xfrm>
          </p:grpSpPr>
          <p:sp>
            <p:nvSpPr>
              <p:cNvPr id="55664" name="Freeform 2313"/>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5665" name="Line 2314"/>
              <p:cNvSpPr>
                <a:spLocks noChangeShapeType="1"/>
              </p:cNvSpPr>
              <p:nvPr/>
            </p:nvSpPr>
            <p:spPr bwMode="auto">
              <a:xfrm flipV="1">
                <a:off x="1489" y="2922"/>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66" name="Line 2315"/>
              <p:cNvSpPr>
                <a:spLocks noChangeShapeType="1"/>
              </p:cNvSpPr>
              <p:nvPr/>
            </p:nvSpPr>
            <p:spPr bwMode="auto">
              <a:xfrm flipV="1">
                <a:off x="1585" y="2858"/>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67" name="Line 2316"/>
              <p:cNvSpPr>
                <a:spLocks noChangeShapeType="1"/>
              </p:cNvSpPr>
              <p:nvPr/>
            </p:nvSpPr>
            <p:spPr bwMode="auto">
              <a:xfrm flipV="1">
                <a:off x="1672" y="2803"/>
                <a:ext cx="80"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68" name="Line 2317"/>
              <p:cNvSpPr>
                <a:spLocks noChangeShapeType="1"/>
              </p:cNvSpPr>
              <p:nvPr/>
            </p:nvSpPr>
            <p:spPr bwMode="auto">
              <a:xfrm flipV="1">
                <a:off x="1768" y="2754"/>
                <a:ext cx="48"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94" name="Group 2318"/>
            <p:cNvGrpSpPr>
              <a:grpSpLocks/>
            </p:cNvGrpSpPr>
            <p:nvPr/>
          </p:nvGrpSpPr>
          <p:grpSpPr bwMode="auto">
            <a:xfrm>
              <a:off x="1490" y="2993"/>
              <a:ext cx="414" cy="271"/>
              <a:chOff x="1490" y="2993"/>
              <a:chExt cx="414" cy="271"/>
            </a:xfrm>
          </p:grpSpPr>
          <p:sp>
            <p:nvSpPr>
              <p:cNvPr id="55659" name="Freeform 2319"/>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5660" name="Line 2320"/>
              <p:cNvSpPr>
                <a:spLocks noChangeShapeType="1"/>
              </p:cNvSpPr>
              <p:nvPr/>
            </p:nvSpPr>
            <p:spPr bwMode="auto">
              <a:xfrm flipV="1">
                <a:off x="1490" y="3218"/>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61" name="Line 2321"/>
              <p:cNvSpPr>
                <a:spLocks noChangeShapeType="1"/>
              </p:cNvSpPr>
              <p:nvPr/>
            </p:nvSpPr>
            <p:spPr bwMode="auto">
              <a:xfrm flipV="1">
                <a:off x="1584" y="3154"/>
                <a:ext cx="72"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62" name="Line 2322"/>
              <p:cNvSpPr>
                <a:spLocks noChangeShapeType="1"/>
              </p:cNvSpPr>
              <p:nvPr/>
            </p:nvSpPr>
            <p:spPr bwMode="auto">
              <a:xfrm flipV="1">
                <a:off x="1672" y="3097"/>
                <a:ext cx="80"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63" name="Line 2323"/>
              <p:cNvSpPr>
                <a:spLocks noChangeShapeType="1"/>
              </p:cNvSpPr>
              <p:nvPr/>
            </p:nvSpPr>
            <p:spPr bwMode="auto">
              <a:xfrm flipV="1">
                <a:off x="1768" y="3057"/>
                <a:ext cx="40" cy="2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95" name="Group 2324"/>
            <p:cNvGrpSpPr>
              <a:grpSpLocks/>
            </p:cNvGrpSpPr>
            <p:nvPr/>
          </p:nvGrpSpPr>
          <p:grpSpPr bwMode="auto">
            <a:xfrm>
              <a:off x="1936" y="2993"/>
              <a:ext cx="439" cy="582"/>
              <a:chOff x="1936" y="2993"/>
              <a:chExt cx="439" cy="582"/>
            </a:xfrm>
          </p:grpSpPr>
          <p:sp>
            <p:nvSpPr>
              <p:cNvPr id="55652" name="Freeform 2325"/>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3">
                    <a:moveTo>
                      <a:pt x="88" y="103"/>
                    </a:moveTo>
                    <a:lnTo>
                      <a:pt x="0" y="32"/>
                    </a:lnTo>
                    <a:lnTo>
                      <a:pt x="24" y="16"/>
                    </a:lnTo>
                    <a:lnTo>
                      <a:pt x="40" y="0"/>
                    </a:lnTo>
                    <a:lnTo>
                      <a:pt x="88" y="103"/>
                    </a:lnTo>
                    <a:close/>
                  </a:path>
                </a:pathLst>
              </a:custGeom>
              <a:solidFill>
                <a:schemeClr val="tx1"/>
              </a:solidFill>
              <a:ln w="9525">
                <a:solidFill>
                  <a:schemeClr val="tx1"/>
                </a:solidFill>
                <a:round/>
                <a:headEnd/>
                <a:tailEnd/>
              </a:ln>
            </p:spPr>
            <p:txBody>
              <a:bodyPr/>
              <a:lstStyle/>
              <a:p>
                <a:endParaRPr lang="en-US"/>
              </a:p>
            </p:txBody>
          </p:sp>
          <p:sp>
            <p:nvSpPr>
              <p:cNvPr id="55653" name="Line 2326"/>
              <p:cNvSpPr>
                <a:spLocks noChangeShapeType="1"/>
              </p:cNvSpPr>
              <p:nvPr/>
            </p:nvSpPr>
            <p:spPr bwMode="auto">
              <a:xfrm>
                <a:off x="1936" y="2993"/>
                <a:ext cx="56" cy="7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54" name="Line 2327"/>
              <p:cNvSpPr>
                <a:spLocks noChangeShapeType="1"/>
              </p:cNvSpPr>
              <p:nvPr/>
            </p:nvSpPr>
            <p:spPr bwMode="auto">
              <a:xfrm>
                <a:off x="2000" y="3081"/>
                <a:ext cx="55" cy="7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55" name="Line 2328"/>
              <p:cNvSpPr>
                <a:spLocks noChangeShapeType="1"/>
              </p:cNvSpPr>
              <p:nvPr/>
            </p:nvSpPr>
            <p:spPr bwMode="auto">
              <a:xfrm>
                <a:off x="2071" y="3169"/>
                <a:ext cx="48" cy="7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56" name="Line 2329"/>
              <p:cNvSpPr>
                <a:spLocks noChangeShapeType="1"/>
              </p:cNvSpPr>
              <p:nvPr/>
            </p:nvSpPr>
            <p:spPr bwMode="auto">
              <a:xfrm>
                <a:off x="2135" y="3264"/>
                <a:ext cx="56" cy="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57" name="Line 2330"/>
              <p:cNvSpPr>
                <a:spLocks noChangeShapeType="1"/>
              </p:cNvSpPr>
              <p:nvPr/>
            </p:nvSpPr>
            <p:spPr bwMode="auto">
              <a:xfrm>
                <a:off x="2207" y="3352"/>
                <a:ext cx="48" cy="7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58" name="Line 2331"/>
              <p:cNvSpPr>
                <a:spLocks noChangeShapeType="1"/>
              </p:cNvSpPr>
              <p:nvPr/>
            </p:nvSpPr>
            <p:spPr bwMode="auto">
              <a:xfrm>
                <a:off x="2271" y="3440"/>
                <a:ext cx="40"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96" name="Group 2332"/>
            <p:cNvGrpSpPr>
              <a:grpSpLocks/>
            </p:cNvGrpSpPr>
            <p:nvPr/>
          </p:nvGrpSpPr>
          <p:grpSpPr bwMode="auto">
            <a:xfrm>
              <a:off x="1944" y="2690"/>
              <a:ext cx="447" cy="279"/>
              <a:chOff x="1944" y="2690"/>
              <a:chExt cx="447" cy="279"/>
            </a:xfrm>
          </p:grpSpPr>
          <p:sp>
            <p:nvSpPr>
              <p:cNvPr id="55647" name="Freeform 2333"/>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5648" name="Line 2334"/>
              <p:cNvSpPr>
                <a:spLocks noChangeShapeType="1"/>
              </p:cNvSpPr>
              <p:nvPr/>
            </p:nvSpPr>
            <p:spPr bwMode="auto">
              <a:xfrm>
                <a:off x="1944" y="2690"/>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49" name="Line 2335"/>
              <p:cNvSpPr>
                <a:spLocks noChangeShapeType="1"/>
              </p:cNvSpPr>
              <p:nvPr/>
            </p:nvSpPr>
            <p:spPr bwMode="auto">
              <a:xfrm>
                <a:off x="2040" y="2746"/>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50" name="Line 2336"/>
              <p:cNvSpPr>
                <a:spLocks noChangeShapeType="1"/>
              </p:cNvSpPr>
              <p:nvPr/>
            </p:nvSpPr>
            <p:spPr bwMode="auto">
              <a:xfrm>
                <a:off x="2136" y="2810"/>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51" name="Line 2337"/>
              <p:cNvSpPr>
                <a:spLocks noChangeShapeType="1"/>
              </p:cNvSpPr>
              <p:nvPr/>
            </p:nvSpPr>
            <p:spPr bwMode="auto">
              <a:xfrm>
                <a:off x="2232" y="2866"/>
                <a:ext cx="63"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97" name="Group 2338"/>
            <p:cNvGrpSpPr>
              <a:grpSpLocks/>
            </p:cNvGrpSpPr>
            <p:nvPr/>
          </p:nvGrpSpPr>
          <p:grpSpPr bwMode="auto">
            <a:xfrm>
              <a:off x="2407" y="3001"/>
              <a:ext cx="423" cy="271"/>
              <a:chOff x="2407" y="3001"/>
              <a:chExt cx="423" cy="271"/>
            </a:xfrm>
          </p:grpSpPr>
          <p:sp>
            <p:nvSpPr>
              <p:cNvPr id="55642" name="Freeform 2339"/>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7"/>
                    </a:lnTo>
                    <a:lnTo>
                      <a:pt x="16" y="23"/>
                    </a:lnTo>
                    <a:lnTo>
                      <a:pt x="32" y="0"/>
                    </a:lnTo>
                    <a:lnTo>
                      <a:pt x="112" y="87"/>
                    </a:lnTo>
                    <a:close/>
                  </a:path>
                </a:pathLst>
              </a:custGeom>
              <a:solidFill>
                <a:schemeClr val="tx1"/>
              </a:solidFill>
              <a:ln w="9525">
                <a:solidFill>
                  <a:schemeClr val="tx1"/>
                </a:solidFill>
                <a:round/>
                <a:headEnd/>
                <a:tailEnd/>
              </a:ln>
            </p:spPr>
            <p:txBody>
              <a:bodyPr/>
              <a:lstStyle/>
              <a:p>
                <a:endParaRPr lang="en-US"/>
              </a:p>
            </p:txBody>
          </p:sp>
          <p:sp>
            <p:nvSpPr>
              <p:cNvPr id="55643" name="Line 2340"/>
              <p:cNvSpPr>
                <a:spLocks noChangeShapeType="1"/>
              </p:cNvSpPr>
              <p:nvPr/>
            </p:nvSpPr>
            <p:spPr bwMode="auto">
              <a:xfrm>
                <a:off x="2407" y="3001"/>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44" name="Line 2341"/>
              <p:cNvSpPr>
                <a:spLocks noChangeShapeType="1"/>
              </p:cNvSpPr>
              <p:nvPr/>
            </p:nvSpPr>
            <p:spPr bwMode="auto">
              <a:xfrm>
                <a:off x="2503" y="3065"/>
                <a:ext cx="71"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45" name="Line 2342"/>
              <p:cNvSpPr>
                <a:spLocks noChangeShapeType="1"/>
              </p:cNvSpPr>
              <p:nvPr/>
            </p:nvSpPr>
            <p:spPr bwMode="auto">
              <a:xfrm>
                <a:off x="2599" y="3121"/>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46" name="Line 2343"/>
              <p:cNvSpPr>
                <a:spLocks noChangeShapeType="1"/>
              </p:cNvSpPr>
              <p:nvPr/>
            </p:nvSpPr>
            <p:spPr bwMode="auto">
              <a:xfrm>
                <a:off x="2688" y="3185"/>
                <a:ext cx="46" cy="2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98" name="Group 2344"/>
            <p:cNvGrpSpPr>
              <a:grpSpLocks/>
            </p:cNvGrpSpPr>
            <p:nvPr/>
          </p:nvGrpSpPr>
          <p:grpSpPr bwMode="auto">
            <a:xfrm>
              <a:off x="2854" y="3296"/>
              <a:ext cx="439" cy="279"/>
              <a:chOff x="2854" y="3296"/>
              <a:chExt cx="439" cy="279"/>
            </a:xfrm>
          </p:grpSpPr>
          <p:sp>
            <p:nvSpPr>
              <p:cNvPr id="55637" name="Freeform 2345"/>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8"/>
                    </a:lnTo>
                    <a:lnTo>
                      <a:pt x="16" y="24"/>
                    </a:lnTo>
                    <a:lnTo>
                      <a:pt x="32" y="0"/>
                    </a:lnTo>
                    <a:lnTo>
                      <a:pt x="112" y="87"/>
                    </a:lnTo>
                    <a:close/>
                  </a:path>
                </a:pathLst>
              </a:custGeom>
              <a:solidFill>
                <a:schemeClr val="tx1"/>
              </a:solidFill>
              <a:ln w="9525">
                <a:solidFill>
                  <a:schemeClr val="tx1"/>
                </a:solidFill>
                <a:round/>
                <a:headEnd/>
                <a:tailEnd/>
              </a:ln>
            </p:spPr>
            <p:txBody>
              <a:bodyPr/>
              <a:lstStyle/>
              <a:p>
                <a:endParaRPr lang="en-US"/>
              </a:p>
            </p:txBody>
          </p:sp>
          <p:sp>
            <p:nvSpPr>
              <p:cNvPr id="55638" name="Line 2346"/>
              <p:cNvSpPr>
                <a:spLocks noChangeShapeType="1"/>
              </p:cNvSpPr>
              <p:nvPr/>
            </p:nvSpPr>
            <p:spPr bwMode="auto">
              <a:xfrm>
                <a:off x="2854" y="3296"/>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39" name="Line 2347"/>
              <p:cNvSpPr>
                <a:spLocks noChangeShapeType="1"/>
              </p:cNvSpPr>
              <p:nvPr/>
            </p:nvSpPr>
            <p:spPr bwMode="auto">
              <a:xfrm>
                <a:off x="2950" y="3360"/>
                <a:ext cx="71"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40" name="Line 2348"/>
              <p:cNvSpPr>
                <a:spLocks noChangeShapeType="1"/>
              </p:cNvSpPr>
              <p:nvPr/>
            </p:nvSpPr>
            <p:spPr bwMode="auto">
              <a:xfrm>
                <a:off x="3046" y="3416"/>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41" name="Line 2349"/>
              <p:cNvSpPr>
                <a:spLocks noChangeShapeType="1"/>
              </p:cNvSpPr>
              <p:nvPr/>
            </p:nvSpPr>
            <p:spPr bwMode="auto">
              <a:xfrm>
                <a:off x="3135" y="3480"/>
                <a:ext cx="62" cy="3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499" name="Group 2350"/>
            <p:cNvGrpSpPr>
              <a:grpSpLocks/>
            </p:cNvGrpSpPr>
            <p:nvPr/>
          </p:nvGrpSpPr>
          <p:grpSpPr bwMode="auto">
            <a:xfrm>
              <a:off x="2863" y="3304"/>
              <a:ext cx="422" cy="279"/>
              <a:chOff x="2863" y="3304"/>
              <a:chExt cx="422" cy="279"/>
            </a:xfrm>
          </p:grpSpPr>
          <p:sp>
            <p:nvSpPr>
              <p:cNvPr id="55632" name="Freeform 2351"/>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5633" name="Line 2352"/>
              <p:cNvSpPr>
                <a:spLocks noChangeShapeType="1"/>
              </p:cNvSpPr>
              <p:nvPr/>
            </p:nvSpPr>
            <p:spPr bwMode="auto">
              <a:xfrm flipV="1">
                <a:off x="2863" y="3536"/>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34" name="Line 2353"/>
              <p:cNvSpPr>
                <a:spLocks noChangeShapeType="1"/>
              </p:cNvSpPr>
              <p:nvPr/>
            </p:nvSpPr>
            <p:spPr bwMode="auto">
              <a:xfrm flipV="1">
                <a:off x="2958" y="3473"/>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35" name="Line 2354"/>
              <p:cNvSpPr>
                <a:spLocks noChangeShapeType="1"/>
              </p:cNvSpPr>
              <p:nvPr/>
            </p:nvSpPr>
            <p:spPr bwMode="auto">
              <a:xfrm flipV="1">
                <a:off x="3046" y="3417"/>
                <a:ext cx="79"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36" name="Line 2355"/>
              <p:cNvSpPr>
                <a:spLocks noChangeShapeType="1"/>
              </p:cNvSpPr>
              <p:nvPr/>
            </p:nvSpPr>
            <p:spPr bwMode="auto">
              <a:xfrm flipV="1">
                <a:off x="3141" y="3368"/>
                <a:ext cx="48"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500" name="Group 2356"/>
            <p:cNvGrpSpPr>
              <a:grpSpLocks/>
            </p:cNvGrpSpPr>
            <p:nvPr/>
          </p:nvGrpSpPr>
          <p:grpSpPr bwMode="auto">
            <a:xfrm>
              <a:off x="2870" y="2690"/>
              <a:ext cx="415" cy="287"/>
              <a:chOff x="2870" y="2690"/>
              <a:chExt cx="415" cy="287"/>
            </a:xfrm>
          </p:grpSpPr>
          <p:sp>
            <p:nvSpPr>
              <p:cNvPr id="55627" name="Freeform 2357"/>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5628" name="Line 2358"/>
              <p:cNvSpPr>
                <a:spLocks noChangeShapeType="1"/>
              </p:cNvSpPr>
              <p:nvPr/>
            </p:nvSpPr>
            <p:spPr bwMode="auto">
              <a:xfrm flipV="1">
                <a:off x="2870" y="2929"/>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29" name="Line 2359"/>
              <p:cNvSpPr>
                <a:spLocks noChangeShapeType="1"/>
              </p:cNvSpPr>
              <p:nvPr/>
            </p:nvSpPr>
            <p:spPr bwMode="auto">
              <a:xfrm flipV="1">
                <a:off x="2967" y="2867"/>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30" name="Line 2360"/>
              <p:cNvSpPr>
                <a:spLocks noChangeShapeType="1"/>
              </p:cNvSpPr>
              <p:nvPr/>
            </p:nvSpPr>
            <p:spPr bwMode="auto">
              <a:xfrm flipV="1">
                <a:off x="3053" y="2803"/>
                <a:ext cx="72"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31" name="Line 2361"/>
              <p:cNvSpPr>
                <a:spLocks noChangeShapeType="1"/>
              </p:cNvSpPr>
              <p:nvPr/>
            </p:nvSpPr>
            <p:spPr bwMode="auto">
              <a:xfrm flipV="1">
                <a:off x="3149" y="2754"/>
                <a:ext cx="40"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501" name="Group 2362"/>
            <p:cNvGrpSpPr>
              <a:grpSpLocks/>
            </p:cNvGrpSpPr>
            <p:nvPr/>
          </p:nvGrpSpPr>
          <p:grpSpPr bwMode="auto">
            <a:xfrm>
              <a:off x="2878" y="2068"/>
              <a:ext cx="431" cy="287"/>
              <a:chOff x="2878" y="2068"/>
              <a:chExt cx="431" cy="287"/>
            </a:xfrm>
          </p:grpSpPr>
          <p:sp>
            <p:nvSpPr>
              <p:cNvPr id="55622" name="Freeform 2363"/>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tx1"/>
              </a:solidFill>
              <a:ln w="9525">
                <a:solidFill>
                  <a:schemeClr val="tx1"/>
                </a:solidFill>
                <a:round/>
                <a:headEnd/>
                <a:tailEnd/>
              </a:ln>
            </p:spPr>
            <p:txBody>
              <a:bodyPr/>
              <a:lstStyle/>
              <a:p>
                <a:endParaRPr lang="en-US"/>
              </a:p>
            </p:txBody>
          </p:sp>
          <p:sp>
            <p:nvSpPr>
              <p:cNvPr id="55623" name="Line 2364"/>
              <p:cNvSpPr>
                <a:spLocks noChangeShapeType="1"/>
              </p:cNvSpPr>
              <p:nvPr/>
            </p:nvSpPr>
            <p:spPr bwMode="auto">
              <a:xfrm>
                <a:off x="2878" y="2068"/>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24" name="Line 2365"/>
              <p:cNvSpPr>
                <a:spLocks noChangeShapeType="1"/>
              </p:cNvSpPr>
              <p:nvPr/>
            </p:nvSpPr>
            <p:spPr bwMode="auto">
              <a:xfrm>
                <a:off x="2975" y="2132"/>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25" name="Line 2366"/>
              <p:cNvSpPr>
                <a:spLocks noChangeShapeType="1"/>
              </p:cNvSpPr>
              <p:nvPr/>
            </p:nvSpPr>
            <p:spPr bwMode="auto">
              <a:xfrm>
                <a:off x="3062" y="2196"/>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26" name="Line 2367"/>
              <p:cNvSpPr>
                <a:spLocks noChangeShapeType="1"/>
              </p:cNvSpPr>
              <p:nvPr/>
            </p:nvSpPr>
            <p:spPr bwMode="auto">
              <a:xfrm>
                <a:off x="3157" y="2251"/>
                <a:ext cx="56" cy="4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502" name="Group 2368"/>
            <p:cNvGrpSpPr>
              <a:grpSpLocks/>
            </p:cNvGrpSpPr>
            <p:nvPr/>
          </p:nvGrpSpPr>
          <p:grpSpPr bwMode="auto">
            <a:xfrm>
              <a:off x="2415" y="2387"/>
              <a:ext cx="439" cy="271"/>
              <a:chOff x="2415" y="2387"/>
              <a:chExt cx="439" cy="271"/>
            </a:xfrm>
          </p:grpSpPr>
          <p:sp>
            <p:nvSpPr>
              <p:cNvPr id="55617" name="Freeform 2369"/>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5618" name="Line 2370"/>
              <p:cNvSpPr>
                <a:spLocks noChangeShapeType="1"/>
              </p:cNvSpPr>
              <p:nvPr/>
            </p:nvSpPr>
            <p:spPr bwMode="auto">
              <a:xfrm>
                <a:off x="2415" y="2387"/>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19" name="Line 2371"/>
              <p:cNvSpPr>
                <a:spLocks noChangeShapeType="1"/>
              </p:cNvSpPr>
              <p:nvPr/>
            </p:nvSpPr>
            <p:spPr bwMode="auto">
              <a:xfrm>
                <a:off x="2512" y="2443"/>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20" name="Line 2372"/>
              <p:cNvSpPr>
                <a:spLocks noChangeShapeType="1"/>
              </p:cNvSpPr>
              <p:nvPr/>
            </p:nvSpPr>
            <p:spPr bwMode="auto">
              <a:xfrm>
                <a:off x="2607" y="250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21" name="Line 2373"/>
              <p:cNvSpPr>
                <a:spLocks noChangeShapeType="1"/>
              </p:cNvSpPr>
              <p:nvPr/>
            </p:nvSpPr>
            <p:spPr bwMode="auto">
              <a:xfrm>
                <a:off x="2702" y="2562"/>
                <a:ext cx="56"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503" name="Group 2374"/>
            <p:cNvGrpSpPr>
              <a:grpSpLocks/>
            </p:cNvGrpSpPr>
            <p:nvPr/>
          </p:nvGrpSpPr>
          <p:grpSpPr bwMode="auto">
            <a:xfrm>
              <a:off x="1944" y="2387"/>
              <a:ext cx="439" cy="271"/>
              <a:chOff x="1944" y="2387"/>
              <a:chExt cx="439" cy="271"/>
            </a:xfrm>
          </p:grpSpPr>
          <p:sp>
            <p:nvSpPr>
              <p:cNvPr id="55612" name="Freeform 2375"/>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5613" name="Line 2376"/>
              <p:cNvSpPr>
                <a:spLocks noChangeShapeType="1"/>
              </p:cNvSpPr>
              <p:nvPr/>
            </p:nvSpPr>
            <p:spPr bwMode="auto">
              <a:xfrm>
                <a:off x="1944" y="238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14" name="Line 2377"/>
              <p:cNvSpPr>
                <a:spLocks noChangeShapeType="1"/>
              </p:cNvSpPr>
              <p:nvPr/>
            </p:nvSpPr>
            <p:spPr bwMode="auto">
              <a:xfrm>
                <a:off x="2040" y="2443"/>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15" name="Line 2378"/>
              <p:cNvSpPr>
                <a:spLocks noChangeShapeType="1"/>
              </p:cNvSpPr>
              <p:nvPr/>
            </p:nvSpPr>
            <p:spPr bwMode="auto">
              <a:xfrm>
                <a:off x="2136" y="250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16" name="Line 2379"/>
              <p:cNvSpPr>
                <a:spLocks noChangeShapeType="1"/>
              </p:cNvSpPr>
              <p:nvPr/>
            </p:nvSpPr>
            <p:spPr bwMode="auto">
              <a:xfrm>
                <a:off x="2231" y="2562"/>
                <a:ext cx="56"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504" name="Group 2380"/>
            <p:cNvGrpSpPr>
              <a:grpSpLocks/>
            </p:cNvGrpSpPr>
            <p:nvPr/>
          </p:nvGrpSpPr>
          <p:grpSpPr bwMode="auto">
            <a:xfrm>
              <a:off x="2399" y="3304"/>
              <a:ext cx="447" cy="279"/>
              <a:chOff x="2399" y="3304"/>
              <a:chExt cx="447" cy="279"/>
            </a:xfrm>
          </p:grpSpPr>
          <p:sp>
            <p:nvSpPr>
              <p:cNvPr id="55607" name="Freeform 2381"/>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4"/>
                    </a:lnTo>
                    <a:lnTo>
                      <a:pt x="32" y="0"/>
                    </a:lnTo>
                    <a:lnTo>
                      <a:pt x="112" y="79"/>
                    </a:lnTo>
                    <a:close/>
                  </a:path>
                </a:pathLst>
              </a:custGeom>
              <a:solidFill>
                <a:schemeClr val="tx1"/>
              </a:solidFill>
              <a:ln w="9525">
                <a:solidFill>
                  <a:schemeClr val="tx1"/>
                </a:solidFill>
                <a:round/>
                <a:headEnd/>
                <a:tailEnd/>
              </a:ln>
            </p:spPr>
            <p:txBody>
              <a:bodyPr/>
              <a:lstStyle/>
              <a:p>
                <a:endParaRPr lang="en-US"/>
              </a:p>
            </p:txBody>
          </p:sp>
          <p:sp>
            <p:nvSpPr>
              <p:cNvPr id="55608" name="Line 2382"/>
              <p:cNvSpPr>
                <a:spLocks noChangeShapeType="1"/>
              </p:cNvSpPr>
              <p:nvPr/>
            </p:nvSpPr>
            <p:spPr bwMode="auto">
              <a:xfrm>
                <a:off x="2399" y="3304"/>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09" name="Line 2383"/>
              <p:cNvSpPr>
                <a:spLocks noChangeShapeType="1"/>
              </p:cNvSpPr>
              <p:nvPr/>
            </p:nvSpPr>
            <p:spPr bwMode="auto">
              <a:xfrm>
                <a:off x="2495" y="3360"/>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10" name="Line 2384"/>
              <p:cNvSpPr>
                <a:spLocks noChangeShapeType="1"/>
              </p:cNvSpPr>
              <p:nvPr/>
            </p:nvSpPr>
            <p:spPr bwMode="auto">
              <a:xfrm>
                <a:off x="2590" y="3424"/>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11" name="Line 2385"/>
              <p:cNvSpPr>
                <a:spLocks noChangeShapeType="1"/>
              </p:cNvSpPr>
              <p:nvPr/>
            </p:nvSpPr>
            <p:spPr bwMode="auto">
              <a:xfrm>
                <a:off x="2687" y="3480"/>
                <a:ext cx="63"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505" name="Group 2386"/>
            <p:cNvGrpSpPr>
              <a:grpSpLocks/>
            </p:cNvGrpSpPr>
            <p:nvPr/>
          </p:nvGrpSpPr>
          <p:grpSpPr bwMode="auto">
            <a:xfrm>
              <a:off x="1936" y="3304"/>
              <a:ext cx="431" cy="271"/>
              <a:chOff x="1936" y="3304"/>
              <a:chExt cx="431" cy="271"/>
            </a:xfrm>
          </p:grpSpPr>
          <p:sp>
            <p:nvSpPr>
              <p:cNvPr id="55602" name="Freeform 2387"/>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0"/>
                    </a:lnTo>
                    <a:lnTo>
                      <a:pt x="16" y="16"/>
                    </a:lnTo>
                    <a:lnTo>
                      <a:pt x="32" y="0"/>
                    </a:lnTo>
                    <a:lnTo>
                      <a:pt x="112" y="79"/>
                    </a:lnTo>
                    <a:close/>
                  </a:path>
                </a:pathLst>
              </a:custGeom>
              <a:solidFill>
                <a:schemeClr val="tx1"/>
              </a:solidFill>
              <a:ln w="9525">
                <a:solidFill>
                  <a:schemeClr val="tx1"/>
                </a:solidFill>
                <a:round/>
                <a:headEnd/>
                <a:tailEnd/>
              </a:ln>
            </p:spPr>
            <p:txBody>
              <a:bodyPr/>
              <a:lstStyle/>
              <a:p>
                <a:endParaRPr lang="en-US"/>
              </a:p>
            </p:txBody>
          </p:sp>
          <p:sp>
            <p:nvSpPr>
              <p:cNvPr id="55603" name="Line 2388"/>
              <p:cNvSpPr>
                <a:spLocks noChangeShapeType="1"/>
              </p:cNvSpPr>
              <p:nvPr/>
            </p:nvSpPr>
            <p:spPr bwMode="auto">
              <a:xfrm>
                <a:off x="1936" y="3304"/>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04" name="Line 2389"/>
              <p:cNvSpPr>
                <a:spLocks noChangeShapeType="1"/>
              </p:cNvSpPr>
              <p:nvPr/>
            </p:nvSpPr>
            <p:spPr bwMode="auto">
              <a:xfrm>
                <a:off x="2032" y="3360"/>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05" name="Line 2390"/>
              <p:cNvSpPr>
                <a:spLocks noChangeShapeType="1"/>
              </p:cNvSpPr>
              <p:nvPr/>
            </p:nvSpPr>
            <p:spPr bwMode="auto">
              <a:xfrm>
                <a:off x="2127" y="3424"/>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06" name="Line 2391"/>
              <p:cNvSpPr>
                <a:spLocks noChangeShapeType="1"/>
              </p:cNvSpPr>
              <p:nvPr/>
            </p:nvSpPr>
            <p:spPr bwMode="auto">
              <a:xfrm>
                <a:off x="2224" y="3480"/>
                <a:ext cx="47"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506" name="Group 2392"/>
            <p:cNvGrpSpPr>
              <a:grpSpLocks/>
            </p:cNvGrpSpPr>
            <p:nvPr/>
          </p:nvGrpSpPr>
          <p:grpSpPr bwMode="auto">
            <a:xfrm>
              <a:off x="2400" y="3304"/>
              <a:ext cx="414" cy="279"/>
              <a:chOff x="2400" y="3304"/>
              <a:chExt cx="414" cy="279"/>
            </a:xfrm>
          </p:grpSpPr>
          <p:sp>
            <p:nvSpPr>
              <p:cNvPr id="55597" name="Freeform 2393"/>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5598" name="Line 2394"/>
              <p:cNvSpPr>
                <a:spLocks noChangeShapeType="1"/>
              </p:cNvSpPr>
              <p:nvPr/>
            </p:nvSpPr>
            <p:spPr bwMode="auto">
              <a:xfrm flipV="1">
                <a:off x="2400" y="3536"/>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99" name="Line 2395"/>
              <p:cNvSpPr>
                <a:spLocks noChangeShapeType="1"/>
              </p:cNvSpPr>
              <p:nvPr/>
            </p:nvSpPr>
            <p:spPr bwMode="auto">
              <a:xfrm flipV="1">
                <a:off x="2495" y="3473"/>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00" name="Line 2396"/>
              <p:cNvSpPr>
                <a:spLocks noChangeShapeType="1"/>
              </p:cNvSpPr>
              <p:nvPr/>
            </p:nvSpPr>
            <p:spPr bwMode="auto">
              <a:xfrm flipV="1">
                <a:off x="2583" y="3409"/>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601" name="Line 2397"/>
              <p:cNvSpPr>
                <a:spLocks noChangeShapeType="1"/>
              </p:cNvSpPr>
              <p:nvPr/>
            </p:nvSpPr>
            <p:spPr bwMode="auto">
              <a:xfrm flipV="1">
                <a:off x="2678" y="3368"/>
                <a:ext cx="40"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507" name="Group 2398"/>
            <p:cNvGrpSpPr>
              <a:grpSpLocks/>
            </p:cNvGrpSpPr>
            <p:nvPr/>
          </p:nvGrpSpPr>
          <p:grpSpPr bwMode="auto">
            <a:xfrm>
              <a:off x="2400" y="3001"/>
              <a:ext cx="422" cy="271"/>
              <a:chOff x="2400" y="3001"/>
              <a:chExt cx="422" cy="271"/>
            </a:xfrm>
          </p:grpSpPr>
          <p:sp>
            <p:nvSpPr>
              <p:cNvPr id="55592" name="Freeform 2399"/>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5593" name="Line 2400"/>
              <p:cNvSpPr>
                <a:spLocks noChangeShapeType="1"/>
              </p:cNvSpPr>
              <p:nvPr/>
            </p:nvSpPr>
            <p:spPr bwMode="auto">
              <a:xfrm flipV="1">
                <a:off x="2400" y="3225"/>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94" name="Line 2401"/>
              <p:cNvSpPr>
                <a:spLocks noChangeShapeType="1"/>
              </p:cNvSpPr>
              <p:nvPr/>
            </p:nvSpPr>
            <p:spPr bwMode="auto">
              <a:xfrm flipV="1">
                <a:off x="2496" y="3170"/>
                <a:ext cx="70" cy="3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95" name="Line 2402"/>
              <p:cNvSpPr>
                <a:spLocks noChangeShapeType="1"/>
              </p:cNvSpPr>
              <p:nvPr/>
            </p:nvSpPr>
            <p:spPr bwMode="auto">
              <a:xfrm flipV="1">
                <a:off x="2590" y="3105"/>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96" name="Line 2403"/>
              <p:cNvSpPr>
                <a:spLocks noChangeShapeType="1"/>
              </p:cNvSpPr>
              <p:nvPr/>
            </p:nvSpPr>
            <p:spPr bwMode="auto">
              <a:xfrm flipV="1">
                <a:off x="2678" y="3065"/>
                <a:ext cx="48" cy="2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508" name="Group 2404"/>
            <p:cNvGrpSpPr>
              <a:grpSpLocks/>
            </p:cNvGrpSpPr>
            <p:nvPr/>
          </p:nvGrpSpPr>
          <p:grpSpPr bwMode="auto">
            <a:xfrm>
              <a:off x="3318" y="3001"/>
              <a:ext cx="422" cy="271"/>
              <a:chOff x="3318" y="3001"/>
              <a:chExt cx="422" cy="271"/>
            </a:xfrm>
          </p:grpSpPr>
          <p:sp>
            <p:nvSpPr>
              <p:cNvPr id="55587" name="Freeform 2405"/>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5588" name="Line 2406"/>
              <p:cNvSpPr>
                <a:spLocks noChangeShapeType="1"/>
              </p:cNvSpPr>
              <p:nvPr/>
            </p:nvSpPr>
            <p:spPr bwMode="auto">
              <a:xfrm flipV="1">
                <a:off x="3318" y="3225"/>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89" name="Line 2407"/>
              <p:cNvSpPr>
                <a:spLocks noChangeShapeType="1"/>
              </p:cNvSpPr>
              <p:nvPr/>
            </p:nvSpPr>
            <p:spPr bwMode="auto">
              <a:xfrm flipV="1">
                <a:off x="3414" y="3169"/>
                <a:ext cx="71"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90" name="Line 2408"/>
              <p:cNvSpPr>
                <a:spLocks noChangeShapeType="1"/>
              </p:cNvSpPr>
              <p:nvPr/>
            </p:nvSpPr>
            <p:spPr bwMode="auto">
              <a:xfrm flipV="1">
                <a:off x="3509" y="3106"/>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91" name="Line 2409"/>
              <p:cNvSpPr>
                <a:spLocks noChangeShapeType="1"/>
              </p:cNvSpPr>
              <p:nvPr/>
            </p:nvSpPr>
            <p:spPr bwMode="auto">
              <a:xfrm flipV="1">
                <a:off x="3596" y="3065"/>
                <a:ext cx="48" cy="2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509" name="Group 2410"/>
            <p:cNvGrpSpPr>
              <a:grpSpLocks/>
            </p:cNvGrpSpPr>
            <p:nvPr/>
          </p:nvGrpSpPr>
          <p:grpSpPr bwMode="auto">
            <a:xfrm>
              <a:off x="3325" y="2076"/>
              <a:ext cx="439" cy="271"/>
              <a:chOff x="3325" y="2076"/>
              <a:chExt cx="439" cy="271"/>
            </a:xfrm>
          </p:grpSpPr>
          <p:sp>
            <p:nvSpPr>
              <p:cNvPr id="55582" name="Freeform 2411"/>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5583" name="Line 2412"/>
              <p:cNvSpPr>
                <a:spLocks noChangeShapeType="1"/>
              </p:cNvSpPr>
              <p:nvPr/>
            </p:nvSpPr>
            <p:spPr bwMode="auto">
              <a:xfrm>
                <a:off x="3325" y="2076"/>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84" name="Line 2413"/>
              <p:cNvSpPr>
                <a:spLocks noChangeShapeType="1"/>
              </p:cNvSpPr>
              <p:nvPr/>
            </p:nvSpPr>
            <p:spPr bwMode="auto">
              <a:xfrm>
                <a:off x="3422" y="2132"/>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85" name="Line 2414"/>
              <p:cNvSpPr>
                <a:spLocks noChangeShapeType="1"/>
              </p:cNvSpPr>
              <p:nvPr/>
            </p:nvSpPr>
            <p:spPr bwMode="auto">
              <a:xfrm>
                <a:off x="3517" y="2196"/>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86" name="Line 2415"/>
              <p:cNvSpPr>
                <a:spLocks noChangeShapeType="1"/>
              </p:cNvSpPr>
              <p:nvPr/>
            </p:nvSpPr>
            <p:spPr bwMode="auto">
              <a:xfrm>
                <a:off x="3612" y="2251"/>
                <a:ext cx="56" cy="4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510" name="Group 2416"/>
            <p:cNvGrpSpPr>
              <a:grpSpLocks/>
            </p:cNvGrpSpPr>
            <p:nvPr/>
          </p:nvGrpSpPr>
          <p:grpSpPr bwMode="auto">
            <a:xfrm>
              <a:off x="3788" y="2068"/>
              <a:ext cx="431" cy="287"/>
              <a:chOff x="3788" y="2068"/>
              <a:chExt cx="431" cy="287"/>
            </a:xfrm>
          </p:grpSpPr>
          <p:sp>
            <p:nvSpPr>
              <p:cNvPr id="55577" name="Freeform 2417"/>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tx1"/>
              </a:solidFill>
              <a:ln w="9525">
                <a:solidFill>
                  <a:schemeClr val="tx1"/>
                </a:solidFill>
                <a:round/>
                <a:headEnd/>
                <a:tailEnd/>
              </a:ln>
            </p:spPr>
            <p:txBody>
              <a:bodyPr/>
              <a:lstStyle/>
              <a:p>
                <a:endParaRPr lang="en-US"/>
              </a:p>
            </p:txBody>
          </p:sp>
          <p:sp>
            <p:nvSpPr>
              <p:cNvPr id="55578" name="Line 2418"/>
              <p:cNvSpPr>
                <a:spLocks noChangeShapeType="1"/>
              </p:cNvSpPr>
              <p:nvPr/>
            </p:nvSpPr>
            <p:spPr bwMode="auto">
              <a:xfrm>
                <a:off x="3788" y="2068"/>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79" name="Line 2419"/>
              <p:cNvSpPr>
                <a:spLocks noChangeShapeType="1"/>
              </p:cNvSpPr>
              <p:nvPr/>
            </p:nvSpPr>
            <p:spPr bwMode="auto">
              <a:xfrm>
                <a:off x="3885" y="2132"/>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80" name="Line 2420"/>
              <p:cNvSpPr>
                <a:spLocks noChangeShapeType="1"/>
              </p:cNvSpPr>
              <p:nvPr/>
            </p:nvSpPr>
            <p:spPr bwMode="auto">
              <a:xfrm>
                <a:off x="3973" y="2196"/>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81" name="Line 2421"/>
              <p:cNvSpPr>
                <a:spLocks noChangeShapeType="1"/>
              </p:cNvSpPr>
              <p:nvPr/>
            </p:nvSpPr>
            <p:spPr bwMode="auto">
              <a:xfrm>
                <a:off x="4067" y="2251"/>
                <a:ext cx="56" cy="4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511" name="Group 2422"/>
            <p:cNvGrpSpPr>
              <a:grpSpLocks/>
            </p:cNvGrpSpPr>
            <p:nvPr/>
          </p:nvGrpSpPr>
          <p:grpSpPr bwMode="auto">
            <a:xfrm>
              <a:off x="4251" y="2084"/>
              <a:ext cx="431" cy="263"/>
              <a:chOff x="4251" y="2084"/>
              <a:chExt cx="431" cy="263"/>
            </a:xfrm>
          </p:grpSpPr>
          <p:sp>
            <p:nvSpPr>
              <p:cNvPr id="55572" name="Freeform 2423"/>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5573" name="Line 2424"/>
              <p:cNvSpPr>
                <a:spLocks noChangeShapeType="1"/>
              </p:cNvSpPr>
              <p:nvPr/>
            </p:nvSpPr>
            <p:spPr bwMode="auto">
              <a:xfrm>
                <a:off x="4251" y="2084"/>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74" name="Line 2425"/>
              <p:cNvSpPr>
                <a:spLocks noChangeShapeType="1"/>
              </p:cNvSpPr>
              <p:nvPr/>
            </p:nvSpPr>
            <p:spPr bwMode="auto">
              <a:xfrm>
                <a:off x="4348" y="2140"/>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75" name="Line 2426"/>
              <p:cNvSpPr>
                <a:spLocks noChangeShapeType="1"/>
              </p:cNvSpPr>
              <p:nvPr/>
            </p:nvSpPr>
            <p:spPr bwMode="auto">
              <a:xfrm>
                <a:off x="4443" y="2203"/>
                <a:ext cx="71" cy="3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76" name="Line 2427"/>
              <p:cNvSpPr>
                <a:spLocks noChangeShapeType="1"/>
              </p:cNvSpPr>
              <p:nvPr/>
            </p:nvSpPr>
            <p:spPr bwMode="auto">
              <a:xfrm>
                <a:off x="4539" y="2259"/>
                <a:ext cx="47"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512" name="Group 2428"/>
            <p:cNvGrpSpPr>
              <a:grpSpLocks/>
            </p:cNvGrpSpPr>
            <p:nvPr/>
          </p:nvGrpSpPr>
          <p:grpSpPr bwMode="auto">
            <a:xfrm>
              <a:off x="4236" y="3001"/>
              <a:ext cx="430" cy="279"/>
              <a:chOff x="4236" y="3001"/>
              <a:chExt cx="430" cy="279"/>
            </a:xfrm>
          </p:grpSpPr>
          <p:sp>
            <p:nvSpPr>
              <p:cNvPr id="55567" name="Freeform 2429"/>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5568" name="Line 2430"/>
              <p:cNvSpPr>
                <a:spLocks noChangeShapeType="1"/>
              </p:cNvSpPr>
              <p:nvPr/>
            </p:nvSpPr>
            <p:spPr bwMode="auto">
              <a:xfrm flipV="1">
                <a:off x="4236" y="3233"/>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69" name="Line 2431"/>
              <p:cNvSpPr>
                <a:spLocks noChangeShapeType="1"/>
              </p:cNvSpPr>
              <p:nvPr/>
            </p:nvSpPr>
            <p:spPr bwMode="auto">
              <a:xfrm flipV="1">
                <a:off x="4332" y="3169"/>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70" name="Line 2432"/>
              <p:cNvSpPr>
                <a:spLocks noChangeShapeType="1"/>
              </p:cNvSpPr>
              <p:nvPr/>
            </p:nvSpPr>
            <p:spPr bwMode="auto">
              <a:xfrm flipV="1">
                <a:off x="4419" y="3114"/>
                <a:ext cx="80"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71" name="Line 2433"/>
              <p:cNvSpPr>
                <a:spLocks noChangeShapeType="1"/>
              </p:cNvSpPr>
              <p:nvPr/>
            </p:nvSpPr>
            <p:spPr bwMode="auto">
              <a:xfrm flipV="1">
                <a:off x="4515" y="3066"/>
                <a:ext cx="55"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513" name="Group 2434"/>
            <p:cNvGrpSpPr>
              <a:grpSpLocks/>
            </p:cNvGrpSpPr>
            <p:nvPr/>
          </p:nvGrpSpPr>
          <p:grpSpPr bwMode="auto">
            <a:xfrm>
              <a:off x="3772" y="2682"/>
              <a:ext cx="423" cy="287"/>
              <a:chOff x="3772" y="2682"/>
              <a:chExt cx="423" cy="287"/>
            </a:xfrm>
          </p:grpSpPr>
          <p:sp>
            <p:nvSpPr>
              <p:cNvPr id="55562" name="Freeform 2435"/>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tx1"/>
              </a:solidFill>
              <a:ln w="9525">
                <a:solidFill>
                  <a:schemeClr val="tx1"/>
                </a:solidFill>
                <a:round/>
                <a:headEnd/>
                <a:tailEnd/>
              </a:ln>
            </p:spPr>
            <p:txBody>
              <a:bodyPr/>
              <a:lstStyle/>
              <a:p>
                <a:endParaRPr lang="en-US"/>
              </a:p>
            </p:txBody>
          </p:sp>
          <p:sp>
            <p:nvSpPr>
              <p:cNvPr id="55563" name="Line 2436"/>
              <p:cNvSpPr>
                <a:spLocks noChangeShapeType="1"/>
              </p:cNvSpPr>
              <p:nvPr/>
            </p:nvSpPr>
            <p:spPr bwMode="auto">
              <a:xfrm>
                <a:off x="3772" y="2682"/>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64" name="Line 2437"/>
              <p:cNvSpPr>
                <a:spLocks noChangeShapeType="1"/>
              </p:cNvSpPr>
              <p:nvPr/>
            </p:nvSpPr>
            <p:spPr bwMode="auto">
              <a:xfrm>
                <a:off x="3868" y="2746"/>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65" name="Line 2438"/>
              <p:cNvSpPr>
                <a:spLocks noChangeShapeType="1"/>
              </p:cNvSpPr>
              <p:nvPr/>
            </p:nvSpPr>
            <p:spPr bwMode="auto">
              <a:xfrm>
                <a:off x="3957" y="2810"/>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66" name="Line 2439"/>
              <p:cNvSpPr>
                <a:spLocks noChangeShapeType="1"/>
              </p:cNvSpPr>
              <p:nvPr/>
            </p:nvSpPr>
            <p:spPr bwMode="auto">
              <a:xfrm>
                <a:off x="4051" y="2873"/>
                <a:ext cx="48"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514" name="Group 2440"/>
            <p:cNvGrpSpPr>
              <a:grpSpLocks/>
            </p:cNvGrpSpPr>
            <p:nvPr/>
          </p:nvGrpSpPr>
          <p:grpSpPr bwMode="auto">
            <a:xfrm>
              <a:off x="3780" y="2387"/>
              <a:ext cx="431" cy="279"/>
              <a:chOff x="3780" y="2387"/>
              <a:chExt cx="431" cy="279"/>
            </a:xfrm>
          </p:grpSpPr>
          <p:sp>
            <p:nvSpPr>
              <p:cNvPr id="55557" name="Freeform 2441"/>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tx1"/>
              </a:solidFill>
              <a:ln w="9525">
                <a:solidFill>
                  <a:schemeClr val="tx1"/>
                </a:solidFill>
                <a:round/>
                <a:headEnd/>
                <a:tailEnd/>
              </a:ln>
            </p:spPr>
            <p:txBody>
              <a:bodyPr/>
              <a:lstStyle/>
              <a:p>
                <a:endParaRPr lang="en-US"/>
              </a:p>
            </p:txBody>
          </p:sp>
          <p:sp>
            <p:nvSpPr>
              <p:cNvPr id="55558" name="Line 2442"/>
              <p:cNvSpPr>
                <a:spLocks noChangeShapeType="1"/>
              </p:cNvSpPr>
              <p:nvPr/>
            </p:nvSpPr>
            <p:spPr bwMode="auto">
              <a:xfrm>
                <a:off x="3780" y="2387"/>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59" name="Line 2443"/>
              <p:cNvSpPr>
                <a:spLocks noChangeShapeType="1"/>
              </p:cNvSpPr>
              <p:nvPr/>
            </p:nvSpPr>
            <p:spPr bwMode="auto">
              <a:xfrm>
                <a:off x="3877" y="2451"/>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60" name="Line 2444"/>
              <p:cNvSpPr>
                <a:spLocks noChangeShapeType="1"/>
              </p:cNvSpPr>
              <p:nvPr/>
            </p:nvSpPr>
            <p:spPr bwMode="auto">
              <a:xfrm>
                <a:off x="3965" y="2507"/>
                <a:ext cx="78"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61" name="Line 2445"/>
              <p:cNvSpPr>
                <a:spLocks noChangeShapeType="1"/>
              </p:cNvSpPr>
              <p:nvPr/>
            </p:nvSpPr>
            <p:spPr bwMode="auto">
              <a:xfrm>
                <a:off x="4060" y="2570"/>
                <a:ext cx="55"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515" name="Group 2446"/>
            <p:cNvGrpSpPr>
              <a:grpSpLocks/>
            </p:cNvGrpSpPr>
            <p:nvPr/>
          </p:nvGrpSpPr>
          <p:grpSpPr bwMode="auto">
            <a:xfrm>
              <a:off x="3780" y="1781"/>
              <a:ext cx="415" cy="263"/>
              <a:chOff x="3780" y="1781"/>
              <a:chExt cx="415" cy="263"/>
            </a:xfrm>
          </p:grpSpPr>
          <p:sp>
            <p:nvSpPr>
              <p:cNvPr id="55552" name="Freeform 2447"/>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5553" name="Line 2448"/>
              <p:cNvSpPr>
                <a:spLocks noChangeShapeType="1"/>
              </p:cNvSpPr>
              <p:nvPr/>
            </p:nvSpPr>
            <p:spPr bwMode="auto">
              <a:xfrm flipV="1">
                <a:off x="3780" y="1996"/>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54" name="Line 2449"/>
              <p:cNvSpPr>
                <a:spLocks noChangeShapeType="1"/>
              </p:cNvSpPr>
              <p:nvPr/>
            </p:nvSpPr>
            <p:spPr bwMode="auto">
              <a:xfrm flipV="1">
                <a:off x="3876" y="1940"/>
                <a:ext cx="72" cy="4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55" name="Line 2450"/>
              <p:cNvSpPr>
                <a:spLocks noChangeShapeType="1"/>
              </p:cNvSpPr>
              <p:nvPr/>
            </p:nvSpPr>
            <p:spPr bwMode="auto">
              <a:xfrm flipV="1">
                <a:off x="3973" y="1878"/>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56" name="Line 2451"/>
              <p:cNvSpPr>
                <a:spLocks noChangeShapeType="1"/>
              </p:cNvSpPr>
              <p:nvPr/>
            </p:nvSpPr>
            <p:spPr bwMode="auto">
              <a:xfrm flipV="1">
                <a:off x="4059" y="1846"/>
                <a:ext cx="40" cy="1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516" name="Group 2452"/>
            <p:cNvGrpSpPr>
              <a:grpSpLocks/>
            </p:cNvGrpSpPr>
            <p:nvPr/>
          </p:nvGrpSpPr>
          <p:grpSpPr bwMode="auto">
            <a:xfrm>
              <a:off x="3780" y="1765"/>
              <a:ext cx="447" cy="279"/>
              <a:chOff x="3780" y="1765"/>
              <a:chExt cx="447" cy="279"/>
            </a:xfrm>
          </p:grpSpPr>
          <p:sp>
            <p:nvSpPr>
              <p:cNvPr id="55547" name="Freeform 2453"/>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5548" name="Line 2454"/>
              <p:cNvSpPr>
                <a:spLocks noChangeShapeType="1"/>
              </p:cNvSpPr>
              <p:nvPr/>
            </p:nvSpPr>
            <p:spPr bwMode="auto">
              <a:xfrm>
                <a:off x="3780" y="1765"/>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49" name="Line 2455"/>
              <p:cNvSpPr>
                <a:spLocks noChangeShapeType="1"/>
              </p:cNvSpPr>
              <p:nvPr/>
            </p:nvSpPr>
            <p:spPr bwMode="auto">
              <a:xfrm>
                <a:off x="3877" y="1821"/>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50" name="Line 2456"/>
              <p:cNvSpPr>
                <a:spLocks noChangeShapeType="1"/>
              </p:cNvSpPr>
              <p:nvPr/>
            </p:nvSpPr>
            <p:spPr bwMode="auto">
              <a:xfrm>
                <a:off x="3972" y="1884"/>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51" name="Line 2457"/>
              <p:cNvSpPr>
                <a:spLocks noChangeShapeType="1"/>
              </p:cNvSpPr>
              <p:nvPr/>
            </p:nvSpPr>
            <p:spPr bwMode="auto">
              <a:xfrm>
                <a:off x="4068" y="1940"/>
                <a:ext cx="63"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517" name="Group 2458"/>
            <p:cNvGrpSpPr>
              <a:grpSpLocks/>
            </p:cNvGrpSpPr>
            <p:nvPr/>
          </p:nvGrpSpPr>
          <p:grpSpPr bwMode="auto">
            <a:xfrm>
              <a:off x="3326" y="1781"/>
              <a:ext cx="430" cy="255"/>
              <a:chOff x="3326" y="1781"/>
              <a:chExt cx="430" cy="255"/>
            </a:xfrm>
          </p:grpSpPr>
          <p:sp>
            <p:nvSpPr>
              <p:cNvPr id="55542" name="Freeform 2459"/>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tx1"/>
              </a:solidFill>
              <a:ln w="9525">
                <a:solidFill>
                  <a:schemeClr val="tx1"/>
                </a:solidFill>
                <a:round/>
                <a:headEnd/>
                <a:tailEnd/>
              </a:ln>
            </p:spPr>
            <p:txBody>
              <a:bodyPr/>
              <a:lstStyle/>
              <a:p>
                <a:endParaRPr lang="en-US"/>
              </a:p>
            </p:txBody>
          </p:sp>
          <p:sp>
            <p:nvSpPr>
              <p:cNvPr id="55543" name="Line 2460"/>
              <p:cNvSpPr>
                <a:spLocks noChangeShapeType="1"/>
              </p:cNvSpPr>
              <p:nvPr/>
            </p:nvSpPr>
            <p:spPr bwMode="auto">
              <a:xfrm>
                <a:off x="3326" y="1781"/>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44" name="Line 2461"/>
              <p:cNvSpPr>
                <a:spLocks noChangeShapeType="1"/>
              </p:cNvSpPr>
              <p:nvPr/>
            </p:nvSpPr>
            <p:spPr bwMode="auto">
              <a:xfrm>
                <a:off x="3422" y="1837"/>
                <a:ext cx="79"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45" name="Line 2462"/>
              <p:cNvSpPr>
                <a:spLocks noChangeShapeType="1"/>
              </p:cNvSpPr>
              <p:nvPr/>
            </p:nvSpPr>
            <p:spPr bwMode="auto">
              <a:xfrm>
                <a:off x="3516" y="1892"/>
                <a:ext cx="80"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46" name="Line 2463"/>
              <p:cNvSpPr>
                <a:spLocks noChangeShapeType="1"/>
              </p:cNvSpPr>
              <p:nvPr/>
            </p:nvSpPr>
            <p:spPr bwMode="auto">
              <a:xfrm>
                <a:off x="3612" y="1948"/>
                <a:ext cx="48"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518" name="Group 2464"/>
            <p:cNvGrpSpPr>
              <a:grpSpLocks/>
            </p:cNvGrpSpPr>
            <p:nvPr/>
          </p:nvGrpSpPr>
          <p:grpSpPr bwMode="auto">
            <a:xfrm>
              <a:off x="3325" y="2698"/>
              <a:ext cx="415" cy="279"/>
              <a:chOff x="3325" y="2698"/>
              <a:chExt cx="415" cy="279"/>
            </a:xfrm>
          </p:grpSpPr>
          <p:sp>
            <p:nvSpPr>
              <p:cNvPr id="55537" name="Freeform 2465"/>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tx1"/>
              </a:solidFill>
              <a:ln w="9525">
                <a:solidFill>
                  <a:schemeClr val="tx1"/>
                </a:solidFill>
                <a:round/>
                <a:headEnd/>
                <a:tailEnd/>
              </a:ln>
            </p:spPr>
            <p:txBody>
              <a:bodyPr/>
              <a:lstStyle/>
              <a:p>
                <a:endParaRPr lang="en-US"/>
              </a:p>
            </p:txBody>
          </p:sp>
          <p:sp>
            <p:nvSpPr>
              <p:cNvPr id="55538" name="Line 2466"/>
              <p:cNvSpPr>
                <a:spLocks noChangeShapeType="1"/>
              </p:cNvSpPr>
              <p:nvPr/>
            </p:nvSpPr>
            <p:spPr bwMode="auto">
              <a:xfrm>
                <a:off x="3325" y="2698"/>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39" name="Line 2467"/>
              <p:cNvSpPr>
                <a:spLocks noChangeShapeType="1"/>
              </p:cNvSpPr>
              <p:nvPr/>
            </p:nvSpPr>
            <p:spPr bwMode="auto">
              <a:xfrm>
                <a:off x="3421" y="2762"/>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40" name="Line 2468"/>
              <p:cNvSpPr>
                <a:spLocks noChangeShapeType="1"/>
              </p:cNvSpPr>
              <p:nvPr/>
            </p:nvSpPr>
            <p:spPr bwMode="auto">
              <a:xfrm>
                <a:off x="3510" y="2826"/>
                <a:ext cx="70" cy="4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41" name="Line 2469"/>
              <p:cNvSpPr>
                <a:spLocks noChangeShapeType="1"/>
              </p:cNvSpPr>
              <p:nvPr/>
            </p:nvSpPr>
            <p:spPr bwMode="auto">
              <a:xfrm>
                <a:off x="3604" y="2881"/>
                <a:ext cx="40" cy="3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519" name="Group 2470"/>
            <p:cNvGrpSpPr>
              <a:grpSpLocks/>
            </p:cNvGrpSpPr>
            <p:nvPr/>
          </p:nvGrpSpPr>
          <p:grpSpPr bwMode="auto">
            <a:xfrm>
              <a:off x="2878" y="2395"/>
              <a:ext cx="423" cy="271"/>
              <a:chOff x="2878" y="2395"/>
              <a:chExt cx="423" cy="271"/>
            </a:xfrm>
          </p:grpSpPr>
          <p:sp>
            <p:nvSpPr>
              <p:cNvPr id="55532" name="Freeform 2471"/>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tx1"/>
              </a:solidFill>
              <a:ln w="9525">
                <a:solidFill>
                  <a:schemeClr val="tx1"/>
                </a:solidFill>
                <a:round/>
                <a:headEnd/>
                <a:tailEnd/>
              </a:ln>
            </p:spPr>
            <p:txBody>
              <a:bodyPr/>
              <a:lstStyle/>
              <a:p>
                <a:endParaRPr lang="en-US"/>
              </a:p>
            </p:txBody>
          </p:sp>
          <p:sp>
            <p:nvSpPr>
              <p:cNvPr id="55533" name="Line 2472"/>
              <p:cNvSpPr>
                <a:spLocks noChangeShapeType="1"/>
              </p:cNvSpPr>
              <p:nvPr/>
            </p:nvSpPr>
            <p:spPr bwMode="auto">
              <a:xfrm>
                <a:off x="2878" y="2395"/>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34" name="Line 2473"/>
              <p:cNvSpPr>
                <a:spLocks noChangeShapeType="1"/>
              </p:cNvSpPr>
              <p:nvPr/>
            </p:nvSpPr>
            <p:spPr bwMode="auto">
              <a:xfrm>
                <a:off x="2975" y="2459"/>
                <a:ext cx="70" cy="3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35" name="Line 2474"/>
              <p:cNvSpPr>
                <a:spLocks noChangeShapeType="1"/>
              </p:cNvSpPr>
              <p:nvPr/>
            </p:nvSpPr>
            <p:spPr bwMode="auto">
              <a:xfrm>
                <a:off x="3070" y="2515"/>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36" name="Line 2475"/>
              <p:cNvSpPr>
                <a:spLocks noChangeShapeType="1"/>
              </p:cNvSpPr>
              <p:nvPr/>
            </p:nvSpPr>
            <p:spPr bwMode="auto">
              <a:xfrm>
                <a:off x="3157" y="2578"/>
                <a:ext cx="48" cy="2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520" name="Group 2476"/>
            <p:cNvGrpSpPr>
              <a:grpSpLocks/>
            </p:cNvGrpSpPr>
            <p:nvPr/>
          </p:nvGrpSpPr>
          <p:grpSpPr bwMode="auto">
            <a:xfrm>
              <a:off x="2862" y="3001"/>
              <a:ext cx="423" cy="263"/>
              <a:chOff x="2862" y="3001"/>
              <a:chExt cx="423" cy="263"/>
            </a:xfrm>
          </p:grpSpPr>
          <p:sp>
            <p:nvSpPr>
              <p:cNvPr id="55527" name="Freeform 2477"/>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3"/>
                    </a:lnTo>
                    <a:lnTo>
                      <a:pt x="32" y="0"/>
                    </a:lnTo>
                    <a:lnTo>
                      <a:pt x="112" y="79"/>
                    </a:lnTo>
                    <a:close/>
                  </a:path>
                </a:pathLst>
              </a:custGeom>
              <a:solidFill>
                <a:schemeClr val="tx1"/>
              </a:solidFill>
              <a:ln w="9525">
                <a:solidFill>
                  <a:schemeClr val="tx1"/>
                </a:solidFill>
                <a:round/>
                <a:headEnd/>
                <a:tailEnd/>
              </a:ln>
            </p:spPr>
            <p:txBody>
              <a:bodyPr/>
              <a:lstStyle/>
              <a:p>
                <a:endParaRPr lang="en-US"/>
              </a:p>
            </p:txBody>
          </p:sp>
          <p:sp>
            <p:nvSpPr>
              <p:cNvPr id="55528" name="Line 2478"/>
              <p:cNvSpPr>
                <a:spLocks noChangeShapeType="1"/>
              </p:cNvSpPr>
              <p:nvPr/>
            </p:nvSpPr>
            <p:spPr bwMode="auto">
              <a:xfrm>
                <a:off x="2862" y="3001"/>
                <a:ext cx="72"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29" name="Line 2479"/>
              <p:cNvSpPr>
                <a:spLocks noChangeShapeType="1"/>
              </p:cNvSpPr>
              <p:nvPr/>
            </p:nvSpPr>
            <p:spPr bwMode="auto">
              <a:xfrm>
                <a:off x="2958" y="305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30" name="Line 2480"/>
              <p:cNvSpPr>
                <a:spLocks noChangeShapeType="1"/>
              </p:cNvSpPr>
              <p:nvPr/>
            </p:nvSpPr>
            <p:spPr bwMode="auto">
              <a:xfrm>
                <a:off x="3054" y="3121"/>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31" name="Line 2481"/>
              <p:cNvSpPr>
                <a:spLocks noChangeShapeType="1"/>
              </p:cNvSpPr>
              <p:nvPr/>
            </p:nvSpPr>
            <p:spPr bwMode="auto">
              <a:xfrm>
                <a:off x="3150" y="3177"/>
                <a:ext cx="39" cy="3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5521" name="Group 2482"/>
            <p:cNvGrpSpPr>
              <a:grpSpLocks/>
            </p:cNvGrpSpPr>
            <p:nvPr/>
          </p:nvGrpSpPr>
          <p:grpSpPr bwMode="auto">
            <a:xfrm>
              <a:off x="3318" y="3304"/>
              <a:ext cx="422" cy="287"/>
              <a:chOff x="3318" y="3304"/>
              <a:chExt cx="422" cy="287"/>
            </a:xfrm>
          </p:grpSpPr>
          <p:sp>
            <p:nvSpPr>
              <p:cNvPr id="55522" name="Freeform 2483"/>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tx1"/>
              </a:solidFill>
              <a:ln w="9525">
                <a:solidFill>
                  <a:schemeClr val="tx1"/>
                </a:solidFill>
                <a:round/>
                <a:headEnd/>
                <a:tailEnd/>
              </a:ln>
            </p:spPr>
            <p:txBody>
              <a:bodyPr/>
              <a:lstStyle/>
              <a:p>
                <a:endParaRPr lang="en-US"/>
              </a:p>
            </p:txBody>
          </p:sp>
          <p:sp>
            <p:nvSpPr>
              <p:cNvPr id="55523" name="Line 2484"/>
              <p:cNvSpPr>
                <a:spLocks noChangeShapeType="1"/>
              </p:cNvSpPr>
              <p:nvPr/>
            </p:nvSpPr>
            <p:spPr bwMode="auto">
              <a:xfrm flipV="1">
                <a:off x="3318" y="3544"/>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24" name="Line 2485"/>
              <p:cNvSpPr>
                <a:spLocks noChangeShapeType="1"/>
              </p:cNvSpPr>
              <p:nvPr/>
            </p:nvSpPr>
            <p:spPr bwMode="auto">
              <a:xfrm flipV="1">
                <a:off x="3413" y="3481"/>
                <a:ext cx="72"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25" name="Line 2486"/>
              <p:cNvSpPr>
                <a:spLocks noChangeShapeType="1"/>
              </p:cNvSpPr>
              <p:nvPr/>
            </p:nvSpPr>
            <p:spPr bwMode="auto">
              <a:xfrm flipV="1">
                <a:off x="3501" y="3417"/>
                <a:ext cx="71" cy="4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526" name="Line 2487"/>
              <p:cNvSpPr>
                <a:spLocks noChangeShapeType="1"/>
              </p:cNvSpPr>
              <p:nvPr/>
            </p:nvSpPr>
            <p:spPr bwMode="auto">
              <a:xfrm flipV="1">
                <a:off x="3596" y="3368"/>
                <a:ext cx="48" cy="3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pic>
        <p:nvPicPr>
          <p:cNvPr id="1150392" name="Picture 248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1238" y="2506663"/>
            <a:ext cx="4960937" cy="301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149139"/>
                                        </p:tgtEl>
                                        <p:attrNameLst>
                                          <p:attrName>style.visibility</p:attrName>
                                        </p:attrNameLst>
                                      </p:cBhvr>
                                      <p:to>
                                        <p:strVal val="visible"/>
                                      </p:to>
                                    </p:set>
                                    <p:animEffect transition="in" filter="wipe(left)">
                                      <p:cBhvr>
                                        <p:cTn id="7" dur="500"/>
                                        <p:tgtEl>
                                          <p:spTgt spid="1149139"/>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1150392"/>
                                        </p:tgtEl>
                                        <p:attrNameLst>
                                          <p:attrName>style.visibility</p:attrName>
                                        </p:attrNameLst>
                                      </p:cBhvr>
                                      <p:to>
                                        <p:strVal val="visible"/>
                                      </p:to>
                                    </p:set>
                                    <p:animEffect transition="in" filter="wipe(left)">
                                      <p:cBhvr>
                                        <p:cTn id="11" dur="500"/>
                                        <p:tgtEl>
                                          <p:spTgt spid="11503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p:txBody>
          <a:bodyPr/>
          <a:lstStyle/>
          <a:p>
            <a:pPr eaLnBrk="1" hangingPunct="1"/>
            <a:r>
              <a:rPr lang="en-US" smtClean="0"/>
              <a:t>Operational forecasting</a:t>
            </a:r>
          </a:p>
        </p:txBody>
      </p:sp>
      <p:sp>
        <p:nvSpPr>
          <p:cNvPr id="58371" name="Rectangle 3"/>
          <p:cNvSpPr>
            <a:spLocks noGrp="1" noChangeArrowheads="1"/>
          </p:cNvSpPr>
          <p:nvPr>
            <p:ph type="body" idx="1"/>
          </p:nvPr>
        </p:nvSpPr>
        <p:spPr>
          <a:xfrm>
            <a:off x="560388" y="1223963"/>
            <a:ext cx="8302625" cy="5634037"/>
          </a:xfrm>
        </p:spPr>
        <p:txBody>
          <a:bodyPr/>
          <a:lstStyle/>
          <a:p>
            <a:pPr eaLnBrk="1" hangingPunct="1"/>
            <a:r>
              <a:rPr lang="en-US" smtClean="0"/>
              <a:t>Operational forecasting system:</a:t>
            </a:r>
          </a:p>
          <a:p>
            <a:pPr lvl="1" eaLnBrk="1" hangingPunct="1"/>
            <a:r>
              <a:rPr lang="en-US" smtClean="0"/>
              <a:t>Status</a:t>
            </a:r>
          </a:p>
          <a:p>
            <a:pPr lvl="2" eaLnBrk="1" hangingPunct="1"/>
            <a:r>
              <a:rPr lang="en-US" smtClean="0"/>
              <a:t>Extensive calibration completed as part of the fleet sizing system.</a:t>
            </a:r>
          </a:p>
          <a:p>
            <a:pPr lvl="2" eaLnBrk="1" hangingPunct="1"/>
            <a:r>
              <a:rPr lang="en-US" smtClean="0"/>
              <a:t>Project started September, 2008.</a:t>
            </a:r>
          </a:p>
          <a:p>
            <a:pPr lvl="2" eaLnBrk="1" hangingPunct="1"/>
            <a:endParaRPr lang="en-US" smtClean="0"/>
          </a:p>
          <a:p>
            <a:pPr lvl="1" eaLnBrk="1" hangingPunct="1"/>
            <a:r>
              <a:rPr lang="en-US" smtClean="0"/>
              <a:t>Features</a:t>
            </a:r>
          </a:p>
          <a:p>
            <a:pPr lvl="2" eaLnBrk="1" hangingPunct="1"/>
            <a:r>
              <a:rPr lang="en-US" smtClean="0"/>
              <a:t>Updates every 2-4 minutes.</a:t>
            </a:r>
          </a:p>
          <a:p>
            <a:pPr lvl="2" eaLnBrk="1" hangingPunct="1"/>
            <a:r>
              <a:rPr lang="en-US" smtClean="0"/>
              <a:t>Produces forecasts of locomotive inventories and train delays over 1-5 day horizon.</a:t>
            </a:r>
          </a:p>
          <a:p>
            <a:pPr lvl="2" eaLnBrk="1" hangingPunct="1"/>
            <a:r>
              <a:rPr lang="en-US" smtClean="0"/>
              <a:t>Uses same core model as the strategic planning system</a:t>
            </a:r>
          </a:p>
        </p:txBody>
      </p:sp>
    </p:spTree>
  </p:cSld>
  <p:clrMapOvr>
    <a:masterClrMapping/>
  </p:clrMapOvr>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394" name="Group 2"/>
          <p:cNvGrpSpPr>
            <a:grpSpLocks/>
          </p:cNvGrpSpPr>
          <p:nvPr/>
        </p:nvGrpSpPr>
        <p:grpSpPr bwMode="auto">
          <a:xfrm>
            <a:off x="2262188" y="2651125"/>
            <a:ext cx="4989512" cy="2733675"/>
            <a:chOff x="1449" y="1725"/>
            <a:chExt cx="3265" cy="1898"/>
          </a:xfrm>
        </p:grpSpPr>
        <p:grpSp>
          <p:nvGrpSpPr>
            <p:cNvPr id="59496" name="Group 3"/>
            <p:cNvGrpSpPr>
              <a:grpSpLocks/>
            </p:cNvGrpSpPr>
            <p:nvPr/>
          </p:nvGrpSpPr>
          <p:grpSpPr bwMode="auto">
            <a:xfrm>
              <a:off x="3772" y="2690"/>
              <a:ext cx="894" cy="596"/>
              <a:chOff x="3772" y="2690"/>
              <a:chExt cx="894" cy="596"/>
            </a:xfrm>
          </p:grpSpPr>
          <p:sp>
            <p:nvSpPr>
              <p:cNvPr id="60716"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rgbClr val="808080"/>
              </a:solidFill>
              <a:ln w="9525">
                <a:solidFill>
                  <a:srgbClr val="808080"/>
                </a:solidFill>
                <a:round/>
                <a:headEnd/>
                <a:tailEnd/>
              </a:ln>
            </p:spPr>
            <p:txBody>
              <a:bodyPr/>
              <a:lstStyle/>
              <a:p>
                <a:endParaRPr lang="en-US"/>
              </a:p>
            </p:txBody>
          </p:sp>
          <p:sp>
            <p:nvSpPr>
              <p:cNvPr id="60717" name="Line 5"/>
              <p:cNvSpPr>
                <a:spLocks noChangeShapeType="1"/>
              </p:cNvSpPr>
              <p:nvPr/>
            </p:nvSpPr>
            <p:spPr bwMode="auto">
              <a:xfrm flipV="1">
                <a:off x="3772" y="2757"/>
                <a:ext cx="790" cy="529"/>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497" name="Group 6"/>
            <p:cNvGrpSpPr>
              <a:grpSpLocks/>
            </p:cNvGrpSpPr>
            <p:nvPr/>
          </p:nvGrpSpPr>
          <p:grpSpPr bwMode="auto">
            <a:xfrm>
              <a:off x="1944" y="2690"/>
              <a:ext cx="894" cy="596"/>
              <a:chOff x="1944" y="2690"/>
              <a:chExt cx="894" cy="596"/>
            </a:xfrm>
          </p:grpSpPr>
          <p:sp>
            <p:nvSpPr>
              <p:cNvPr id="60714"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rgbClr val="808080"/>
              </a:solidFill>
              <a:ln w="9525">
                <a:solidFill>
                  <a:srgbClr val="808080"/>
                </a:solidFill>
                <a:round/>
                <a:headEnd/>
                <a:tailEnd/>
              </a:ln>
            </p:spPr>
            <p:txBody>
              <a:bodyPr/>
              <a:lstStyle/>
              <a:p>
                <a:endParaRPr lang="en-US"/>
              </a:p>
            </p:txBody>
          </p:sp>
          <p:sp>
            <p:nvSpPr>
              <p:cNvPr id="60715" name="Line 8"/>
              <p:cNvSpPr>
                <a:spLocks noChangeShapeType="1"/>
              </p:cNvSpPr>
              <p:nvPr/>
            </p:nvSpPr>
            <p:spPr bwMode="auto">
              <a:xfrm flipV="1">
                <a:off x="1944" y="2758"/>
                <a:ext cx="790" cy="52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498" name="Group 9"/>
            <p:cNvGrpSpPr>
              <a:grpSpLocks/>
            </p:cNvGrpSpPr>
            <p:nvPr/>
          </p:nvGrpSpPr>
          <p:grpSpPr bwMode="auto">
            <a:xfrm>
              <a:off x="1483" y="2379"/>
              <a:ext cx="429" cy="598"/>
              <a:chOff x="1483" y="2379"/>
              <a:chExt cx="429" cy="598"/>
            </a:xfrm>
          </p:grpSpPr>
          <p:sp>
            <p:nvSpPr>
              <p:cNvPr id="60712"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rgbClr val="808080"/>
              </a:solidFill>
              <a:ln w="9525">
                <a:solidFill>
                  <a:srgbClr val="808080"/>
                </a:solidFill>
                <a:round/>
                <a:headEnd/>
                <a:tailEnd/>
              </a:ln>
            </p:spPr>
            <p:txBody>
              <a:bodyPr/>
              <a:lstStyle/>
              <a:p>
                <a:endParaRPr lang="en-US"/>
              </a:p>
            </p:txBody>
          </p:sp>
          <p:sp>
            <p:nvSpPr>
              <p:cNvPr id="60713" name="Line 11"/>
              <p:cNvSpPr>
                <a:spLocks noChangeShapeType="1"/>
              </p:cNvSpPr>
              <p:nvPr/>
            </p:nvSpPr>
            <p:spPr bwMode="auto">
              <a:xfrm flipV="1">
                <a:off x="1483" y="2483"/>
                <a:ext cx="362" cy="49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499" name="Group 12"/>
            <p:cNvGrpSpPr>
              <a:grpSpLocks/>
            </p:cNvGrpSpPr>
            <p:nvPr/>
          </p:nvGrpSpPr>
          <p:grpSpPr bwMode="auto">
            <a:xfrm>
              <a:off x="1936" y="2379"/>
              <a:ext cx="894" cy="604"/>
              <a:chOff x="1936" y="2379"/>
              <a:chExt cx="894" cy="604"/>
            </a:xfrm>
          </p:grpSpPr>
          <p:sp>
            <p:nvSpPr>
              <p:cNvPr id="60710"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rgbClr val="808080"/>
              </a:solidFill>
              <a:ln w="9525">
                <a:solidFill>
                  <a:srgbClr val="808080"/>
                </a:solidFill>
                <a:round/>
                <a:headEnd/>
                <a:tailEnd/>
              </a:ln>
            </p:spPr>
            <p:txBody>
              <a:bodyPr/>
              <a:lstStyle/>
              <a:p>
                <a:endParaRPr lang="en-US"/>
              </a:p>
            </p:txBody>
          </p:sp>
          <p:sp>
            <p:nvSpPr>
              <p:cNvPr id="60711" name="Line 14"/>
              <p:cNvSpPr>
                <a:spLocks noChangeShapeType="1"/>
              </p:cNvSpPr>
              <p:nvPr/>
            </p:nvSpPr>
            <p:spPr bwMode="auto">
              <a:xfrm flipV="1">
                <a:off x="1936" y="2455"/>
                <a:ext cx="790" cy="52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500" name="Group 15"/>
            <p:cNvGrpSpPr>
              <a:grpSpLocks/>
            </p:cNvGrpSpPr>
            <p:nvPr/>
          </p:nvGrpSpPr>
          <p:grpSpPr bwMode="auto">
            <a:xfrm>
              <a:off x="1952" y="2076"/>
              <a:ext cx="886" cy="290"/>
              <a:chOff x="1952" y="2076"/>
              <a:chExt cx="886" cy="290"/>
            </a:xfrm>
          </p:grpSpPr>
          <p:sp>
            <p:nvSpPr>
              <p:cNvPr id="60708"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rgbClr val="808080"/>
              </a:solidFill>
              <a:ln w="9525">
                <a:solidFill>
                  <a:srgbClr val="808080"/>
                </a:solidFill>
                <a:round/>
                <a:headEnd/>
                <a:tailEnd/>
              </a:ln>
            </p:spPr>
            <p:txBody>
              <a:bodyPr/>
              <a:lstStyle/>
              <a:p>
                <a:endParaRPr lang="en-US"/>
              </a:p>
            </p:txBody>
          </p:sp>
          <p:sp>
            <p:nvSpPr>
              <p:cNvPr id="60709" name="Line 17"/>
              <p:cNvSpPr>
                <a:spLocks noChangeShapeType="1"/>
              </p:cNvSpPr>
              <p:nvPr/>
            </p:nvSpPr>
            <p:spPr bwMode="auto">
              <a:xfrm flipV="1">
                <a:off x="1952" y="2114"/>
                <a:ext cx="766" cy="252"/>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501" name="Group 18"/>
            <p:cNvGrpSpPr>
              <a:grpSpLocks/>
            </p:cNvGrpSpPr>
            <p:nvPr/>
          </p:nvGrpSpPr>
          <p:grpSpPr bwMode="auto">
            <a:xfrm>
              <a:off x="1481" y="1769"/>
              <a:ext cx="894" cy="283"/>
              <a:chOff x="1481" y="1769"/>
              <a:chExt cx="894" cy="283"/>
            </a:xfrm>
          </p:grpSpPr>
          <p:sp>
            <p:nvSpPr>
              <p:cNvPr id="60706"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rgbClr val="808080"/>
              </a:solidFill>
              <a:ln w="9525">
                <a:solidFill>
                  <a:srgbClr val="808080"/>
                </a:solidFill>
                <a:round/>
                <a:headEnd/>
                <a:tailEnd/>
              </a:ln>
            </p:spPr>
            <p:txBody>
              <a:bodyPr/>
              <a:lstStyle/>
              <a:p>
                <a:endParaRPr lang="en-US"/>
              </a:p>
            </p:txBody>
          </p:sp>
          <p:sp>
            <p:nvSpPr>
              <p:cNvPr id="60707" name="Line 20"/>
              <p:cNvSpPr>
                <a:spLocks noChangeShapeType="1"/>
              </p:cNvSpPr>
              <p:nvPr/>
            </p:nvSpPr>
            <p:spPr bwMode="auto">
              <a:xfrm>
                <a:off x="1481" y="1769"/>
                <a:ext cx="774"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9502" name="Oval 21"/>
            <p:cNvSpPr>
              <a:spLocks noChangeArrowheads="1"/>
            </p:cNvSpPr>
            <p:nvPr/>
          </p:nvSpPr>
          <p:spPr bwMode="auto">
            <a:xfrm>
              <a:off x="1457" y="1741"/>
              <a:ext cx="32" cy="40"/>
            </a:xfrm>
            <a:prstGeom prst="ellipse">
              <a:avLst/>
            </a:prstGeom>
            <a:solidFill>
              <a:srgbClr val="808080"/>
            </a:solidFill>
            <a:ln w="9525">
              <a:solidFill>
                <a:srgbClr val="808080"/>
              </a:solidFill>
              <a:round/>
              <a:headEnd/>
              <a:tailEnd/>
            </a:ln>
          </p:spPr>
          <p:txBody>
            <a:bodyPr/>
            <a:lstStyle/>
            <a:p>
              <a:endParaRPr lang="en-US"/>
            </a:p>
          </p:txBody>
        </p:sp>
        <p:sp>
          <p:nvSpPr>
            <p:cNvPr id="59503" name="Oval 22"/>
            <p:cNvSpPr>
              <a:spLocks noChangeArrowheads="1"/>
            </p:cNvSpPr>
            <p:nvPr/>
          </p:nvSpPr>
          <p:spPr bwMode="auto">
            <a:xfrm>
              <a:off x="1457" y="1741"/>
              <a:ext cx="32" cy="40"/>
            </a:xfrm>
            <a:prstGeom prst="ellipse">
              <a:avLst/>
            </a:prstGeom>
            <a:solidFill>
              <a:srgbClr val="808080"/>
            </a:solidFill>
            <a:ln w="25400">
              <a:solidFill>
                <a:srgbClr val="808080"/>
              </a:solidFill>
              <a:round/>
              <a:headEnd/>
              <a:tailEnd/>
            </a:ln>
          </p:spPr>
          <p:txBody>
            <a:bodyPr/>
            <a:lstStyle/>
            <a:p>
              <a:endParaRPr lang="en-US"/>
            </a:p>
          </p:txBody>
        </p:sp>
        <p:sp>
          <p:nvSpPr>
            <p:cNvPr id="59504" name="Oval 23"/>
            <p:cNvSpPr>
              <a:spLocks noChangeArrowheads="1"/>
            </p:cNvSpPr>
            <p:nvPr/>
          </p:nvSpPr>
          <p:spPr bwMode="auto">
            <a:xfrm>
              <a:off x="1457" y="2044"/>
              <a:ext cx="40" cy="40"/>
            </a:xfrm>
            <a:prstGeom prst="ellipse">
              <a:avLst/>
            </a:prstGeom>
            <a:solidFill>
              <a:srgbClr val="808080"/>
            </a:solidFill>
            <a:ln w="9525">
              <a:solidFill>
                <a:srgbClr val="808080"/>
              </a:solidFill>
              <a:round/>
              <a:headEnd/>
              <a:tailEnd/>
            </a:ln>
          </p:spPr>
          <p:txBody>
            <a:bodyPr/>
            <a:lstStyle/>
            <a:p>
              <a:endParaRPr lang="en-US"/>
            </a:p>
          </p:txBody>
        </p:sp>
        <p:sp>
          <p:nvSpPr>
            <p:cNvPr id="59505" name="Oval 24"/>
            <p:cNvSpPr>
              <a:spLocks noChangeArrowheads="1"/>
            </p:cNvSpPr>
            <p:nvPr/>
          </p:nvSpPr>
          <p:spPr bwMode="auto">
            <a:xfrm>
              <a:off x="1457" y="2044"/>
              <a:ext cx="40" cy="40"/>
            </a:xfrm>
            <a:prstGeom prst="ellipse">
              <a:avLst/>
            </a:prstGeom>
            <a:solidFill>
              <a:srgbClr val="808080"/>
            </a:solidFill>
            <a:ln w="25400">
              <a:solidFill>
                <a:srgbClr val="808080"/>
              </a:solidFill>
              <a:round/>
              <a:headEnd/>
              <a:tailEnd/>
            </a:ln>
          </p:spPr>
          <p:txBody>
            <a:bodyPr/>
            <a:lstStyle/>
            <a:p>
              <a:endParaRPr lang="en-US"/>
            </a:p>
          </p:txBody>
        </p:sp>
        <p:sp>
          <p:nvSpPr>
            <p:cNvPr id="59506" name="Oval 25"/>
            <p:cNvSpPr>
              <a:spLocks noChangeArrowheads="1"/>
            </p:cNvSpPr>
            <p:nvPr/>
          </p:nvSpPr>
          <p:spPr bwMode="auto">
            <a:xfrm>
              <a:off x="1457" y="2355"/>
              <a:ext cx="40" cy="32"/>
            </a:xfrm>
            <a:prstGeom prst="ellipse">
              <a:avLst/>
            </a:prstGeom>
            <a:solidFill>
              <a:srgbClr val="808080"/>
            </a:solidFill>
            <a:ln w="9525">
              <a:solidFill>
                <a:srgbClr val="808080"/>
              </a:solidFill>
              <a:round/>
              <a:headEnd/>
              <a:tailEnd/>
            </a:ln>
          </p:spPr>
          <p:txBody>
            <a:bodyPr/>
            <a:lstStyle/>
            <a:p>
              <a:endParaRPr lang="en-US"/>
            </a:p>
          </p:txBody>
        </p:sp>
        <p:sp>
          <p:nvSpPr>
            <p:cNvPr id="59507" name="Oval 26"/>
            <p:cNvSpPr>
              <a:spLocks noChangeArrowheads="1"/>
            </p:cNvSpPr>
            <p:nvPr/>
          </p:nvSpPr>
          <p:spPr bwMode="auto">
            <a:xfrm>
              <a:off x="1457" y="2355"/>
              <a:ext cx="40" cy="32"/>
            </a:xfrm>
            <a:prstGeom prst="ellipse">
              <a:avLst/>
            </a:prstGeom>
            <a:solidFill>
              <a:srgbClr val="808080"/>
            </a:solidFill>
            <a:ln w="25400">
              <a:solidFill>
                <a:srgbClr val="808080"/>
              </a:solidFill>
              <a:round/>
              <a:headEnd/>
              <a:tailEnd/>
            </a:ln>
          </p:spPr>
          <p:txBody>
            <a:bodyPr/>
            <a:lstStyle/>
            <a:p>
              <a:endParaRPr lang="en-US"/>
            </a:p>
          </p:txBody>
        </p:sp>
        <p:sp>
          <p:nvSpPr>
            <p:cNvPr id="59508" name="Oval 27"/>
            <p:cNvSpPr>
              <a:spLocks noChangeArrowheads="1"/>
            </p:cNvSpPr>
            <p:nvPr/>
          </p:nvSpPr>
          <p:spPr bwMode="auto">
            <a:xfrm>
              <a:off x="1457" y="2658"/>
              <a:ext cx="32" cy="32"/>
            </a:xfrm>
            <a:prstGeom prst="ellipse">
              <a:avLst/>
            </a:prstGeom>
            <a:solidFill>
              <a:srgbClr val="808080"/>
            </a:solidFill>
            <a:ln w="9525">
              <a:solidFill>
                <a:srgbClr val="808080"/>
              </a:solidFill>
              <a:round/>
              <a:headEnd/>
              <a:tailEnd/>
            </a:ln>
          </p:spPr>
          <p:txBody>
            <a:bodyPr/>
            <a:lstStyle/>
            <a:p>
              <a:endParaRPr lang="en-US"/>
            </a:p>
          </p:txBody>
        </p:sp>
        <p:sp>
          <p:nvSpPr>
            <p:cNvPr id="59509" name="Oval 28"/>
            <p:cNvSpPr>
              <a:spLocks noChangeArrowheads="1"/>
            </p:cNvSpPr>
            <p:nvPr/>
          </p:nvSpPr>
          <p:spPr bwMode="auto">
            <a:xfrm>
              <a:off x="1457" y="2658"/>
              <a:ext cx="32" cy="32"/>
            </a:xfrm>
            <a:prstGeom prst="ellipse">
              <a:avLst/>
            </a:prstGeom>
            <a:solidFill>
              <a:srgbClr val="808080"/>
            </a:solidFill>
            <a:ln w="25400">
              <a:solidFill>
                <a:srgbClr val="808080"/>
              </a:solidFill>
              <a:round/>
              <a:headEnd/>
              <a:tailEnd/>
            </a:ln>
          </p:spPr>
          <p:txBody>
            <a:bodyPr/>
            <a:lstStyle/>
            <a:p>
              <a:endParaRPr lang="en-US"/>
            </a:p>
          </p:txBody>
        </p:sp>
        <p:sp>
          <p:nvSpPr>
            <p:cNvPr id="59510" name="Oval 29"/>
            <p:cNvSpPr>
              <a:spLocks noChangeArrowheads="1"/>
            </p:cNvSpPr>
            <p:nvPr/>
          </p:nvSpPr>
          <p:spPr bwMode="auto">
            <a:xfrm>
              <a:off x="1449" y="2969"/>
              <a:ext cx="40" cy="32"/>
            </a:xfrm>
            <a:prstGeom prst="ellipse">
              <a:avLst/>
            </a:prstGeom>
            <a:solidFill>
              <a:srgbClr val="808080"/>
            </a:solidFill>
            <a:ln w="9525">
              <a:solidFill>
                <a:srgbClr val="808080"/>
              </a:solidFill>
              <a:round/>
              <a:headEnd/>
              <a:tailEnd/>
            </a:ln>
          </p:spPr>
          <p:txBody>
            <a:bodyPr/>
            <a:lstStyle/>
            <a:p>
              <a:endParaRPr lang="en-US"/>
            </a:p>
          </p:txBody>
        </p:sp>
        <p:sp>
          <p:nvSpPr>
            <p:cNvPr id="59511" name="Oval 30"/>
            <p:cNvSpPr>
              <a:spLocks noChangeArrowheads="1"/>
            </p:cNvSpPr>
            <p:nvPr/>
          </p:nvSpPr>
          <p:spPr bwMode="auto">
            <a:xfrm>
              <a:off x="1449" y="2969"/>
              <a:ext cx="40" cy="32"/>
            </a:xfrm>
            <a:prstGeom prst="ellipse">
              <a:avLst/>
            </a:prstGeom>
            <a:solidFill>
              <a:srgbClr val="808080"/>
            </a:solidFill>
            <a:ln w="25400">
              <a:solidFill>
                <a:srgbClr val="808080"/>
              </a:solidFill>
              <a:round/>
              <a:headEnd/>
              <a:tailEnd/>
            </a:ln>
          </p:spPr>
          <p:txBody>
            <a:bodyPr/>
            <a:lstStyle/>
            <a:p>
              <a:endParaRPr lang="en-US"/>
            </a:p>
          </p:txBody>
        </p:sp>
        <p:grpSp>
          <p:nvGrpSpPr>
            <p:cNvPr id="59512" name="Group 31"/>
            <p:cNvGrpSpPr>
              <a:grpSpLocks/>
            </p:cNvGrpSpPr>
            <p:nvPr/>
          </p:nvGrpSpPr>
          <p:grpSpPr bwMode="auto">
            <a:xfrm>
              <a:off x="1912" y="1741"/>
              <a:ext cx="40" cy="1260"/>
              <a:chOff x="1912" y="1741"/>
              <a:chExt cx="40" cy="1260"/>
            </a:xfrm>
          </p:grpSpPr>
          <p:sp>
            <p:nvSpPr>
              <p:cNvPr id="60696" name="Oval 32"/>
              <p:cNvSpPr>
                <a:spLocks noChangeArrowheads="1"/>
              </p:cNvSpPr>
              <p:nvPr/>
            </p:nvSpPr>
            <p:spPr bwMode="auto">
              <a:xfrm>
                <a:off x="1920" y="1741"/>
                <a:ext cx="32" cy="32"/>
              </a:xfrm>
              <a:prstGeom prst="ellipse">
                <a:avLst/>
              </a:prstGeom>
              <a:solidFill>
                <a:srgbClr val="808080"/>
              </a:solidFill>
              <a:ln w="9525">
                <a:solidFill>
                  <a:srgbClr val="808080"/>
                </a:solidFill>
                <a:round/>
                <a:headEnd/>
                <a:tailEnd/>
              </a:ln>
            </p:spPr>
            <p:txBody>
              <a:bodyPr/>
              <a:lstStyle/>
              <a:p>
                <a:endParaRPr lang="en-US"/>
              </a:p>
            </p:txBody>
          </p:sp>
          <p:sp>
            <p:nvSpPr>
              <p:cNvPr id="60697" name="Oval 33"/>
              <p:cNvSpPr>
                <a:spLocks noChangeArrowheads="1"/>
              </p:cNvSpPr>
              <p:nvPr/>
            </p:nvSpPr>
            <p:spPr bwMode="auto">
              <a:xfrm>
                <a:off x="1920" y="1741"/>
                <a:ext cx="32" cy="32"/>
              </a:xfrm>
              <a:prstGeom prst="ellipse">
                <a:avLst/>
              </a:prstGeom>
              <a:solidFill>
                <a:srgbClr val="808080"/>
              </a:solidFill>
              <a:ln w="25400">
                <a:solidFill>
                  <a:srgbClr val="808080"/>
                </a:solidFill>
                <a:round/>
                <a:headEnd/>
                <a:tailEnd/>
              </a:ln>
            </p:spPr>
            <p:txBody>
              <a:bodyPr/>
              <a:lstStyle/>
              <a:p>
                <a:endParaRPr lang="en-US"/>
              </a:p>
            </p:txBody>
          </p:sp>
          <p:sp>
            <p:nvSpPr>
              <p:cNvPr id="60698" name="Oval 34"/>
              <p:cNvSpPr>
                <a:spLocks noChangeArrowheads="1"/>
              </p:cNvSpPr>
              <p:nvPr/>
            </p:nvSpPr>
            <p:spPr bwMode="auto">
              <a:xfrm>
                <a:off x="1920" y="2044"/>
                <a:ext cx="32" cy="32"/>
              </a:xfrm>
              <a:prstGeom prst="ellipse">
                <a:avLst/>
              </a:prstGeom>
              <a:solidFill>
                <a:srgbClr val="808080"/>
              </a:solidFill>
              <a:ln w="9525">
                <a:solidFill>
                  <a:srgbClr val="808080"/>
                </a:solidFill>
                <a:round/>
                <a:headEnd/>
                <a:tailEnd/>
              </a:ln>
            </p:spPr>
            <p:txBody>
              <a:bodyPr/>
              <a:lstStyle/>
              <a:p>
                <a:endParaRPr lang="en-US"/>
              </a:p>
            </p:txBody>
          </p:sp>
          <p:sp>
            <p:nvSpPr>
              <p:cNvPr id="60699" name="Oval 35"/>
              <p:cNvSpPr>
                <a:spLocks noChangeArrowheads="1"/>
              </p:cNvSpPr>
              <p:nvPr/>
            </p:nvSpPr>
            <p:spPr bwMode="auto">
              <a:xfrm>
                <a:off x="1920" y="2044"/>
                <a:ext cx="32" cy="32"/>
              </a:xfrm>
              <a:prstGeom prst="ellipse">
                <a:avLst/>
              </a:prstGeom>
              <a:solidFill>
                <a:srgbClr val="808080"/>
              </a:solidFill>
              <a:ln w="25400">
                <a:solidFill>
                  <a:srgbClr val="808080"/>
                </a:solidFill>
                <a:round/>
                <a:headEnd/>
                <a:tailEnd/>
              </a:ln>
            </p:spPr>
            <p:txBody>
              <a:bodyPr/>
              <a:lstStyle/>
              <a:p>
                <a:endParaRPr lang="en-US"/>
              </a:p>
            </p:txBody>
          </p:sp>
          <p:sp>
            <p:nvSpPr>
              <p:cNvPr id="60700" name="Oval 36"/>
              <p:cNvSpPr>
                <a:spLocks noChangeArrowheads="1"/>
              </p:cNvSpPr>
              <p:nvPr/>
            </p:nvSpPr>
            <p:spPr bwMode="auto">
              <a:xfrm>
                <a:off x="1920" y="2347"/>
                <a:ext cx="32" cy="40"/>
              </a:xfrm>
              <a:prstGeom prst="ellipse">
                <a:avLst/>
              </a:prstGeom>
              <a:solidFill>
                <a:srgbClr val="808080"/>
              </a:solidFill>
              <a:ln w="9525">
                <a:solidFill>
                  <a:srgbClr val="808080"/>
                </a:solidFill>
                <a:round/>
                <a:headEnd/>
                <a:tailEnd/>
              </a:ln>
            </p:spPr>
            <p:txBody>
              <a:bodyPr/>
              <a:lstStyle/>
              <a:p>
                <a:endParaRPr lang="en-US"/>
              </a:p>
            </p:txBody>
          </p:sp>
          <p:sp>
            <p:nvSpPr>
              <p:cNvPr id="60701" name="Oval 37"/>
              <p:cNvSpPr>
                <a:spLocks noChangeArrowheads="1"/>
              </p:cNvSpPr>
              <p:nvPr/>
            </p:nvSpPr>
            <p:spPr bwMode="auto">
              <a:xfrm>
                <a:off x="1920" y="2347"/>
                <a:ext cx="32" cy="40"/>
              </a:xfrm>
              <a:prstGeom prst="ellipse">
                <a:avLst/>
              </a:prstGeom>
              <a:solidFill>
                <a:srgbClr val="808080"/>
              </a:solidFill>
              <a:ln w="25400">
                <a:solidFill>
                  <a:srgbClr val="808080"/>
                </a:solidFill>
                <a:round/>
                <a:headEnd/>
                <a:tailEnd/>
              </a:ln>
            </p:spPr>
            <p:txBody>
              <a:bodyPr/>
              <a:lstStyle/>
              <a:p>
                <a:endParaRPr lang="en-US"/>
              </a:p>
            </p:txBody>
          </p:sp>
          <p:sp>
            <p:nvSpPr>
              <p:cNvPr id="60702" name="Oval 38"/>
              <p:cNvSpPr>
                <a:spLocks noChangeArrowheads="1"/>
              </p:cNvSpPr>
              <p:nvPr/>
            </p:nvSpPr>
            <p:spPr bwMode="auto">
              <a:xfrm>
                <a:off x="1920" y="2658"/>
                <a:ext cx="32" cy="32"/>
              </a:xfrm>
              <a:prstGeom prst="ellipse">
                <a:avLst/>
              </a:prstGeom>
              <a:solidFill>
                <a:srgbClr val="808080"/>
              </a:solidFill>
              <a:ln w="9525">
                <a:solidFill>
                  <a:srgbClr val="808080"/>
                </a:solidFill>
                <a:round/>
                <a:headEnd/>
                <a:tailEnd/>
              </a:ln>
            </p:spPr>
            <p:txBody>
              <a:bodyPr/>
              <a:lstStyle/>
              <a:p>
                <a:endParaRPr lang="en-US"/>
              </a:p>
            </p:txBody>
          </p:sp>
          <p:sp>
            <p:nvSpPr>
              <p:cNvPr id="60703" name="Oval 39"/>
              <p:cNvSpPr>
                <a:spLocks noChangeArrowheads="1"/>
              </p:cNvSpPr>
              <p:nvPr/>
            </p:nvSpPr>
            <p:spPr bwMode="auto">
              <a:xfrm>
                <a:off x="1920" y="2658"/>
                <a:ext cx="32" cy="32"/>
              </a:xfrm>
              <a:prstGeom prst="ellipse">
                <a:avLst/>
              </a:prstGeom>
              <a:solidFill>
                <a:srgbClr val="808080"/>
              </a:solidFill>
              <a:ln w="25400">
                <a:solidFill>
                  <a:srgbClr val="808080"/>
                </a:solidFill>
                <a:round/>
                <a:headEnd/>
                <a:tailEnd/>
              </a:ln>
            </p:spPr>
            <p:txBody>
              <a:bodyPr/>
              <a:lstStyle/>
              <a:p>
                <a:endParaRPr lang="en-US"/>
              </a:p>
            </p:txBody>
          </p:sp>
          <p:sp>
            <p:nvSpPr>
              <p:cNvPr id="60704" name="Oval 40"/>
              <p:cNvSpPr>
                <a:spLocks noChangeArrowheads="1"/>
              </p:cNvSpPr>
              <p:nvPr/>
            </p:nvSpPr>
            <p:spPr bwMode="auto">
              <a:xfrm>
                <a:off x="1912" y="2961"/>
                <a:ext cx="32" cy="40"/>
              </a:xfrm>
              <a:prstGeom prst="ellipse">
                <a:avLst/>
              </a:prstGeom>
              <a:solidFill>
                <a:srgbClr val="808080"/>
              </a:solidFill>
              <a:ln w="9525">
                <a:solidFill>
                  <a:srgbClr val="808080"/>
                </a:solidFill>
                <a:round/>
                <a:headEnd/>
                <a:tailEnd/>
              </a:ln>
            </p:spPr>
            <p:txBody>
              <a:bodyPr/>
              <a:lstStyle/>
              <a:p>
                <a:endParaRPr lang="en-US"/>
              </a:p>
            </p:txBody>
          </p:sp>
          <p:sp>
            <p:nvSpPr>
              <p:cNvPr id="60705" name="Oval 41"/>
              <p:cNvSpPr>
                <a:spLocks noChangeArrowheads="1"/>
              </p:cNvSpPr>
              <p:nvPr/>
            </p:nvSpPr>
            <p:spPr bwMode="auto">
              <a:xfrm>
                <a:off x="1912" y="2961"/>
                <a:ext cx="32" cy="40"/>
              </a:xfrm>
              <a:prstGeom prst="ellipse">
                <a:avLst/>
              </a:prstGeom>
              <a:solidFill>
                <a:srgbClr val="808080"/>
              </a:solidFill>
              <a:ln w="25400">
                <a:solidFill>
                  <a:srgbClr val="808080"/>
                </a:solidFill>
                <a:round/>
                <a:headEnd/>
                <a:tailEnd/>
              </a:ln>
            </p:spPr>
            <p:txBody>
              <a:bodyPr/>
              <a:lstStyle/>
              <a:p>
                <a:endParaRPr lang="en-US"/>
              </a:p>
            </p:txBody>
          </p:sp>
        </p:grpSp>
        <p:grpSp>
          <p:nvGrpSpPr>
            <p:cNvPr id="59513" name="Group 42"/>
            <p:cNvGrpSpPr>
              <a:grpSpLocks/>
            </p:cNvGrpSpPr>
            <p:nvPr/>
          </p:nvGrpSpPr>
          <p:grpSpPr bwMode="auto">
            <a:xfrm>
              <a:off x="2375" y="1749"/>
              <a:ext cx="40" cy="1252"/>
              <a:chOff x="2375" y="1749"/>
              <a:chExt cx="40" cy="1252"/>
            </a:xfrm>
          </p:grpSpPr>
          <p:sp>
            <p:nvSpPr>
              <p:cNvPr id="60686" name="Oval 43"/>
              <p:cNvSpPr>
                <a:spLocks noChangeArrowheads="1"/>
              </p:cNvSpPr>
              <p:nvPr/>
            </p:nvSpPr>
            <p:spPr bwMode="auto">
              <a:xfrm>
                <a:off x="2375" y="1749"/>
                <a:ext cx="32" cy="32"/>
              </a:xfrm>
              <a:prstGeom prst="ellipse">
                <a:avLst/>
              </a:prstGeom>
              <a:solidFill>
                <a:srgbClr val="808080"/>
              </a:solidFill>
              <a:ln w="9525">
                <a:solidFill>
                  <a:srgbClr val="808080"/>
                </a:solidFill>
                <a:round/>
                <a:headEnd/>
                <a:tailEnd/>
              </a:ln>
            </p:spPr>
            <p:txBody>
              <a:bodyPr/>
              <a:lstStyle/>
              <a:p>
                <a:endParaRPr lang="en-US"/>
              </a:p>
            </p:txBody>
          </p:sp>
          <p:sp>
            <p:nvSpPr>
              <p:cNvPr id="60687" name="Oval 44"/>
              <p:cNvSpPr>
                <a:spLocks noChangeArrowheads="1"/>
              </p:cNvSpPr>
              <p:nvPr/>
            </p:nvSpPr>
            <p:spPr bwMode="auto">
              <a:xfrm>
                <a:off x="2375" y="1749"/>
                <a:ext cx="32" cy="32"/>
              </a:xfrm>
              <a:prstGeom prst="ellipse">
                <a:avLst/>
              </a:prstGeom>
              <a:solidFill>
                <a:srgbClr val="808080"/>
              </a:solidFill>
              <a:ln w="25400">
                <a:solidFill>
                  <a:srgbClr val="808080"/>
                </a:solidFill>
                <a:round/>
                <a:headEnd/>
                <a:tailEnd/>
              </a:ln>
            </p:spPr>
            <p:txBody>
              <a:bodyPr/>
              <a:lstStyle/>
              <a:p>
                <a:endParaRPr lang="en-US"/>
              </a:p>
            </p:txBody>
          </p:sp>
          <p:sp>
            <p:nvSpPr>
              <p:cNvPr id="60688" name="Oval 45"/>
              <p:cNvSpPr>
                <a:spLocks noChangeArrowheads="1"/>
              </p:cNvSpPr>
              <p:nvPr/>
            </p:nvSpPr>
            <p:spPr bwMode="auto">
              <a:xfrm>
                <a:off x="2383" y="2052"/>
                <a:ext cx="32" cy="32"/>
              </a:xfrm>
              <a:prstGeom prst="ellipse">
                <a:avLst/>
              </a:prstGeom>
              <a:solidFill>
                <a:srgbClr val="808080"/>
              </a:solidFill>
              <a:ln w="9525">
                <a:solidFill>
                  <a:srgbClr val="808080"/>
                </a:solidFill>
                <a:round/>
                <a:headEnd/>
                <a:tailEnd/>
              </a:ln>
            </p:spPr>
            <p:txBody>
              <a:bodyPr/>
              <a:lstStyle/>
              <a:p>
                <a:endParaRPr lang="en-US"/>
              </a:p>
            </p:txBody>
          </p:sp>
          <p:sp>
            <p:nvSpPr>
              <p:cNvPr id="60689" name="Oval 46"/>
              <p:cNvSpPr>
                <a:spLocks noChangeArrowheads="1"/>
              </p:cNvSpPr>
              <p:nvPr/>
            </p:nvSpPr>
            <p:spPr bwMode="auto">
              <a:xfrm>
                <a:off x="2383" y="2052"/>
                <a:ext cx="32" cy="32"/>
              </a:xfrm>
              <a:prstGeom prst="ellipse">
                <a:avLst/>
              </a:prstGeom>
              <a:solidFill>
                <a:srgbClr val="808080"/>
              </a:solidFill>
              <a:ln w="25400">
                <a:solidFill>
                  <a:srgbClr val="808080"/>
                </a:solidFill>
                <a:round/>
                <a:headEnd/>
                <a:tailEnd/>
              </a:ln>
            </p:spPr>
            <p:txBody>
              <a:bodyPr/>
              <a:lstStyle/>
              <a:p>
                <a:endParaRPr lang="en-US"/>
              </a:p>
            </p:txBody>
          </p:sp>
          <p:sp>
            <p:nvSpPr>
              <p:cNvPr id="60690" name="Oval 47"/>
              <p:cNvSpPr>
                <a:spLocks noChangeArrowheads="1"/>
              </p:cNvSpPr>
              <p:nvPr/>
            </p:nvSpPr>
            <p:spPr bwMode="auto">
              <a:xfrm>
                <a:off x="2383"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60691" name="Oval 48"/>
              <p:cNvSpPr>
                <a:spLocks noChangeArrowheads="1"/>
              </p:cNvSpPr>
              <p:nvPr/>
            </p:nvSpPr>
            <p:spPr bwMode="auto">
              <a:xfrm>
                <a:off x="2383"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60692" name="Oval 49"/>
              <p:cNvSpPr>
                <a:spLocks noChangeArrowheads="1"/>
              </p:cNvSpPr>
              <p:nvPr/>
            </p:nvSpPr>
            <p:spPr bwMode="auto">
              <a:xfrm>
                <a:off x="2375" y="2658"/>
                <a:ext cx="32" cy="40"/>
              </a:xfrm>
              <a:prstGeom prst="ellipse">
                <a:avLst/>
              </a:prstGeom>
              <a:solidFill>
                <a:srgbClr val="808080"/>
              </a:solidFill>
              <a:ln w="9525">
                <a:solidFill>
                  <a:srgbClr val="808080"/>
                </a:solidFill>
                <a:round/>
                <a:headEnd/>
                <a:tailEnd/>
              </a:ln>
            </p:spPr>
            <p:txBody>
              <a:bodyPr/>
              <a:lstStyle/>
              <a:p>
                <a:endParaRPr lang="en-US"/>
              </a:p>
            </p:txBody>
          </p:sp>
          <p:sp>
            <p:nvSpPr>
              <p:cNvPr id="60693" name="Oval 50"/>
              <p:cNvSpPr>
                <a:spLocks noChangeArrowheads="1"/>
              </p:cNvSpPr>
              <p:nvPr/>
            </p:nvSpPr>
            <p:spPr bwMode="auto">
              <a:xfrm>
                <a:off x="2375" y="2658"/>
                <a:ext cx="32" cy="40"/>
              </a:xfrm>
              <a:prstGeom prst="ellipse">
                <a:avLst/>
              </a:prstGeom>
              <a:solidFill>
                <a:srgbClr val="808080"/>
              </a:solidFill>
              <a:ln w="25400">
                <a:solidFill>
                  <a:srgbClr val="808080"/>
                </a:solidFill>
                <a:round/>
                <a:headEnd/>
                <a:tailEnd/>
              </a:ln>
            </p:spPr>
            <p:txBody>
              <a:bodyPr/>
              <a:lstStyle/>
              <a:p>
                <a:endParaRPr lang="en-US"/>
              </a:p>
            </p:txBody>
          </p:sp>
          <p:sp>
            <p:nvSpPr>
              <p:cNvPr id="60694" name="Oval 51"/>
              <p:cNvSpPr>
                <a:spLocks noChangeArrowheads="1"/>
              </p:cNvSpPr>
              <p:nvPr/>
            </p:nvSpPr>
            <p:spPr bwMode="auto">
              <a:xfrm>
                <a:off x="2375" y="2969"/>
                <a:ext cx="32" cy="32"/>
              </a:xfrm>
              <a:prstGeom prst="ellipse">
                <a:avLst/>
              </a:prstGeom>
              <a:solidFill>
                <a:srgbClr val="808080"/>
              </a:solidFill>
              <a:ln w="9525">
                <a:solidFill>
                  <a:srgbClr val="808080"/>
                </a:solidFill>
                <a:round/>
                <a:headEnd/>
                <a:tailEnd/>
              </a:ln>
            </p:spPr>
            <p:txBody>
              <a:bodyPr/>
              <a:lstStyle/>
              <a:p>
                <a:endParaRPr lang="en-US"/>
              </a:p>
            </p:txBody>
          </p:sp>
          <p:sp>
            <p:nvSpPr>
              <p:cNvPr id="60695" name="Oval 52"/>
              <p:cNvSpPr>
                <a:spLocks noChangeArrowheads="1"/>
              </p:cNvSpPr>
              <p:nvPr/>
            </p:nvSpPr>
            <p:spPr bwMode="auto">
              <a:xfrm>
                <a:off x="2375" y="2969"/>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9514" name="Group 53"/>
            <p:cNvGrpSpPr>
              <a:grpSpLocks/>
            </p:cNvGrpSpPr>
            <p:nvPr/>
          </p:nvGrpSpPr>
          <p:grpSpPr bwMode="auto">
            <a:xfrm>
              <a:off x="1489" y="2076"/>
              <a:ext cx="431" cy="284"/>
              <a:chOff x="1489" y="2076"/>
              <a:chExt cx="431" cy="284"/>
            </a:xfrm>
          </p:grpSpPr>
          <p:sp>
            <p:nvSpPr>
              <p:cNvPr id="60684"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rgbClr val="808080"/>
              </a:solidFill>
              <a:ln w="9525">
                <a:solidFill>
                  <a:srgbClr val="808080"/>
                </a:solidFill>
                <a:round/>
                <a:headEnd/>
                <a:tailEnd/>
              </a:ln>
            </p:spPr>
            <p:txBody>
              <a:bodyPr/>
              <a:lstStyle/>
              <a:p>
                <a:endParaRPr lang="en-US"/>
              </a:p>
            </p:txBody>
          </p:sp>
          <p:sp>
            <p:nvSpPr>
              <p:cNvPr id="60685" name="Line 55"/>
              <p:cNvSpPr>
                <a:spLocks noChangeShapeType="1"/>
              </p:cNvSpPr>
              <p:nvPr/>
            </p:nvSpPr>
            <p:spPr bwMode="auto">
              <a:xfrm flipV="1">
                <a:off x="1489" y="2143"/>
                <a:ext cx="327" cy="217"/>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515" name="Group 56"/>
            <p:cNvGrpSpPr>
              <a:grpSpLocks/>
            </p:cNvGrpSpPr>
            <p:nvPr/>
          </p:nvGrpSpPr>
          <p:grpSpPr bwMode="auto">
            <a:xfrm>
              <a:off x="1489" y="1733"/>
              <a:ext cx="423" cy="56"/>
              <a:chOff x="1489" y="1733"/>
              <a:chExt cx="423" cy="56"/>
            </a:xfrm>
          </p:grpSpPr>
          <p:sp>
            <p:nvSpPr>
              <p:cNvPr id="60676"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808080"/>
              </a:solidFill>
              <a:ln w="9525">
                <a:solidFill>
                  <a:srgbClr val="808080"/>
                </a:solidFill>
                <a:round/>
                <a:headEnd/>
                <a:tailEnd/>
              </a:ln>
            </p:spPr>
            <p:txBody>
              <a:bodyPr/>
              <a:lstStyle/>
              <a:p>
                <a:endParaRPr lang="en-US"/>
              </a:p>
            </p:txBody>
          </p:sp>
          <p:grpSp>
            <p:nvGrpSpPr>
              <p:cNvPr id="60677" name="Group 58"/>
              <p:cNvGrpSpPr>
                <a:grpSpLocks/>
              </p:cNvGrpSpPr>
              <p:nvPr/>
            </p:nvGrpSpPr>
            <p:grpSpPr bwMode="auto">
              <a:xfrm>
                <a:off x="1489" y="1757"/>
                <a:ext cx="295" cy="1"/>
                <a:chOff x="1489" y="1757"/>
                <a:chExt cx="295" cy="1"/>
              </a:xfrm>
            </p:grpSpPr>
            <p:sp>
              <p:nvSpPr>
                <p:cNvPr id="60678" name="Line 59"/>
                <p:cNvSpPr>
                  <a:spLocks noChangeShapeType="1"/>
                </p:cNvSpPr>
                <p:nvPr/>
              </p:nvSpPr>
              <p:spPr bwMode="auto">
                <a:xfrm>
                  <a:off x="1489"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79" name="Line 60"/>
                <p:cNvSpPr>
                  <a:spLocks noChangeShapeType="1"/>
                </p:cNvSpPr>
                <p:nvPr/>
              </p:nvSpPr>
              <p:spPr bwMode="auto">
                <a:xfrm>
                  <a:off x="1544"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80" name="Line 61"/>
                <p:cNvSpPr>
                  <a:spLocks noChangeShapeType="1"/>
                </p:cNvSpPr>
                <p:nvPr/>
              </p:nvSpPr>
              <p:spPr bwMode="auto">
                <a:xfrm>
                  <a:off x="1600"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81" name="Line 62"/>
                <p:cNvSpPr>
                  <a:spLocks noChangeShapeType="1"/>
                </p:cNvSpPr>
                <p:nvPr/>
              </p:nvSpPr>
              <p:spPr bwMode="auto">
                <a:xfrm>
                  <a:off x="1656"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82" name="Line 63"/>
                <p:cNvSpPr>
                  <a:spLocks noChangeShapeType="1"/>
                </p:cNvSpPr>
                <p:nvPr/>
              </p:nvSpPr>
              <p:spPr bwMode="auto">
                <a:xfrm>
                  <a:off x="1712"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83" name="Line 64"/>
                <p:cNvSpPr>
                  <a:spLocks noChangeShapeType="1"/>
                </p:cNvSpPr>
                <p:nvPr/>
              </p:nvSpPr>
              <p:spPr bwMode="auto">
                <a:xfrm>
                  <a:off x="1768"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16" name="Group 65"/>
            <p:cNvGrpSpPr>
              <a:grpSpLocks/>
            </p:cNvGrpSpPr>
            <p:nvPr/>
          </p:nvGrpSpPr>
          <p:grpSpPr bwMode="auto">
            <a:xfrm>
              <a:off x="1952" y="1725"/>
              <a:ext cx="415" cy="56"/>
              <a:chOff x="1952" y="1725"/>
              <a:chExt cx="415" cy="56"/>
            </a:xfrm>
          </p:grpSpPr>
          <p:sp>
            <p:nvSpPr>
              <p:cNvPr id="60668"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669" name="Group 67"/>
              <p:cNvGrpSpPr>
                <a:grpSpLocks/>
              </p:cNvGrpSpPr>
              <p:nvPr/>
            </p:nvGrpSpPr>
            <p:grpSpPr bwMode="auto">
              <a:xfrm>
                <a:off x="1952" y="1757"/>
                <a:ext cx="295" cy="1"/>
                <a:chOff x="1952" y="1757"/>
                <a:chExt cx="295" cy="1"/>
              </a:xfrm>
            </p:grpSpPr>
            <p:sp>
              <p:nvSpPr>
                <p:cNvPr id="60670" name="Line 68"/>
                <p:cNvSpPr>
                  <a:spLocks noChangeShapeType="1"/>
                </p:cNvSpPr>
                <p:nvPr/>
              </p:nvSpPr>
              <p:spPr bwMode="auto">
                <a:xfrm>
                  <a:off x="1952"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71" name="Line 69"/>
                <p:cNvSpPr>
                  <a:spLocks noChangeShapeType="1"/>
                </p:cNvSpPr>
                <p:nvPr/>
              </p:nvSpPr>
              <p:spPr bwMode="auto">
                <a:xfrm>
                  <a:off x="2008" y="1757"/>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72" name="Line 70"/>
                <p:cNvSpPr>
                  <a:spLocks noChangeShapeType="1"/>
                </p:cNvSpPr>
                <p:nvPr/>
              </p:nvSpPr>
              <p:spPr bwMode="auto">
                <a:xfrm>
                  <a:off x="2063"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73" name="Line 71"/>
                <p:cNvSpPr>
                  <a:spLocks noChangeShapeType="1"/>
                </p:cNvSpPr>
                <p:nvPr/>
              </p:nvSpPr>
              <p:spPr bwMode="auto">
                <a:xfrm>
                  <a:off x="2119"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74" name="Line 72"/>
                <p:cNvSpPr>
                  <a:spLocks noChangeShapeType="1"/>
                </p:cNvSpPr>
                <p:nvPr/>
              </p:nvSpPr>
              <p:spPr bwMode="auto">
                <a:xfrm>
                  <a:off x="2175"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75" name="Line 73"/>
                <p:cNvSpPr>
                  <a:spLocks noChangeShapeType="1"/>
                </p:cNvSpPr>
                <p:nvPr/>
              </p:nvSpPr>
              <p:spPr bwMode="auto">
                <a:xfrm>
                  <a:off x="2231"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17" name="Group 74"/>
            <p:cNvGrpSpPr>
              <a:grpSpLocks/>
            </p:cNvGrpSpPr>
            <p:nvPr/>
          </p:nvGrpSpPr>
          <p:grpSpPr bwMode="auto">
            <a:xfrm>
              <a:off x="1497" y="2036"/>
              <a:ext cx="415" cy="56"/>
              <a:chOff x="1497" y="2036"/>
              <a:chExt cx="415" cy="56"/>
            </a:xfrm>
          </p:grpSpPr>
          <p:sp>
            <p:nvSpPr>
              <p:cNvPr id="60660"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661" name="Group 76"/>
              <p:cNvGrpSpPr>
                <a:grpSpLocks/>
              </p:cNvGrpSpPr>
              <p:nvPr/>
            </p:nvGrpSpPr>
            <p:grpSpPr bwMode="auto">
              <a:xfrm>
                <a:off x="1497" y="2068"/>
                <a:ext cx="295" cy="1"/>
                <a:chOff x="1497" y="2068"/>
                <a:chExt cx="295" cy="1"/>
              </a:xfrm>
            </p:grpSpPr>
            <p:sp>
              <p:nvSpPr>
                <p:cNvPr id="60662" name="Line 77"/>
                <p:cNvSpPr>
                  <a:spLocks noChangeShapeType="1"/>
                </p:cNvSpPr>
                <p:nvPr/>
              </p:nvSpPr>
              <p:spPr bwMode="auto">
                <a:xfrm>
                  <a:off x="1497" y="206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63" name="Line 78"/>
                <p:cNvSpPr>
                  <a:spLocks noChangeShapeType="1"/>
                </p:cNvSpPr>
                <p:nvPr/>
              </p:nvSpPr>
              <p:spPr bwMode="auto">
                <a:xfrm>
                  <a:off x="1552"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64" name="Line 79"/>
                <p:cNvSpPr>
                  <a:spLocks noChangeShapeType="1"/>
                </p:cNvSpPr>
                <p:nvPr/>
              </p:nvSpPr>
              <p:spPr bwMode="auto">
                <a:xfrm>
                  <a:off x="1608"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65" name="Line 80"/>
                <p:cNvSpPr>
                  <a:spLocks noChangeShapeType="1"/>
                </p:cNvSpPr>
                <p:nvPr/>
              </p:nvSpPr>
              <p:spPr bwMode="auto">
                <a:xfrm>
                  <a:off x="1664"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66" name="Line 81"/>
                <p:cNvSpPr>
                  <a:spLocks noChangeShapeType="1"/>
                </p:cNvSpPr>
                <p:nvPr/>
              </p:nvSpPr>
              <p:spPr bwMode="auto">
                <a:xfrm>
                  <a:off x="1720"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67" name="Line 82"/>
                <p:cNvSpPr>
                  <a:spLocks noChangeShapeType="1"/>
                </p:cNvSpPr>
                <p:nvPr/>
              </p:nvSpPr>
              <p:spPr bwMode="auto">
                <a:xfrm>
                  <a:off x="1776" y="206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18" name="Group 83"/>
            <p:cNvGrpSpPr>
              <a:grpSpLocks/>
            </p:cNvGrpSpPr>
            <p:nvPr/>
          </p:nvGrpSpPr>
          <p:grpSpPr bwMode="auto">
            <a:xfrm>
              <a:off x="1960" y="2036"/>
              <a:ext cx="423" cy="56"/>
              <a:chOff x="1960" y="2036"/>
              <a:chExt cx="423" cy="56"/>
            </a:xfrm>
          </p:grpSpPr>
          <p:sp>
            <p:nvSpPr>
              <p:cNvPr id="60652"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653" name="Group 85"/>
              <p:cNvGrpSpPr>
                <a:grpSpLocks/>
              </p:cNvGrpSpPr>
              <p:nvPr/>
            </p:nvGrpSpPr>
            <p:grpSpPr bwMode="auto">
              <a:xfrm>
                <a:off x="1960" y="2068"/>
                <a:ext cx="303" cy="1"/>
                <a:chOff x="1960" y="2068"/>
                <a:chExt cx="303" cy="1"/>
              </a:xfrm>
            </p:grpSpPr>
            <p:sp>
              <p:nvSpPr>
                <p:cNvPr id="60654" name="Line 86"/>
                <p:cNvSpPr>
                  <a:spLocks noChangeShapeType="1"/>
                </p:cNvSpPr>
                <p:nvPr/>
              </p:nvSpPr>
              <p:spPr bwMode="auto">
                <a:xfrm>
                  <a:off x="1960"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55" name="Line 87"/>
                <p:cNvSpPr>
                  <a:spLocks noChangeShapeType="1"/>
                </p:cNvSpPr>
                <p:nvPr/>
              </p:nvSpPr>
              <p:spPr bwMode="auto">
                <a:xfrm>
                  <a:off x="2015"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56" name="Line 88"/>
                <p:cNvSpPr>
                  <a:spLocks noChangeShapeType="1"/>
                </p:cNvSpPr>
                <p:nvPr/>
              </p:nvSpPr>
              <p:spPr bwMode="auto">
                <a:xfrm>
                  <a:off x="2071"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57" name="Line 89"/>
                <p:cNvSpPr>
                  <a:spLocks noChangeShapeType="1"/>
                </p:cNvSpPr>
                <p:nvPr/>
              </p:nvSpPr>
              <p:spPr bwMode="auto">
                <a:xfrm>
                  <a:off x="2127"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58" name="Line 90"/>
                <p:cNvSpPr>
                  <a:spLocks noChangeShapeType="1"/>
                </p:cNvSpPr>
                <p:nvPr/>
              </p:nvSpPr>
              <p:spPr bwMode="auto">
                <a:xfrm>
                  <a:off x="2183"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59" name="Line 91"/>
                <p:cNvSpPr>
                  <a:spLocks noChangeShapeType="1"/>
                </p:cNvSpPr>
                <p:nvPr/>
              </p:nvSpPr>
              <p:spPr bwMode="auto">
                <a:xfrm>
                  <a:off x="2239"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19" name="Group 92"/>
            <p:cNvGrpSpPr>
              <a:grpSpLocks/>
            </p:cNvGrpSpPr>
            <p:nvPr/>
          </p:nvGrpSpPr>
          <p:grpSpPr bwMode="auto">
            <a:xfrm>
              <a:off x="2431" y="2036"/>
              <a:ext cx="415" cy="56"/>
              <a:chOff x="2431" y="2036"/>
              <a:chExt cx="415" cy="56"/>
            </a:xfrm>
          </p:grpSpPr>
          <p:sp>
            <p:nvSpPr>
              <p:cNvPr id="60644"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645" name="Group 94"/>
              <p:cNvGrpSpPr>
                <a:grpSpLocks/>
              </p:cNvGrpSpPr>
              <p:nvPr/>
            </p:nvGrpSpPr>
            <p:grpSpPr bwMode="auto">
              <a:xfrm>
                <a:off x="2431" y="2068"/>
                <a:ext cx="295" cy="1"/>
                <a:chOff x="2431" y="2068"/>
                <a:chExt cx="295" cy="1"/>
              </a:xfrm>
            </p:grpSpPr>
            <p:sp>
              <p:nvSpPr>
                <p:cNvPr id="60646" name="Line 95"/>
                <p:cNvSpPr>
                  <a:spLocks noChangeShapeType="1"/>
                </p:cNvSpPr>
                <p:nvPr/>
              </p:nvSpPr>
              <p:spPr bwMode="auto">
                <a:xfrm>
                  <a:off x="2431"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47" name="Line 96"/>
                <p:cNvSpPr>
                  <a:spLocks noChangeShapeType="1"/>
                </p:cNvSpPr>
                <p:nvPr/>
              </p:nvSpPr>
              <p:spPr bwMode="auto">
                <a:xfrm>
                  <a:off x="2487"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48" name="Line 97"/>
                <p:cNvSpPr>
                  <a:spLocks noChangeShapeType="1"/>
                </p:cNvSpPr>
                <p:nvPr/>
              </p:nvSpPr>
              <p:spPr bwMode="auto">
                <a:xfrm>
                  <a:off x="2542"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49" name="Line 98"/>
                <p:cNvSpPr>
                  <a:spLocks noChangeShapeType="1"/>
                </p:cNvSpPr>
                <p:nvPr/>
              </p:nvSpPr>
              <p:spPr bwMode="auto">
                <a:xfrm>
                  <a:off x="2598"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50" name="Line 99"/>
                <p:cNvSpPr>
                  <a:spLocks noChangeShapeType="1"/>
                </p:cNvSpPr>
                <p:nvPr/>
              </p:nvSpPr>
              <p:spPr bwMode="auto">
                <a:xfrm>
                  <a:off x="2654"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51" name="Line 100"/>
                <p:cNvSpPr>
                  <a:spLocks noChangeShapeType="1"/>
                </p:cNvSpPr>
                <p:nvPr/>
              </p:nvSpPr>
              <p:spPr bwMode="auto">
                <a:xfrm>
                  <a:off x="2710" y="206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20" name="Group 101"/>
            <p:cNvGrpSpPr>
              <a:grpSpLocks/>
            </p:cNvGrpSpPr>
            <p:nvPr/>
          </p:nvGrpSpPr>
          <p:grpSpPr bwMode="auto">
            <a:xfrm>
              <a:off x="2423" y="2347"/>
              <a:ext cx="415" cy="56"/>
              <a:chOff x="2423" y="2347"/>
              <a:chExt cx="415" cy="56"/>
            </a:xfrm>
          </p:grpSpPr>
          <p:sp>
            <p:nvSpPr>
              <p:cNvPr id="60636"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637" name="Group 103"/>
              <p:cNvGrpSpPr>
                <a:grpSpLocks/>
              </p:cNvGrpSpPr>
              <p:nvPr/>
            </p:nvGrpSpPr>
            <p:grpSpPr bwMode="auto">
              <a:xfrm>
                <a:off x="2423" y="2371"/>
                <a:ext cx="295" cy="1"/>
                <a:chOff x="2423" y="2371"/>
                <a:chExt cx="295" cy="1"/>
              </a:xfrm>
            </p:grpSpPr>
            <p:sp>
              <p:nvSpPr>
                <p:cNvPr id="60638" name="Line 104"/>
                <p:cNvSpPr>
                  <a:spLocks noChangeShapeType="1"/>
                </p:cNvSpPr>
                <p:nvPr/>
              </p:nvSpPr>
              <p:spPr bwMode="auto">
                <a:xfrm>
                  <a:off x="2423"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39" name="Line 105"/>
                <p:cNvSpPr>
                  <a:spLocks noChangeShapeType="1"/>
                </p:cNvSpPr>
                <p:nvPr/>
              </p:nvSpPr>
              <p:spPr bwMode="auto">
                <a:xfrm>
                  <a:off x="2479"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40" name="Line 106"/>
                <p:cNvSpPr>
                  <a:spLocks noChangeShapeType="1"/>
                </p:cNvSpPr>
                <p:nvPr/>
              </p:nvSpPr>
              <p:spPr bwMode="auto">
                <a:xfrm>
                  <a:off x="2534"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41" name="Line 107"/>
                <p:cNvSpPr>
                  <a:spLocks noChangeShapeType="1"/>
                </p:cNvSpPr>
                <p:nvPr/>
              </p:nvSpPr>
              <p:spPr bwMode="auto">
                <a:xfrm>
                  <a:off x="2590"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42" name="Line 108"/>
                <p:cNvSpPr>
                  <a:spLocks noChangeShapeType="1"/>
                </p:cNvSpPr>
                <p:nvPr/>
              </p:nvSpPr>
              <p:spPr bwMode="auto">
                <a:xfrm>
                  <a:off x="2646"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43" name="Line 109"/>
                <p:cNvSpPr>
                  <a:spLocks noChangeShapeType="1"/>
                </p:cNvSpPr>
                <p:nvPr/>
              </p:nvSpPr>
              <p:spPr bwMode="auto">
                <a:xfrm>
                  <a:off x="2702"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21" name="Group 110"/>
            <p:cNvGrpSpPr>
              <a:grpSpLocks/>
            </p:cNvGrpSpPr>
            <p:nvPr/>
          </p:nvGrpSpPr>
          <p:grpSpPr bwMode="auto">
            <a:xfrm>
              <a:off x="1960" y="2347"/>
              <a:ext cx="415" cy="56"/>
              <a:chOff x="1960" y="2347"/>
              <a:chExt cx="415" cy="56"/>
            </a:xfrm>
          </p:grpSpPr>
          <p:sp>
            <p:nvSpPr>
              <p:cNvPr id="60628"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629" name="Group 112"/>
              <p:cNvGrpSpPr>
                <a:grpSpLocks/>
              </p:cNvGrpSpPr>
              <p:nvPr/>
            </p:nvGrpSpPr>
            <p:grpSpPr bwMode="auto">
              <a:xfrm>
                <a:off x="1960" y="2371"/>
                <a:ext cx="295" cy="1"/>
                <a:chOff x="1960" y="2371"/>
                <a:chExt cx="295" cy="1"/>
              </a:xfrm>
            </p:grpSpPr>
            <p:sp>
              <p:nvSpPr>
                <p:cNvPr id="60630" name="Line 113"/>
                <p:cNvSpPr>
                  <a:spLocks noChangeShapeType="1"/>
                </p:cNvSpPr>
                <p:nvPr/>
              </p:nvSpPr>
              <p:spPr bwMode="auto">
                <a:xfrm>
                  <a:off x="1960"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31" name="Line 114"/>
                <p:cNvSpPr>
                  <a:spLocks noChangeShapeType="1"/>
                </p:cNvSpPr>
                <p:nvPr/>
              </p:nvSpPr>
              <p:spPr bwMode="auto">
                <a:xfrm>
                  <a:off x="2015"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32" name="Line 115"/>
                <p:cNvSpPr>
                  <a:spLocks noChangeShapeType="1"/>
                </p:cNvSpPr>
                <p:nvPr/>
              </p:nvSpPr>
              <p:spPr bwMode="auto">
                <a:xfrm>
                  <a:off x="2071"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33" name="Line 116"/>
                <p:cNvSpPr>
                  <a:spLocks noChangeShapeType="1"/>
                </p:cNvSpPr>
                <p:nvPr/>
              </p:nvSpPr>
              <p:spPr bwMode="auto">
                <a:xfrm>
                  <a:off x="2127"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34" name="Line 117"/>
                <p:cNvSpPr>
                  <a:spLocks noChangeShapeType="1"/>
                </p:cNvSpPr>
                <p:nvPr/>
              </p:nvSpPr>
              <p:spPr bwMode="auto">
                <a:xfrm>
                  <a:off x="2183"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35" name="Line 118"/>
                <p:cNvSpPr>
                  <a:spLocks noChangeShapeType="1"/>
                </p:cNvSpPr>
                <p:nvPr/>
              </p:nvSpPr>
              <p:spPr bwMode="auto">
                <a:xfrm>
                  <a:off x="2239"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22" name="Group 119"/>
            <p:cNvGrpSpPr>
              <a:grpSpLocks/>
            </p:cNvGrpSpPr>
            <p:nvPr/>
          </p:nvGrpSpPr>
          <p:grpSpPr bwMode="auto">
            <a:xfrm>
              <a:off x="1497" y="2339"/>
              <a:ext cx="415" cy="56"/>
              <a:chOff x="1497" y="2339"/>
              <a:chExt cx="415" cy="56"/>
            </a:xfrm>
          </p:grpSpPr>
          <p:sp>
            <p:nvSpPr>
              <p:cNvPr id="60620"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621" name="Group 121"/>
              <p:cNvGrpSpPr>
                <a:grpSpLocks/>
              </p:cNvGrpSpPr>
              <p:nvPr/>
            </p:nvGrpSpPr>
            <p:grpSpPr bwMode="auto">
              <a:xfrm>
                <a:off x="1497" y="2371"/>
                <a:ext cx="295" cy="1"/>
                <a:chOff x="1497" y="2371"/>
                <a:chExt cx="295" cy="1"/>
              </a:xfrm>
            </p:grpSpPr>
            <p:sp>
              <p:nvSpPr>
                <p:cNvPr id="60622" name="Line 122"/>
                <p:cNvSpPr>
                  <a:spLocks noChangeShapeType="1"/>
                </p:cNvSpPr>
                <p:nvPr/>
              </p:nvSpPr>
              <p:spPr bwMode="auto">
                <a:xfrm>
                  <a:off x="1497" y="2371"/>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23" name="Line 123"/>
                <p:cNvSpPr>
                  <a:spLocks noChangeShapeType="1"/>
                </p:cNvSpPr>
                <p:nvPr/>
              </p:nvSpPr>
              <p:spPr bwMode="auto">
                <a:xfrm>
                  <a:off x="1552"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24" name="Line 124"/>
                <p:cNvSpPr>
                  <a:spLocks noChangeShapeType="1"/>
                </p:cNvSpPr>
                <p:nvPr/>
              </p:nvSpPr>
              <p:spPr bwMode="auto">
                <a:xfrm>
                  <a:off x="1608"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25" name="Line 125"/>
                <p:cNvSpPr>
                  <a:spLocks noChangeShapeType="1"/>
                </p:cNvSpPr>
                <p:nvPr/>
              </p:nvSpPr>
              <p:spPr bwMode="auto">
                <a:xfrm>
                  <a:off x="1664"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26" name="Line 126"/>
                <p:cNvSpPr>
                  <a:spLocks noChangeShapeType="1"/>
                </p:cNvSpPr>
                <p:nvPr/>
              </p:nvSpPr>
              <p:spPr bwMode="auto">
                <a:xfrm>
                  <a:off x="1720"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27" name="Line 127"/>
                <p:cNvSpPr>
                  <a:spLocks noChangeShapeType="1"/>
                </p:cNvSpPr>
                <p:nvPr/>
              </p:nvSpPr>
              <p:spPr bwMode="auto">
                <a:xfrm>
                  <a:off x="1776"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23" name="Group 128"/>
            <p:cNvGrpSpPr>
              <a:grpSpLocks/>
            </p:cNvGrpSpPr>
            <p:nvPr/>
          </p:nvGrpSpPr>
          <p:grpSpPr bwMode="auto">
            <a:xfrm>
              <a:off x="1489" y="2650"/>
              <a:ext cx="423" cy="56"/>
              <a:chOff x="1489" y="2650"/>
              <a:chExt cx="423" cy="56"/>
            </a:xfrm>
          </p:grpSpPr>
          <p:sp>
            <p:nvSpPr>
              <p:cNvPr id="60612"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808080"/>
              </a:solidFill>
              <a:ln w="9525">
                <a:solidFill>
                  <a:srgbClr val="808080"/>
                </a:solidFill>
                <a:round/>
                <a:headEnd/>
                <a:tailEnd/>
              </a:ln>
            </p:spPr>
            <p:txBody>
              <a:bodyPr/>
              <a:lstStyle/>
              <a:p>
                <a:endParaRPr lang="en-US"/>
              </a:p>
            </p:txBody>
          </p:sp>
          <p:grpSp>
            <p:nvGrpSpPr>
              <p:cNvPr id="60613" name="Group 130"/>
              <p:cNvGrpSpPr>
                <a:grpSpLocks/>
              </p:cNvGrpSpPr>
              <p:nvPr/>
            </p:nvGrpSpPr>
            <p:grpSpPr bwMode="auto">
              <a:xfrm>
                <a:off x="1489" y="2674"/>
                <a:ext cx="295" cy="1"/>
                <a:chOff x="1489" y="2674"/>
                <a:chExt cx="295" cy="1"/>
              </a:xfrm>
            </p:grpSpPr>
            <p:sp>
              <p:nvSpPr>
                <p:cNvPr id="60614" name="Line 131"/>
                <p:cNvSpPr>
                  <a:spLocks noChangeShapeType="1"/>
                </p:cNvSpPr>
                <p:nvPr/>
              </p:nvSpPr>
              <p:spPr bwMode="auto">
                <a:xfrm>
                  <a:off x="1489"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15" name="Line 132"/>
                <p:cNvSpPr>
                  <a:spLocks noChangeShapeType="1"/>
                </p:cNvSpPr>
                <p:nvPr/>
              </p:nvSpPr>
              <p:spPr bwMode="auto">
                <a:xfrm>
                  <a:off x="1544"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16" name="Line 133"/>
                <p:cNvSpPr>
                  <a:spLocks noChangeShapeType="1"/>
                </p:cNvSpPr>
                <p:nvPr/>
              </p:nvSpPr>
              <p:spPr bwMode="auto">
                <a:xfrm>
                  <a:off x="1600"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17" name="Line 134"/>
                <p:cNvSpPr>
                  <a:spLocks noChangeShapeType="1"/>
                </p:cNvSpPr>
                <p:nvPr/>
              </p:nvSpPr>
              <p:spPr bwMode="auto">
                <a:xfrm>
                  <a:off x="1656"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18" name="Line 135"/>
                <p:cNvSpPr>
                  <a:spLocks noChangeShapeType="1"/>
                </p:cNvSpPr>
                <p:nvPr/>
              </p:nvSpPr>
              <p:spPr bwMode="auto">
                <a:xfrm>
                  <a:off x="1712"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19" name="Line 136"/>
                <p:cNvSpPr>
                  <a:spLocks noChangeShapeType="1"/>
                </p:cNvSpPr>
                <p:nvPr/>
              </p:nvSpPr>
              <p:spPr bwMode="auto">
                <a:xfrm>
                  <a:off x="1768"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24" name="Group 137"/>
            <p:cNvGrpSpPr>
              <a:grpSpLocks/>
            </p:cNvGrpSpPr>
            <p:nvPr/>
          </p:nvGrpSpPr>
          <p:grpSpPr bwMode="auto">
            <a:xfrm>
              <a:off x="1968" y="2650"/>
              <a:ext cx="415" cy="56"/>
              <a:chOff x="1968" y="2650"/>
              <a:chExt cx="415" cy="56"/>
            </a:xfrm>
          </p:grpSpPr>
          <p:sp>
            <p:nvSpPr>
              <p:cNvPr id="60604"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605" name="Group 139"/>
              <p:cNvGrpSpPr>
                <a:grpSpLocks/>
              </p:cNvGrpSpPr>
              <p:nvPr/>
            </p:nvGrpSpPr>
            <p:grpSpPr bwMode="auto">
              <a:xfrm>
                <a:off x="1968" y="2674"/>
                <a:ext cx="295" cy="1"/>
                <a:chOff x="1968" y="2674"/>
                <a:chExt cx="295" cy="1"/>
              </a:xfrm>
            </p:grpSpPr>
            <p:sp>
              <p:nvSpPr>
                <p:cNvPr id="60606" name="Line 140"/>
                <p:cNvSpPr>
                  <a:spLocks noChangeShapeType="1"/>
                </p:cNvSpPr>
                <p:nvPr/>
              </p:nvSpPr>
              <p:spPr bwMode="auto">
                <a:xfrm>
                  <a:off x="1968"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07" name="Line 141"/>
                <p:cNvSpPr>
                  <a:spLocks noChangeShapeType="1"/>
                </p:cNvSpPr>
                <p:nvPr/>
              </p:nvSpPr>
              <p:spPr bwMode="auto">
                <a:xfrm>
                  <a:off x="2023"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08" name="Line 142"/>
                <p:cNvSpPr>
                  <a:spLocks noChangeShapeType="1"/>
                </p:cNvSpPr>
                <p:nvPr/>
              </p:nvSpPr>
              <p:spPr bwMode="auto">
                <a:xfrm>
                  <a:off x="2079"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09" name="Line 143"/>
                <p:cNvSpPr>
                  <a:spLocks noChangeShapeType="1"/>
                </p:cNvSpPr>
                <p:nvPr/>
              </p:nvSpPr>
              <p:spPr bwMode="auto">
                <a:xfrm>
                  <a:off x="2135"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10" name="Line 144"/>
                <p:cNvSpPr>
                  <a:spLocks noChangeShapeType="1"/>
                </p:cNvSpPr>
                <p:nvPr/>
              </p:nvSpPr>
              <p:spPr bwMode="auto">
                <a:xfrm>
                  <a:off x="219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11" name="Line 145"/>
                <p:cNvSpPr>
                  <a:spLocks noChangeShapeType="1"/>
                </p:cNvSpPr>
                <p:nvPr/>
              </p:nvSpPr>
              <p:spPr bwMode="auto">
                <a:xfrm>
                  <a:off x="2247"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25" name="Group 146"/>
            <p:cNvGrpSpPr>
              <a:grpSpLocks/>
            </p:cNvGrpSpPr>
            <p:nvPr/>
          </p:nvGrpSpPr>
          <p:grpSpPr bwMode="auto">
            <a:xfrm>
              <a:off x="1489" y="2953"/>
              <a:ext cx="423" cy="56"/>
              <a:chOff x="1489" y="2953"/>
              <a:chExt cx="423" cy="56"/>
            </a:xfrm>
          </p:grpSpPr>
          <p:sp>
            <p:nvSpPr>
              <p:cNvPr id="60596"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rgbClr val="808080"/>
              </a:solidFill>
              <a:ln w="9525">
                <a:solidFill>
                  <a:srgbClr val="808080"/>
                </a:solidFill>
                <a:round/>
                <a:headEnd/>
                <a:tailEnd/>
              </a:ln>
            </p:spPr>
            <p:txBody>
              <a:bodyPr/>
              <a:lstStyle/>
              <a:p>
                <a:endParaRPr lang="en-US"/>
              </a:p>
            </p:txBody>
          </p:sp>
          <p:grpSp>
            <p:nvGrpSpPr>
              <p:cNvPr id="60597" name="Group 148"/>
              <p:cNvGrpSpPr>
                <a:grpSpLocks/>
              </p:cNvGrpSpPr>
              <p:nvPr/>
            </p:nvGrpSpPr>
            <p:grpSpPr bwMode="auto">
              <a:xfrm>
                <a:off x="1489" y="2985"/>
                <a:ext cx="295" cy="1"/>
                <a:chOff x="1489" y="2985"/>
                <a:chExt cx="295" cy="1"/>
              </a:xfrm>
            </p:grpSpPr>
            <p:sp>
              <p:nvSpPr>
                <p:cNvPr id="60598" name="Line 149"/>
                <p:cNvSpPr>
                  <a:spLocks noChangeShapeType="1"/>
                </p:cNvSpPr>
                <p:nvPr/>
              </p:nvSpPr>
              <p:spPr bwMode="auto">
                <a:xfrm>
                  <a:off x="1489"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99" name="Line 150"/>
                <p:cNvSpPr>
                  <a:spLocks noChangeShapeType="1"/>
                </p:cNvSpPr>
                <p:nvPr/>
              </p:nvSpPr>
              <p:spPr bwMode="auto">
                <a:xfrm>
                  <a:off x="1544"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00" name="Line 151"/>
                <p:cNvSpPr>
                  <a:spLocks noChangeShapeType="1"/>
                </p:cNvSpPr>
                <p:nvPr/>
              </p:nvSpPr>
              <p:spPr bwMode="auto">
                <a:xfrm>
                  <a:off x="1600"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01" name="Line 152"/>
                <p:cNvSpPr>
                  <a:spLocks noChangeShapeType="1"/>
                </p:cNvSpPr>
                <p:nvPr/>
              </p:nvSpPr>
              <p:spPr bwMode="auto">
                <a:xfrm>
                  <a:off x="1656"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02" name="Line 153"/>
                <p:cNvSpPr>
                  <a:spLocks noChangeShapeType="1"/>
                </p:cNvSpPr>
                <p:nvPr/>
              </p:nvSpPr>
              <p:spPr bwMode="auto">
                <a:xfrm>
                  <a:off x="1712"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603" name="Line 154"/>
                <p:cNvSpPr>
                  <a:spLocks noChangeShapeType="1"/>
                </p:cNvSpPr>
                <p:nvPr/>
              </p:nvSpPr>
              <p:spPr bwMode="auto">
                <a:xfrm>
                  <a:off x="1768"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26" name="Group 155"/>
            <p:cNvGrpSpPr>
              <a:grpSpLocks/>
            </p:cNvGrpSpPr>
            <p:nvPr/>
          </p:nvGrpSpPr>
          <p:grpSpPr bwMode="auto">
            <a:xfrm>
              <a:off x="1952" y="2953"/>
              <a:ext cx="415" cy="56"/>
              <a:chOff x="1952" y="2953"/>
              <a:chExt cx="415" cy="56"/>
            </a:xfrm>
          </p:grpSpPr>
          <p:sp>
            <p:nvSpPr>
              <p:cNvPr id="60588"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589" name="Group 157"/>
              <p:cNvGrpSpPr>
                <a:grpSpLocks/>
              </p:cNvGrpSpPr>
              <p:nvPr/>
            </p:nvGrpSpPr>
            <p:grpSpPr bwMode="auto">
              <a:xfrm>
                <a:off x="1952" y="2985"/>
                <a:ext cx="295" cy="1"/>
                <a:chOff x="1952" y="2985"/>
                <a:chExt cx="295" cy="1"/>
              </a:xfrm>
            </p:grpSpPr>
            <p:sp>
              <p:nvSpPr>
                <p:cNvPr id="60590" name="Line 158"/>
                <p:cNvSpPr>
                  <a:spLocks noChangeShapeType="1"/>
                </p:cNvSpPr>
                <p:nvPr/>
              </p:nvSpPr>
              <p:spPr bwMode="auto">
                <a:xfrm>
                  <a:off x="1952"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91" name="Line 159"/>
                <p:cNvSpPr>
                  <a:spLocks noChangeShapeType="1"/>
                </p:cNvSpPr>
                <p:nvPr/>
              </p:nvSpPr>
              <p:spPr bwMode="auto">
                <a:xfrm>
                  <a:off x="2008" y="2985"/>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92" name="Line 160"/>
                <p:cNvSpPr>
                  <a:spLocks noChangeShapeType="1"/>
                </p:cNvSpPr>
                <p:nvPr/>
              </p:nvSpPr>
              <p:spPr bwMode="auto">
                <a:xfrm>
                  <a:off x="2063"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93" name="Line 161"/>
                <p:cNvSpPr>
                  <a:spLocks noChangeShapeType="1"/>
                </p:cNvSpPr>
                <p:nvPr/>
              </p:nvSpPr>
              <p:spPr bwMode="auto">
                <a:xfrm>
                  <a:off x="2119"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94" name="Line 162"/>
                <p:cNvSpPr>
                  <a:spLocks noChangeShapeType="1"/>
                </p:cNvSpPr>
                <p:nvPr/>
              </p:nvSpPr>
              <p:spPr bwMode="auto">
                <a:xfrm>
                  <a:off x="2175"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95" name="Line 163"/>
                <p:cNvSpPr>
                  <a:spLocks noChangeShapeType="1"/>
                </p:cNvSpPr>
                <p:nvPr/>
              </p:nvSpPr>
              <p:spPr bwMode="auto">
                <a:xfrm>
                  <a:off x="2231"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27" name="Group 164"/>
            <p:cNvGrpSpPr>
              <a:grpSpLocks/>
            </p:cNvGrpSpPr>
            <p:nvPr/>
          </p:nvGrpSpPr>
          <p:grpSpPr bwMode="auto">
            <a:xfrm>
              <a:off x="2415" y="2953"/>
              <a:ext cx="415" cy="56"/>
              <a:chOff x="2415" y="2953"/>
              <a:chExt cx="415" cy="56"/>
            </a:xfrm>
          </p:grpSpPr>
          <p:sp>
            <p:nvSpPr>
              <p:cNvPr id="60580"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581" name="Group 166"/>
              <p:cNvGrpSpPr>
                <a:grpSpLocks/>
              </p:cNvGrpSpPr>
              <p:nvPr/>
            </p:nvGrpSpPr>
            <p:grpSpPr bwMode="auto">
              <a:xfrm>
                <a:off x="2415" y="2985"/>
                <a:ext cx="295" cy="1"/>
                <a:chOff x="2415" y="2985"/>
                <a:chExt cx="295" cy="1"/>
              </a:xfrm>
            </p:grpSpPr>
            <p:sp>
              <p:nvSpPr>
                <p:cNvPr id="60582" name="Line 167"/>
                <p:cNvSpPr>
                  <a:spLocks noChangeShapeType="1"/>
                </p:cNvSpPr>
                <p:nvPr/>
              </p:nvSpPr>
              <p:spPr bwMode="auto">
                <a:xfrm>
                  <a:off x="2415"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83" name="Line 168"/>
                <p:cNvSpPr>
                  <a:spLocks noChangeShapeType="1"/>
                </p:cNvSpPr>
                <p:nvPr/>
              </p:nvSpPr>
              <p:spPr bwMode="auto">
                <a:xfrm>
                  <a:off x="2471"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84" name="Line 169"/>
                <p:cNvSpPr>
                  <a:spLocks noChangeShapeType="1"/>
                </p:cNvSpPr>
                <p:nvPr/>
              </p:nvSpPr>
              <p:spPr bwMode="auto">
                <a:xfrm>
                  <a:off x="2526"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85" name="Line 170"/>
                <p:cNvSpPr>
                  <a:spLocks noChangeShapeType="1"/>
                </p:cNvSpPr>
                <p:nvPr/>
              </p:nvSpPr>
              <p:spPr bwMode="auto">
                <a:xfrm>
                  <a:off x="2582"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86" name="Line 171"/>
                <p:cNvSpPr>
                  <a:spLocks noChangeShapeType="1"/>
                </p:cNvSpPr>
                <p:nvPr/>
              </p:nvSpPr>
              <p:spPr bwMode="auto">
                <a:xfrm>
                  <a:off x="2638"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87" name="Line 172"/>
                <p:cNvSpPr>
                  <a:spLocks noChangeShapeType="1"/>
                </p:cNvSpPr>
                <p:nvPr/>
              </p:nvSpPr>
              <p:spPr bwMode="auto">
                <a:xfrm>
                  <a:off x="2694"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28" name="Group 173"/>
            <p:cNvGrpSpPr>
              <a:grpSpLocks/>
            </p:cNvGrpSpPr>
            <p:nvPr/>
          </p:nvGrpSpPr>
          <p:grpSpPr bwMode="auto">
            <a:xfrm>
              <a:off x="2838" y="1741"/>
              <a:ext cx="40" cy="1260"/>
              <a:chOff x="2838" y="1741"/>
              <a:chExt cx="40" cy="1260"/>
            </a:xfrm>
          </p:grpSpPr>
          <p:sp>
            <p:nvSpPr>
              <p:cNvPr id="60570" name="Oval 174"/>
              <p:cNvSpPr>
                <a:spLocks noChangeArrowheads="1"/>
              </p:cNvSpPr>
              <p:nvPr/>
            </p:nvSpPr>
            <p:spPr bwMode="auto">
              <a:xfrm>
                <a:off x="2838" y="1741"/>
                <a:ext cx="40" cy="40"/>
              </a:xfrm>
              <a:prstGeom prst="ellipse">
                <a:avLst/>
              </a:prstGeom>
              <a:solidFill>
                <a:srgbClr val="808080"/>
              </a:solidFill>
              <a:ln w="9525">
                <a:solidFill>
                  <a:srgbClr val="808080"/>
                </a:solidFill>
                <a:round/>
                <a:headEnd/>
                <a:tailEnd/>
              </a:ln>
            </p:spPr>
            <p:txBody>
              <a:bodyPr/>
              <a:lstStyle/>
              <a:p>
                <a:endParaRPr lang="en-US"/>
              </a:p>
            </p:txBody>
          </p:sp>
          <p:sp>
            <p:nvSpPr>
              <p:cNvPr id="60571" name="Oval 175"/>
              <p:cNvSpPr>
                <a:spLocks noChangeArrowheads="1"/>
              </p:cNvSpPr>
              <p:nvPr/>
            </p:nvSpPr>
            <p:spPr bwMode="auto">
              <a:xfrm>
                <a:off x="2838" y="1741"/>
                <a:ext cx="40" cy="40"/>
              </a:xfrm>
              <a:prstGeom prst="ellipse">
                <a:avLst/>
              </a:prstGeom>
              <a:solidFill>
                <a:srgbClr val="808080"/>
              </a:solidFill>
              <a:ln w="25400">
                <a:solidFill>
                  <a:srgbClr val="808080"/>
                </a:solidFill>
                <a:round/>
                <a:headEnd/>
                <a:tailEnd/>
              </a:ln>
            </p:spPr>
            <p:txBody>
              <a:bodyPr/>
              <a:lstStyle/>
              <a:p>
                <a:endParaRPr lang="en-US"/>
              </a:p>
            </p:txBody>
          </p:sp>
          <p:sp>
            <p:nvSpPr>
              <p:cNvPr id="60572" name="Oval 176"/>
              <p:cNvSpPr>
                <a:spLocks noChangeArrowheads="1"/>
              </p:cNvSpPr>
              <p:nvPr/>
            </p:nvSpPr>
            <p:spPr bwMode="auto">
              <a:xfrm>
                <a:off x="2846" y="2044"/>
                <a:ext cx="32" cy="32"/>
              </a:xfrm>
              <a:prstGeom prst="ellipse">
                <a:avLst/>
              </a:prstGeom>
              <a:solidFill>
                <a:srgbClr val="808080"/>
              </a:solidFill>
              <a:ln w="9525">
                <a:solidFill>
                  <a:srgbClr val="808080"/>
                </a:solidFill>
                <a:round/>
                <a:headEnd/>
                <a:tailEnd/>
              </a:ln>
            </p:spPr>
            <p:txBody>
              <a:bodyPr/>
              <a:lstStyle/>
              <a:p>
                <a:endParaRPr lang="en-US"/>
              </a:p>
            </p:txBody>
          </p:sp>
          <p:sp>
            <p:nvSpPr>
              <p:cNvPr id="60573" name="Oval 177"/>
              <p:cNvSpPr>
                <a:spLocks noChangeArrowheads="1"/>
              </p:cNvSpPr>
              <p:nvPr/>
            </p:nvSpPr>
            <p:spPr bwMode="auto">
              <a:xfrm>
                <a:off x="2846" y="2044"/>
                <a:ext cx="32" cy="32"/>
              </a:xfrm>
              <a:prstGeom prst="ellipse">
                <a:avLst/>
              </a:prstGeom>
              <a:solidFill>
                <a:srgbClr val="808080"/>
              </a:solidFill>
              <a:ln w="25400">
                <a:solidFill>
                  <a:srgbClr val="808080"/>
                </a:solidFill>
                <a:round/>
                <a:headEnd/>
                <a:tailEnd/>
              </a:ln>
            </p:spPr>
            <p:txBody>
              <a:bodyPr/>
              <a:lstStyle/>
              <a:p>
                <a:endParaRPr lang="en-US"/>
              </a:p>
            </p:txBody>
          </p:sp>
          <p:sp>
            <p:nvSpPr>
              <p:cNvPr id="60574" name="Oval 178"/>
              <p:cNvSpPr>
                <a:spLocks noChangeArrowheads="1"/>
              </p:cNvSpPr>
              <p:nvPr/>
            </p:nvSpPr>
            <p:spPr bwMode="auto">
              <a:xfrm>
                <a:off x="2846"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60575" name="Oval 179"/>
              <p:cNvSpPr>
                <a:spLocks noChangeArrowheads="1"/>
              </p:cNvSpPr>
              <p:nvPr/>
            </p:nvSpPr>
            <p:spPr bwMode="auto">
              <a:xfrm>
                <a:off x="2846"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60576" name="Oval 180"/>
              <p:cNvSpPr>
                <a:spLocks noChangeArrowheads="1"/>
              </p:cNvSpPr>
              <p:nvPr/>
            </p:nvSpPr>
            <p:spPr bwMode="auto">
              <a:xfrm>
                <a:off x="2838" y="2658"/>
                <a:ext cx="40" cy="32"/>
              </a:xfrm>
              <a:prstGeom prst="ellipse">
                <a:avLst/>
              </a:prstGeom>
              <a:solidFill>
                <a:srgbClr val="808080"/>
              </a:solidFill>
              <a:ln w="9525">
                <a:solidFill>
                  <a:srgbClr val="808080"/>
                </a:solidFill>
                <a:round/>
                <a:headEnd/>
                <a:tailEnd/>
              </a:ln>
            </p:spPr>
            <p:txBody>
              <a:bodyPr/>
              <a:lstStyle/>
              <a:p>
                <a:endParaRPr lang="en-US"/>
              </a:p>
            </p:txBody>
          </p:sp>
          <p:sp>
            <p:nvSpPr>
              <p:cNvPr id="60577" name="Oval 181"/>
              <p:cNvSpPr>
                <a:spLocks noChangeArrowheads="1"/>
              </p:cNvSpPr>
              <p:nvPr/>
            </p:nvSpPr>
            <p:spPr bwMode="auto">
              <a:xfrm>
                <a:off x="2838" y="2658"/>
                <a:ext cx="40" cy="32"/>
              </a:xfrm>
              <a:prstGeom prst="ellipse">
                <a:avLst/>
              </a:prstGeom>
              <a:solidFill>
                <a:srgbClr val="808080"/>
              </a:solidFill>
              <a:ln w="25400">
                <a:solidFill>
                  <a:srgbClr val="808080"/>
                </a:solidFill>
                <a:round/>
                <a:headEnd/>
                <a:tailEnd/>
              </a:ln>
            </p:spPr>
            <p:txBody>
              <a:bodyPr/>
              <a:lstStyle/>
              <a:p>
                <a:endParaRPr lang="en-US"/>
              </a:p>
            </p:txBody>
          </p:sp>
          <p:sp>
            <p:nvSpPr>
              <p:cNvPr id="60578" name="Oval 182"/>
              <p:cNvSpPr>
                <a:spLocks noChangeArrowheads="1"/>
              </p:cNvSpPr>
              <p:nvPr/>
            </p:nvSpPr>
            <p:spPr bwMode="auto">
              <a:xfrm>
                <a:off x="2838" y="2969"/>
                <a:ext cx="32" cy="32"/>
              </a:xfrm>
              <a:prstGeom prst="ellipse">
                <a:avLst/>
              </a:prstGeom>
              <a:solidFill>
                <a:srgbClr val="808080"/>
              </a:solidFill>
              <a:ln w="9525">
                <a:solidFill>
                  <a:srgbClr val="808080"/>
                </a:solidFill>
                <a:round/>
                <a:headEnd/>
                <a:tailEnd/>
              </a:ln>
            </p:spPr>
            <p:txBody>
              <a:bodyPr/>
              <a:lstStyle/>
              <a:p>
                <a:endParaRPr lang="en-US"/>
              </a:p>
            </p:txBody>
          </p:sp>
          <p:sp>
            <p:nvSpPr>
              <p:cNvPr id="60579" name="Oval 183"/>
              <p:cNvSpPr>
                <a:spLocks noChangeArrowheads="1"/>
              </p:cNvSpPr>
              <p:nvPr/>
            </p:nvSpPr>
            <p:spPr bwMode="auto">
              <a:xfrm>
                <a:off x="2838" y="2969"/>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9529" name="Group 184"/>
            <p:cNvGrpSpPr>
              <a:grpSpLocks/>
            </p:cNvGrpSpPr>
            <p:nvPr/>
          </p:nvGrpSpPr>
          <p:grpSpPr bwMode="auto">
            <a:xfrm>
              <a:off x="1912" y="3272"/>
              <a:ext cx="32" cy="335"/>
              <a:chOff x="1912" y="3272"/>
              <a:chExt cx="32" cy="335"/>
            </a:xfrm>
          </p:grpSpPr>
          <p:sp>
            <p:nvSpPr>
              <p:cNvPr id="60566" name="Oval 185"/>
              <p:cNvSpPr>
                <a:spLocks noChangeArrowheads="1"/>
              </p:cNvSpPr>
              <p:nvPr/>
            </p:nvSpPr>
            <p:spPr bwMode="auto">
              <a:xfrm>
                <a:off x="1912" y="3272"/>
                <a:ext cx="32" cy="32"/>
              </a:xfrm>
              <a:prstGeom prst="ellipse">
                <a:avLst/>
              </a:prstGeom>
              <a:solidFill>
                <a:srgbClr val="808080"/>
              </a:solidFill>
              <a:ln w="9525">
                <a:solidFill>
                  <a:srgbClr val="808080"/>
                </a:solidFill>
                <a:round/>
                <a:headEnd/>
                <a:tailEnd/>
              </a:ln>
            </p:spPr>
            <p:txBody>
              <a:bodyPr/>
              <a:lstStyle/>
              <a:p>
                <a:endParaRPr lang="en-US"/>
              </a:p>
            </p:txBody>
          </p:sp>
          <p:sp>
            <p:nvSpPr>
              <p:cNvPr id="60567" name="Oval 186"/>
              <p:cNvSpPr>
                <a:spLocks noChangeArrowheads="1"/>
              </p:cNvSpPr>
              <p:nvPr/>
            </p:nvSpPr>
            <p:spPr bwMode="auto">
              <a:xfrm>
                <a:off x="1912" y="3272"/>
                <a:ext cx="32" cy="32"/>
              </a:xfrm>
              <a:prstGeom prst="ellipse">
                <a:avLst/>
              </a:prstGeom>
              <a:solidFill>
                <a:srgbClr val="808080"/>
              </a:solidFill>
              <a:ln w="25400">
                <a:solidFill>
                  <a:srgbClr val="808080"/>
                </a:solidFill>
                <a:round/>
                <a:headEnd/>
                <a:tailEnd/>
              </a:ln>
            </p:spPr>
            <p:txBody>
              <a:bodyPr/>
              <a:lstStyle/>
              <a:p>
                <a:endParaRPr lang="en-US"/>
              </a:p>
            </p:txBody>
          </p:sp>
          <p:sp>
            <p:nvSpPr>
              <p:cNvPr id="60568" name="Oval 187"/>
              <p:cNvSpPr>
                <a:spLocks noChangeArrowheads="1"/>
              </p:cNvSpPr>
              <p:nvPr/>
            </p:nvSpPr>
            <p:spPr bwMode="auto">
              <a:xfrm>
                <a:off x="1912" y="3575"/>
                <a:ext cx="32" cy="32"/>
              </a:xfrm>
              <a:prstGeom prst="ellipse">
                <a:avLst/>
              </a:prstGeom>
              <a:solidFill>
                <a:srgbClr val="808080"/>
              </a:solidFill>
              <a:ln w="9525">
                <a:solidFill>
                  <a:srgbClr val="808080"/>
                </a:solidFill>
                <a:round/>
                <a:headEnd/>
                <a:tailEnd/>
              </a:ln>
            </p:spPr>
            <p:txBody>
              <a:bodyPr/>
              <a:lstStyle/>
              <a:p>
                <a:endParaRPr lang="en-US"/>
              </a:p>
            </p:txBody>
          </p:sp>
          <p:sp>
            <p:nvSpPr>
              <p:cNvPr id="60569" name="Oval 188"/>
              <p:cNvSpPr>
                <a:spLocks noChangeArrowheads="1"/>
              </p:cNvSpPr>
              <p:nvPr/>
            </p:nvSpPr>
            <p:spPr bwMode="auto">
              <a:xfrm>
                <a:off x="1912" y="3575"/>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9530" name="Group 189"/>
            <p:cNvGrpSpPr>
              <a:grpSpLocks/>
            </p:cNvGrpSpPr>
            <p:nvPr/>
          </p:nvGrpSpPr>
          <p:grpSpPr bwMode="auto">
            <a:xfrm>
              <a:off x="1449" y="3272"/>
              <a:ext cx="40" cy="335"/>
              <a:chOff x="1449" y="3272"/>
              <a:chExt cx="40" cy="335"/>
            </a:xfrm>
          </p:grpSpPr>
          <p:sp>
            <p:nvSpPr>
              <p:cNvPr id="60562" name="Oval 190"/>
              <p:cNvSpPr>
                <a:spLocks noChangeArrowheads="1"/>
              </p:cNvSpPr>
              <p:nvPr/>
            </p:nvSpPr>
            <p:spPr bwMode="auto">
              <a:xfrm>
                <a:off x="1449" y="3272"/>
                <a:ext cx="40" cy="32"/>
              </a:xfrm>
              <a:prstGeom prst="ellipse">
                <a:avLst/>
              </a:prstGeom>
              <a:solidFill>
                <a:srgbClr val="808080"/>
              </a:solidFill>
              <a:ln w="9525">
                <a:solidFill>
                  <a:srgbClr val="808080"/>
                </a:solidFill>
                <a:round/>
                <a:headEnd/>
                <a:tailEnd/>
              </a:ln>
            </p:spPr>
            <p:txBody>
              <a:bodyPr/>
              <a:lstStyle/>
              <a:p>
                <a:endParaRPr lang="en-US"/>
              </a:p>
            </p:txBody>
          </p:sp>
          <p:sp>
            <p:nvSpPr>
              <p:cNvPr id="60563" name="Oval 191"/>
              <p:cNvSpPr>
                <a:spLocks noChangeArrowheads="1"/>
              </p:cNvSpPr>
              <p:nvPr/>
            </p:nvSpPr>
            <p:spPr bwMode="auto">
              <a:xfrm>
                <a:off x="1449" y="3272"/>
                <a:ext cx="40" cy="32"/>
              </a:xfrm>
              <a:prstGeom prst="ellipse">
                <a:avLst/>
              </a:prstGeom>
              <a:solidFill>
                <a:srgbClr val="808080"/>
              </a:solidFill>
              <a:ln w="25400">
                <a:solidFill>
                  <a:srgbClr val="808080"/>
                </a:solidFill>
                <a:round/>
                <a:headEnd/>
                <a:tailEnd/>
              </a:ln>
            </p:spPr>
            <p:txBody>
              <a:bodyPr/>
              <a:lstStyle/>
              <a:p>
                <a:endParaRPr lang="en-US"/>
              </a:p>
            </p:txBody>
          </p:sp>
          <p:sp>
            <p:nvSpPr>
              <p:cNvPr id="60564" name="Oval 192"/>
              <p:cNvSpPr>
                <a:spLocks noChangeArrowheads="1"/>
              </p:cNvSpPr>
              <p:nvPr/>
            </p:nvSpPr>
            <p:spPr bwMode="auto">
              <a:xfrm>
                <a:off x="1449" y="3575"/>
                <a:ext cx="40" cy="32"/>
              </a:xfrm>
              <a:prstGeom prst="ellipse">
                <a:avLst/>
              </a:prstGeom>
              <a:solidFill>
                <a:srgbClr val="808080"/>
              </a:solidFill>
              <a:ln w="9525">
                <a:solidFill>
                  <a:srgbClr val="808080"/>
                </a:solidFill>
                <a:round/>
                <a:headEnd/>
                <a:tailEnd/>
              </a:ln>
            </p:spPr>
            <p:txBody>
              <a:bodyPr/>
              <a:lstStyle/>
              <a:p>
                <a:endParaRPr lang="en-US"/>
              </a:p>
            </p:txBody>
          </p:sp>
          <p:sp>
            <p:nvSpPr>
              <p:cNvPr id="60565" name="Oval 193"/>
              <p:cNvSpPr>
                <a:spLocks noChangeArrowheads="1"/>
              </p:cNvSpPr>
              <p:nvPr/>
            </p:nvSpPr>
            <p:spPr bwMode="auto">
              <a:xfrm>
                <a:off x="1449" y="3575"/>
                <a:ext cx="40" cy="32"/>
              </a:xfrm>
              <a:prstGeom prst="ellipse">
                <a:avLst/>
              </a:prstGeom>
              <a:solidFill>
                <a:srgbClr val="808080"/>
              </a:solidFill>
              <a:ln w="25400">
                <a:solidFill>
                  <a:srgbClr val="808080"/>
                </a:solidFill>
                <a:round/>
                <a:headEnd/>
                <a:tailEnd/>
              </a:ln>
            </p:spPr>
            <p:txBody>
              <a:bodyPr/>
              <a:lstStyle/>
              <a:p>
                <a:endParaRPr lang="en-US"/>
              </a:p>
            </p:txBody>
          </p:sp>
        </p:grpSp>
        <p:grpSp>
          <p:nvGrpSpPr>
            <p:cNvPr id="59531" name="Group 194"/>
            <p:cNvGrpSpPr>
              <a:grpSpLocks/>
            </p:cNvGrpSpPr>
            <p:nvPr/>
          </p:nvGrpSpPr>
          <p:grpSpPr bwMode="auto">
            <a:xfrm>
              <a:off x="2367" y="3272"/>
              <a:ext cx="32" cy="335"/>
              <a:chOff x="2367" y="3272"/>
              <a:chExt cx="32" cy="335"/>
            </a:xfrm>
          </p:grpSpPr>
          <p:sp>
            <p:nvSpPr>
              <p:cNvPr id="60558" name="Oval 195"/>
              <p:cNvSpPr>
                <a:spLocks noChangeArrowheads="1"/>
              </p:cNvSpPr>
              <p:nvPr/>
            </p:nvSpPr>
            <p:spPr bwMode="auto">
              <a:xfrm>
                <a:off x="2367" y="3272"/>
                <a:ext cx="32" cy="32"/>
              </a:xfrm>
              <a:prstGeom prst="ellipse">
                <a:avLst/>
              </a:prstGeom>
              <a:solidFill>
                <a:srgbClr val="808080"/>
              </a:solidFill>
              <a:ln w="9525">
                <a:solidFill>
                  <a:srgbClr val="808080"/>
                </a:solidFill>
                <a:round/>
                <a:headEnd/>
                <a:tailEnd/>
              </a:ln>
            </p:spPr>
            <p:txBody>
              <a:bodyPr/>
              <a:lstStyle/>
              <a:p>
                <a:endParaRPr lang="en-US"/>
              </a:p>
            </p:txBody>
          </p:sp>
          <p:sp>
            <p:nvSpPr>
              <p:cNvPr id="60559" name="Oval 196"/>
              <p:cNvSpPr>
                <a:spLocks noChangeArrowheads="1"/>
              </p:cNvSpPr>
              <p:nvPr/>
            </p:nvSpPr>
            <p:spPr bwMode="auto">
              <a:xfrm>
                <a:off x="2367" y="3272"/>
                <a:ext cx="32" cy="32"/>
              </a:xfrm>
              <a:prstGeom prst="ellipse">
                <a:avLst/>
              </a:prstGeom>
              <a:solidFill>
                <a:srgbClr val="808080"/>
              </a:solidFill>
              <a:ln w="25400">
                <a:solidFill>
                  <a:srgbClr val="808080"/>
                </a:solidFill>
                <a:round/>
                <a:headEnd/>
                <a:tailEnd/>
              </a:ln>
            </p:spPr>
            <p:txBody>
              <a:bodyPr/>
              <a:lstStyle/>
              <a:p>
                <a:endParaRPr lang="en-US"/>
              </a:p>
            </p:txBody>
          </p:sp>
          <p:sp>
            <p:nvSpPr>
              <p:cNvPr id="60560" name="Oval 197"/>
              <p:cNvSpPr>
                <a:spLocks noChangeArrowheads="1"/>
              </p:cNvSpPr>
              <p:nvPr/>
            </p:nvSpPr>
            <p:spPr bwMode="auto">
              <a:xfrm>
                <a:off x="2367" y="3575"/>
                <a:ext cx="32" cy="32"/>
              </a:xfrm>
              <a:prstGeom prst="ellipse">
                <a:avLst/>
              </a:prstGeom>
              <a:solidFill>
                <a:srgbClr val="808080"/>
              </a:solidFill>
              <a:ln w="9525">
                <a:solidFill>
                  <a:srgbClr val="808080"/>
                </a:solidFill>
                <a:round/>
                <a:headEnd/>
                <a:tailEnd/>
              </a:ln>
            </p:spPr>
            <p:txBody>
              <a:bodyPr/>
              <a:lstStyle/>
              <a:p>
                <a:endParaRPr lang="en-US"/>
              </a:p>
            </p:txBody>
          </p:sp>
          <p:sp>
            <p:nvSpPr>
              <p:cNvPr id="60561" name="Oval 198"/>
              <p:cNvSpPr>
                <a:spLocks noChangeArrowheads="1"/>
              </p:cNvSpPr>
              <p:nvPr/>
            </p:nvSpPr>
            <p:spPr bwMode="auto">
              <a:xfrm>
                <a:off x="2367" y="3575"/>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9532" name="Group 199"/>
            <p:cNvGrpSpPr>
              <a:grpSpLocks/>
            </p:cNvGrpSpPr>
            <p:nvPr/>
          </p:nvGrpSpPr>
          <p:grpSpPr bwMode="auto">
            <a:xfrm>
              <a:off x="2822" y="3272"/>
              <a:ext cx="40" cy="335"/>
              <a:chOff x="2822" y="3272"/>
              <a:chExt cx="40" cy="335"/>
            </a:xfrm>
          </p:grpSpPr>
          <p:sp>
            <p:nvSpPr>
              <p:cNvPr id="60554" name="Oval 200"/>
              <p:cNvSpPr>
                <a:spLocks noChangeArrowheads="1"/>
              </p:cNvSpPr>
              <p:nvPr/>
            </p:nvSpPr>
            <p:spPr bwMode="auto">
              <a:xfrm>
                <a:off x="2822" y="3272"/>
                <a:ext cx="40" cy="32"/>
              </a:xfrm>
              <a:prstGeom prst="ellipse">
                <a:avLst/>
              </a:prstGeom>
              <a:solidFill>
                <a:srgbClr val="808080"/>
              </a:solidFill>
              <a:ln w="9525">
                <a:solidFill>
                  <a:srgbClr val="808080"/>
                </a:solidFill>
                <a:round/>
                <a:headEnd/>
                <a:tailEnd/>
              </a:ln>
            </p:spPr>
            <p:txBody>
              <a:bodyPr/>
              <a:lstStyle/>
              <a:p>
                <a:endParaRPr lang="en-US"/>
              </a:p>
            </p:txBody>
          </p:sp>
          <p:sp>
            <p:nvSpPr>
              <p:cNvPr id="60555" name="Oval 201"/>
              <p:cNvSpPr>
                <a:spLocks noChangeArrowheads="1"/>
              </p:cNvSpPr>
              <p:nvPr/>
            </p:nvSpPr>
            <p:spPr bwMode="auto">
              <a:xfrm>
                <a:off x="2822" y="3272"/>
                <a:ext cx="40" cy="32"/>
              </a:xfrm>
              <a:prstGeom prst="ellipse">
                <a:avLst/>
              </a:prstGeom>
              <a:solidFill>
                <a:srgbClr val="808080"/>
              </a:solidFill>
              <a:ln w="25400">
                <a:solidFill>
                  <a:srgbClr val="808080"/>
                </a:solidFill>
                <a:round/>
                <a:headEnd/>
                <a:tailEnd/>
              </a:ln>
            </p:spPr>
            <p:txBody>
              <a:bodyPr/>
              <a:lstStyle/>
              <a:p>
                <a:endParaRPr lang="en-US"/>
              </a:p>
            </p:txBody>
          </p:sp>
          <p:sp>
            <p:nvSpPr>
              <p:cNvPr id="60556" name="Oval 202"/>
              <p:cNvSpPr>
                <a:spLocks noChangeArrowheads="1"/>
              </p:cNvSpPr>
              <p:nvPr/>
            </p:nvSpPr>
            <p:spPr bwMode="auto">
              <a:xfrm>
                <a:off x="2822" y="3575"/>
                <a:ext cx="40" cy="32"/>
              </a:xfrm>
              <a:prstGeom prst="ellipse">
                <a:avLst/>
              </a:prstGeom>
              <a:solidFill>
                <a:srgbClr val="808080"/>
              </a:solidFill>
              <a:ln w="9525">
                <a:solidFill>
                  <a:srgbClr val="808080"/>
                </a:solidFill>
                <a:round/>
                <a:headEnd/>
                <a:tailEnd/>
              </a:ln>
            </p:spPr>
            <p:txBody>
              <a:bodyPr/>
              <a:lstStyle/>
              <a:p>
                <a:endParaRPr lang="en-US"/>
              </a:p>
            </p:txBody>
          </p:sp>
          <p:sp>
            <p:nvSpPr>
              <p:cNvPr id="60557" name="Oval 203"/>
              <p:cNvSpPr>
                <a:spLocks noChangeArrowheads="1"/>
              </p:cNvSpPr>
              <p:nvPr/>
            </p:nvSpPr>
            <p:spPr bwMode="auto">
              <a:xfrm>
                <a:off x="2822" y="3575"/>
                <a:ext cx="40" cy="32"/>
              </a:xfrm>
              <a:prstGeom prst="ellipse">
                <a:avLst/>
              </a:prstGeom>
              <a:solidFill>
                <a:srgbClr val="808080"/>
              </a:solidFill>
              <a:ln w="25400">
                <a:solidFill>
                  <a:srgbClr val="808080"/>
                </a:solidFill>
                <a:round/>
                <a:headEnd/>
                <a:tailEnd/>
              </a:ln>
            </p:spPr>
            <p:txBody>
              <a:bodyPr/>
              <a:lstStyle/>
              <a:p>
                <a:endParaRPr lang="en-US"/>
              </a:p>
            </p:txBody>
          </p:sp>
        </p:grpSp>
        <p:grpSp>
          <p:nvGrpSpPr>
            <p:cNvPr id="59533" name="Group 204"/>
            <p:cNvGrpSpPr>
              <a:grpSpLocks/>
            </p:cNvGrpSpPr>
            <p:nvPr/>
          </p:nvGrpSpPr>
          <p:grpSpPr bwMode="auto">
            <a:xfrm>
              <a:off x="2415" y="2650"/>
              <a:ext cx="415" cy="56"/>
              <a:chOff x="2415" y="2650"/>
              <a:chExt cx="415" cy="56"/>
            </a:xfrm>
          </p:grpSpPr>
          <p:sp>
            <p:nvSpPr>
              <p:cNvPr id="60546"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547" name="Group 206"/>
              <p:cNvGrpSpPr>
                <a:grpSpLocks/>
              </p:cNvGrpSpPr>
              <p:nvPr/>
            </p:nvGrpSpPr>
            <p:grpSpPr bwMode="auto">
              <a:xfrm>
                <a:off x="2415" y="2674"/>
                <a:ext cx="295" cy="1"/>
                <a:chOff x="2415" y="2674"/>
                <a:chExt cx="295" cy="1"/>
              </a:xfrm>
            </p:grpSpPr>
            <p:sp>
              <p:nvSpPr>
                <p:cNvPr id="60548" name="Line 207"/>
                <p:cNvSpPr>
                  <a:spLocks noChangeShapeType="1"/>
                </p:cNvSpPr>
                <p:nvPr/>
              </p:nvSpPr>
              <p:spPr bwMode="auto">
                <a:xfrm>
                  <a:off x="2415"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49" name="Line 208"/>
                <p:cNvSpPr>
                  <a:spLocks noChangeShapeType="1"/>
                </p:cNvSpPr>
                <p:nvPr/>
              </p:nvSpPr>
              <p:spPr bwMode="auto">
                <a:xfrm>
                  <a:off x="247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50" name="Line 209"/>
                <p:cNvSpPr>
                  <a:spLocks noChangeShapeType="1"/>
                </p:cNvSpPr>
                <p:nvPr/>
              </p:nvSpPr>
              <p:spPr bwMode="auto">
                <a:xfrm>
                  <a:off x="2526"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51" name="Line 210"/>
                <p:cNvSpPr>
                  <a:spLocks noChangeShapeType="1"/>
                </p:cNvSpPr>
                <p:nvPr/>
              </p:nvSpPr>
              <p:spPr bwMode="auto">
                <a:xfrm>
                  <a:off x="2582"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52" name="Line 211"/>
                <p:cNvSpPr>
                  <a:spLocks noChangeShapeType="1"/>
                </p:cNvSpPr>
                <p:nvPr/>
              </p:nvSpPr>
              <p:spPr bwMode="auto">
                <a:xfrm>
                  <a:off x="2638"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53" name="Line 212"/>
                <p:cNvSpPr>
                  <a:spLocks noChangeShapeType="1"/>
                </p:cNvSpPr>
                <p:nvPr/>
              </p:nvSpPr>
              <p:spPr bwMode="auto">
                <a:xfrm>
                  <a:off x="2694"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34" name="Group 213"/>
            <p:cNvGrpSpPr>
              <a:grpSpLocks/>
            </p:cNvGrpSpPr>
            <p:nvPr/>
          </p:nvGrpSpPr>
          <p:grpSpPr bwMode="auto">
            <a:xfrm>
              <a:off x="2415" y="1733"/>
              <a:ext cx="415" cy="56"/>
              <a:chOff x="2415" y="1733"/>
              <a:chExt cx="415" cy="56"/>
            </a:xfrm>
          </p:grpSpPr>
          <p:sp>
            <p:nvSpPr>
              <p:cNvPr id="60538"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539" name="Group 215"/>
              <p:cNvGrpSpPr>
                <a:grpSpLocks/>
              </p:cNvGrpSpPr>
              <p:nvPr/>
            </p:nvGrpSpPr>
            <p:grpSpPr bwMode="auto">
              <a:xfrm>
                <a:off x="2415" y="1757"/>
                <a:ext cx="295" cy="1"/>
                <a:chOff x="2415" y="1757"/>
                <a:chExt cx="295" cy="1"/>
              </a:xfrm>
            </p:grpSpPr>
            <p:sp>
              <p:nvSpPr>
                <p:cNvPr id="60540" name="Line 216"/>
                <p:cNvSpPr>
                  <a:spLocks noChangeShapeType="1"/>
                </p:cNvSpPr>
                <p:nvPr/>
              </p:nvSpPr>
              <p:spPr bwMode="auto">
                <a:xfrm>
                  <a:off x="2415"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41" name="Line 217"/>
                <p:cNvSpPr>
                  <a:spLocks noChangeShapeType="1"/>
                </p:cNvSpPr>
                <p:nvPr/>
              </p:nvSpPr>
              <p:spPr bwMode="auto">
                <a:xfrm>
                  <a:off x="2471"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42" name="Line 218"/>
                <p:cNvSpPr>
                  <a:spLocks noChangeShapeType="1"/>
                </p:cNvSpPr>
                <p:nvPr/>
              </p:nvSpPr>
              <p:spPr bwMode="auto">
                <a:xfrm>
                  <a:off x="2526"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43" name="Line 219"/>
                <p:cNvSpPr>
                  <a:spLocks noChangeShapeType="1"/>
                </p:cNvSpPr>
                <p:nvPr/>
              </p:nvSpPr>
              <p:spPr bwMode="auto">
                <a:xfrm>
                  <a:off x="2582"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44" name="Line 220"/>
                <p:cNvSpPr>
                  <a:spLocks noChangeShapeType="1"/>
                </p:cNvSpPr>
                <p:nvPr/>
              </p:nvSpPr>
              <p:spPr bwMode="auto">
                <a:xfrm>
                  <a:off x="2638"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45" name="Line 221"/>
                <p:cNvSpPr>
                  <a:spLocks noChangeShapeType="1"/>
                </p:cNvSpPr>
                <p:nvPr/>
              </p:nvSpPr>
              <p:spPr bwMode="auto">
                <a:xfrm>
                  <a:off x="2694"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35" name="Group 222"/>
            <p:cNvGrpSpPr>
              <a:grpSpLocks/>
            </p:cNvGrpSpPr>
            <p:nvPr/>
          </p:nvGrpSpPr>
          <p:grpSpPr bwMode="auto">
            <a:xfrm>
              <a:off x="1489" y="3264"/>
              <a:ext cx="423" cy="56"/>
              <a:chOff x="1489" y="3264"/>
              <a:chExt cx="423" cy="56"/>
            </a:xfrm>
          </p:grpSpPr>
          <p:sp>
            <p:nvSpPr>
              <p:cNvPr id="60530"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808080"/>
              </a:solidFill>
              <a:ln w="9525">
                <a:solidFill>
                  <a:srgbClr val="808080"/>
                </a:solidFill>
                <a:round/>
                <a:headEnd/>
                <a:tailEnd/>
              </a:ln>
            </p:spPr>
            <p:txBody>
              <a:bodyPr/>
              <a:lstStyle/>
              <a:p>
                <a:endParaRPr lang="en-US"/>
              </a:p>
            </p:txBody>
          </p:sp>
          <p:grpSp>
            <p:nvGrpSpPr>
              <p:cNvPr id="60531" name="Group 224"/>
              <p:cNvGrpSpPr>
                <a:grpSpLocks/>
              </p:cNvGrpSpPr>
              <p:nvPr/>
            </p:nvGrpSpPr>
            <p:grpSpPr bwMode="auto">
              <a:xfrm>
                <a:off x="1489" y="3288"/>
                <a:ext cx="295" cy="1"/>
                <a:chOff x="1489" y="3288"/>
                <a:chExt cx="295" cy="1"/>
              </a:xfrm>
            </p:grpSpPr>
            <p:sp>
              <p:nvSpPr>
                <p:cNvPr id="60532" name="Line 225"/>
                <p:cNvSpPr>
                  <a:spLocks noChangeShapeType="1"/>
                </p:cNvSpPr>
                <p:nvPr/>
              </p:nvSpPr>
              <p:spPr bwMode="auto">
                <a:xfrm>
                  <a:off x="1489"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33" name="Line 226"/>
                <p:cNvSpPr>
                  <a:spLocks noChangeShapeType="1"/>
                </p:cNvSpPr>
                <p:nvPr/>
              </p:nvSpPr>
              <p:spPr bwMode="auto">
                <a:xfrm>
                  <a:off x="1544"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34" name="Line 227"/>
                <p:cNvSpPr>
                  <a:spLocks noChangeShapeType="1"/>
                </p:cNvSpPr>
                <p:nvPr/>
              </p:nvSpPr>
              <p:spPr bwMode="auto">
                <a:xfrm>
                  <a:off x="1600"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35" name="Line 228"/>
                <p:cNvSpPr>
                  <a:spLocks noChangeShapeType="1"/>
                </p:cNvSpPr>
                <p:nvPr/>
              </p:nvSpPr>
              <p:spPr bwMode="auto">
                <a:xfrm>
                  <a:off x="1656"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36" name="Line 229"/>
                <p:cNvSpPr>
                  <a:spLocks noChangeShapeType="1"/>
                </p:cNvSpPr>
                <p:nvPr/>
              </p:nvSpPr>
              <p:spPr bwMode="auto">
                <a:xfrm>
                  <a:off x="1712"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37" name="Line 230"/>
                <p:cNvSpPr>
                  <a:spLocks noChangeShapeType="1"/>
                </p:cNvSpPr>
                <p:nvPr/>
              </p:nvSpPr>
              <p:spPr bwMode="auto">
                <a:xfrm>
                  <a:off x="1768" y="328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36" name="Group 231"/>
            <p:cNvGrpSpPr>
              <a:grpSpLocks/>
            </p:cNvGrpSpPr>
            <p:nvPr/>
          </p:nvGrpSpPr>
          <p:grpSpPr bwMode="auto">
            <a:xfrm>
              <a:off x="1944" y="3256"/>
              <a:ext cx="423" cy="56"/>
              <a:chOff x="1944" y="3256"/>
              <a:chExt cx="423" cy="56"/>
            </a:xfrm>
          </p:grpSpPr>
          <p:sp>
            <p:nvSpPr>
              <p:cNvPr id="60522"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523" name="Group 233"/>
              <p:cNvGrpSpPr>
                <a:grpSpLocks/>
              </p:cNvGrpSpPr>
              <p:nvPr/>
            </p:nvGrpSpPr>
            <p:grpSpPr bwMode="auto">
              <a:xfrm>
                <a:off x="1944" y="3288"/>
                <a:ext cx="303" cy="1"/>
                <a:chOff x="1944" y="3288"/>
                <a:chExt cx="303" cy="1"/>
              </a:xfrm>
            </p:grpSpPr>
            <p:sp>
              <p:nvSpPr>
                <p:cNvPr id="60524" name="Line 234"/>
                <p:cNvSpPr>
                  <a:spLocks noChangeShapeType="1"/>
                </p:cNvSpPr>
                <p:nvPr/>
              </p:nvSpPr>
              <p:spPr bwMode="auto">
                <a:xfrm>
                  <a:off x="1944"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25" name="Line 235"/>
                <p:cNvSpPr>
                  <a:spLocks noChangeShapeType="1"/>
                </p:cNvSpPr>
                <p:nvPr/>
              </p:nvSpPr>
              <p:spPr bwMode="auto">
                <a:xfrm>
                  <a:off x="2000" y="328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26" name="Line 236"/>
                <p:cNvSpPr>
                  <a:spLocks noChangeShapeType="1"/>
                </p:cNvSpPr>
                <p:nvPr/>
              </p:nvSpPr>
              <p:spPr bwMode="auto">
                <a:xfrm>
                  <a:off x="2055"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27" name="Line 237"/>
                <p:cNvSpPr>
                  <a:spLocks noChangeShapeType="1"/>
                </p:cNvSpPr>
                <p:nvPr/>
              </p:nvSpPr>
              <p:spPr bwMode="auto">
                <a:xfrm>
                  <a:off x="2111"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28" name="Line 238"/>
                <p:cNvSpPr>
                  <a:spLocks noChangeShapeType="1"/>
                </p:cNvSpPr>
                <p:nvPr/>
              </p:nvSpPr>
              <p:spPr bwMode="auto">
                <a:xfrm>
                  <a:off x="2167"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29" name="Line 239"/>
                <p:cNvSpPr>
                  <a:spLocks noChangeShapeType="1"/>
                </p:cNvSpPr>
                <p:nvPr/>
              </p:nvSpPr>
              <p:spPr bwMode="auto">
                <a:xfrm>
                  <a:off x="2223"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37" name="Group 240"/>
            <p:cNvGrpSpPr>
              <a:grpSpLocks/>
            </p:cNvGrpSpPr>
            <p:nvPr/>
          </p:nvGrpSpPr>
          <p:grpSpPr bwMode="auto">
            <a:xfrm>
              <a:off x="2415" y="3256"/>
              <a:ext cx="415" cy="56"/>
              <a:chOff x="2415" y="3256"/>
              <a:chExt cx="415" cy="56"/>
            </a:xfrm>
          </p:grpSpPr>
          <p:sp>
            <p:nvSpPr>
              <p:cNvPr id="60514"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515" name="Group 242"/>
              <p:cNvGrpSpPr>
                <a:grpSpLocks/>
              </p:cNvGrpSpPr>
              <p:nvPr/>
            </p:nvGrpSpPr>
            <p:grpSpPr bwMode="auto">
              <a:xfrm>
                <a:off x="2415" y="3288"/>
                <a:ext cx="295" cy="1"/>
                <a:chOff x="2415" y="3288"/>
                <a:chExt cx="295" cy="1"/>
              </a:xfrm>
            </p:grpSpPr>
            <p:sp>
              <p:nvSpPr>
                <p:cNvPr id="60516" name="Line 243"/>
                <p:cNvSpPr>
                  <a:spLocks noChangeShapeType="1"/>
                </p:cNvSpPr>
                <p:nvPr/>
              </p:nvSpPr>
              <p:spPr bwMode="auto">
                <a:xfrm>
                  <a:off x="2415"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17" name="Line 244"/>
                <p:cNvSpPr>
                  <a:spLocks noChangeShapeType="1"/>
                </p:cNvSpPr>
                <p:nvPr/>
              </p:nvSpPr>
              <p:spPr bwMode="auto">
                <a:xfrm>
                  <a:off x="2471"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18" name="Line 245"/>
                <p:cNvSpPr>
                  <a:spLocks noChangeShapeType="1"/>
                </p:cNvSpPr>
                <p:nvPr/>
              </p:nvSpPr>
              <p:spPr bwMode="auto">
                <a:xfrm>
                  <a:off x="2526"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19" name="Line 246"/>
                <p:cNvSpPr>
                  <a:spLocks noChangeShapeType="1"/>
                </p:cNvSpPr>
                <p:nvPr/>
              </p:nvSpPr>
              <p:spPr bwMode="auto">
                <a:xfrm>
                  <a:off x="2582"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20" name="Line 247"/>
                <p:cNvSpPr>
                  <a:spLocks noChangeShapeType="1"/>
                </p:cNvSpPr>
                <p:nvPr/>
              </p:nvSpPr>
              <p:spPr bwMode="auto">
                <a:xfrm>
                  <a:off x="2638"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21" name="Line 248"/>
                <p:cNvSpPr>
                  <a:spLocks noChangeShapeType="1"/>
                </p:cNvSpPr>
                <p:nvPr/>
              </p:nvSpPr>
              <p:spPr bwMode="auto">
                <a:xfrm>
                  <a:off x="2694" y="328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38" name="Group 249"/>
            <p:cNvGrpSpPr>
              <a:grpSpLocks/>
            </p:cNvGrpSpPr>
            <p:nvPr/>
          </p:nvGrpSpPr>
          <p:grpSpPr bwMode="auto">
            <a:xfrm>
              <a:off x="1489" y="3567"/>
              <a:ext cx="423" cy="56"/>
              <a:chOff x="1489" y="3567"/>
              <a:chExt cx="423" cy="56"/>
            </a:xfrm>
          </p:grpSpPr>
          <p:sp>
            <p:nvSpPr>
              <p:cNvPr id="60506"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507" name="Group 251"/>
              <p:cNvGrpSpPr>
                <a:grpSpLocks/>
              </p:cNvGrpSpPr>
              <p:nvPr/>
            </p:nvGrpSpPr>
            <p:grpSpPr bwMode="auto">
              <a:xfrm>
                <a:off x="1489" y="3591"/>
                <a:ext cx="303" cy="1"/>
                <a:chOff x="1489" y="3591"/>
                <a:chExt cx="303" cy="1"/>
              </a:xfrm>
            </p:grpSpPr>
            <p:sp>
              <p:nvSpPr>
                <p:cNvPr id="60508" name="Line 252"/>
                <p:cNvSpPr>
                  <a:spLocks noChangeShapeType="1"/>
                </p:cNvSpPr>
                <p:nvPr/>
              </p:nvSpPr>
              <p:spPr bwMode="auto">
                <a:xfrm>
                  <a:off x="1489"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09" name="Line 253"/>
                <p:cNvSpPr>
                  <a:spLocks noChangeShapeType="1"/>
                </p:cNvSpPr>
                <p:nvPr/>
              </p:nvSpPr>
              <p:spPr bwMode="auto">
                <a:xfrm>
                  <a:off x="1544"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10" name="Line 254"/>
                <p:cNvSpPr>
                  <a:spLocks noChangeShapeType="1"/>
                </p:cNvSpPr>
                <p:nvPr/>
              </p:nvSpPr>
              <p:spPr bwMode="auto">
                <a:xfrm>
                  <a:off x="1600"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11" name="Line 255"/>
                <p:cNvSpPr>
                  <a:spLocks noChangeShapeType="1"/>
                </p:cNvSpPr>
                <p:nvPr/>
              </p:nvSpPr>
              <p:spPr bwMode="auto">
                <a:xfrm>
                  <a:off x="1656"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12" name="Line 256"/>
                <p:cNvSpPr>
                  <a:spLocks noChangeShapeType="1"/>
                </p:cNvSpPr>
                <p:nvPr/>
              </p:nvSpPr>
              <p:spPr bwMode="auto">
                <a:xfrm>
                  <a:off x="1712"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13" name="Line 257"/>
                <p:cNvSpPr>
                  <a:spLocks noChangeShapeType="1"/>
                </p:cNvSpPr>
                <p:nvPr/>
              </p:nvSpPr>
              <p:spPr bwMode="auto">
                <a:xfrm>
                  <a:off x="1768"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39" name="Group 258"/>
            <p:cNvGrpSpPr>
              <a:grpSpLocks/>
            </p:cNvGrpSpPr>
            <p:nvPr/>
          </p:nvGrpSpPr>
          <p:grpSpPr bwMode="auto">
            <a:xfrm>
              <a:off x="1952" y="3567"/>
              <a:ext cx="415" cy="56"/>
              <a:chOff x="1952" y="3567"/>
              <a:chExt cx="415" cy="56"/>
            </a:xfrm>
          </p:grpSpPr>
          <p:sp>
            <p:nvSpPr>
              <p:cNvPr id="60498"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499" name="Group 260"/>
              <p:cNvGrpSpPr>
                <a:grpSpLocks/>
              </p:cNvGrpSpPr>
              <p:nvPr/>
            </p:nvGrpSpPr>
            <p:grpSpPr bwMode="auto">
              <a:xfrm>
                <a:off x="1952" y="3591"/>
                <a:ext cx="295" cy="1"/>
                <a:chOff x="1952" y="3591"/>
                <a:chExt cx="295" cy="1"/>
              </a:xfrm>
            </p:grpSpPr>
            <p:sp>
              <p:nvSpPr>
                <p:cNvPr id="60500" name="Line 261"/>
                <p:cNvSpPr>
                  <a:spLocks noChangeShapeType="1"/>
                </p:cNvSpPr>
                <p:nvPr/>
              </p:nvSpPr>
              <p:spPr bwMode="auto">
                <a:xfrm>
                  <a:off x="1952"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01" name="Line 262"/>
                <p:cNvSpPr>
                  <a:spLocks noChangeShapeType="1"/>
                </p:cNvSpPr>
                <p:nvPr/>
              </p:nvSpPr>
              <p:spPr bwMode="auto">
                <a:xfrm>
                  <a:off x="2008" y="3591"/>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02" name="Line 263"/>
                <p:cNvSpPr>
                  <a:spLocks noChangeShapeType="1"/>
                </p:cNvSpPr>
                <p:nvPr/>
              </p:nvSpPr>
              <p:spPr bwMode="auto">
                <a:xfrm>
                  <a:off x="2063"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03" name="Line 264"/>
                <p:cNvSpPr>
                  <a:spLocks noChangeShapeType="1"/>
                </p:cNvSpPr>
                <p:nvPr/>
              </p:nvSpPr>
              <p:spPr bwMode="auto">
                <a:xfrm>
                  <a:off x="2119"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04" name="Line 265"/>
                <p:cNvSpPr>
                  <a:spLocks noChangeShapeType="1"/>
                </p:cNvSpPr>
                <p:nvPr/>
              </p:nvSpPr>
              <p:spPr bwMode="auto">
                <a:xfrm>
                  <a:off x="2175"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505" name="Line 266"/>
                <p:cNvSpPr>
                  <a:spLocks noChangeShapeType="1"/>
                </p:cNvSpPr>
                <p:nvPr/>
              </p:nvSpPr>
              <p:spPr bwMode="auto">
                <a:xfrm>
                  <a:off x="2231" y="359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40" name="Group 267"/>
            <p:cNvGrpSpPr>
              <a:grpSpLocks/>
            </p:cNvGrpSpPr>
            <p:nvPr/>
          </p:nvGrpSpPr>
          <p:grpSpPr bwMode="auto">
            <a:xfrm>
              <a:off x="2407" y="3567"/>
              <a:ext cx="415" cy="56"/>
              <a:chOff x="2407" y="3567"/>
              <a:chExt cx="415" cy="56"/>
            </a:xfrm>
          </p:grpSpPr>
          <p:sp>
            <p:nvSpPr>
              <p:cNvPr id="60490"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491" name="Group 269"/>
              <p:cNvGrpSpPr>
                <a:grpSpLocks/>
              </p:cNvGrpSpPr>
              <p:nvPr/>
            </p:nvGrpSpPr>
            <p:grpSpPr bwMode="auto">
              <a:xfrm>
                <a:off x="2407" y="3591"/>
                <a:ext cx="295" cy="1"/>
                <a:chOff x="2407" y="3591"/>
                <a:chExt cx="295" cy="1"/>
              </a:xfrm>
            </p:grpSpPr>
            <p:sp>
              <p:nvSpPr>
                <p:cNvPr id="60492" name="Line 270"/>
                <p:cNvSpPr>
                  <a:spLocks noChangeShapeType="1"/>
                </p:cNvSpPr>
                <p:nvPr/>
              </p:nvSpPr>
              <p:spPr bwMode="auto">
                <a:xfrm>
                  <a:off x="2407"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93" name="Line 271"/>
                <p:cNvSpPr>
                  <a:spLocks noChangeShapeType="1"/>
                </p:cNvSpPr>
                <p:nvPr/>
              </p:nvSpPr>
              <p:spPr bwMode="auto">
                <a:xfrm>
                  <a:off x="2463"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94" name="Line 272"/>
                <p:cNvSpPr>
                  <a:spLocks noChangeShapeType="1"/>
                </p:cNvSpPr>
                <p:nvPr/>
              </p:nvSpPr>
              <p:spPr bwMode="auto">
                <a:xfrm>
                  <a:off x="2518"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95" name="Line 273"/>
                <p:cNvSpPr>
                  <a:spLocks noChangeShapeType="1"/>
                </p:cNvSpPr>
                <p:nvPr/>
              </p:nvSpPr>
              <p:spPr bwMode="auto">
                <a:xfrm>
                  <a:off x="2574"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96" name="Line 274"/>
                <p:cNvSpPr>
                  <a:spLocks noChangeShapeType="1"/>
                </p:cNvSpPr>
                <p:nvPr/>
              </p:nvSpPr>
              <p:spPr bwMode="auto">
                <a:xfrm>
                  <a:off x="2630"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97" name="Line 275"/>
                <p:cNvSpPr>
                  <a:spLocks noChangeShapeType="1"/>
                </p:cNvSpPr>
                <p:nvPr/>
              </p:nvSpPr>
              <p:spPr bwMode="auto">
                <a:xfrm>
                  <a:off x="2686" y="359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41" name="Group 276"/>
            <p:cNvGrpSpPr>
              <a:grpSpLocks/>
            </p:cNvGrpSpPr>
            <p:nvPr/>
          </p:nvGrpSpPr>
          <p:grpSpPr bwMode="auto">
            <a:xfrm>
              <a:off x="1944" y="2690"/>
              <a:ext cx="894" cy="596"/>
              <a:chOff x="1944" y="2690"/>
              <a:chExt cx="894" cy="596"/>
            </a:xfrm>
          </p:grpSpPr>
          <p:sp>
            <p:nvSpPr>
              <p:cNvPr id="60488"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rgbClr val="808080"/>
              </a:solidFill>
              <a:ln w="9525">
                <a:solidFill>
                  <a:srgbClr val="808080"/>
                </a:solidFill>
                <a:round/>
                <a:headEnd/>
                <a:tailEnd/>
              </a:ln>
            </p:spPr>
            <p:txBody>
              <a:bodyPr/>
              <a:lstStyle/>
              <a:p>
                <a:endParaRPr lang="en-US"/>
              </a:p>
            </p:txBody>
          </p:sp>
          <p:sp>
            <p:nvSpPr>
              <p:cNvPr id="60489" name="Line 278"/>
              <p:cNvSpPr>
                <a:spLocks noChangeShapeType="1"/>
              </p:cNvSpPr>
              <p:nvPr/>
            </p:nvSpPr>
            <p:spPr bwMode="auto">
              <a:xfrm flipV="1">
                <a:off x="1944" y="2758"/>
                <a:ext cx="790" cy="52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542" name="Group 279"/>
            <p:cNvGrpSpPr>
              <a:grpSpLocks/>
            </p:cNvGrpSpPr>
            <p:nvPr/>
          </p:nvGrpSpPr>
          <p:grpSpPr bwMode="auto">
            <a:xfrm>
              <a:off x="1952" y="2376"/>
              <a:ext cx="886" cy="290"/>
              <a:chOff x="1952" y="2376"/>
              <a:chExt cx="886" cy="290"/>
            </a:xfrm>
          </p:grpSpPr>
          <p:sp>
            <p:nvSpPr>
              <p:cNvPr id="60486"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rgbClr val="808080"/>
              </a:solidFill>
              <a:ln w="9525">
                <a:solidFill>
                  <a:srgbClr val="808080"/>
                </a:solidFill>
                <a:round/>
                <a:headEnd/>
                <a:tailEnd/>
              </a:ln>
            </p:spPr>
            <p:txBody>
              <a:bodyPr/>
              <a:lstStyle/>
              <a:p>
                <a:endParaRPr lang="en-US"/>
              </a:p>
            </p:txBody>
          </p:sp>
          <p:sp>
            <p:nvSpPr>
              <p:cNvPr id="60487" name="Line 281"/>
              <p:cNvSpPr>
                <a:spLocks noChangeShapeType="1"/>
              </p:cNvSpPr>
              <p:nvPr/>
            </p:nvSpPr>
            <p:spPr bwMode="auto">
              <a:xfrm>
                <a:off x="1952" y="2376"/>
                <a:ext cx="766"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543" name="Group 282"/>
            <p:cNvGrpSpPr>
              <a:grpSpLocks/>
            </p:cNvGrpSpPr>
            <p:nvPr/>
          </p:nvGrpSpPr>
          <p:grpSpPr bwMode="auto">
            <a:xfrm>
              <a:off x="1481" y="2084"/>
              <a:ext cx="1373" cy="1507"/>
              <a:chOff x="1481" y="2084"/>
              <a:chExt cx="1373" cy="1507"/>
            </a:xfrm>
          </p:grpSpPr>
          <p:sp>
            <p:nvSpPr>
              <p:cNvPr id="60484"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rgbClr val="808080"/>
              </a:solidFill>
              <a:ln w="9525">
                <a:solidFill>
                  <a:srgbClr val="808080"/>
                </a:solidFill>
                <a:round/>
                <a:headEnd/>
                <a:tailEnd/>
              </a:ln>
            </p:spPr>
            <p:txBody>
              <a:bodyPr/>
              <a:lstStyle/>
              <a:p>
                <a:endParaRPr lang="en-US"/>
              </a:p>
            </p:txBody>
          </p:sp>
          <p:sp>
            <p:nvSpPr>
              <p:cNvPr id="60485" name="Line 284"/>
              <p:cNvSpPr>
                <a:spLocks noChangeShapeType="1"/>
              </p:cNvSpPr>
              <p:nvPr/>
            </p:nvSpPr>
            <p:spPr bwMode="auto">
              <a:xfrm flipV="1">
                <a:off x="1481" y="2172"/>
                <a:ext cx="1291" cy="1419"/>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544" name="Group 285"/>
            <p:cNvGrpSpPr>
              <a:grpSpLocks/>
            </p:cNvGrpSpPr>
            <p:nvPr/>
          </p:nvGrpSpPr>
          <p:grpSpPr bwMode="auto">
            <a:xfrm>
              <a:off x="1944" y="2076"/>
              <a:ext cx="902" cy="885"/>
              <a:chOff x="1944" y="2076"/>
              <a:chExt cx="902" cy="885"/>
            </a:xfrm>
          </p:grpSpPr>
          <p:sp>
            <p:nvSpPr>
              <p:cNvPr id="60482"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rgbClr val="808080"/>
              </a:solidFill>
              <a:ln w="9525">
                <a:solidFill>
                  <a:srgbClr val="808080"/>
                </a:solidFill>
                <a:round/>
                <a:headEnd/>
                <a:tailEnd/>
              </a:ln>
            </p:spPr>
            <p:txBody>
              <a:bodyPr/>
              <a:lstStyle/>
              <a:p>
                <a:endParaRPr lang="en-US"/>
              </a:p>
            </p:txBody>
          </p:sp>
          <p:sp>
            <p:nvSpPr>
              <p:cNvPr id="60483" name="Line 287"/>
              <p:cNvSpPr>
                <a:spLocks noChangeShapeType="1"/>
              </p:cNvSpPr>
              <p:nvPr/>
            </p:nvSpPr>
            <p:spPr bwMode="auto">
              <a:xfrm>
                <a:off x="1944" y="2076"/>
                <a:ext cx="814" cy="805"/>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545" name="Group 288"/>
            <p:cNvGrpSpPr>
              <a:grpSpLocks/>
            </p:cNvGrpSpPr>
            <p:nvPr/>
          </p:nvGrpSpPr>
          <p:grpSpPr bwMode="auto">
            <a:xfrm>
              <a:off x="1489" y="2379"/>
              <a:ext cx="902" cy="893"/>
              <a:chOff x="1489" y="2379"/>
              <a:chExt cx="902" cy="893"/>
            </a:xfrm>
          </p:grpSpPr>
          <p:sp>
            <p:nvSpPr>
              <p:cNvPr id="60480"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rgbClr val="808080"/>
              </a:solidFill>
              <a:ln w="9525">
                <a:solidFill>
                  <a:srgbClr val="808080"/>
                </a:solidFill>
                <a:round/>
                <a:headEnd/>
                <a:tailEnd/>
              </a:ln>
            </p:spPr>
            <p:txBody>
              <a:bodyPr/>
              <a:lstStyle/>
              <a:p>
                <a:endParaRPr lang="en-US"/>
              </a:p>
            </p:txBody>
          </p:sp>
          <p:sp>
            <p:nvSpPr>
              <p:cNvPr id="60481" name="Line 290"/>
              <p:cNvSpPr>
                <a:spLocks noChangeShapeType="1"/>
              </p:cNvSpPr>
              <p:nvPr/>
            </p:nvSpPr>
            <p:spPr bwMode="auto">
              <a:xfrm>
                <a:off x="1489" y="2379"/>
                <a:ext cx="814" cy="805"/>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546" name="Group 291"/>
            <p:cNvGrpSpPr>
              <a:grpSpLocks/>
            </p:cNvGrpSpPr>
            <p:nvPr/>
          </p:nvGrpSpPr>
          <p:grpSpPr bwMode="auto">
            <a:xfrm>
              <a:off x="1483" y="2379"/>
              <a:ext cx="429" cy="598"/>
              <a:chOff x="1483" y="2379"/>
              <a:chExt cx="429" cy="598"/>
            </a:xfrm>
          </p:grpSpPr>
          <p:sp>
            <p:nvSpPr>
              <p:cNvPr id="60478"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rgbClr val="808080"/>
              </a:solidFill>
              <a:ln w="9525">
                <a:solidFill>
                  <a:srgbClr val="808080"/>
                </a:solidFill>
                <a:round/>
                <a:headEnd/>
                <a:tailEnd/>
              </a:ln>
            </p:spPr>
            <p:txBody>
              <a:bodyPr/>
              <a:lstStyle/>
              <a:p>
                <a:endParaRPr lang="en-US"/>
              </a:p>
            </p:txBody>
          </p:sp>
          <p:sp>
            <p:nvSpPr>
              <p:cNvPr id="60479" name="Line 293"/>
              <p:cNvSpPr>
                <a:spLocks noChangeShapeType="1"/>
              </p:cNvSpPr>
              <p:nvPr/>
            </p:nvSpPr>
            <p:spPr bwMode="auto">
              <a:xfrm flipV="1">
                <a:off x="1483" y="2483"/>
                <a:ext cx="362" cy="49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547" name="Group 294"/>
            <p:cNvGrpSpPr>
              <a:grpSpLocks/>
            </p:cNvGrpSpPr>
            <p:nvPr/>
          </p:nvGrpSpPr>
          <p:grpSpPr bwMode="auto">
            <a:xfrm>
              <a:off x="1936" y="2379"/>
              <a:ext cx="894" cy="604"/>
              <a:chOff x="1936" y="2379"/>
              <a:chExt cx="894" cy="604"/>
            </a:xfrm>
          </p:grpSpPr>
          <p:sp>
            <p:nvSpPr>
              <p:cNvPr id="60476"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rgbClr val="808080"/>
              </a:solidFill>
              <a:ln w="9525">
                <a:solidFill>
                  <a:srgbClr val="808080"/>
                </a:solidFill>
                <a:round/>
                <a:headEnd/>
                <a:tailEnd/>
              </a:ln>
            </p:spPr>
            <p:txBody>
              <a:bodyPr/>
              <a:lstStyle/>
              <a:p>
                <a:endParaRPr lang="en-US"/>
              </a:p>
            </p:txBody>
          </p:sp>
          <p:sp>
            <p:nvSpPr>
              <p:cNvPr id="60477" name="Line 296"/>
              <p:cNvSpPr>
                <a:spLocks noChangeShapeType="1"/>
              </p:cNvSpPr>
              <p:nvPr/>
            </p:nvSpPr>
            <p:spPr bwMode="auto">
              <a:xfrm flipV="1">
                <a:off x="1936" y="2455"/>
                <a:ext cx="790" cy="528"/>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548" name="Group 297"/>
            <p:cNvGrpSpPr>
              <a:grpSpLocks/>
            </p:cNvGrpSpPr>
            <p:nvPr/>
          </p:nvGrpSpPr>
          <p:grpSpPr bwMode="auto">
            <a:xfrm>
              <a:off x="1952" y="2076"/>
              <a:ext cx="886" cy="290"/>
              <a:chOff x="1952" y="2076"/>
              <a:chExt cx="886" cy="290"/>
            </a:xfrm>
          </p:grpSpPr>
          <p:sp>
            <p:nvSpPr>
              <p:cNvPr id="60474"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rgbClr val="808080"/>
              </a:solidFill>
              <a:ln w="9525">
                <a:solidFill>
                  <a:srgbClr val="808080"/>
                </a:solidFill>
                <a:round/>
                <a:headEnd/>
                <a:tailEnd/>
              </a:ln>
            </p:spPr>
            <p:txBody>
              <a:bodyPr/>
              <a:lstStyle/>
              <a:p>
                <a:endParaRPr lang="en-US"/>
              </a:p>
            </p:txBody>
          </p:sp>
          <p:sp>
            <p:nvSpPr>
              <p:cNvPr id="60475" name="Line 299"/>
              <p:cNvSpPr>
                <a:spLocks noChangeShapeType="1"/>
              </p:cNvSpPr>
              <p:nvPr/>
            </p:nvSpPr>
            <p:spPr bwMode="auto">
              <a:xfrm flipV="1">
                <a:off x="1952" y="2114"/>
                <a:ext cx="766" cy="252"/>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549" name="Group 300"/>
            <p:cNvGrpSpPr>
              <a:grpSpLocks/>
            </p:cNvGrpSpPr>
            <p:nvPr/>
          </p:nvGrpSpPr>
          <p:grpSpPr bwMode="auto">
            <a:xfrm>
              <a:off x="1481" y="1769"/>
              <a:ext cx="894" cy="283"/>
              <a:chOff x="1481" y="1769"/>
              <a:chExt cx="894" cy="283"/>
            </a:xfrm>
          </p:grpSpPr>
          <p:sp>
            <p:nvSpPr>
              <p:cNvPr id="60472"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rgbClr val="808080"/>
              </a:solidFill>
              <a:ln w="9525">
                <a:solidFill>
                  <a:srgbClr val="808080"/>
                </a:solidFill>
                <a:round/>
                <a:headEnd/>
                <a:tailEnd/>
              </a:ln>
            </p:spPr>
            <p:txBody>
              <a:bodyPr/>
              <a:lstStyle/>
              <a:p>
                <a:endParaRPr lang="en-US"/>
              </a:p>
            </p:txBody>
          </p:sp>
          <p:sp>
            <p:nvSpPr>
              <p:cNvPr id="60473" name="Line 302"/>
              <p:cNvSpPr>
                <a:spLocks noChangeShapeType="1"/>
              </p:cNvSpPr>
              <p:nvPr/>
            </p:nvSpPr>
            <p:spPr bwMode="auto">
              <a:xfrm>
                <a:off x="1481" y="1769"/>
                <a:ext cx="774"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9550" name="Oval 303"/>
            <p:cNvSpPr>
              <a:spLocks noChangeArrowheads="1"/>
            </p:cNvSpPr>
            <p:nvPr/>
          </p:nvSpPr>
          <p:spPr bwMode="auto">
            <a:xfrm>
              <a:off x="1457" y="1741"/>
              <a:ext cx="32" cy="40"/>
            </a:xfrm>
            <a:prstGeom prst="ellipse">
              <a:avLst/>
            </a:prstGeom>
            <a:solidFill>
              <a:srgbClr val="808080"/>
            </a:solidFill>
            <a:ln w="9525">
              <a:solidFill>
                <a:srgbClr val="808080"/>
              </a:solidFill>
              <a:round/>
              <a:headEnd/>
              <a:tailEnd/>
            </a:ln>
          </p:spPr>
          <p:txBody>
            <a:bodyPr/>
            <a:lstStyle/>
            <a:p>
              <a:endParaRPr lang="en-US"/>
            </a:p>
          </p:txBody>
        </p:sp>
        <p:sp>
          <p:nvSpPr>
            <p:cNvPr id="59551" name="Oval 304"/>
            <p:cNvSpPr>
              <a:spLocks noChangeArrowheads="1"/>
            </p:cNvSpPr>
            <p:nvPr/>
          </p:nvSpPr>
          <p:spPr bwMode="auto">
            <a:xfrm>
              <a:off x="1457" y="1741"/>
              <a:ext cx="32" cy="40"/>
            </a:xfrm>
            <a:prstGeom prst="ellipse">
              <a:avLst/>
            </a:prstGeom>
            <a:solidFill>
              <a:srgbClr val="808080"/>
            </a:solidFill>
            <a:ln w="25400">
              <a:solidFill>
                <a:srgbClr val="808080"/>
              </a:solidFill>
              <a:round/>
              <a:headEnd/>
              <a:tailEnd/>
            </a:ln>
          </p:spPr>
          <p:txBody>
            <a:bodyPr/>
            <a:lstStyle/>
            <a:p>
              <a:endParaRPr lang="en-US"/>
            </a:p>
          </p:txBody>
        </p:sp>
        <p:sp>
          <p:nvSpPr>
            <p:cNvPr id="59552" name="Oval 305"/>
            <p:cNvSpPr>
              <a:spLocks noChangeArrowheads="1"/>
            </p:cNvSpPr>
            <p:nvPr/>
          </p:nvSpPr>
          <p:spPr bwMode="auto">
            <a:xfrm>
              <a:off x="1457" y="2044"/>
              <a:ext cx="40" cy="40"/>
            </a:xfrm>
            <a:prstGeom prst="ellipse">
              <a:avLst/>
            </a:prstGeom>
            <a:solidFill>
              <a:srgbClr val="808080"/>
            </a:solidFill>
            <a:ln w="9525">
              <a:solidFill>
                <a:srgbClr val="808080"/>
              </a:solidFill>
              <a:round/>
              <a:headEnd/>
              <a:tailEnd/>
            </a:ln>
          </p:spPr>
          <p:txBody>
            <a:bodyPr/>
            <a:lstStyle/>
            <a:p>
              <a:endParaRPr lang="en-US"/>
            </a:p>
          </p:txBody>
        </p:sp>
        <p:sp>
          <p:nvSpPr>
            <p:cNvPr id="59553" name="Oval 306"/>
            <p:cNvSpPr>
              <a:spLocks noChangeArrowheads="1"/>
            </p:cNvSpPr>
            <p:nvPr/>
          </p:nvSpPr>
          <p:spPr bwMode="auto">
            <a:xfrm>
              <a:off x="1457" y="2044"/>
              <a:ext cx="40" cy="40"/>
            </a:xfrm>
            <a:prstGeom prst="ellipse">
              <a:avLst/>
            </a:prstGeom>
            <a:solidFill>
              <a:srgbClr val="808080"/>
            </a:solidFill>
            <a:ln w="25400">
              <a:solidFill>
                <a:srgbClr val="808080"/>
              </a:solidFill>
              <a:round/>
              <a:headEnd/>
              <a:tailEnd/>
            </a:ln>
          </p:spPr>
          <p:txBody>
            <a:bodyPr/>
            <a:lstStyle/>
            <a:p>
              <a:endParaRPr lang="en-US"/>
            </a:p>
          </p:txBody>
        </p:sp>
        <p:sp>
          <p:nvSpPr>
            <p:cNvPr id="59554" name="Oval 307"/>
            <p:cNvSpPr>
              <a:spLocks noChangeArrowheads="1"/>
            </p:cNvSpPr>
            <p:nvPr/>
          </p:nvSpPr>
          <p:spPr bwMode="auto">
            <a:xfrm>
              <a:off x="1457" y="2355"/>
              <a:ext cx="40" cy="32"/>
            </a:xfrm>
            <a:prstGeom prst="ellipse">
              <a:avLst/>
            </a:prstGeom>
            <a:solidFill>
              <a:srgbClr val="808080"/>
            </a:solidFill>
            <a:ln w="9525">
              <a:solidFill>
                <a:srgbClr val="808080"/>
              </a:solidFill>
              <a:round/>
              <a:headEnd/>
              <a:tailEnd/>
            </a:ln>
          </p:spPr>
          <p:txBody>
            <a:bodyPr/>
            <a:lstStyle/>
            <a:p>
              <a:endParaRPr lang="en-US"/>
            </a:p>
          </p:txBody>
        </p:sp>
        <p:sp>
          <p:nvSpPr>
            <p:cNvPr id="59555" name="Oval 308"/>
            <p:cNvSpPr>
              <a:spLocks noChangeArrowheads="1"/>
            </p:cNvSpPr>
            <p:nvPr/>
          </p:nvSpPr>
          <p:spPr bwMode="auto">
            <a:xfrm>
              <a:off x="1457" y="2355"/>
              <a:ext cx="40" cy="32"/>
            </a:xfrm>
            <a:prstGeom prst="ellipse">
              <a:avLst/>
            </a:prstGeom>
            <a:solidFill>
              <a:srgbClr val="808080"/>
            </a:solidFill>
            <a:ln w="25400">
              <a:solidFill>
                <a:srgbClr val="808080"/>
              </a:solidFill>
              <a:round/>
              <a:headEnd/>
              <a:tailEnd/>
            </a:ln>
          </p:spPr>
          <p:txBody>
            <a:bodyPr/>
            <a:lstStyle/>
            <a:p>
              <a:endParaRPr lang="en-US"/>
            </a:p>
          </p:txBody>
        </p:sp>
        <p:sp>
          <p:nvSpPr>
            <p:cNvPr id="59556" name="Oval 309"/>
            <p:cNvSpPr>
              <a:spLocks noChangeArrowheads="1"/>
            </p:cNvSpPr>
            <p:nvPr/>
          </p:nvSpPr>
          <p:spPr bwMode="auto">
            <a:xfrm>
              <a:off x="1457" y="2658"/>
              <a:ext cx="32" cy="32"/>
            </a:xfrm>
            <a:prstGeom prst="ellipse">
              <a:avLst/>
            </a:prstGeom>
            <a:solidFill>
              <a:srgbClr val="808080"/>
            </a:solidFill>
            <a:ln w="9525">
              <a:solidFill>
                <a:srgbClr val="808080"/>
              </a:solidFill>
              <a:round/>
              <a:headEnd/>
              <a:tailEnd/>
            </a:ln>
          </p:spPr>
          <p:txBody>
            <a:bodyPr/>
            <a:lstStyle/>
            <a:p>
              <a:endParaRPr lang="en-US"/>
            </a:p>
          </p:txBody>
        </p:sp>
        <p:sp>
          <p:nvSpPr>
            <p:cNvPr id="59557" name="Oval 310"/>
            <p:cNvSpPr>
              <a:spLocks noChangeArrowheads="1"/>
            </p:cNvSpPr>
            <p:nvPr/>
          </p:nvSpPr>
          <p:spPr bwMode="auto">
            <a:xfrm>
              <a:off x="1457" y="2658"/>
              <a:ext cx="32" cy="32"/>
            </a:xfrm>
            <a:prstGeom prst="ellipse">
              <a:avLst/>
            </a:prstGeom>
            <a:solidFill>
              <a:srgbClr val="808080"/>
            </a:solidFill>
            <a:ln w="25400">
              <a:solidFill>
                <a:srgbClr val="808080"/>
              </a:solidFill>
              <a:round/>
              <a:headEnd/>
              <a:tailEnd/>
            </a:ln>
          </p:spPr>
          <p:txBody>
            <a:bodyPr/>
            <a:lstStyle/>
            <a:p>
              <a:endParaRPr lang="en-US"/>
            </a:p>
          </p:txBody>
        </p:sp>
        <p:sp>
          <p:nvSpPr>
            <p:cNvPr id="59558" name="Oval 311"/>
            <p:cNvSpPr>
              <a:spLocks noChangeArrowheads="1"/>
            </p:cNvSpPr>
            <p:nvPr/>
          </p:nvSpPr>
          <p:spPr bwMode="auto">
            <a:xfrm>
              <a:off x="1449" y="2969"/>
              <a:ext cx="40" cy="32"/>
            </a:xfrm>
            <a:prstGeom prst="ellipse">
              <a:avLst/>
            </a:prstGeom>
            <a:solidFill>
              <a:srgbClr val="808080"/>
            </a:solidFill>
            <a:ln w="9525">
              <a:solidFill>
                <a:srgbClr val="808080"/>
              </a:solidFill>
              <a:round/>
              <a:headEnd/>
              <a:tailEnd/>
            </a:ln>
          </p:spPr>
          <p:txBody>
            <a:bodyPr/>
            <a:lstStyle/>
            <a:p>
              <a:endParaRPr lang="en-US"/>
            </a:p>
          </p:txBody>
        </p:sp>
        <p:sp>
          <p:nvSpPr>
            <p:cNvPr id="59559" name="Oval 312"/>
            <p:cNvSpPr>
              <a:spLocks noChangeArrowheads="1"/>
            </p:cNvSpPr>
            <p:nvPr/>
          </p:nvSpPr>
          <p:spPr bwMode="auto">
            <a:xfrm>
              <a:off x="1449" y="2969"/>
              <a:ext cx="40" cy="32"/>
            </a:xfrm>
            <a:prstGeom prst="ellipse">
              <a:avLst/>
            </a:prstGeom>
            <a:solidFill>
              <a:srgbClr val="808080"/>
            </a:solidFill>
            <a:ln w="25400">
              <a:solidFill>
                <a:srgbClr val="808080"/>
              </a:solidFill>
              <a:round/>
              <a:headEnd/>
              <a:tailEnd/>
            </a:ln>
          </p:spPr>
          <p:txBody>
            <a:bodyPr/>
            <a:lstStyle/>
            <a:p>
              <a:endParaRPr lang="en-US"/>
            </a:p>
          </p:txBody>
        </p:sp>
        <p:grpSp>
          <p:nvGrpSpPr>
            <p:cNvPr id="59560" name="Group 313"/>
            <p:cNvGrpSpPr>
              <a:grpSpLocks/>
            </p:cNvGrpSpPr>
            <p:nvPr/>
          </p:nvGrpSpPr>
          <p:grpSpPr bwMode="auto">
            <a:xfrm>
              <a:off x="1912" y="1741"/>
              <a:ext cx="40" cy="1260"/>
              <a:chOff x="1912" y="1741"/>
              <a:chExt cx="40" cy="1260"/>
            </a:xfrm>
          </p:grpSpPr>
          <p:sp>
            <p:nvSpPr>
              <p:cNvPr id="60462" name="Oval 314"/>
              <p:cNvSpPr>
                <a:spLocks noChangeArrowheads="1"/>
              </p:cNvSpPr>
              <p:nvPr/>
            </p:nvSpPr>
            <p:spPr bwMode="auto">
              <a:xfrm>
                <a:off x="1920" y="1741"/>
                <a:ext cx="32" cy="32"/>
              </a:xfrm>
              <a:prstGeom prst="ellipse">
                <a:avLst/>
              </a:prstGeom>
              <a:solidFill>
                <a:srgbClr val="808080"/>
              </a:solidFill>
              <a:ln w="9525">
                <a:solidFill>
                  <a:srgbClr val="808080"/>
                </a:solidFill>
                <a:round/>
                <a:headEnd/>
                <a:tailEnd/>
              </a:ln>
            </p:spPr>
            <p:txBody>
              <a:bodyPr/>
              <a:lstStyle/>
              <a:p>
                <a:endParaRPr lang="en-US"/>
              </a:p>
            </p:txBody>
          </p:sp>
          <p:sp>
            <p:nvSpPr>
              <p:cNvPr id="60463" name="Oval 315"/>
              <p:cNvSpPr>
                <a:spLocks noChangeArrowheads="1"/>
              </p:cNvSpPr>
              <p:nvPr/>
            </p:nvSpPr>
            <p:spPr bwMode="auto">
              <a:xfrm>
                <a:off x="1920" y="1741"/>
                <a:ext cx="32" cy="32"/>
              </a:xfrm>
              <a:prstGeom prst="ellipse">
                <a:avLst/>
              </a:prstGeom>
              <a:solidFill>
                <a:srgbClr val="808080"/>
              </a:solidFill>
              <a:ln w="25400">
                <a:solidFill>
                  <a:srgbClr val="808080"/>
                </a:solidFill>
                <a:round/>
                <a:headEnd/>
                <a:tailEnd/>
              </a:ln>
            </p:spPr>
            <p:txBody>
              <a:bodyPr/>
              <a:lstStyle/>
              <a:p>
                <a:endParaRPr lang="en-US"/>
              </a:p>
            </p:txBody>
          </p:sp>
          <p:sp>
            <p:nvSpPr>
              <p:cNvPr id="60464" name="Oval 316"/>
              <p:cNvSpPr>
                <a:spLocks noChangeArrowheads="1"/>
              </p:cNvSpPr>
              <p:nvPr/>
            </p:nvSpPr>
            <p:spPr bwMode="auto">
              <a:xfrm>
                <a:off x="1920" y="2044"/>
                <a:ext cx="32" cy="32"/>
              </a:xfrm>
              <a:prstGeom prst="ellipse">
                <a:avLst/>
              </a:prstGeom>
              <a:solidFill>
                <a:srgbClr val="808080"/>
              </a:solidFill>
              <a:ln w="9525">
                <a:solidFill>
                  <a:srgbClr val="808080"/>
                </a:solidFill>
                <a:round/>
                <a:headEnd/>
                <a:tailEnd/>
              </a:ln>
            </p:spPr>
            <p:txBody>
              <a:bodyPr/>
              <a:lstStyle/>
              <a:p>
                <a:endParaRPr lang="en-US"/>
              </a:p>
            </p:txBody>
          </p:sp>
          <p:sp>
            <p:nvSpPr>
              <p:cNvPr id="60465" name="Oval 317"/>
              <p:cNvSpPr>
                <a:spLocks noChangeArrowheads="1"/>
              </p:cNvSpPr>
              <p:nvPr/>
            </p:nvSpPr>
            <p:spPr bwMode="auto">
              <a:xfrm>
                <a:off x="1920" y="2044"/>
                <a:ext cx="32" cy="32"/>
              </a:xfrm>
              <a:prstGeom prst="ellipse">
                <a:avLst/>
              </a:prstGeom>
              <a:solidFill>
                <a:srgbClr val="808080"/>
              </a:solidFill>
              <a:ln w="25400">
                <a:solidFill>
                  <a:srgbClr val="808080"/>
                </a:solidFill>
                <a:round/>
                <a:headEnd/>
                <a:tailEnd/>
              </a:ln>
            </p:spPr>
            <p:txBody>
              <a:bodyPr/>
              <a:lstStyle/>
              <a:p>
                <a:endParaRPr lang="en-US"/>
              </a:p>
            </p:txBody>
          </p:sp>
          <p:sp>
            <p:nvSpPr>
              <p:cNvPr id="60466" name="Oval 318"/>
              <p:cNvSpPr>
                <a:spLocks noChangeArrowheads="1"/>
              </p:cNvSpPr>
              <p:nvPr/>
            </p:nvSpPr>
            <p:spPr bwMode="auto">
              <a:xfrm>
                <a:off x="1920" y="2347"/>
                <a:ext cx="32" cy="40"/>
              </a:xfrm>
              <a:prstGeom prst="ellipse">
                <a:avLst/>
              </a:prstGeom>
              <a:solidFill>
                <a:srgbClr val="808080"/>
              </a:solidFill>
              <a:ln w="9525">
                <a:solidFill>
                  <a:srgbClr val="808080"/>
                </a:solidFill>
                <a:round/>
                <a:headEnd/>
                <a:tailEnd/>
              </a:ln>
            </p:spPr>
            <p:txBody>
              <a:bodyPr/>
              <a:lstStyle/>
              <a:p>
                <a:endParaRPr lang="en-US"/>
              </a:p>
            </p:txBody>
          </p:sp>
          <p:sp>
            <p:nvSpPr>
              <p:cNvPr id="60467" name="Oval 319"/>
              <p:cNvSpPr>
                <a:spLocks noChangeArrowheads="1"/>
              </p:cNvSpPr>
              <p:nvPr/>
            </p:nvSpPr>
            <p:spPr bwMode="auto">
              <a:xfrm>
                <a:off x="1920" y="2347"/>
                <a:ext cx="32" cy="40"/>
              </a:xfrm>
              <a:prstGeom prst="ellipse">
                <a:avLst/>
              </a:prstGeom>
              <a:solidFill>
                <a:srgbClr val="808080"/>
              </a:solidFill>
              <a:ln w="25400">
                <a:solidFill>
                  <a:srgbClr val="808080"/>
                </a:solidFill>
                <a:round/>
                <a:headEnd/>
                <a:tailEnd/>
              </a:ln>
            </p:spPr>
            <p:txBody>
              <a:bodyPr/>
              <a:lstStyle/>
              <a:p>
                <a:endParaRPr lang="en-US"/>
              </a:p>
            </p:txBody>
          </p:sp>
          <p:sp>
            <p:nvSpPr>
              <p:cNvPr id="60468" name="Oval 320"/>
              <p:cNvSpPr>
                <a:spLocks noChangeArrowheads="1"/>
              </p:cNvSpPr>
              <p:nvPr/>
            </p:nvSpPr>
            <p:spPr bwMode="auto">
              <a:xfrm>
                <a:off x="1920" y="2658"/>
                <a:ext cx="32" cy="32"/>
              </a:xfrm>
              <a:prstGeom prst="ellipse">
                <a:avLst/>
              </a:prstGeom>
              <a:solidFill>
                <a:srgbClr val="808080"/>
              </a:solidFill>
              <a:ln w="9525">
                <a:solidFill>
                  <a:srgbClr val="808080"/>
                </a:solidFill>
                <a:round/>
                <a:headEnd/>
                <a:tailEnd/>
              </a:ln>
            </p:spPr>
            <p:txBody>
              <a:bodyPr/>
              <a:lstStyle/>
              <a:p>
                <a:endParaRPr lang="en-US"/>
              </a:p>
            </p:txBody>
          </p:sp>
          <p:sp>
            <p:nvSpPr>
              <p:cNvPr id="60469" name="Oval 321"/>
              <p:cNvSpPr>
                <a:spLocks noChangeArrowheads="1"/>
              </p:cNvSpPr>
              <p:nvPr/>
            </p:nvSpPr>
            <p:spPr bwMode="auto">
              <a:xfrm>
                <a:off x="1920" y="2658"/>
                <a:ext cx="32" cy="32"/>
              </a:xfrm>
              <a:prstGeom prst="ellipse">
                <a:avLst/>
              </a:prstGeom>
              <a:solidFill>
                <a:srgbClr val="808080"/>
              </a:solidFill>
              <a:ln w="25400">
                <a:solidFill>
                  <a:srgbClr val="808080"/>
                </a:solidFill>
                <a:round/>
                <a:headEnd/>
                <a:tailEnd/>
              </a:ln>
            </p:spPr>
            <p:txBody>
              <a:bodyPr/>
              <a:lstStyle/>
              <a:p>
                <a:endParaRPr lang="en-US"/>
              </a:p>
            </p:txBody>
          </p:sp>
          <p:sp>
            <p:nvSpPr>
              <p:cNvPr id="60470" name="Oval 322"/>
              <p:cNvSpPr>
                <a:spLocks noChangeArrowheads="1"/>
              </p:cNvSpPr>
              <p:nvPr/>
            </p:nvSpPr>
            <p:spPr bwMode="auto">
              <a:xfrm>
                <a:off x="1912" y="2961"/>
                <a:ext cx="32" cy="40"/>
              </a:xfrm>
              <a:prstGeom prst="ellipse">
                <a:avLst/>
              </a:prstGeom>
              <a:solidFill>
                <a:srgbClr val="808080"/>
              </a:solidFill>
              <a:ln w="9525">
                <a:solidFill>
                  <a:srgbClr val="808080"/>
                </a:solidFill>
                <a:round/>
                <a:headEnd/>
                <a:tailEnd/>
              </a:ln>
            </p:spPr>
            <p:txBody>
              <a:bodyPr/>
              <a:lstStyle/>
              <a:p>
                <a:endParaRPr lang="en-US"/>
              </a:p>
            </p:txBody>
          </p:sp>
          <p:sp>
            <p:nvSpPr>
              <p:cNvPr id="60471" name="Oval 323"/>
              <p:cNvSpPr>
                <a:spLocks noChangeArrowheads="1"/>
              </p:cNvSpPr>
              <p:nvPr/>
            </p:nvSpPr>
            <p:spPr bwMode="auto">
              <a:xfrm>
                <a:off x="1912" y="2961"/>
                <a:ext cx="32" cy="40"/>
              </a:xfrm>
              <a:prstGeom prst="ellipse">
                <a:avLst/>
              </a:prstGeom>
              <a:solidFill>
                <a:srgbClr val="808080"/>
              </a:solidFill>
              <a:ln w="25400">
                <a:solidFill>
                  <a:srgbClr val="808080"/>
                </a:solidFill>
                <a:round/>
                <a:headEnd/>
                <a:tailEnd/>
              </a:ln>
            </p:spPr>
            <p:txBody>
              <a:bodyPr/>
              <a:lstStyle/>
              <a:p>
                <a:endParaRPr lang="en-US"/>
              </a:p>
            </p:txBody>
          </p:sp>
        </p:grpSp>
        <p:grpSp>
          <p:nvGrpSpPr>
            <p:cNvPr id="59561" name="Group 324"/>
            <p:cNvGrpSpPr>
              <a:grpSpLocks/>
            </p:cNvGrpSpPr>
            <p:nvPr/>
          </p:nvGrpSpPr>
          <p:grpSpPr bwMode="auto">
            <a:xfrm>
              <a:off x="2375" y="1749"/>
              <a:ext cx="40" cy="1252"/>
              <a:chOff x="2375" y="1749"/>
              <a:chExt cx="40" cy="1252"/>
            </a:xfrm>
          </p:grpSpPr>
          <p:sp>
            <p:nvSpPr>
              <p:cNvPr id="60452" name="Oval 325"/>
              <p:cNvSpPr>
                <a:spLocks noChangeArrowheads="1"/>
              </p:cNvSpPr>
              <p:nvPr/>
            </p:nvSpPr>
            <p:spPr bwMode="auto">
              <a:xfrm>
                <a:off x="2375" y="1749"/>
                <a:ext cx="32" cy="32"/>
              </a:xfrm>
              <a:prstGeom prst="ellipse">
                <a:avLst/>
              </a:prstGeom>
              <a:solidFill>
                <a:srgbClr val="808080"/>
              </a:solidFill>
              <a:ln w="9525">
                <a:solidFill>
                  <a:srgbClr val="808080"/>
                </a:solidFill>
                <a:round/>
                <a:headEnd/>
                <a:tailEnd/>
              </a:ln>
            </p:spPr>
            <p:txBody>
              <a:bodyPr/>
              <a:lstStyle/>
              <a:p>
                <a:endParaRPr lang="en-US"/>
              </a:p>
            </p:txBody>
          </p:sp>
          <p:sp>
            <p:nvSpPr>
              <p:cNvPr id="60453" name="Oval 326"/>
              <p:cNvSpPr>
                <a:spLocks noChangeArrowheads="1"/>
              </p:cNvSpPr>
              <p:nvPr/>
            </p:nvSpPr>
            <p:spPr bwMode="auto">
              <a:xfrm>
                <a:off x="2375" y="1749"/>
                <a:ext cx="32" cy="32"/>
              </a:xfrm>
              <a:prstGeom prst="ellipse">
                <a:avLst/>
              </a:prstGeom>
              <a:solidFill>
                <a:srgbClr val="808080"/>
              </a:solidFill>
              <a:ln w="25400">
                <a:solidFill>
                  <a:srgbClr val="808080"/>
                </a:solidFill>
                <a:round/>
                <a:headEnd/>
                <a:tailEnd/>
              </a:ln>
            </p:spPr>
            <p:txBody>
              <a:bodyPr/>
              <a:lstStyle/>
              <a:p>
                <a:endParaRPr lang="en-US"/>
              </a:p>
            </p:txBody>
          </p:sp>
          <p:sp>
            <p:nvSpPr>
              <p:cNvPr id="60454" name="Oval 327"/>
              <p:cNvSpPr>
                <a:spLocks noChangeArrowheads="1"/>
              </p:cNvSpPr>
              <p:nvPr/>
            </p:nvSpPr>
            <p:spPr bwMode="auto">
              <a:xfrm>
                <a:off x="2383" y="2052"/>
                <a:ext cx="32" cy="32"/>
              </a:xfrm>
              <a:prstGeom prst="ellipse">
                <a:avLst/>
              </a:prstGeom>
              <a:solidFill>
                <a:srgbClr val="808080"/>
              </a:solidFill>
              <a:ln w="9525">
                <a:solidFill>
                  <a:srgbClr val="808080"/>
                </a:solidFill>
                <a:round/>
                <a:headEnd/>
                <a:tailEnd/>
              </a:ln>
            </p:spPr>
            <p:txBody>
              <a:bodyPr/>
              <a:lstStyle/>
              <a:p>
                <a:endParaRPr lang="en-US"/>
              </a:p>
            </p:txBody>
          </p:sp>
          <p:sp>
            <p:nvSpPr>
              <p:cNvPr id="60455" name="Oval 328"/>
              <p:cNvSpPr>
                <a:spLocks noChangeArrowheads="1"/>
              </p:cNvSpPr>
              <p:nvPr/>
            </p:nvSpPr>
            <p:spPr bwMode="auto">
              <a:xfrm>
                <a:off x="2383" y="2052"/>
                <a:ext cx="32" cy="32"/>
              </a:xfrm>
              <a:prstGeom prst="ellipse">
                <a:avLst/>
              </a:prstGeom>
              <a:solidFill>
                <a:srgbClr val="808080"/>
              </a:solidFill>
              <a:ln w="25400">
                <a:solidFill>
                  <a:srgbClr val="808080"/>
                </a:solidFill>
                <a:round/>
                <a:headEnd/>
                <a:tailEnd/>
              </a:ln>
            </p:spPr>
            <p:txBody>
              <a:bodyPr/>
              <a:lstStyle/>
              <a:p>
                <a:endParaRPr lang="en-US"/>
              </a:p>
            </p:txBody>
          </p:sp>
          <p:sp>
            <p:nvSpPr>
              <p:cNvPr id="60456" name="Oval 329"/>
              <p:cNvSpPr>
                <a:spLocks noChangeArrowheads="1"/>
              </p:cNvSpPr>
              <p:nvPr/>
            </p:nvSpPr>
            <p:spPr bwMode="auto">
              <a:xfrm>
                <a:off x="2383"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60457" name="Oval 330"/>
              <p:cNvSpPr>
                <a:spLocks noChangeArrowheads="1"/>
              </p:cNvSpPr>
              <p:nvPr/>
            </p:nvSpPr>
            <p:spPr bwMode="auto">
              <a:xfrm>
                <a:off x="2383"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60458" name="Oval 331"/>
              <p:cNvSpPr>
                <a:spLocks noChangeArrowheads="1"/>
              </p:cNvSpPr>
              <p:nvPr/>
            </p:nvSpPr>
            <p:spPr bwMode="auto">
              <a:xfrm>
                <a:off x="2375" y="2658"/>
                <a:ext cx="32" cy="40"/>
              </a:xfrm>
              <a:prstGeom prst="ellipse">
                <a:avLst/>
              </a:prstGeom>
              <a:solidFill>
                <a:srgbClr val="808080"/>
              </a:solidFill>
              <a:ln w="9525">
                <a:solidFill>
                  <a:srgbClr val="808080"/>
                </a:solidFill>
                <a:round/>
                <a:headEnd/>
                <a:tailEnd/>
              </a:ln>
            </p:spPr>
            <p:txBody>
              <a:bodyPr/>
              <a:lstStyle/>
              <a:p>
                <a:endParaRPr lang="en-US"/>
              </a:p>
            </p:txBody>
          </p:sp>
          <p:sp>
            <p:nvSpPr>
              <p:cNvPr id="60459" name="Oval 332"/>
              <p:cNvSpPr>
                <a:spLocks noChangeArrowheads="1"/>
              </p:cNvSpPr>
              <p:nvPr/>
            </p:nvSpPr>
            <p:spPr bwMode="auto">
              <a:xfrm>
                <a:off x="2375" y="2658"/>
                <a:ext cx="32" cy="40"/>
              </a:xfrm>
              <a:prstGeom prst="ellipse">
                <a:avLst/>
              </a:prstGeom>
              <a:solidFill>
                <a:srgbClr val="808080"/>
              </a:solidFill>
              <a:ln w="25400">
                <a:solidFill>
                  <a:srgbClr val="808080"/>
                </a:solidFill>
                <a:round/>
                <a:headEnd/>
                <a:tailEnd/>
              </a:ln>
            </p:spPr>
            <p:txBody>
              <a:bodyPr/>
              <a:lstStyle/>
              <a:p>
                <a:endParaRPr lang="en-US"/>
              </a:p>
            </p:txBody>
          </p:sp>
          <p:sp>
            <p:nvSpPr>
              <p:cNvPr id="60460" name="Oval 333"/>
              <p:cNvSpPr>
                <a:spLocks noChangeArrowheads="1"/>
              </p:cNvSpPr>
              <p:nvPr/>
            </p:nvSpPr>
            <p:spPr bwMode="auto">
              <a:xfrm>
                <a:off x="2375" y="2969"/>
                <a:ext cx="32" cy="32"/>
              </a:xfrm>
              <a:prstGeom prst="ellipse">
                <a:avLst/>
              </a:prstGeom>
              <a:solidFill>
                <a:srgbClr val="808080"/>
              </a:solidFill>
              <a:ln w="9525">
                <a:solidFill>
                  <a:srgbClr val="808080"/>
                </a:solidFill>
                <a:round/>
                <a:headEnd/>
                <a:tailEnd/>
              </a:ln>
            </p:spPr>
            <p:txBody>
              <a:bodyPr/>
              <a:lstStyle/>
              <a:p>
                <a:endParaRPr lang="en-US"/>
              </a:p>
            </p:txBody>
          </p:sp>
          <p:sp>
            <p:nvSpPr>
              <p:cNvPr id="60461" name="Oval 334"/>
              <p:cNvSpPr>
                <a:spLocks noChangeArrowheads="1"/>
              </p:cNvSpPr>
              <p:nvPr/>
            </p:nvSpPr>
            <p:spPr bwMode="auto">
              <a:xfrm>
                <a:off x="2375" y="2969"/>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9562" name="Group 335"/>
            <p:cNvGrpSpPr>
              <a:grpSpLocks/>
            </p:cNvGrpSpPr>
            <p:nvPr/>
          </p:nvGrpSpPr>
          <p:grpSpPr bwMode="auto">
            <a:xfrm>
              <a:off x="1489" y="2076"/>
              <a:ext cx="431" cy="284"/>
              <a:chOff x="1489" y="2076"/>
              <a:chExt cx="431" cy="284"/>
            </a:xfrm>
          </p:grpSpPr>
          <p:sp>
            <p:nvSpPr>
              <p:cNvPr id="60450"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rgbClr val="808080"/>
              </a:solidFill>
              <a:ln w="9525">
                <a:solidFill>
                  <a:srgbClr val="808080"/>
                </a:solidFill>
                <a:round/>
                <a:headEnd/>
                <a:tailEnd/>
              </a:ln>
            </p:spPr>
            <p:txBody>
              <a:bodyPr/>
              <a:lstStyle/>
              <a:p>
                <a:endParaRPr lang="en-US"/>
              </a:p>
            </p:txBody>
          </p:sp>
          <p:sp>
            <p:nvSpPr>
              <p:cNvPr id="60451" name="Line 337"/>
              <p:cNvSpPr>
                <a:spLocks noChangeShapeType="1"/>
              </p:cNvSpPr>
              <p:nvPr/>
            </p:nvSpPr>
            <p:spPr bwMode="auto">
              <a:xfrm flipV="1">
                <a:off x="1489" y="2143"/>
                <a:ext cx="327" cy="217"/>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563" name="Group 338"/>
            <p:cNvGrpSpPr>
              <a:grpSpLocks/>
            </p:cNvGrpSpPr>
            <p:nvPr/>
          </p:nvGrpSpPr>
          <p:grpSpPr bwMode="auto">
            <a:xfrm>
              <a:off x="1489" y="1733"/>
              <a:ext cx="423" cy="56"/>
              <a:chOff x="1489" y="1733"/>
              <a:chExt cx="423" cy="56"/>
            </a:xfrm>
          </p:grpSpPr>
          <p:sp>
            <p:nvSpPr>
              <p:cNvPr id="60442"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808080"/>
              </a:solidFill>
              <a:ln w="9525">
                <a:solidFill>
                  <a:srgbClr val="808080"/>
                </a:solidFill>
                <a:round/>
                <a:headEnd/>
                <a:tailEnd/>
              </a:ln>
            </p:spPr>
            <p:txBody>
              <a:bodyPr/>
              <a:lstStyle/>
              <a:p>
                <a:endParaRPr lang="en-US"/>
              </a:p>
            </p:txBody>
          </p:sp>
          <p:grpSp>
            <p:nvGrpSpPr>
              <p:cNvPr id="60443" name="Group 340"/>
              <p:cNvGrpSpPr>
                <a:grpSpLocks/>
              </p:cNvGrpSpPr>
              <p:nvPr/>
            </p:nvGrpSpPr>
            <p:grpSpPr bwMode="auto">
              <a:xfrm>
                <a:off x="1489" y="1757"/>
                <a:ext cx="295" cy="1"/>
                <a:chOff x="1489" y="1757"/>
                <a:chExt cx="295" cy="1"/>
              </a:xfrm>
            </p:grpSpPr>
            <p:sp>
              <p:nvSpPr>
                <p:cNvPr id="60444" name="Line 341"/>
                <p:cNvSpPr>
                  <a:spLocks noChangeShapeType="1"/>
                </p:cNvSpPr>
                <p:nvPr/>
              </p:nvSpPr>
              <p:spPr bwMode="auto">
                <a:xfrm>
                  <a:off x="1489"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45" name="Line 342"/>
                <p:cNvSpPr>
                  <a:spLocks noChangeShapeType="1"/>
                </p:cNvSpPr>
                <p:nvPr/>
              </p:nvSpPr>
              <p:spPr bwMode="auto">
                <a:xfrm>
                  <a:off x="1544"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46" name="Line 343"/>
                <p:cNvSpPr>
                  <a:spLocks noChangeShapeType="1"/>
                </p:cNvSpPr>
                <p:nvPr/>
              </p:nvSpPr>
              <p:spPr bwMode="auto">
                <a:xfrm>
                  <a:off x="1600"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47" name="Line 344"/>
                <p:cNvSpPr>
                  <a:spLocks noChangeShapeType="1"/>
                </p:cNvSpPr>
                <p:nvPr/>
              </p:nvSpPr>
              <p:spPr bwMode="auto">
                <a:xfrm>
                  <a:off x="1656"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48" name="Line 345"/>
                <p:cNvSpPr>
                  <a:spLocks noChangeShapeType="1"/>
                </p:cNvSpPr>
                <p:nvPr/>
              </p:nvSpPr>
              <p:spPr bwMode="auto">
                <a:xfrm>
                  <a:off x="1712"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49" name="Line 346"/>
                <p:cNvSpPr>
                  <a:spLocks noChangeShapeType="1"/>
                </p:cNvSpPr>
                <p:nvPr/>
              </p:nvSpPr>
              <p:spPr bwMode="auto">
                <a:xfrm>
                  <a:off x="1768"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64" name="Group 347"/>
            <p:cNvGrpSpPr>
              <a:grpSpLocks/>
            </p:cNvGrpSpPr>
            <p:nvPr/>
          </p:nvGrpSpPr>
          <p:grpSpPr bwMode="auto">
            <a:xfrm>
              <a:off x="1952" y="1725"/>
              <a:ext cx="415" cy="56"/>
              <a:chOff x="1952" y="1725"/>
              <a:chExt cx="415" cy="56"/>
            </a:xfrm>
          </p:grpSpPr>
          <p:sp>
            <p:nvSpPr>
              <p:cNvPr id="60434"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435" name="Group 349"/>
              <p:cNvGrpSpPr>
                <a:grpSpLocks/>
              </p:cNvGrpSpPr>
              <p:nvPr/>
            </p:nvGrpSpPr>
            <p:grpSpPr bwMode="auto">
              <a:xfrm>
                <a:off x="1952" y="1757"/>
                <a:ext cx="295" cy="1"/>
                <a:chOff x="1952" y="1757"/>
                <a:chExt cx="295" cy="1"/>
              </a:xfrm>
            </p:grpSpPr>
            <p:sp>
              <p:nvSpPr>
                <p:cNvPr id="60436" name="Line 350"/>
                <p:cNvSpPr>
                  <a:spLocks noChangeShapeType="1"/>
                </p:cNvSpPr>
                <p:nvPr/>
              </p:nvSpPr>
              <p:spPr bwMode="auto">
                <a:xfrm>
                  <a:off x="1952"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37" name="Line 351"/>
                <p:cNvSpPr>
                  <a:spLocks noChangeShapeType="1"/>
                </p:cNvSpPr>
                <p:nvPr/>
              </p:nvSpPr>
              <p:spPr bwMode="auto">
                <a:xfrm>
                  <a:off x="2008" y="1757"/>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38" name="Line 352"/>
                <p:cNvSpPr>
                  <a:spLocks noChangeShapeType="1"/>
                </p:cNvSpPr>
                <p:nvPr/>
              </p:nvSpPr>
              <p:spPr bwMode="auto">
                <a:xfrm>
                  <a:off x="2063"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39" name="Line 353"/>
                <p:cNvSpPr>
                  <a:spLocks noChangeShapeType="1"/>
                </p:cNvSpPr>
                <p:nvPr/>
              </p:nvSpPr>
              <p:spPr bwMode="auto">
                <a:xfrm>
                  <a:off x="2119"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40" name="Line 354"/>
                <p:cNvSpPr>
                  <a:spLocks noChangeShapeType="1"/>
                </p:cNvSpPr>
                <p:nvPr/>
              </p:nvSpPr>
              <p:spPr bwMode="auto">
                <a:xfrm>
                  <a:off x="2175"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41" name="Line 355"/>
                <p:cNvSpPr>
                  <a:spLocks noChangeShapeType="1"/>
                </p:cNvSpPr>
                <p:nvPr/>
              </p:nvSpPr>
              <p:spPr bwMode="auto">
                <a:xfrm>
                  <a:off x="2231"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65" name="Group 356"/>
            <p:cNvGrpSpPr>
              <a:grpSpLocks/>
            </p:cNvGrpSpPr>
            <p:nvPr/>
          </p:nvGrpSpPr>
          <p:grpSpPr bwMode="auto">
            <a:xfrm>
              <a:off x="1497" y="2036"/>
              <a:ext cx="415" cy="56"/>
              <a:chOff x="1497" y="2036"/>
              <a:chExt cx="415" cy="56"/>
            </a:xfrm>
          </p:grpSpPr>
          <p:sp>
            <p:nvSpPr>
              <p:cNvPr id="60426"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427" name="Group 358"/>
              <p:cNvGrpSpPr>
                <a:grpSpLocks/>
              </p:cNvGrpSpPr>
              <p:nvPr/>
            </p:nvGrpSpPr>
            <p:grpSpPr bwMode="auto">
              <a:xfrm>
                <a:off x="1497" y="2068"/>
                <a:ext cx="295" cy="1"/>
                <a:chOff x="1497" y="2068"/>
                <a:chExt cx="295" cy="1"/>
              </a:xfrm>
            </p:grpSpPr>
            <p:sp>
              <p:nvSpPr>
                <p:cNvPr id="60428" name="Line 359"/>
                <p:cNvSpPr>
                  <a:spLocks noChangeShapeType="1"/>
                </p:cNvSpPr>
                <p:nvPr/>
              </p:nvSpPr>
              <p:spPr bwMode="auto">
                <a:xfrm>
                  <a:off x="1497" y="206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9" name="Line 360"/>
                <p:cNvSpPr>
                  <a:spLocks noChangeShapeType="1"/>
                </p:cNvSpPr>
                <p:nvPr/>
              </p:nvSpPr>
              <p:spPr bwMode="auto">
                <a:xfrm>
                  <a:off x="1552"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30" name="Line 361"/>
                <p:cNvSpPr>
                  <a:spLocks noChangeShapeType="1"/>
                </p:cNvSpPr>
                <p:nvPr/>
              </p:nvSpPr>
              <p:spPr bwMode="auto">
                <a:xfrm>
                  <a:off x="1608"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31" name="Line 362"/>
                <p:cNvSpPr>
                  <a:spLocks noChangeShapeType="1"/>
                </p:cNvSpPr>
                <p:nvPr/>
              </p:nvSpPr>
              <p:spPr bwMode="auto">
                <a:xfrm>
                  <a:off x="1664"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32" name="Line 363"/>
                <p:cNvSpPr>
                  <a:spLocks noChangeShapeType="1"/>
                </p:cNvSpPr>
                <p:nvPr/>
              </p:nvSpPr>
              <p:spPr bwMode="auto">
                <a:xfrm>
                  <a:off x="1720"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33" name="Line 364"/>
                <p:cNvSpPr>
                  <a:spLocks noChangeShapeType="1"/>
                </p:cNvSpPr>
                <p:nvPr/>
              </p:nvSpPr>
              <p:spPr bwMode="auto">
                <a:xfrm>
                  <a:off x="1776" y="206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66" name="Group 365"/>
            <p:cNvGrpSpPr>
              <a:grpSpLocks/>
            </p:cNvGrpSpPr>
            <p:nvPr/>
          </p:nvGrpSpPr>
          <p:grpSpPr bwMode="auto">
            <a:xfrm>
              <a:off x="1960" y="2036"/>
              <a:ext cx="423" cy="56"/>
              <a:chOff x="1960" y="2036"/>
              <a:chExt cx="423" cy="56"/>
            </a:xfrm>
          </p:grpSpPr>
          <p:sp>
            <p:nvSpPr>
              <p:cNvPr id="60418"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419" name="Group 367"/>
              <p:cNvGrpSpPr>
                <a:grpSpLocks/>
              </p:cNvGrpSpPr>
              <p:nvPr/>
            </p:nvGrpSpPr>
            <p:grpSpPr bwMode="auto">
              <a:xfrm>
                <a:off x="1960" y="2068"/>
                <a:ext cx="303" cy="1"/>
                <a:chOff x="1960" y="2068"/>
                <a:chExt cx="303" cy="1"/>
              </a:xfrm>
            </p:grpSpPr>
            <p:sp>
              <p:nvSpPr>
                <p:cNvPr id="60420" name="Line 368"/>
                <p:cNvSpPr>
                  <a:spLocks noChangeShapeType="1"/>
                </p:cNvSpPr>
                <p:nvPr/>
              </p:nvSpPr>
              <p:spPr bwMode="auto">
                <a:xfrm>
                  <a:off x="1960"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1" name="Line 369"/>
                <p:cNvSpPr>
                  <a:spLocks noChangeShapeType="1"/>
                </p:cNvSpPr>
                <p:nvPr/>
              </p:nvSpPr>
              <p:spPr bwMode="auto">
                <a:xfrm>
                  <a:off x="2015"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2" name="Line 370"/>
                <p:cNvSpPr>
                  <a:spLocks noChangeShapeType="1"/>
                </p:cNvSpPr>
                <p:nvPr/>
              </p:nvSpPr>
              <p:spPr bwMode="auto">
                <a:xfrm>
                  <a:off x="2071"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3" name="Line 371"/>
                <p:cNvSpPr>
                  <a:spLocks noChangeShapeType="1"/>
                </p:cNvSpPr>
                <p:nvPr/>
              </p:nvSpPr>
              <p:spPr bwMode="auto">
                <a:xfrm>
                  <a:off x="2127"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4" name="Line 372"/>
                <p:cNvSpPr>
                  <a:spLocks noChangeShapeType="1"/>
                </p:cNvSpPr>
                <p:nvPr/>
              </p:nvSpPr>
              <p:spPr bwMode="auto">
                <a:xfrm>
                  <a:off x="2183"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5" name="Line 373"/>
                <p:cNvSpPr>
                  <a:spLocks noChangeShapeType="1"/>
                </p:cNvSpPr>
                <p:nvPr/>
              </p:nvSpPr>
              <p:spPr bwMode="auto">
                <a:xfrm>
                  <a:off x="2239"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67" name="Group 374"/>
            <p:cNvGrpSpPr>
              <a:grpSpLocks/>
            </p:cNvGrpSpPr>
            <p:nvPr/>
          </p:nvGrpSpPr>
          <p:grpSpPr bwMode="auto">
            <a:xfrm>
              <a:off x="2431" y="2036"/>
              <a:ext cx="415" cy="56"/>
              <a:chOff x="2431" y="2036"/>
              <a:chExt cx="415" cy="56"/>
            </a:xfrm>
          </p:grpSpPr>
          <p:sp>
            <p:nvSpPr>
              <p:cNvPr id="60410"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411" name="Group 376"/>
              <p:cNvGrpSpPr>
                <a:grpSpLocks/>
              </p:cNvGrpSpPr>
              <p:nvPr/>
            </p:nvGrpSpPr>
            <p:grpSpPr bwMode="auto">
              <a:xfrm>
                <a:off x="2431" y="2068"/>
                <a:ext cx="295" cy="1"/>
                <a:chOff x="2431" y="2068"/>
                <a:chExt cx="295" cy="1"/>
              </a:xfrm>
            </p:grpSpPr>
            <p:sp>
              <p:nvSpPr>
                <p:cNvPr id="60412" name="Line 377"/>
                <p:cNvSpPr>
                  <a:spLocks noChangeShapeType="1"/>
                </p:cNvSpPr>
                <p:nvPr/>
              </p:nvSpPr>
              <p:spPr bwMode="auto">
                <a:xfrm>
                  <a:off x="2431"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13" name="Line 378"/>
                <p:cNvSpPr>
                  <a:spLocks noChangeShapeType="1"/>
                </p:cNvSpPr>
                <p:nvPr/>
              </p:nvSpPr>
              <p:spPr bwMode="auto">
                <a:xfrm>
                  <a:off x="2487"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14" name="Line 379"/>
                <p:cNvSpPr>
                  <a:spLocks noChangeShapeType="1"/>
                </p:cNvSpPr>
                <p:nvPr/>
              </p:nvSpPr>
              <p:spPr bwMode="auto">
                <a:xfrm>
                  <a:off x="2542"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15" name="Line 380"/>
                <p:cNvSpPr>
                  <a:spLocks noChangeShapeType="1"/>
                </p:cNvSpPr>
                <p:nvPr/>
              </p:nvSpPr>
              <p:spPr bwMode="auto">
                <a:xfrm>
                  <a:off x="2598"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16" name="Line 381"/>
                <p:cNvSpPr>
                  <a:spLocks noChangeShapeType="1"/>
                </p:cNvSpPr>
                <p:nvPr/>
              </p:nvSpPr>
              <p:spPr bwMode="auto">
                <a:xfrm>
                  <a:off x="2654"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17" name="Line 382"/>
                <p:cNvSpPr>
                  <a:spLocks noChangeShapeType="1"/>
                </p:cNvSpPr>
                <p:nvPr/>
              </p:nvSpPr>
              <p:spPr bwMode="auto">
                <a:xfrm>
                  <a:off x="2710" y="206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68" name="Group 383"/>
            <p:cNvGrpSpPr>
              <a:grpSpLocks/>
            </p:cNvGrpSpPr>
            <p:nvPr/>
          </p:nvGrpSpPr>
          <p:grpSpPr bwMode="auto">
            <a:xfrm>
              <a:off x="2423" y="2347"/>
              <a:ext cx="415" cy="56"/>
              <a:chOff x="2423" y="2347"/>
              <a:chExt cx="415" cy="56"/>
            </a:xfrm>
          </p:grpSpPr>
          <p:sp>
            <p:nvSpPr>
              <p:cNvPr id="60402"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403" name="Group 385"/>
              <p:cNvGrpSpPr>
                <a:grpSpLocks/>
              </p:cNvGrpSpPr>
              <p:nvPr/>
            </p:nvGrpSpPr>
            <p:grpSpPr bwMode="auto">
              <a:xfrm>
                <a:off x="2423" y="2371"/>
                <a:ext cx="295" cy="1"/>
                <a:chOff x="2423" y="2371"/>
                <a:chExt cx="295" cy="1"/>
              </a:xfrm>
            </p:grpSpPr>
            <p:sp>
              <p:nvSpPr>
                <p:cNvPr id="60404" name="Line 386"/>
                <p:cNvSpPr>
                  <a:spLocks noChangeShapeType="1"/>
                </p:cNvSpPr>
                <p:nvPr/>
              </p:nvSpPr>
              <p:spPr bwMode="auto">
                <a:xfrm>
                  <a:off x="2423"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05" name="Line 387"/>
                <p:cNvSpPr>
                  <a:spLocks noChangeShapeType="1"/>
                </p:cNvSpPr>
                <p:nvPr/>
              </p:nvSpPr>
              <p:spPr bwMode="auto">
                <a:xfrm>
                  <a:off x="2479"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06" name="Line 388"/>
                <p:cNvSpPr>
                  <a:spLocks noChangeShapeType="1"/>
                </p:cNvSpPr>
                <p:nvPr/>
              </p:nvSpPr>
              <p:spPr bwMode="auto">
                <a:xfrm>
                  <a:off x="2534"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07" name="Line 389"/>
                <p:cNvSpPr>
                  <a:spLocks noChangeShapeType="1"/>
                </p:cNvSpPr>
                <p:nvPr/>
              </p:nvSpPr>
              <p:spPr bwMode="auto">
                <a:xfrm>
                  <a:off x="2590"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08" name="Line 390"/>
                <p:cNvSpPr>
                  <a:spLocks noChangeShapeType="1"/>
                </p:cNvSpPr>
                <p:nvPr/>
              </p:nvSpPr>
              <p:spPr bwMode="auto">
                <a:xfrm>
                  <a:off x="2646"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09" name="Line 391"/>
                <p:cNvSpPr>
                  <a:spLocks noChangeShapeType="1"/>
                </p:cNvSpPr>
                <p:nvPr/>
              </p:nvSpPr>
              <p:spPr bwMode="auto">
                <a:xfrm>
                  <a:off x="2702"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69" name="Group 392"/>
            <p:cNvGrpSpPr>
              <a:grpSpLocks/>
            </p:cNvGrpSpPr>
            <p:nvPr/>
          </p:nvGrpSpPr>
          <p:grpSpPr bwMode="auto">
            <a:xfrm>
              <a:off x="1960" y="2347"/>
              <a:ext cx="415" cy="56"/>
              <a:chOff x="1960" y="2347"/>
              <a:chExt cx="415" cy="56"/>
            </a:xfrm>
          </p:grpSpPr>
          <p:sp>
            <p:nvSpPr>
              <p:cNvPr id="60394"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395" name="Group 394"/>
              <p:cNvGrpSpPr>
                <a:grpSpLocks/>
              </p:cNvGrpSpPr>
              <p:nvPr/>
            </p:nvGrpSpPr>
            <p:grpSpPr bwMode="auto">
              <a:xfrm>
                <a:off x="1960" y="2371"/>
                <a:ext cx="295" cy="1"/>
                <a:chOff x="1960" y="2371"/>
                <a:chExt cx="295" cy="1"/>
              </a:xfrm>
            </p:grpSpPr>
            <p:sp>
              <p:nvSpPr>
                <p:cNvPr id="60396" name="Line 395"/>
                <p:cNvSpPr>
                  <a:spLocks noChangeShapeType="1"/>
                </p:cNvSpPr>
                <p:nvPr/>
              </p:nvSpPr>
              <p:spPr bwMode="auto">
                <a:xfrm>
                  <a:off x="1960"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97" name="Line 396"/>
                <p:cNvSpPr>
                  <a:spLocks noChangeShapeType="1"/>
                </p:cNvSpPr>
                <p:nvPr/>
              </p:nvSpPr>
              <p:spPr bwMode="auto">
                <a:xfrm>
                  <a:off x="2015"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98" name="Line 397"/>
                <p:cNvSpPr>
                  <a:spLocks noChangeShapeType="1"/>
                </p:cNvSpPr>
                <p:nvPr/>
              </p:nvSpPr>
              <p:spPr bwMode="auto">
                <a:xfrm>
                  <a:off x="2071"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99" name="Line 398"/>
                <p:cNvSpPr>
                  <a:spLocks noChangeShapeType="1"/>
                </p:cNvSpPr>
                <p:nvPr/>
              </p:nvSpPr>
              <p:spPr bwMode="auto">
                <a:xfrm>
                  <a:off x="2127"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00" name="Line 399"/>
                <p:cNvSpPr>
                  <a:spLocks noChangeShapeType="1"/>
                </p:cNvSpPr>
                <p:nvPr/>
              </p:nvSpPr>
              <p:spPr bwMode="auto">
                <a:xfrm>
                  <a:off x="2183"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01" name="Line 400"/>
                <p:cNvSpPr>
                  <a:spLocks noChangeShapeType="1"/>
                </p:cNvSpPr>
                <p:nvPr/>
              </p:nvSpPr>
              <p:spPr bwMode="auto">
                <a:xfrm>
                  <a:off x="2239"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70" name="Group 401"/>
            <p:cNvGrpSpPr>
              <a:grpSpLocks/>
            </p:cNvGrpSpPr>
            <p:nvPr/>
          </p:nvGrpSpPr>
          <p:grpSpPr bwMode="auto">
            <a:xfrm>
              <a:off x="1497" y="2339"/>
              <a:ext cx="415" cy="56"/>
              <a:chOff x="1497" y="2339"/>
              <a:chExt cx="415" cy="56"/>
            </a:xfrm>
          </p:grpSpPr>
          <p:sp>
            <p:nvSpPr>
              <p:cNvPr id="60386"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387" name="Group 403"/>
              <p:cNvGrpSpPr>
                <a:grpSpLocks/>
              </p:cNvGrpSpPr>
              <p:nvPr/>
            </p:nvGrpSpPr>
            <p:grpSpPr bwMode="auto">
              <a:xfrm>
                <a:off x="1497" y="2371"/>
                <a:ext cx="295" cy="1"/>
                <a:chOff x="1497" y="2371"/>
                <a:chExt cx="295" cy="1"/>
              </a:xfrm>
            </p:grpSpPr>
            <p:sp>
              <p:nvSpPr>
                <p:cNvPr id="60388" name="Line 404"/>
                <p:cNvSpPr>
                  <a:spLocks noChangeShapeType="1"/>
                </p:cNvSpPr>
                <p:nvPr/>
              </p:nvSpPr>
              <p:spPr bwMode="auto">
                <a:xfrm>
                  <a:off x="1497" y="2371"/>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89" name="Line 405"/>
                <p:cNvSpPr>
                  <a:spLocks noChangeShapeType="1"/>
                </p:cNvSpPr>
                <p:nvPr/>
              </p:nvSpPr>
              <p:spPr bwMode="auto">
                <a:xfrm>
                  <a:off x="1552"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90" name="Line 406"/>
                <p:cNvSpPr>
                  <a:spLocks noChangeShapeType="1"/>
                </p:cNvSpPr>
                <p:nvPr/>
              </p:nvSpPr>
              <p:spPr bwMode="auto">
                <a:xfrm>
                  <a:off x="1608"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91" name="Line 407"/>
                <p:cNvSpPr>
                  <a:spLocks noChangeShapeType="1"/>
                </p:cNvSpPr>
                <p:nvPr/>
              </p:nvSpPr>
              <p:spPr bwMode="auto">
                <a:xfrm>
                  <a:off x="1664"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92" name="Line 408"/>
                <p:cNvSpPr>
                  <a:spLocks noChangeShapeType="1"/>
                </p:cNvSpPr>
                <p:nvPr/>
              </p:nvSpPr>
              <p:spPr bwMode="auto">
                <a:xfrm>
                  <a:off x="1720"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93" name="Line 409"/>
                <p:cNvSpPr>
                  <a:spLocks noChangeShapeType="1"/>
                </p:cNvSpPr>
                <p:nvPr/>
              </p:nvSpPr>
              <p:spPr bwMode="auto">
                <a:xfrm>
                  <a:off x="1776"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71" name="Group 410"/>
            <p:cNvGrpSpPr>
              <a:grpSpLocks/>
            </p:cNvGrpSpPr>
            <p:nvPr/>
          </p:nvGrpSpPr>
          <p:grpSpPr bwMode="auto">
            <a:xfrm>
              <a:off x="1489" y="2650"/>
              <a:ext cx="423" cy="56"/>
              <a:chOff x="1489" y="2650"/>
              <a:chExt cx="423" cy="56"/>
            </a:xfrm>
          </p:grpSpPr>
          <p:sp>
            <p:nvSpPr>
              <p:cNvPr id="60378"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808080"/>
              </a:solidFill>
              <a:ln w="9525">
                <a:solidFill>
                  <a:srgbClr val="808080"/>
                </a:solidFill>
                <a:round/>
                <a:headEnd/>
                <a:tailEnd/>
              </a:ln>
            </p:spPr>
            <p:txBody>
              <a:bodyPr/>
              <a:lstStyle/>
              <a:p>
                <a:endParaRPr lang="en-US"/>
              </a:p>
            </p:txBody>
          </p:sp>
          <p:grpSp>
            <p:nvGrpSpPr>
              <p:cNvPr id="60379" name="Group 412"/>
              <p:cNvGrpSpPr>
                <a:grpSpLocks/>
              </p:cNvGrpSpPr>
              <p:nvPr/>
            </p:nvGrpSpPr>
            <p:grpSpPr bwMode="auto">
              <a:xfrm>
                <a:off x="1489" y="2674"/>
                <a:ext cx="295" cy="1"/>
                <a:chOff x="1489" y="2674"/>
                <a:chExt cx="295" cy="1"/>
              </a:xfrm>
            </p:grpSpPr>
            <p:sp>
              <p:nvSpPr>
                <p:cNvPr id="60380" name="Line 413"/>
                <p:cNvSpPr>
                  <a:spLocks noChangeShapeType="1"/>
                </p:cNvSpPr>
                <p:nvPr/>
              </p:nvSpPr>
              <p:spPr bwMode="auto">
                <a:xfrm>
                  <a:off x="1489"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81" name="Line 414"/>
                <p:cNvSpPr>
                  <a:spLocks noChangeShapeType="1"/>
                </p:cNvSpPr>
                <p:nvPr/>
              </p:nvSpPr>
              <p:spPr bwMode="auto">
                <a:xfrm>
                  <a:off x="1544"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82" name="Line 415"/>
                <p:cNvSpPr>
                  <a:spLocks noChangeShapeType="1"/>
                </p:cNvSpPr>
                <p:nvPr/>
              </p:nvSpPr>
              <p:spPr bwMode="auto">
                <a:xfrm>
                  <a:off x="1600"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83" name="Line 416"/>
                <p:cNvSpPr>
                  <a:spLocks noChangeShapeType="1"/>
                </p:cNvSpPr>
                <p:nvPr/>
              </p:nvSpPr>
              <p:spPr bwMode="auto">
                <a:xfrm>
                  <a:off x="1656"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84" name="Line 417"/>
                <p:cNvSpPr>
                  <a:spLocks noChangeShapeType="1"/>
                </p:cNvSpPr>
                <p:nvPr/>
              </p:nvSpPr>
              <p:spPr bwMode="auto">
                <a:xfrm>
                  <a:off x="1712"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85" name="Line 418"/>
                <p:cNvSpPr>
                  <a:spLocks noChangeShapeType="1"/>
                </p:cNvSpPr>
                <p:nvPr/>
              </p:nvSpPr>
              <p:spPr bwMode="auto">
                <a:xfrm>
                  <a:off x="1768"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72" name="Group 419"/>
            <p:cNvGrpSpPr>
              <a:grpSpLocks/>
            </p:cNvGrpSpPr>
            <p:nvPr/>
          </p:nvGrpSpPr>
          <p:grpSpPr bwMode="auto">
            <a:xfrm>
              <a:off x="1968" y="2650"/>
              <a:ext cx="415" cy="56"/>
              <a:chOff x="1968" y="2650"/>
              <a:chExt cx="415" cy="56"/>
            </a:xfrm>
          </p:grpSpPr>
          <p:sp>
            <p:nvSpPr>
              <p:cNvPr id="60370"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371" name="Group 421"/>
              <p:cNvGrpSpPr>
                <a:grpSpLocks/>
              </p:cNvGrpSpPr>
              <p:nvPr/>
            </p:nvGrpSpPr>
            <p:grpSpPr bwMode="auto">
              <a:xfrm>
                <a:off x="1968" y="2674"/>
                <a:ext cx="295" cy="1"/>
                <a:chOff x="1968" y="2674"/>
                <a:chExt cx="295" cy="1"/>
              </a:xfrm>
            </p:grpSpPr>
            <p:sp>
              <p:nvSpPr>
                <p:cNvPr id="60372" name="Line 422"/>
                <p:cNvSpPr>
                  <a:spLocks noChangeShapeType="1"/>
                </p:cNvSpPr>
                <p:nvPr/>
              </p:nvSpPr>
              <p:spPr bwMode="auto">
                <a:xfrm>
                  <a:off x="1968"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73" name="Line 423"/>
                <p:cNvSpPr>
                  <a:spLocks noChangeShapeType="1"/>
                </p:cNvSpPr>
                <p:nvPr/>
              </p:nvSpPr>
              <p:spPr bwMode="auto">
                <a:xfrm>
                  <a:off x="2023"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74" name="Line 424"/>
                <p:cNvSpPr>
                  <a:spLocks noChangeShapeType="1"/>
                </p:cNvSpPr>
                <p:nvPr/>
              </p:nvSpPr>
              <p:spPr bwMode="auto">
                <a:xfrm>
                  <a:off x="2079"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75" name="Line 425"/>
                <p:cNvSpPr>
                  <a:spLocks noChangeShapeType="1"/>
                </p:cNvSpPr>
                <p:nvPr/>
              </p:nvSpPr>
              <p:spPr bwMode="auto">
                <a:xfrm>
                  <a:off x="2135"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76" name="Line 426"/>
                <p:cNvSpPr>
                  <a:spLocks noChangeShapeType="1"/>
                </p:cNvSpPr>
                <p:nvPr/>
              </p:nvSpPr>
              <p:spPr bwMode="auto">
                <a:xfrm>
                  <a:off x="219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77" name="Line 427"/>
                <p:cNvSpPr>
                  <a:spLocks noChangeShapeType="1"/>
                </p:cNvSpPr>
                <p:nvPr/>
              </p:nvSpPr>
              <p:spPr bwMode="auto">
                <a:xfrm>
                  <a:off x="2247"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73" name="Group 428"/>
            <p:cNvGrpSpPr>
              <a:grpSpLocks/>
            </p:cNvGrpSpPr>
            <p:nvPr/>
          </p:nvGrpSpPr>
          <p:grpSpPr bwMode="auto">
            <a:xfrm>
              <a:off x="1489" y="2953"/>
              <a:ext cx="423" cy="56"/>
              <a:chOff x="1489" y="2953"/>
              <a:chExt cx="423" cy="56"/>
            </a:xfrm>
          </p:grpSpPr>
          <p:sp>
            <p:nvSpPr>
              <p:cNvPr id="60362"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rgbClr val="808080"/>
              </a:solidFill>
              <a:ln w="9525">
                <a:solidFill>
                  <a:srgbClr val="808080"/>
                </a:solidFill>
                <a:round/>
                <a:headEnd/>
                <a:tailEnd/>
              </a:ln>
            </p:spPr>
            <p:txBody>
              <a:bodyPr/>
              <a:lstStyle/>
              <a:p>
                <a:endParaRPr lang="en-US"/>
              </a:p>
            </p:txBody>
          </p:sp>
          <p:grpSp>
            <p:nvGrpSpPr>
              <p:cNvPr id="60363" name="Group 430"/>
              <p:cNvGrpSpPr>
                <a:grpSpLocks/>
              </p:cNvGrpSpPr>
              <p:nvPr/>
            </p:nvGrpSpPr>
            <p:grpSpPr bwMode="auto">
              <a:xfrm>
                <a:off x="1489" y="2985"/>
                <a:ext cx="295" cy="1"/>
                <a:chOff x="1489" y="2985"/>
                <a:chExt cx="295" cy="1"/>
              </a:xfrm>
            </p:grpSpPr>
            <p:sp>
              <p:nvSpPr>
                <p:cNvPr id="60364" name="Line 431"/>
                <p:cNvSpPr>
                  <a:spLocks noChangeShapeType="1"/>
                </p:cNvSpPr>
                <p:nvPr/>
              </p:nvSpPr>
              <p:spPr bwMode="auto">
                <a:xfrm>
                  <a:off x="1489"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65" name="Line 432"/>
                <p:cNvSpPr>
                  <a:spLocks noChangeShapeType="1"/>
                </p:cNvSpPr>
                <p:nvPr/>
              </p:nvSpPr>
              <p:spPr bwMode="auto">
                <a:xfrm>
                  <a:off x="1544"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66" name="Line 433"/>
                <p:cNvSpPr>
                  <a:spLocks noChangeShapeType="1"/>
                </p:cNvSpPr>
                <p:nvPr/>
              </p:nvSpPr>
              <p:spPr bwMode="auto">
                <a:xfrm>
                  <a:off x="1600"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67" name="Line 434"/>
                <p:cNvSpPr>
                  <a:spLocks noChangeShapeType="1"/>
                </p:cNvSpPr>
                <p:nvPr/>
              </p:nvSpPr>
              <p:spPr bwMode="auto">
                <a:xfrm>
                  <a:off x="1656"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68" name="Line 435"/>
                <p:cNvSpPr>
                  <a:spLocks noChangeShapeType="1"/>
                </p:cNvSpPr>
                <p:nvPr/>
              </p:nvSpPr>
              <p:spPr bwMode="auto">
                <a:xfrm>
                  <a:off x="1712"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69" name="Line 436"/>
                <p:cNvSpPr>
                  <a:spLocks noChangeShapeType="1"/>
                </p:cNvSpPr>
                <p:nvPr/>
              </p:nvSpPr>
              <p:spPr bwMode="auto">
                <a:xfrm>
                  <a:off x="1768"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74" name="Group 437"/>
            <p:cNvGrpSpPr>
              <a:grpSpLocks/>
            </p:cNvGrpSpPr>
            <p:nvPr/>
          </p:nvGrpSpPr>
          <p:grpSpPr bwMode="auto">
            <a:xfrm>
              <a:off x="1952" y="2953"/>
              <a:ext cx="415" cy="56"/>
              <a:chOff x="1952" y="2953"/>
              <a:chExt cx="415" cy="56"/>
            </a:xfrm>
          </p:grpSpPr>
          <p:sp>
            <p:nvSpPr>
              <p:cNvPr id="60354"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355" name="Group 439"/>
              <p:cNvGrpSpPr>
                <a:grpSpLocks/>
              </p:cNvGrpSpPr>
              <p:nvPr/>
            </p:nvGrpSpPr>
            <p:grpSpPr bwMode="auto">
              <a:xfrm>
                <a:off x="1952" y="2985"/>
                <a:ext cx="295" cy="1"/>
                <a:chOff x="1952" y="2985"/>
                <a:chExt cx="295" cy="1"/>
              </a:xfrm>
            </p:grpSpPr>
            <p:sp>
              <p:nvSpPr>
                <p:cNvPr id="60356" name="Line 440"/>
                <p:cNvSpPr>
                  <a:spLocks noChangeShapeType="1"/>
                </p:cNvSpPr>
                <p:nvPr/>
              </p:nvSpPr>
              <p:spPr bwMode="auto">
                <a:xfrm>
                  <a:off x="1952"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57" name="Line 441"/>
                <p:cNvSpPr>
                  <a:spLocks noChangeShapeType="1"/>
                </p:cNvSpPr>
                <p:nvPr/>
              </p:nvSpPr>
              <p:spPr bwMode="auto">
                <a:xfrm>
                  <a:off x="2008" y="2985"/>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58" name="Line 442"/>
                <p:cNvSpPr>
                  <a:spLocks noChangeShapeType="1"/>
                </p:cNvSpPr>
                <p:nvPr/>
              </p:nvSpPr>
              <p:spPr bwMode="auto">
                <a:xfrm>
                  <a:off x="2063"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59" name="Line 443"/>
                <p:cNvSpPr>
                  <a:spLocks noChangeShapeType="1"/>
                </p:cNvSpPr>
                <p:nvPr/>
              </p:nvSpPr>
              <p:spPr bwMode="auto">
                <a:xfrm>
                  <a:off x="2119"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60" name="Line 444"/>
                <p:cNvSpPr>
                  <a:spLocks noChangeShapeType="1"/>
                </p:cNvSpPr>
                <p:nvPr/>
              </p:nvSpPr>
              <p:spPr bwMode="auto">
                <a:xfrm>
                  <a:off x="2175"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61" name="Line 445"/>
                <p:cNvSpPr>
                  <a:spLocks noChangeShapeType="1"/>
                </p:cNvSpPr>
                <p:nvPr/>
              </p:nvSpPr>
              <p:spPr bwMode="auto">
                <a:xfrm>
                  <a:off x="2231"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75" name="Group 446"/>
            <p:cNvGrpSpPr>
              <a:grpSpLocks/>
            </p:cNvGrpSpPr>
            <p:nvPr/>
          </p:nvGrpSpPr>
          <p:grpSpPr bwMode="auto">
            <a:xfrm>
              <a:off x="2415" y="2953"/>
              <a:ext cx="415" cy="56"/>
              <a:chOff x="2415" y="2953"/>
              <a:chExt cx="415" cy="56"/>
            </a:xfrm>
          </p:grpSpPr>
          <p:sp>
            <p:nvSpPr>
              <p:cNvPr id="60346"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347" name="Group 448"/>
              <p:cNvGrpSpPr>
                <a:grpSpLocks/>
              </p:cNvGrpSpPr>
              <p:nvPr/>
            </p:nvGrpSpPr>
            <p:grpSpPr bwMode="auto">
              <a:xfrm>
                <a:off x="2415" y="2985"/>
                <a:ext cx="295" cy="1"/>
                <a:chOff x="2415" y="2985"/>
                <a:chExt cx="295" cy="1"/>
              </a:xfrm>
            </p:grpSpPr>
            <p:sp>
              <p:nvSpPr>
                <p:cNvPr id="60348" name="Line 449"/>
                <p:cNvSpPr>
                  <a:spLocks noChangeShapeType="1"/>
                </p:cNvSpPr>
                <p:nvPr/>
              </p:nvSpPr>
              <p:spPr bwMode="auto">
                <a:xfrm>
                  <a:off x="2415"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49" name="Line 450"/>
                <p:cNvSpPr>
                  <a:spLocks noChangeShapeType="1"/>
                </p:cNvSpPr>
                <p:nvPr/>
              </p:nvSpPr>
              <p:spPr bwMode="auto">
                <a:xfrm>
                  <a:off x="2471"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50" name="Line 451"/>
                <p:cNvSpPr>
                  <a:spLocks noChangeShapeType="1"/>
                </p:cNvSpPr>
                <p:nvPr/>
              </p:nvSpPr>
              <p:spPr bwMode="auto">
                <a:xfrm>
                  <a:off x="2526"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51" name="Line 452"/>
                <p:cNvSpPr>
                  <a:spLocks noChangeShapeType="1"/>
                </p:cNvSpPr>
                <p:nvPr/>
              </p:nvSpPr>
              <p:spPr bwMode="auto">
                <a:xfrm>
                  <a:off x="2582"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52" name="Line 453"/>
                <p:cNvSpPr>
                  <a:spLocks noChangeShapeType="1"/>
                </p:cNvSpPr>
                <p:nvPr/>
              </p:nvSpPr>
              <p:spPr bwMode="auto">
                <a:xfrm>
                  <a:off x="2638"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53" name="Line 454"/>
                <p:cNvSpPr>
                  <a:spLocks noChangeShapeType="1"/>
                </p:cNvSpPr>
                <p:nvPr/>
              </p:nvSpPr>
              <p:spPr bwMode="auto">
                <a:xfrm>
                  <a:off x="2694"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76" name="Group 455"/>
            <p:cNvGrpSpPr>
              <a:grpSpLocks/>
            </p:cNvGrpSpPr>
            <p:nvPr/>
          </p:nvGrpSpPr>
          <p:grpSpPr bwMode="auto">
            <a:xfrm>
              <a:off x="2838" y="1741"/>
              <a:ext cx="40" cy="1260"/>
              <a:chOff x="2838" y="1741"/>
              <a:chExt cx="40" cy="1260"/>
            </a:xfrm>
          </p:grpSpPr>
          <p:sp>
            <p:nvSpPr>
              <p:cNvPr id="60336" name="Oval 456"/>
              <p:cNvSpPr>
                <a:spLocks noChangeArrowheads="1"/>
              </p:cNvSpPr>
              <p:nvPr/>
            </p:nvSpPr>
            <p:spPr bwMode="auto">
              <a:xfrm>
                <a:off x="2838" y="1741"/>
                <a:ext cx="40" cy="40"/>
              </a:xfrm>
              <a:prstGeom prst="ellipse">
                <a:avLst/>
              </a:prstGeom>
              <a:solidFill>
                <a:srgbClr val="808080"/>
              </a:solidFill>
              <a:ln w="9525">
                <a:solidFill>
                  <a:srgbClr val="808080"/>
                </a:solidFill>
                <a:round/>
                <a:headEnd/>
                <a:tailEnd/>
              </a:ln>
            </p:spPr>
            <p:txBody>
              <a:bodyPr/>
              <a:lstStyle/>
              <a:p>
                <a:endParaRPr lang="en-US"/>
              </a:p>
            </p:txBody>
          </p:sp>
          <p:sp>
            <p:nvSpPr>
              <p:cNvPr id="60337" name="Oval 457"/>
              <p:cNvSpPr>
                <a:spLocks noChangeArrowheads="1"/>
              </p:cNvSpPr>
              <p:nvPr/>
            </p:nvSpPr>
            <p:spPr bwMode="auto">
              <a:xfrm>
                <a:off x="2838" y="1741"/>
                <a:ext cx="40" cy="40"/>
              </a:xfrm>
              <a:prstGeom prst="ellipse">
                <a:avLst/>
              </a:prstGeom>
              <a:solidFill>
                <a:srgbClr val="808080"/>
              </a:solidFill>
              <a:ln w="25400">
                <a:solidFill>
                  <a:srgbClr val="808080"/>
                </a:solidFill>
                <a:round/>
                <a:headEnd/>
                <a:tailEnd/>
              </a:ln>
            </p:spPr>
            <p:txBody>
              <a:bodyPr/>
              <a:lstStyle/>
              <a:p>
                <a:endParaRPr lang="en-US"/>
              </a:p>
            </p:txBody>
          </p:sp>
          <p:sp>
            <p:nvSpPr>
              <p:cNvPr id="60338" name="Oval 458"/>
              <p:cNvSpPr>
                <a:spLocks noChangeArrowheads="1"/>
              </p:cNvSpPr>
              <p:nvPr/>
            </p:nvSpPr>
            <p:spPr bwMode="auto">
              <a:xfrm>
                <a:off x="2846" y="2044"/>
                <a:ext cx="32" cy="32"/>
              </a:xfrm>
              <a:prstGeom prst="ellipse">
                <a:avLst/>
              </a:prstGeom>
              <a:solidFill>
                <a:srgbClr val="808080"/>
              </a:solidFill>
              <a:ln w="9525">
                <a:solidFill>
                  <a:srgbClr val="808080"/>
                </a:solidFill>
                <a:round/>
                <a:headEnd/>
                <a:tailEnd/>
              </a:ln>
            </p:spPr>
            <p:txBody>
              <a:bodyPr/>
              <a:lstStyle/>
              <a:p>
                <a:endParaRPr lang="en-US"/>
              </a:p>
            </p:txBody>
          </p:sp>
          <p:sp>
            <p:nvSpPr>
              <p:cNvPr id="60339" name="Oval 459"/>
              <p:cNvSpPr>
                <a:spLocks noChangeArrowheads="1"/>
              </p:cNvSpPr>
              <p:nvPr/>
            </p:nvSpPr>
            <p:spPr bwMode="auto">
              <a:xfrm>
                <a:off x="2846" y="2044"/>
                <a:ext cx="32" cy="32"/>
              </a:xfrm>
              <a:prstGeom prst="ellipse">
                <a:avLst/>
              </a:prstGeom>
              <a:solidFill>
                <a:srgbClr val="808080"/>
              </a:solidFill>
              <a:ln w="25400">
                <a:solidFill>
                  <a:srgbClr val="808080"/>
                </a:solidFill>
                <a:round/>
                <a:headEnd/>
                <a:tailEnd/>
              </a:ln>
            </p:spPr>
            <p:txBody>
              <a:bodyPr/>
              <a:lstStyle/>
              <a:p>
                <a:endParaRPr lang="en-US"/>
              </a:p>
            </p:txBody>
          </p:sp>
          <p:sp>
            <p:nvSpPr>
              <p:cNvPr id="60340" name="Oval 460"/>
              <p:cNvSpPr>
                <a:spLocks noChangeArrowheads="1"/>
              </p:cNvSpPr>
              <p:nvPr/>
            </p:nvSpPr>
            <p:spPr bwMode="auto">
              <a:xfrm>
                <a:off x="2846"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60341" name="Oval 461"/>
              <p:cNvSpPr>
                <a:spLocks noChangeArrowheads="1"/>
              </p:cNvSpPr>
              <p:nvPr/>
            </p:nvSpPr>
            <p:spPr bwMode="auto">
              <a:xfrm>
                <a:off x="2846"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60342" name="Oval 462"/>
              <p:cNvSpPr>
                <a:spLocks noChangeArrowheads="1"/>
              </p:cNvSpPr>
              <p:nvPr/>
            </p:nvSpPr>
            <p:spPr bwMode="auto">
              <a:xfrm>
                <a:off x="2838" y="2658"/>
                <a:ext cx="40" cy="32"/>
              </a:xfrm>
              <a:prstGeom prst="ellipse">
                <a:avLst/>
              </a:prstGeom>
              <a:solidFill>
                <a:srgbClr val="808080"/>
              </a:solidFill>
              <a:ln w="9525">
                <a:solidFill>
                  <a:srgbClr val="808080"/>
                </a:solidFill>
                <a:round/>
                <a:headEnd/>
                <a:tailEnd/>
              </a:ln>
            </p:spPr>
            <p:txBody>
              <a:bodyPr/>
              <a:lstStyle/>
              <a:p>
                <a:endParaRPr lang="en-US"/>
              </a:p>
            </p:txBody>
          </p:sp>
          <p:sp>
            <p:nvSpPr>
              <p:cNvPr id="60343" name="Oval 463"/>
              <p:cNvSpPr>
                <a:spLocks noChangeArrowheads="1"/>
              </p:cNvSpPr>
              <p:nvPr/>
            </p:nvSpPr>
            <p:spPr bwMode="auto">
              <a:xfrm>
                <a:off x="2838" y="2658"/>
                <a:ext cx="40" cy="32"/>
              </a:xfrm>
              <a:prstGeom prst="ellipse">
                <a:avLst/>
              </a:prstGeom>
              <a:solidFill>
                <a:srgbClr val="808080"/>
              </a:solidFill>
              <a:ln w="25400">
                <a:solidFill>
                  <a:srgbClr val="808080"/>
                </a:solidFill>
                <a:round/>
                <a:headEnd/>
                <a:tailEnd/>
              </a:ln>
            </p:spPr>
            <p:txBody>
              <a:bodyPr/>
              <a:lstStyle/>
              <a:p>
                <a:endParaRPr lang="en-US"/>
              </a:p>
            </p:txBody>
          </p:sp>
          <p:sp>
            <p:nvSpPr>
              <p:cNvPr id="60344" name="Oval 464"/>
              <p:cNvSpPr>
                <a:spLocks noChangeArrowheads="1"/>
              </p:cNvSpPr>
              <p:nvPr/>
            </p:nvSpPr>
            <p:spPr bwMode="auto">
              <a:xfrm>
                <a:off x="2838" y="2969"/>
                <a:ext cx="32" cy="32"/>
              </a:xfrm>
              <a:prstGeom prst="ellipse">
                <a:avLst/>
              </a:prstGeom>
              <a:solidFill>
                <a:srgbClr val="808080"/>
              </a:solidFill>
              <a:ln w="9525">
                <a:solidFill>
                  <a:srgbClr val="808080"/>
                </a:solidFill>
                <a:round/>
                <a:headEnd/>
                <a:tailEnd/>
              </a:ln>
            </p:spPr>
            <p:txBody>
              <a:bodyPr/>
              <a:lstStyle/>
              <a:p>
                <a:endParaRPr lang="en-US"/>
              </a:p>
            </p:txBody>
          </p:sp>
          <p:sp>
            <p:nvSpPr>
              <p:cNvPr id="60345" name="Oval 465"/>
              <p:cNvSpPr>
                <a:spLocks noChangeArrowheads="1"/>
              </p:cNvSpPr>
              <p:nvPr/>
            </p:nvSpPr>
            <p:spPr bwMode="auto">
              <a:xfrm>
                <a:off x="2838" y="2969"/>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9577" name="Group 466"/>
            <p:cNvGrpSpPr>
              <a:grpSpLocks/>
            </p:cNvGrpSpPr>
            <p:nvPr/>
          </p:nvGrpSpPr>
          <p:grpSpPr bwMode="auto">
            <a:xfrm>
              <a:off x="1912" y="3272"/>
              <a:ext cx="32" cy="335"/>
              <a:chOff x="1912" y="3272"/>
              <a:chExt cx="32" cy="335"/>
            </a:xfrm>
          </p:grpSpPr>
          <p:sp>
            <p:nvSpPr>
              <p:cNvPr id="60332" name="Oval 467"/>
              <p:cNvSpPr>
                <a:spLocks noChangeArrowheads="1"/>
              </p:cNvSpPr>
              <p:nvPr/>
            </p:nvSpPr>
            <p:spPr bwMode="auto">
              <a:xfrm>
                <a:off x="1912" y="3272"/>
                <a:ext cx="32" cy="32"/>
              </a:xfrm>
              <a:prstGeom prst="ellipse">
                <a:avLst/>
              </a:prstGeom>
              <a:solidFill>
                <a:srgbClr val="808080"/>
              </a:solidFill>
              <a:ln w="9525">
                <a:solidFill>
                  <a:srgbClr val="808080"/>
                </a:solidFill>
                <a:round/>
                <a:headEnd/>
                <a:tailEnd/>
              </a:ln>
            </p:spPr>
            <p:txBody>
              <a:bodyPr/>
              <a:lstStyle/>
              <a:p>
                <a:endParaRPr lang="en-US"/>
              </a:p>
            </p:txBody>
          </p:sp>
          <p:sp>
            <p:nvSpPr>
              <p:cNvPr id="60333" name="Oval 468"/>
              <p:cNvSpPr>
                <a:spLocks noChangeArrowheads="1"/>
              </p:cNvSpPr>
              <p:nvPr/>
            </p:nvSpPr>
            <p:spPr bwMode="auto">
              <a:xfrm>
                <a:off x="1912" y="3272"/>
                <a:ext cx="32" cy="32"/>
              </a:xfrm>
              <a:prstGeom prst="ellipse">
                <a:avLst/>
              </a:prstGeom>
              <a:solidFill>
                <a:srgbClr val="808080"/>
              </a:solidFill>
              <a:ln w="25400">
                <a:solidFill>
                  <a:srgbClr val="808080"/>
                </a:solidFill>
                <a:round/>
                <a:headEnd/>
                <a:tailEnd/>
              </a:ln>
            </p:spPr>
            <p:txBody>
              <a:bodyPr/>
              <a:lstStyle/>
              <a:p>
                <a:endParaRPr lang="en-US"/>
              </a:p>
            </p:txBody>
          </p:sp>
          <p:sp>
            <p:nvSpPr>
              <p:cNvPr id="60334" name="Oval 469"/>
              <p:cNvSpPr>
                <a:spLocks noChangeArrowheads="1"/>
              </p:cNvSpPr>
              <p:nvPr/>
            </p:nvSpPr>
            <p:spPr bwMode="auto">
              <a:xfrm>
                <a:off x="1912" y="3575"/>
                <a:ext cx="32" cy="32"/>
              </a:xfrm>
              <a:prstGeom prst="ellipse">
                <a:avLst/>
              </a:prstGeom>
              <a:solidFill>
                <a:srgbClr val="808080"/>
              </a:solidFill>
              <a:ln w="9525">
                <a:solidFill>
                  <a:srgbClr val="808080"/>
                </a:solidFill>
                <a:round/>
                <a:headEnd/>
                <a:tailEnd/>
              </a:ln>
            </p:spPr>
            <p:txBody>
              <a:bodyPr/>
              <a:lstStyle/>
              <a:p>
                <a:endParaRPr lang="en-US"/>
              </a:p>
            </p:txBody>
          </p:sp>
          <p:sp>
            <p:nvSpPr>
              <p:cNvPr id="60335" name="Oval 470"/>
              <p:cNvSpPr>
                <a:spLocks noChangeArrowheads="1"/>
              </p:cNvSpPr>
              <p:nvPr/>
            </p:nvSpPr>
            <p:spPr bwMode="auto">
              <a:xfrm>
                <a:off x="1912" y="3575"/>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9578" name="Group 471"/>
            <p:cNvGrpSpPr>
              <a:grpSpLocks/>
            </p:cNvGrpSpPr>
            <p:nvPr/>
          </p:nvGrpSpPr>
          <p:grpSpPr bwMode="auto">
            <a:xfrm>
              <a:off x="1449" y="3272"/>
              <a:ext cx="40" cy="335"/>
              <a:chOff x="1449" y="3272"/>
              <a:chExt cx="40" cy="335"/>
            </a:xfrm>
          </p:grpSpPr>
          <p:sp>
            <p:nvSpPr>
              <p:cNvPr id="60328" name="Oval 472"/>
              <p:cNvSpPr>
                <a:spLocks noChangeArrowheads="1"/>
              </p:cNvSpPr>
              <p:nvPr/>
            </p:nvSpPr>
            <p:spPr bwMode="auto">
              <a:xfrm>
                <a:off x="1449" y="3272"/>
                <a:ext cx="40" cy="32"/>
              </a:xfrm>
              <a:prstGeom prst="ellipse">
                <a:avLst/>
              </a:prstGeom>
              <a:solidFill>
                <a:srgbClr val="808080"/>
              </a:solidFill>
              <a:ln w="9525">
                <a:solidFill>
                  <a:srgbClr val="808080"/>
                </a:solidFill>
                <a:round/>
                <a:headEnd/>
                <a:tailEnd/>
              </a:ln>
            </p:spPr>
            <p:txBody>
              <a:bodyPr/>
              <a:lstStyle/>
              <a:p>
                <a:endParaRPr lang="en-US"/>
              </a:p>
            </p:txBody>
          </p:sp>
          <p:sp>
            <p:nvSpPr>
              <p:cNvPr id="60329" name="Oval 473"/>
              <p:cNvSpPr>
                <a:spLocks noChangeArrowheads="1"/>
              </p:cNvSpPr>
              <p:nvPr/>
            </p:nvSpPr>
            <p:spPr bwMode="auto">
              <a:xfrm>
                <a:off x="1449" y="3272"/>
                <a:ext cx="40" cy="32"/>
              </a:xfrm>
              <a:prstGeom prst="ellipse">
                <a:avLst/>
              </a:prstGeom>
              <a:solidFill>
                <a:srgbClr val="808080"/>
              </a:solidFill>
              <a:ln w="25400">
                <a:solidFill>
                  <a:srgbClr val="808080"/>
                </a:solidFill>
                <a:round/>
                <a:headEnd/>
                <a:tailEnd/>
              </a:ln>
            </p:spPr>
            <p:txBody>
              <a:bodyPr/>
              <a:lstStyle/>
              <a:p>
                <a:endParaRPr lang="en-US"/>
              </a:p>
            </p:txBody>
          </p:sp>
          <p:sp>
            <p:nvSpPr>
              <p:cNvPr id="60330" name="Oval 474"/>
              <p:cNvSpPr>
                <a:spLocks noChangeArrowheads="1"/>
              </p:cNvSpPr>
              <p:nvPr/>
            </p:nvSpPr>
            <p:spPr bwMode="auto">
              <a:xfrm>
                <a:off x="1449" y="3575"/>
                <a:ext cx="40" cy="32"/>
              </a:xfrm>
              <a:prstGeom prst="ellipse">
                <a:avLst/>
              </a:prstGeom>
              <a:solidFill>
                <a:srgbClr val="808080"/>
              </a:solidFill>
              <a:ln w="9525">
                <a:solidFill>
                  <a:srgbClr val="808080"/>
                </a:solidFill>
                <a:round/>
                <a:headEnd/>
                <a:tailEnd/>
              </a:ln>
            </p:spPr>
            <p:txBody>
              <a:bodyPr/>
              <a:lstStyle/>
              <a:p>
                <a:endParaRPr lang="en-US"/>
              </a:p>
            </p:txBody>
          </p:sp>
          <p:sp>
            <p:nvSpPr>
              <p:cNvPr id="60331" name="Oval 475"/>
              <p:cNvSpPr>
                <a:spLocks noChangeArrowheads="1"/>
              </p:cNvSpPr>
              <p:nvPr/>
            </p:nvSpPr>
            <p:spPr bwMode="auto">
              <a:xfrm>
                <a:off x="1449" y="3575"/>
                <a:ext cx="40" cy="32"/>
              </a:xfrm>
              <a:prstGeom prst="ellipse">
                <a:avLst/>
              </a:prstGeom>
              <a:solidFill>
                <a:srgbClr val="808080"/>
              </a:solidFill>
              <a:ln w="25400">
                <a:solidFill>
                  <a:srgbClr val="808080"/>
                </a:solidFill>
                <a:round/>
                <a:headEnd/>
                <a:tailEnd/>
              </a:ln>
            </p:spPr>
            <p:txBody>
              <a:bodyPr/>
              <a:lstStyle/>
              <a:p>
                <a:endParaRPr lang="en-US"/>
              </a:p>
            </p:txBody>
          </p:sp>
        </p:grpSp>
        <p:grpSp>
          <p:nvGrpSpPr>
            <p:cNvPr id="59579" name="Group 476"/>
            <p:cNvGrpSpPr>
              <a:grpSpLocks/>
            </p:cNvGrpSpPr>
            <p:nvPr/>
          </p:nvGrpSpPr>
          <p:grpSpPr bwMode="auto">
            <a:xfrm>
              <a:off x="2367" y="3272"/>
              <a:ext cx="32" cy="335"/>
              <a:chOff x="2367" y="3272"/>
              <a:chExt cx="32" cy="335"/>
            </a:xfrm>
          </p:grpSpPr>
          <p:sp>
            <p:nvSpPr>
              <p:cNvPr id="60324" name="Oval 477"/>
              <p:cNvSpPr>
                <a:spLocks noChangeArrowheads="1"/>
              </p:cNvSpPr>
              <p:nvPr/>
            </p:nvSpPr>
            <p:spPr bwMode="auto">
              <a:xfrm>
                <a:off x="2367" y="3272"/>
                <a:ext cx="32" cy="32"/>
              </a:xfrm>
              <a:prstGeom prst="ellipse">
                <a:avLst/>
              </a:prstGeom>
              <a:solidFill>
                <a:srgbClr val="808080"/>
              </a:solidFill>
              <a:ln w="9525">
                <a:solidFill>
                  <a:srgbClr val="808080"/>
                </a:solidFill>
                <a:round/>
                <a:headEnd/>
                <a:tailEnd/>
              </a:ln>
            </p:spPr>
            <p:txBody>
              <a:bodyPr/>
              <a:lstStyle/>
              <a:p>
                <a:endParaRPr lang="en-US"/>
              </a:p>
            </p:txBody>
          </p:sp>
          <p:sp>
            <p:nvSpPr>
              <p:cNvPr id="60325" name="Oval 478"/>
              <p:cNvSpPr>
                <a:spLocks noChangeArrowheads="1"/>
              </p:cNvSpPr>
              <p:nvPr/>
            </p:nvSpPr>
            <p:spPr bwMode="auto">
              <a:xfrm>
                <a:off x="2367" y="3272"/>
                <a:ext cx="32" cy="32"/>
              </a:xfrm>
              <a:prstGeom prst="ellipse">
                <a:avLst/>
              </a:prstGeom>
              <a:solidFill>
                <a:srgbClr val="808080"/>
              </a:solidFill>
              <a:ln w="25400">
                <a:solidFill>
                  <a:srgbClr val="808080"/>
                </a:solidFill>
                <a:round/>
                <a:headEnd/>
                <a:tailEnd/>
              </a:ln>
            </p:spPr>
            <p:txBody>
              <a:bodyPr/>
              <a:lstStyle/>
              <a:p>
                <a:endParaRPr lang="en-US"/>
              </a:p>
            </p:txBody>
          </p:sp>
          <p:sp>
            <p:nvSpPr>
              <p:cNvPr id="60326" name="Oval 479"/>
              <p:cNvSpPr>
                <a:spLocks noChangeArrowheads="1"/>
              </p:cNvSpPr>
              <p:nvPr/>
            </p:nvSpPr>
            <p:spPr bwMode="auto">
              <a:xfrm>
                <a:off x="2367" y="3575"/>
                <a:ext cx="32" cy="32"/>
              </a:xfrm>
              <a:prstGeom prst="ellipse">
                <a:avLst/>
              </a:prstGeom>
              <a:solidFill>
                <a:srgbClr val="808080"/>
              </a:solidFill>
              <a:ln w="9525">
                <a:solidFill>
                  <a:srgbClr val="808080"/>
                </a:solidFill>
                <a:round/>
                <a:headEnd/>
                <a:tailEnd/>
              </a:ln>
            </p:spPr>
            <p:txBody>
              <a:bodyPr/>
              <a:lstStyle/>
              <a:p>
                <a:endParaRPr lang="en-US"/>
              </a:p>
            </p:txBody>
          </p:sp>
          <p:sp>
            <p:nvSpPr>
              <p:cNvPr id="60327" name="Oval 480"/>
              <p:cNvSpPr>
                <a:spLocks noChangeArrowheads="1"/>
              </p:cNvSpPr>
              <p:nvPr/>
            </p:nvSpPr>
            <p:spPr bwMode="auto">
              <a:xfrm>
                <a:off x="2367" y="3575"/>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9580" name="Group 481"/>
            <p:cNvGrpSpPr>
              <a:grpSpLocks/>
            </p:cNvGrpSpPr>
            <p:nvPr/>
          </p:nvGrpSpPr>
          <p:grpSpPr bwMode="auto">
            <a:xfrm>
              <a:off x="2822" y="3272"/>
              <a:ext cx="40" cy="335"/>
              <a:chOff x="2822" y="3272"/>
              <a:chExt cx="40" cy="335"/>
            </a:xfrm>
          </p:grpSpPr>
          <p:sp>
            <p:nvSpPr>
              <p:cNvPr id="60320" name="Oval 482"/>
              <p:cNvSpPr>
                <a:spLocks noChangeArrowheads="1"/>
              </p:cNvSpPr>
              <p:nvPr/>
            </p:nvSpPr>
            <p:spPr bwMode="auto">
              <a:xfrm>
                <a:off x="2822" y="3272"/>
                <a:ext cx="40" cy="32"/>
              </a:xfrm>
              <a:prstGeom prst="ellipse">
                <a:avLst/>
              </a:prstGeom>
              <a:solidFill>
                <a:srgbClr val="808080"/>
              </a:solidFill>
              <a:ln w="9525">
                <a:solidFill>
                  <a:srgbClr val="808080"/>
                </a:solidFill>
                <a:round/>
                <a:headEnd/>
                <a:tailEnd/>
              </a:ln>
            </p:spPr>
            <p:txBody>
              <a:bodyPr/>
              <a:lstStyle/>
              <a:p>
                <a:endParaRPr lang="en-US"/>
              </a:p>
            </p:txBody>
          </p:sp>
          <p:sp>
            <p:nvSpPr>
              <p:cNvPr id="60321" name="Oval 483"/>
              <p:cNvSpPr>
                <a:spLocks noChangeArrowheads="1"/>
              </p:cNvSpPr>
              <p:nvPr/>
            </p:nvSpPr>
            <p:spPr bwMode="auto">
              <a:xfrm>
                <a:off x="2822" y="3272"/>
                <a:ext cx="40" cy="32"/>
              </a:xfrm>
              <a:prstGeom prst="ellipse">
                <a:avLst/>
              </a:prstGeom>
              <a:solidFill>
                <a:srgbClr val="808080"/>
              </a:solidFill>
              <a:ln w="25400">
                <a:solidFill>
                  <a:srgbClr val="808080"/>
                </a:solidFill>
                <a:round/>
                <a:headEnd/>
                <a:tailEnd/>
              </a:ln>
            </p:spPr>
            <p:txBody>
              <a:bodyPr/>
              <a:lstStyle/>
              <a:p>
                <a:endParaRPr lang="en-US"/>
              </a:p>
            </p:txBody>
          </p:sp>
          <p:sp>
            <p:nvSpPr>
              <p:cNvPr id="60322" name="Oval 484"/>
              <p:cNvSpPr>
                <a:spLocks noChangeArrowheads="1"/>
              </p:cNvSpPr>
              <p:nvPr/>
            </p:nvSpPr>
            <p:spPr bwMode="auto">
              <a:xfrm>
                <a:off x="2822" y="3575"/>
                <a:ext cx="40" cy="32"/>
              </a:xfrm>
              <a:prstGeom prst="ellipse">
                <a:avLst/>
              </a:prstGeom>
              <a:solidFill>
                <a:srgbClr val="808080"/>
              </a:solidFill>
              <a:ln w="9525">
                <a:solidFill>
                  <a:srgbClr val="808080"/>
                </a:solidFill>
                <a:round/>
                <a:headEnd/>
                <a:tailEnd/>
              </a:ln>
            </p:spPr>
            <p:txBody>
              <a:bodyPr/>
              <a:lstStyle/>
              <a:p>
                <a:endParaRPr lang="en-US"/>
              </a:p>
            </p:txBody>
          </p:sp>
          <p:sp>
            <p:nvSpPr>
              <p:cNvPr id="60323" name="Oval 485"/>
              <p:cNvSpPr>
                <a:spLocks noChangeArrowheads="1"/>
              </p:cNvSpPr>
              <p:nvPr/>
            </p:nvSpPr>
            <p:spPr bwMode="auto">
              <a:xfrm>
                <a:off x="2822" y="3575"/>
                <a:ext cx="40" cy="32"/>
              </a:xfrm>
              <a:prstGeom prst="ellipse">
                <a:avLst/>
              </a:prstGeom>
              <a:solidFill>
                <a:srgbClr val="808080"/>
              </a:solidFill>
              <a:ln w="25400">
                <a:solidFill>
                  <a:srgbClr val="808080"/>
                </a:solidFill>
                <a:round/>
                <a:headEnd/>
                <a:tailEnd/>
              </a:ln>
            </p:spPr>
            <p:txBody>
              <a:bodyPr/>
              <a:lstStyle/>
              <a:p>
                <a:endParaRPr lang="en-US"/>
              </a:p>
            </p:txBody>
          </p:sp>
        </p:grpSp>
        <p:grpSp>
          <p:nvGrpSpPr>
            <p:cNvPr id="59581" name="Group 486"/>
            <p:cNvGrpSpPr>
              <a:grpSpLocks/>
            </p:cNvGrpSpPr>
            <p:nvPr/>
          </p:nvGrpSpPr>
          <p:grpSpPr bwMode="auto">
            <a:xfrm>
              <a:off x="2415" y="2650"/>
              <a:ext cx="415" cy="56"/>
              <a:chOff x="2415" y="2650"/>
              <a:chExt cx="415" cy="56"/>
            </a:xfrm>
          </p:grpSpPr>
          <p:sp>
            <p:nvSpPr>
              <p:cNvPr id="60312"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313" name="Group 488"/>
              <p:cNvGrpSpPr>
                <a:grpSpLocks/>
              </p:cNvGrpSpPr>
              <p:nvPr/>
            </p:nvGrpSpPr>
            <p:grpSpPr bwMode="auto">
              <a:xfrm>
                <a:off x="2415" y="2674"/>
                <a:ext cx="295" cy="1"/>
                <a:chOff x="2415" y="2674"/>
                <a:chExt cx="295" cy="1"/>
              </a:xfrm>
            </p:grpSpPr>
            <p:sp>
              <p:nvSpPr>
                <p:cNvPr id="60314" name="Line 489"/>
                <p:cNvSpPr>
                  <a:spLocks noChangeShapeType="1"/>
                </p:cNvSpPr>
                <p:nvPr/>
              </p:nvSpPr>
              <p:spPr bwMode="auto">
                <a:xfrm>
                  <a:off x="2415"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15" name="Line 490"/>
                <p:cNvSpPr>
                  <a:spLocks noChangeShapeType="1"/>
                </p:cNvSpPr>
                <p:nvPr/>
              </p:nvSpPr>
              <p:spPr bwMode="auto">
                <a:xfrm>
                  <a:off x="247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16" name="Line 491"/>
                <p:cNvSpPr>
                  <a:spLocks noChangeShapeType="1"/>
                </p:cNvSpPr>
                <p:nvPr/>
              </p:nvSpPr>
              <p:spPr bwMode="auto">
                <a:xfrm>
                  <a:off x="2526"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17" name="Line 492"/>
                <p:cNvSpPr>
                  <a:spLocks noChangeShapeType="1"/>
                </p:cNvSpPr>
                <p:nvPr/>
              </p:nvSpPr>
              <p:spPr bwMode="auto">
                <a:xfrm>
                  <a:off x="2582"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18" name="Line 493"/>
                <p:cNvSpPr>
                  <a:spLocks noChangeShapeType="1"/>
                </p:cNvSpPr>
                <p:nvPr/>
              </p:nvSpPr>
              <p:spPr bwMode="auto">
                <a:xfrm>
                  <a:off x="2638"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19" name="Line 494"/>
                <p:cNvSpPr>
                  <a:spLocks noChangeShapeType="1"/>
                </p:cNvSpPr>
                <p:nvPr/>
              </p:nvSpPr>
              <p:spPr bwMode="auto">
                <a:xfrm>
                  <a:off x="2694"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82" name="Group 495"/>
            <p:cNvGrpSpPr>
              <a:grpSpLocks/>
            </p:cNvGrpSpPr>
            <p:nvPr/>
          </p:nvGrpSpPr>
          <p:grpSpPr bwMode="auto">
            <a:xfrm>
              <a:off x="2415" y="1733"/>
              <a:ext cx="415" cy="56"/>
              <a:chOff x="2415" y="1733"/>
              <a:chExt cx="415" cy="56"/>
            </a:xfrm>
          </p:grpSpPr>
          <p:sp>
            <p:nvSpPr>
              <p:cNvPr id="60304"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305" name="Group 497"/>
              <p:cNvGrpSpPr>
                <a:grpSpLocks/>
              </p:cNvGrpSpPr>
              <p:nvPr/>
            </p:nvGrpSpPr>
            <p:grpSpPr bwMode="auto">
              <a:xfrm>
                <a:off x="2415" y="1757"/>
                <a:ext cx="295" cy="1"/>
                <a:chOff x="2415" y="1757"/>
                <a:chExt cx="295" cy="1"/>
              </a:xfrm>
            </p:grpSpPr>
            <p:sp>
              <p:nvSpPr>
                <p:cNvPr id="60306" name="Line 498"/>
                <p:cNvSpPr>
                  <a:spLocks noChangeShapeType="1"/>
                </p:cNvSpPr>
                <p:nvPr/>
              </p:nvSpPr>
              <p:spPr bwMode="auto">
                <a:xfrm>
                  <a:off x="2415"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07" name="Line 499"/>
                <p:cNvSpPr>
                  <a:spLocks noChangeShapeType="1"/>
                </p:cNvSpPr>
                <p:nvPr/>
              </p:nvSpPr>
              <p:spPr bwMode="auto">
                <a:xfrm>
                  <a:off x="2471"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08" name="Line 500"/>
                <p:cNvSpPr>
                  <a:spLocks noChangeShapeType="1"/>
                </p:cNvSpPr>
                <p:nvPr/>
              </p:nvSpPr>
              <p:spPr bwMode="auto">
                <a:xfrm>
                  <a:off x="2526"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09" name="Line 501"/>
                <p:cNvSpPr>
                  <a:spLocks noChangeShapeType="1"/>
                </p:cNvSpPr>
                <p:nvPr/>
              </p:nvSpPr>
              <p:spPr bwMode="auto">
                <a:xfrm>
                  <a:off x="2582"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10" name="Line 502"/>
                <p:cNvSpPr>
                  <a:spLocks noChangeShapeType="1"/>
                </p:cNvSpPr>
                <p:nvPr/>
              </p:nvSpPr>
              <p:spPr bwMode="auto">
                <a:xfrm>
                  <a:off x="2638"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11" name="Line 503"/>
                <p:cNvSpPr>
                  <a:spLocks noChangeShapeType="1"/>
                </p:cNvSpPr>
                <p:nvPr/>
              </p:nvSpPr>
              <p:spPr bwMode="auto">
                <a:xfrm>
                  <a:off x="2694"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83" name="Group 504"/>
            <p:cNvGrpSpPr>
              <a:grpSpLocks/>
            </p:cNvGrpSpPr>
            <p:nvPr/>
          </p:nvGrpSpPr>
          <p:grpSpPr bwMode="auto">
            <a:xfrm>
              <a:off x="1489" y="3264"/>
              <a:ext cx="423" cy="56"/>
              <a:chOff x="1489" y="3264"/>
              <a:chExt cx="423" cy="56"/>
            </a:xfrm>
          </p:grpSpPr>
          <p:sp>
            <p:nvSpPr>
              <p:cNvPr id="60296"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808080"/>
              </a:solidFill>
              <a:ln w="9525">
                <a:solidFill>
                  <a:srgbClr val="808080"/>
                </a:solidFill>
                <a:round/>
                <a:headEnd/>
                <a:tailEnd/>
              </a:ln>
            </p:spPr>
            <p:txBody>
              <a:bodyPr/>
              <a:lstStyle/>
              <a:p>
                <a:endParaRPr lang="en-US"/>
              </a:p>
            </p:txBody>
          </p:sp>
          <p:grpSp>
            <p:nvGrpSpPr>
              <p:cNvPr id="60297" name="Group 506"/>
              <p:cNvGrpSpPr>
                <a:grpSpLocks/>
              </p:cNvGrpSpPr>
              <p:nvPr/>
            </p:nvGrpSpPr>
            <p:grpSpPr bwMode="auto">
              <a:xfrm>
                <a:off x="1489" y="3288"/>
                <a:ext cx="295" cy="1"/>
                <a:chOff x="1489" y="3288"/>
                <a:chExt cx="295" cy="1"/>
              </a:xfrm>
            </p:grpSpPr>
            <p:sp>
              <p:nvSpPr>
                <p:cNvPr id="60298" name="Line 507"/>
                <p:cNvSpPr>
                  <a:spLocks noChangeShapeType="1"/>
                </p:cNvSpPr>
                <p:nvPr/>
              </p:nvSpPr>
              <p:spPr bwMode="auto">
                <a:xfrm>
                  <a:off x="1489"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99" name="Line 508"/>
                <p:cNvSpPr>
                  <a:spLocks noChangeShapeType="1"/>
                </p:cNvSpPr>
                <p:nvPr/>
              </p:nvSpPr>
              <p:spPr bwMode="auto">
                <a:xfrm>
                  <a:off x="1544"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00" name="Line 509"/>
                <p:cNvSpPr>
                  <a:spLocks noChangeShapeType="1"/>
                </p:cNvSpPr>
                <p:nvPr/>
              </p:nvSpPr>
              <p:spPr bwMode="auto">
                <a:xfrm>
                  <a:off x="1600"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01" name="Line 510"/>
                <p:cNvSpPr>
                  <a:spLocks noChangeShapeType="1"/>
                </p:cNvSpPr>
                <p:nvPr/>
              </p:nvSpPr>
              <p:spPr bwMode="auto">
                <a:xfrm>
                  <a:off x="1656"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02" name="Line 511"/>
                <p:cNvSpPr>
                  <a:spLocks noChangeShapeType="1"/>
                </p:cNvSpPr>
                <p:nvPr/>
              </p:nvSpPr>
              <p:spPr bwMode="auto">
                <a:xfrm>
                  <a:off x="1712"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303" name="Line 512"/>
                <p:cNvSpPr>
                  <a:spLocks noChangeShapeType="1"/>
                </p:cNvSpPr>
                <p:nvPr/>
              </p:nvSpPr>
              <p:spPr bwMode="auto">
                <a:xfrm>
                  <a:off x="1768" y="328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84" name="Group 513"/>
            <p:cNvGrpSpPr>
              <a:grpSpLocks/>
            </p:cNvGrpSpPr>
            <p:nvPr/>
          </p:nvGrpSpPr>
          <p:grpSpPr bwMode="auto">
            <a:xfrm>
              <a:off x="1944" y="3256"/>
              <a:ext cx="423" cy="56"/>
              <a:chOff x="1944" y="3256"/>
              <a:chExt cx="423" cy="56"/>
            </a:xfrm>
          </p:grpSpPr>
          <p:sp>
            <p:nvSpPr>
              <p:cNvPr id="60288"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289" name="Group 515"/>
              <p:cNvGrpSpPr>
                <a:grpSpLocks/>
              </p:cNvGrpSpPr>
              <p:nvPr/>
            </p:nvGrpSpPr>
            <p:grpSpPr bwMode="auto">
              <a:xfrm>
                <a:off x="1944" y="3288"/>
                <a:ext cx="303" cy="1"/>
                <a:chOff x="1944" y="3288"/>
                <a:chExt cx="303" cy="1"/>
              </a:xfrm>
            </p:grpSpPr>
            <p:sp>
              <p:nvSpPr>
                <p:cNvPr id="60290" name="Line 516"/>
                <p:cNvSpPr>
                  <a:spLocks noChangeShapeType="1"/>
                </p:cNvSpPr>
                <p:nvPr/>
              </p:nvSpPr>
              <p:spPr bwMode="auto">
                <a:xfrm>
                  <a:off x="1944"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91" name="Line 517"/>
                <p:cNvSpPr>
                  <a:spLocks noChangeShapeType="1"/>
                </p:cNvSpPr>
                <p:nvPr/>
              </p:nvSpPr>
              <p:spPr bwMode="auto">
                <a:xfrm>
                  <a:off x="2000" y="328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92" name="Line 518"/>
                <p:cNvSpPr>
                  <a:spLocks noChangeShapeType="1"/>
                </p:cNvSpPr>
                <p:nvPr/>
              </p:nvSpPr>
              <p:spPr bwMode="auto">
                <a:xfrm>
                  <a:off x="2055"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93" name="Line 519"/>
                <p:cNvSpPr>
                  <a:spLocks noChangeShapeType="1"/>
                </p:cNvSpPr>
                <p:nvPr/>
              </p:nvSpPr>
              <p:spPr bwMode="auto">
                <a:xfrm>
                  <a:off x="2111"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94" name="Line 520"/>
                <p:cNvSpPr>
                  <a:spLocks noChangeShapeType="1"/>
                </p:cNvSpPr>
                <p:nvPr/>
              </p:nvSpPr>
              <p:spPr bwMode="auto">
                <a:xfrm>
                  <a:off x="2167"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95" name="Line 521"/>
                <p:cNvSpPr>
                  <a:spLocks noChangeShapeType="1"/>
                </p:cNvSpPr>
                <p:nvPr/>
              </p:nvSpPr>
              <p:spPr bwMode="auto">
                <a:xfrm>
                  <a:off x="2223"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85" name="Group 522"/>
            <p:cNvGrpSpPr>
              <a:grpSpLocks/>
            </p:cNvGrpSpPr>
            <p:nvPr/>
          </p:nvGrpSpPr>
          <p:grpSpPr bwMode="auto">
            <a:xfrm>
              <a:off x="2415" y="3256"/>
              <a:ext cx="415" cy="56"/>
              <a:chOff x="2415" y="3256"/>
              <a:chExt cx="415" cy="56"/>
            </a:xfrm>
          </p:grpSpPr>
          <p:sp>
            <p:nvSpPr>
              <p:cNvPr id="60280"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281" name="Group 524"/>
              <p:cNvGrpSpPr>
                <a:grpSpLocks/>
              </p:cNvGrpSpPr>
              <p:nvPr/>
            </p:nvGrpSpPr>
            <p:grpSpPr bwMode="auto">
              <a:xfrm>
                <a:off x="2415" y="3288"/>
                <a:ext cx="295" cy="1"/>
                <a:chOff x="2415" y="3288"/>
                <a:chExt cx="295" cy="1"/>
              </a:xfrm>
            </p:grpSpPr>
            <p:sp>
              <p:nvSpPr>
                <p:cNvPr id="60282" name="Line 525"/>
                <p:cNvSpPr>
                  <a:spLocks noChangeShapeType="1"/>
                </p:cNvSpPr>
                <p:nvPr/>
              </p:nvSpPr>
              <p:spPr bwMode="auto">
                <a:xfrm>
                  <a:off x="2415"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83" name="Line 526"/>
                <p:cNvSpPr>
                  <a:spLocks noChangeShapeType="1"/>
                </p:cNvSpPr>
                <p:nvPr/>
              </p:nvSpPr>
              <p:spPr bwMode="auto">
                <a:xfrm>
                  <a:off x="2471"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84" name="Line 527"/>
                <p:cNvSpPr>
                  <a:spLocks noChangeShapeType="1"/>
                </p:cNvSpPr>
                <p:nvPr/>
              </p:nvSpPr>
              <p:spPr bwMode="auto">
                <a:xfrm>
                  <a:off x="2526"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85" name="Line 528"/>
                <p:cNvSpPr>
                  <a:spLocks noChangeShapeType="1"/>
                </p:cNvSpPr>
                <p:nvPr/>
              </p:nvSpPr>
              <p:spPr bwMode="auto">
                <a:xfrm>
                  <a:off x="2582"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86" name="Line 529"/>
                <p:cNvSpPr>
                  <a:spLocks noChangeShapeType="1"/>
                </p:cNvSpPr>
                <p:nvPr/>
              </p:nvSpPr>
              <p:spPr bwMode="auto">
                <a:xfrm>
                  <a:off x="2638"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87" name="Line 530"/>
                <p:cNvSpPr>
                  <a:spLocks noChangeShapeType="1"/>
                </p:cNvSpPr>
                <p:nvPr/>
              </p:nvSpPr>
              <p:spPr bwMode="auto">
                <a:xfrm>
                  <a:off x="2694" y="328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86" name="Group 531"/>
            <p:cNvGrpSpPr>
              <a:grpSpLocks/>
            </p:cNvGrpSpPr>
            <p:nvPr/>
          </p:nvGrpSpPr>
          <p:grpSpPr bwMode="auto">
            <a:xfrm>
              <a:off x="1489" y="3567"/>
              <a:ext cx="423" cy="56"/>
              <a:chOff x="1489" y="3567"/>
              <a:chExt cx="423" cy="56"/>
            </a:xfrm>
          </p:grpSpPr>
          <p:sp>
            <p:nvSpPr>
              <p:cNvPr id="60272"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273" name="Group 533"/>
              <p:cNvGrpSpPr>
                <a:grpSpLocks/>
              </p:cNvGrpSpPr>
              <p:nvPr/>
            </p:nvGrpSpPr>
            <p:grpSpPr bwMode="auto">
              <a:xfrm>
                <a:off x="1489" y="3591"/>
                <a:ext cx="303" cy="1"/>
                <a:chOff x="1489" y="3591"/>
                <a:chExt cx="303" cy="1"/>
              </a:xfrm>
            </p:grpSpPr>
            <p:sp>
              <p:nvSpPr>
                <p:cNvPr id="60274" name="Line 534"/>
                <p:cNvSpPr>
                  <a:spLocks noChangeShapeType="1"/>
                </p:cNvSpPr>
                <p:nvPr/>
              </p:nvSpPr>
              <p:spPr bwMode="auto">
                <a:xfrm>
                  <a:off x="1489"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75" name="Line 535"/>
                <p:cNvSpPr>
                  <a:spLocks noChangeShapeType="1"/>
                </p:cNvSpPr>
                <p:nvPr/>
              </p:nvSpPr>
              <p:spPr bwMode="auto">
                <a:xfrm>
                  <a:off x="1544"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76" name="Line 536"/>
                <p:cNvSpPr>
                  <a:spLocks noChangeShapeType="1"/>
                </p:cNvSpPr>
                <p:nvPr/>
              </p:nvSpPr>
              <p:spPr bwMode="auto">
                <a:xfrm>
                  <a:off x="1600"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77" name="Line 537"/>
                <p:cNvSpPr>
                  <a:spLocks noChangeShapeType="1"/>
                </p:cNvSpPr>
                <p:nvPr/>
              </p:nvSpPr>
              <p:spPr bwMode="auto">
                <a:xfrm>
                  <a:off x="1656"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78" name="Line 538"/>
                <p:cNvSpPr>
                  <a:spLocks noChangeShapeType="1"/>
                </p:cNvSpPr>
                <p:nvPr/>
              </p:nvSpPr>
              <p:spPr bwMode="auto">
                <a:xfrm>
                  <a:off x="1712"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79" name="Line 539"/>
                <p:cNvSpPr>
                  <a:spLocks noChangeShapeType="1"/>
                </p:cNvSpPr>
                <p:nvPr/>
              </p:nvSpPr>
              <p:spPr bwMode="auto">
                <a:xfrm>
                  <a:off x="1768"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87" name="Group 540"/>
            <p:cNvGrpSpPr>
              <a:grpSpLocks/>
            </p:cNvGrpSpPr>
            <p:nvPr/>
          </p:nvGrpSpPr>
          <p:grpSpPr bwMode="auto">
            <a:xfrm>
              <a:off x="1952" y="3567"/>
              <a:ext cx="415" cy="56"/>
              <a:chOff x="1952" y="3567"/>
              <a:chExt cx="415" cy="56"/>
            </a:xfrm>
          </p:grpSpPr>
          <p:sp>
            <p:nvSpPr>
              <p:cNvPr id="60264"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265" name="Group 542"/>
              <p:cNvGrpSpPr>
                <a:grpSpLocks/>
              </p:cNvGrpSpPr>
              <p:nvPr/>
            </p:nvGrpSpPr>
            <p:grpSpPr bwMode="auto">
              <a:xfrm>
                <a:off x="1952" y="3591"/>
                <a:ext cx="295" cy="1"/>
                <a:chOff x="1952" y="3591"/>
                <a:chExt cx="295" cy="1"/>
              </a:xfrm>
            </p:grpSpPr>
            <p:sp>
              <p:nvSpPr>
                <p:cNvPr id="60266" name="Line 543"/>
                <p:cNvSpPr>
                  <a:spLocks noChangeShapeType="1"/>
                </p:cNvSpPr>
                <p:nvPr/>
              </p:nvSpPr>
              <p:spPr bwMode="auto">
                <a:xfrm>
                  <a:off x="1952"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67" name="Line 544"/>
                <p:cNvSpPr>
                  <a:spLocks noChangeShapeType="1"/>
                </p:cNvSpPr>
                <p:nvPr/>
              </p:nvSpPr>
              <p:spPr bwMode="auto">
                <a:xfrm>
                  <a:off x="2008" y="3591"/>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68" name="Line 545"/>
                <p:cNvSpPr>
                  <a:spLocks noChangeShapeType="1"/>
                </p:cNvSpPr>
                <p:nvPr/>
              </p:nvSpPr>
              <p:spPr bwMode="auto">
                <a:xfrm>
                  <a:off x="2063"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69" name="Line 546"/>
                <p:cNvSpPr>
                  <a:spLocks noChangeShapeType="1"/>
                </p:cNvSpPr>
                <p:nvPr/>
              </p:nvSpPr>
              <p:spPr bwMode="auto">
                <a:xfrm>
                  <a:off x="2119"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70" name="Line 547"/>
                <p:cNvSpPr>
                  <a:spLocks noChangeShapeType="1"/>
                </p:cNvSpPr>
                <p:nvPr/>
              </p:nvSpPr>
              <p:spPr bwMode="auto">
                <a:xfrm>
                  <a:off x="2175"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71" name="Line 548"/>
                <p:cNvSpPr>
                  <a:spLocks noChangeShapeType="1"/>
                </p:cNvSpPr>
                <p:nvPr/>
              </p:nvSpPr>
              <p:spPr bwMode="auto">
                <a:xfrm>
                  <a:off x="2231" y="359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88" name="Group 549"/>
            <p:cNvGrpSpPr>
              <a:grpSpLocks/>
            </p:cNvGrpSpPr>
            <p:nvPr/>
          </p:nvGrpSpPr>
          <p:grpSpPr bwMode="auto">
            <a:xfrm>
              <a:off x="2407" y="3567"/>
              <a:ext cx="415" cy="56"/>
              <a:chOff x="2407" y="3567"/>
              <a:chExt cx="415" cy="56"/>
            </a:xfrm>
          </p:grpSpPr>
          <p:sp>
            <p:nvSpPr>
              <p:cNvPr id="60256"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257" name="Group 551"/>
              <p:cNvGrpSpPr>
                <a:grpSpLocks/>
              </p:cNvGrpSpPr>
              <p:nvPr/>
            </p:nvGrpSpPr>
            <p:grpSpPr bwMode="auto">
              <a:xfrm>
                <a:off x="2407" y="3591"/>
                <a:ext cx="295" cy="1"/>
                <a:chOff x="2407" y="3591"/>
                <a:chExt cx="295" cy="1"/>
              </a:xfrm>
            </p:grpSpPr>
            <p:sp>
              <p:nvSpPr>
                <p:cNvPr id="60258" name="Line 552"/>
                <p:cNvSpPr>
                  <a:spLocks noChangeShapeType="1"/>
                </p:cNvSpPr>
                <p:nvPr/>
              </p:nvSpPr>
              <p:spPr bwMode="auto">
                <a:xfrm>
                  <a:off x="2407"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59" name="Line 553"/>
                <p:cNvSpPr>
                  <a:spLocks noChangeShapeType="1"/>
                </p:cNvSpPr>
                <p:nvPr/>
              </p:nvSpPr>
              <p:spPr bwMode="auto">
                <a:xfrm>
                  <a:off x="2463"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60" name="Line 554"/>
                <p:cNvSpPr>
                  <a:spLocks noChangeShapeType="1"/>
                </p:cNvSpPr>
                <p:nvPr/>
              </p:nvSpPr>
              <p:spPr bwMode="auto">
                <a:xfrm>
                  <a:off x="2518"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61" name="Line 555"/>
                <p:cNvSpPr>
                  <a:spLocks noChangeShapeType="1"/>
                </p:cNvSpPr>
                <p:nvPr/>
              </p:nvSpPr>
              <p:spPr bwMode="auto">
                <a:xfrm>
                  <a:off x="2574"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62" name="Line 556"/>
                <p:cNvSpPr>
                  <a:spLocks noChangeShapeType="1"/>
                </p:cNvSpPr>
                <p:nvPr/>
              </p:nvSpPr>
              <p:spPr bwMode="auto">
                <a:xfrm>
                  <a:off x="2630"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63" name="Line 557"/>
                <p:cNvSpPr>
                  <a:spLocks noChangeShapeType="1"/>
                </p:cNvSpPr>
                <p:nvPr/>
              </p:nvSpPr>
              <p:spPr bwMode="auto">
                <a:xfrm>
                  <a:off x="2686" y="359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589" name="Group 558"/>
            <p:cNvGrpSpPr>
              <a:grpSpLocks/>
            </p:cNvGrpSpPr>
            <p:nvPr/>
          </p:nvGrpSpPr>
          <p:grpSpPr bwMode="auto">
            <a:xfrm>
              <a:off x="1952" y="2376"/>
              <a:ext cx="886" cy="290"/>
              <a:chOff x="1952" y="2376"/>
              <a:chExt cx="886" cy="290"/>
            </a:xfrm>
          </p:grpSpPr>
          <p:sp>
            <p:nvSpPr>
              <p:cNvPr id="60254"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rgbClr val="808080"/>
              </a:solidFill>
              <a:ln w="9525">
                <a:solidFill>
                  <a:srgbClr val="808080"/>
                </a:solidFill>
                <a:round/>
                <a:headEnd/>
                <a:tailEnd/>
              </a:ln>
            </p:spPr>
            <p:txBody>
              <a:bodyPr/>
              <a:lstStyle/>
              <a:p>
                <a:endParaRPr lang="en-US"/>
              </a:p>
            </p:txBody>
          </p:sp>
          <p:sp>
            <p:nvSpPr>
              <p:cNvPr id="60255" name="Line 560"/>
              <p:cNvSpPr>
                <a:spLocks noChangeShapeType="1"/>
              </p:cNvSpPr>
              <p:nvPr/>
            </p:nvSpPr>
            <p:spPr bwMode="auto">
              <a:xfrm>
                <a:off x="1952" y="2376"/>
                <a:ext cx="766"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590" name="Group 561"/>
            <p:cNvGrpSpPr>
              <a:grpSpLocks/>
            </p:cNvGrpSpPr>
            <p:nvPr/>
          </p:nvGrpSpPr>
          <p:grpSpPr bwMode="auto">
            <a:xfrm>
              <a:off x="1481" y="2084"/>
              <a:ext cx="1373" cy="1507"/>
              <a:chOff x="1481" y="2084"/>
              <a:chExt cx="1373" cy="1507"/>
            </a:xfrm>
          </p:grpSpPr>
          <p:sp>
            <p:nvSpPr>
              <p:cNvPr id="60252"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rgbClr val="808080"/>
              </a:solidFill>
              <a:ln w="9525">
                <a:solidFill>
                  <a:srgbClr val="808080"/>
                </a:solidFill>
                <a:round/>
                <a:headEnd/>
                <a:tailEnd/>
              </a:ln>
            </p:spPr>
            <p:txBody>
              <a:bodyPr/>
              <a:lstStyle/>
              <a:p>
                <a:endParaRPr lang="en-US"/>
              </a:p>
            </p:txBody>
          </p:sp>
          <p:sp>
            <p:nvSpPr>
              <p:cNvPr id="60253" name="Line 563"/>
              <p:cNvSpPr>
                <a:spLocks noChangeShapeType="1"/>
              </p:cNvSpPr>
              <p:nvPr/>
            </p:nvSpPr>
            <p:spPr bwMode="auto">
              <a:xfrm flipV="1">
                <a:off x="1481" y="2172"/>
                <a:ext cx="1291" cy="1419"/>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591" name="Group 564"/>
            <p:cNvGrpSpPr>
              <a:grpSpLocks/>
            </p:cNvGrpSpPr>
            <p:nvPr/>
          </p:nvGrpSpPr>
          <p:grpSpPr bwMode="auto">
            <a:xfrm>
              <a:off x="1944" y="2076"/>
              <a:ext cx="902" cy="885"/>
              <a:chOff x="1944" y="2076"/>
              <a:chExt cx="902" cy="885"/>
            </a:xfrm>
          </p:grpSpPr>
          <p:sp>
            <p:nvSpPr>
              <p:cNvPr id="60250"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rgbClr val="808080"/>
              </a:solidFill>
              <a:ln w="9525">
                <a:solidFill>
                  <a:srgbClr val="808080"/>
                </a:solidFill>
                <a:round/>
                <a:headEnd/>
                <a:tailEnd/>
              </a:ln>
            </p:spPr>
            <p:txBody>
              <a:bodyPr/>
              <a:lstStyle/>
              <a:p>
                <a:endParaRPr lang="en-US"/>
              </a:p>
            </p:txBody>
          </p:sp>
          <p:sp>
            <p:nvSpPr>
              <p:cNvPr id="60251" name="Line 566"/>
              <p:cNvSpPr>
                <a:spLocks noChangeShapeType="1"/>
              </p:cNvSpPr>
              <p:nvPr/>
            </p:nvSpPr>
            <p:spPr bwMode="auto">
              <a:xfrm>
                <a:off x="1944" y="2076"/>
                <a:ext cx="814" cy="805"/>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592" name="Group 567"/>
            <p:cNvGrpSpPr>
              <a:grpSpLocks/>
            </p:cNvGrpSpPr>
            <p:nvPr/>
          </p:nvGrpSpPr>
          <p:grpSpPr bwMode="auto">
            <a:xfrm>
              <a:off x="1489" y="2379"/>
              <a:ext cx="902" cy="893"/>
              <a:chOff x="1489" y="2379"/>
              <a:chExt cx="902" cy="893"/>
            </a:xfrm>
          </p:grpSpPr>
          <p:sp>
            <p:nvSpPr>
              <p:cNvPr id="60248"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rgbClr val="808080"/>
              </a:solidFill>
              <a:ln w="9525">
                <a:solidFill>
                  <a:srgbClr val="808080"/>
                </a:solidFill>
                <a:round/>
                <a:headEnd/>
                <a:tailEnd/>
              </a:ln>
            </p:spPr>
            <p:txBody>
              <a:bodyPr/>
              <a:lstStyle/>
              <a:p>
                <a:endParaRPr lang="en-US"/>
              </a:p>
            </p:txBody>
          </p:sp>
          <p:sp>
            <p:nvSpPr>
              <p:cNvPr id="60249" name="Line 569"/>
              <p:cNvSpPr>
                <a:spLocks noChangeShapeType="1"/>
              </p:cNvSpPr>
              <p:nvPr/>
            </p:nvSpPr>
            <p:spPr bwMode="auto">
              <a:xfrm>
                <a:off x="1489" y="2379"/>
                <a:ext cx="814" cy="805"/>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593" name="Group 570"/>
            <p:cNvGrpSpPr>
              <a:grpSpLocks/>
            </p:cNvGrpSpPr>
            <p:nvPr/>
          </p:nvGrpSpPr>
          <p:grpSpPr bwMode="auto">
            <a:xfrm>
              <a:off x="3311" y="2387"/>
              <a:ext cx="437" cy="590"/>
              <a:chOff x="3311" y="2387"/>
              <a:chExt cx="437" cy="590"/>
            </a:xfrm>
          </p:grpSpPr>
          <p:sp>
            <p:nvSpPr>
              <p:cNvPr id="60246"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04"/>
                    </a:lnTo>
                    <a:lnTo>
                      <a:pt x="0" y="88"/>
                    </a:lnTo>
                    <a:lnTo>
                      <a:pt x="104" y="0"/>
                    </a:lnTo>
                    <a:close/>
                  </a:path>
                </a:pathLst>
              </a:custGeom>
              <a:solidFill>
                <a:srgbClr val="808080"/>
              </a:solidFill>
              <a:ln w="9525">
                <a:solidFill>
                  <a:srgbClr val="808080"/>
                </a:solidFill>
                <a:round/>
                <a:headEnd/>
                <a:tailEnd/>
              </a:ln>
            </p:spPr>
            <p:txBody>
              <a:bodyPr/>
              <a:lstStyle/>
              <a:p>
                <a:endParaRPr lang="en-US"/>
              </a:p>
            </p:txBody>
          </p:sp>
          <p:sp>
            <p:nvSpPr>
              <p:cNvPr id="60247" name="Line 572"/>
              <p:cNvSpPr>
                <a:spLocks noChangeShapeType="1"/>
              </p:cNvSpPr>
              <p:nvPr/>
            </p:nvSpPr>
            <p:spPr bwMode="auto">
              <a:xfrm flipV="1">
                <a:off x="3311" y="2483"/>
                <a:ext cx="362" cy="49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594" name="Group 573"/>
            <p:cNvGrpSpPr>
              <a:grpSpLocks/>
            </p:cNvGrpSpPr>
            <p:nvPr/>
          </p:nvGrpSpPr>
          <p:grpSpPr bwMode="auto">
            <a:xfrm>
              <a:off x="3772" y="2387"/>
              <a:ext cx="894" cy="596"/>
              <a:chOff x="3772" y="2387"/>
              <a:chExt cx="894" cy="596"/>
            </a:xfrm>
          </p:grpSpPr>
          <p:sp>
            <p:nvSpPr>
              <p:cNvPr id="60244"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96">
                    <a:moveTo>
                      <a:pt x="128" y="0"/>
                    </a:moveTo>
                    <a:lnTo>
                      <a:pt x="32" y="96"/>
                    </a:lnTo>
                    <a:lnTo>
                      <a:pt x="16" y="72"/>
                    </a:lnTo>
                    <a:lnTo>
                      <a:pt x="0" y="40"/>
                    </a:lnTo>
                    <a:lnTo>
                      <a:pt x="128" y="0"/>
                    </a:lnTo>
                    <a:close/>
                  </a:path>
                </a:pathLst>
              </a:custGeom>
              <a:solidFill>
                <a:srgbClr val="808080"/>
              </a:solidFill>
              <a:ln w="9525">
                <a:solidFill>
                  <a:srgbClr val="808080"/>
                </a:solidFill>
                <a:round/>
                <a:headEnd/>
                <a:tailEnd/>
              </a:ln>
            </p:spPr>
            <p:txBody>
              <a:bodyPr/>
              <a:lstStyle/>
              <a:p>
                <a:endParaRPr lang="en-US"/>
              </a:p>
            </p:txBody>
          </p:sp>
          <p:sp>
            <p:nvSpPr>
              <p:cNvPr id="60245" name="Line 575"/>
              <p:cNvSpPr>
                <a:spLocks noChangeShapeType="1"/>
              </p:cNvSpPr>
              <p:nvPr/>
            </p:nvSpPr>
            <p:spPr bwMode="auto">
              <a:xfrm flipV="1">
                <a:off x="3772" y="2454"/>
                <a:ext cx="790" cy="529"/>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595" name="Group 576"/>
            <p:cNvGrpSpPr>
              <a:grpSpLocks/>
            </p:cNvGrpSpPr>
            <p:nvPr/>
          </p:nvGrpSpPr>
          <p:grpSpPr bwMode="auto">
            <a:xfrm>
              <a:off x="3788" y="2076"/>
              <a:ext cx="886" cy="290"/>
              <a:chOff x="3788" y="2076"/>
              <a:chExt cx="886" cy="290"/>
            </a:xfrm>
          </p:grpSpPr>
          <p:sp>
            <p:nvSpPr>
              <p:cNvPr id="60242"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80">
                    <a:moveTo>
                      <a:pt x="144" y="0"/>
                    </a:moveTo>
                    <a:lnTo>
                      <a:pt x="24" y="80"/>
                    </a:lnTo>
                    <a:lnTo>
                      <a:pt x="16" y="48"/>
                    </a:lnTo>
                    <a:lnTo>
                      <a:pt x="0" y="16"/>
                    </a:lnTo>
                    <a:lnTo>
                      <a:pt x="144" y="0"/>
                    </a:lnTo>
                    <a:close/>
                  </a:path>
                </a:pathLst>
              </a:custGeom>
              <a:solidFill>
                <a:srgbClr val="808080"/>
              </a:solidFill>
              <a:ln w="9525">
                <a:solidFill>
                  <a:srgbClr val="808080"/>
                </a:solidFill>
                <a:round/>
                <a:headEnd/>
                <a:tailEnd/>
              </a:ln>
            </p:spPr>
            <p:txBody>
              <a:bodyPr/>
              <a:lstStyle/>
              <a:p>
                <a:endParaRPr lang="en-US"/>
              </a:p>
            </p:txBody>
          </p:sp>
          <p:sp>
            <p:nvSpPr>
              <p:cNvPr id="60243" name="Line 578"/>
              <p:cNvSpPr>
                <a:spLocks noChangeShapeType="1"/>
              </p:cNvSpPr>
              <p:nvPr/>
            </p:nvSpPr>
            <p:spPr bwMode="auto">
              <a:xfrm flipV="1">
                <a:off x="3788" y="2122"/>
                <a:ext cx="766"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596" name="Group 579"/>
            <p:cNvGrpSpPr>
              <a:grpSpLocks/>
            </p:cNvGrpSpPr>
            <p:nvPr/>
          </p:nvGrpSpPr>
          <p:grpSpPr bwMode="auto">
            <a:xfrm>
              <a:off x="3317" y="1769"/>
              <a:ext cx="886" cy="283"/>
              <a:chOff x="3317" y="1769"/>
              <a:chExt cx="886" cy="283"/>
            </a:xfrm>
          </p:grpSpPr>
          <p:sp>
            <p:nvSpPr>
              <p:cNvPr id="60240"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rgbClr val="808080"/>
              </a:solidFill>
              <a:ln w="9525">
                <a:solidFill>
                  <a:srgbClr val="808080"/>
                </a:solidFill>
                <a:round/>
                <a:headEnd/>
                <a:tailEnd/>
              </a:ln>
            </p:spPr>
            <p:txBody>
              <a:bodyPr/>
              <a:lstStyle/>
              <a:p>
                <a:endParaRPr lang="en-US"/>
              </a:p>
            </p:txBody>
          </p:sp>
          <p:sp>
            <p:nvSpPr>
              <p:cNvPr id="60241" name="Line 581"/>
              <p:cNvSpPr>
                <a:spLocks noChangeShapeType="1"/>
              </p:cNvSpPr>
              <p:nvPr/>
            </p:nvSpPr>
            <p:spPr bwMode="auto">
              <a:xfrm>
                <a:off x="3317" y="1769"/>
                <a:ext cx="766"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59597" name="Oval 582"/>
            <p:cNvSpPr>
              <a:spLocks noChangeArrowheads="1"/>
            </p:cNvSpPr>
            <p:nvPr/>
          </p:nvSpPr>
          <p:spPr bwMode="auto">
            <a:xfrm>
              <a:off x="3293" y="1741"/>
              <a:ext cx="32" cy="40"/>
            </a:xfrm>
            <a:prstGeom prst="ellipse">
              <a:avLst/>
            </a:prstGeom>
            <a:solidFill>
              <a:srgbClr val="808080"/>
            </a:solidFill>
            <a:ln w="9525">
              <a:solidFill>
                <a:srgbClr val="808080"/>
              </a:solidFill>
              <a:round/>
              <a:headEnd/>
              <a:tailEnd/>
            </a:ln>
          </p:spPr>
          <p:txBody>
            <a:bodyPr/>
            <a:lstStyle/>
            <a:p>
              <a:endParaRPr lang="en-US"/>
            </a:p>
          </p:txBody>
        </p:sp>
        <p:sp>
          <p:nvSpPr>
            <p:cNvPr id="59598" name="Oval 583"/>
            <p:cNvSpPr>
              <a:spLocks noChangeArrowheads="1"/>
            </p:cNvSpPr>
            <p:nvPr/>
          </p:nvSpPr>
          <p:spPr bwMode="auto">
            <a:xfrm>
              <a:off x="3293" y="1741"/>
              <a:ext cx="32" cy="40"/>
            </a:xfrm>
            <a:prstGeom prst="ellipse">
              <a:avLst/>
            </a:prstGeom>
            <a:solidFill>
              <a:srgbClr val="808080"/>
            </a:solidFill>
            <a:ln w="25400">
              <a:solidFill>
                <a:srgbClr val="808080"/>
              </a:solidFill>
              <a:round/>
              <a:headEnd/>
              <a:tailEnd/>
            </a:ln>
          </p:spPr>
          <p:txBody>
            <a:bodyPr/>
            <a:lstStyle/>
            <a:p>
              <a:endParaRPr lang="en-US"/>
            </a:p>
          </p:txBody>
        </p:sp>
        <p:sp>
          <p:nvSpPr>
            <p:cNvPr id="59599" name="Oval 584"/>
            <p:cNvSpPr>
              <a:spLocks noChangeArrowheads="1"/>
            </p:cNvSpPr>
            <p:nvPr/>
          </p:nvSpPr>
          <p:spPr bwMode="auto">
            <a:xfrm>
              <a:off x="3293" y="2044"/>
              <a:ext cx="32" cy="40"/>
            </a:xfrm>
            <a:prstGeom prst="ellipse">
              <a:avLst/>
            </a:prstGeom>
            <a:solidFill>
              <a:srgbClr val="808080"/>
            </a:solidFill>
            <a:ln w="9525">
              <a:solidFill>
                <a:srgbClr val="808080"/>
              </a:solidFill>
              <a:round/>
              <a:headEnd/>
              <a:tailEnd/>
            </a:ln>
          </p:spPr>
          <p:txBody>
            <a:bodyPr/>
            <a:lstStyle/>
            <a:p>
              <a:endParaRPr lang="en-US"/>
            </a:p>
          </p:txBody>
        </p:sp>
        <p:sp>
          <p:nvSpPr>
            <p:cNvPr id="59600" name="Oval 585"/>
            <p:cNvSpPr>
              <a:spLocks noChangeArrowheads="1"/>
            </p:cNvSpPr>
            <p:nvPr/>
          </p:nvSpPr>
          <p:spPr bwMode="auto">
            <a:xfrm>
              <a:off x="3293" y="2044"/>
              <a:ext cx="32" cy="40"/>
            </a:xfrm>
            <a:prstGeom prst="ellipse">
              <a:avLst/>
            </a:prstGeom>
            <a:solidFill>
              <a:srgbClr val="808080"/>
            </a:solidFill>
            <a:ln w="25400">
              <a:solidFill>
                <a:srgbClr val="808080"/>
              </a:solidFill>
              <a:round/>
              <a:headEnd/>
              <a:tailEnd/>
            </a:ln>
          </p:spPr>
          <p:txBody>
            <a:bodyPr/>
            <a:lstStyle/>
            <a:p>
              <a:endParaRPr lang="en-US"/>
            </a:p>
          </p:txBody>
        </p:sp>
        <p:sp>
          <p:nvSpPr>
            <p:cNvPr id="59601" name="Oval 586"/>
            <p:cNvSpPr>
              <a:spLocks noChangeArrowheads="1"/>
            </p:cNvSpPr>
            <p:nvPr/>
          </p:nvSpPr>
          <p:spPr bwMode="auto">
            <a:xfrm>
              <a:off x="3293"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59602" name="Oval 587"/>
            <p:cNvSpPr>
              <a:spLocks noChangeArrowheads="1"/>
            </p:cNvSpPr>
            <p:nvPr/>
          </p:nvSpPr>
          <p:spPr bwMode="auto">
            <a:xfrm>
              <a:off x="3293"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59603" name="Oval 588"/>
            <p:cNvSpPr>
              <a:spLocks noChangeArrowheads="1"/>
            </p:cNvSpPr>
            <p:nvPr/>
          </p:nvSpPr>
          <p:spPr bwMode="auto">
            <a:xfrm>
              <a:off x="3293" y="2658"/>
              <a:ext cx="32" cy="40"/>
            </a:xfrm>
            <a:prstGeom prst="ellipse">
              <a:avLst/>
            </a:prstGeom>
            <a:solidFill>
              <a:srgbClr val="808080"/>
            </a:solidFill>
            <a:ln w="9525">
              <a:solidFill>
                <a:srgbClr val="808080"/>
              </a:solidFill>
              <a:round/>
              <a:headEnd/>
              <a:tailEnd/>
            </a:ln>
          </p:spPr>
          <p:txBody>
            <a:bodyPr/>
            <a:lstStyle/>
            <a:p>
              <a:endParaRPr lang="en-US"/>
            </a:p>
          </p:txBody>
        </p:sp>
        <p:sp>
          <p:nvSpPr>
            <p:cNvPr id="59604" name="Oval 589"/>
            <p:cNvSpPr>
              <a:spLocks noChangeArrowheads="1"/>
            </p:cNvSpPr>
            <p:nvPr/>
          </p:nvSpPr>
          <p:spPr bwMode="auto">
            <a:xfrm>
              <a:off x="3293" y="2658"/>
              <a:ext cx="32" cy="40"/>
            </a:xfrm>
            <a:prstGeom prst="ellipse">
              <a:avLst/>
            </a:prstGeom>
            <a:solidFill>
              <a:srgbClr val="808080"/>
            </a:solidFill>
            <a:ln w="25400">
              <a:solidFill>
                <a:srgbClr val="808080"/>
              </a:solidFill>
              <a:round/>
              <a:headEnd/>
              <a:tailEnd/>
            </a:ln>
          </p:spPr>
          <p:txBody>
            <a:bodyPr/>
            <a:lstStyle/>
            <a:p>
              <a:endParaRPr lang="en-US"/>
            </a:p>
          </p:txBody>
        </p:sp>
        <p:sp>
          <p:nvSpPr>
            <p:cNvPr id="59605" name="Oval 590"/>
            <p:cNvSpPr>
              <a:spLocks noChangeArrowheads="1"/>
            </p:cNvSpPr>
            <p:nvPr/>
          </p:nvSpPr>
          <p:spPr bwMode="auto">
            <a:xfrm>
              <a:off x="3285" y="2969"/>
              <a:ext cx="32" cy="32"/>
            </a:xfrm>
            <a:prstGeom prst="ellipse">
              <a:avLst/>
            </a:prstGeom>
            <a:solidFill>
              <a:srgbClr val="808080"/>
            </a:solidFill>
            <a:ln w="9525">
              <a:solidFill>
                <a:srgbClr val="808080"/>
              </a:solidFill>
              <a:round/>
              <a:headEnd/>
              <a:tailEnd/>
            </a:ln>
          </p:spPr>
          <p:txBody>
            <a:bodyPr/>
            <a:lstStyle/>
            <a:p>
              <a:endParaRPr lang="en-US"/>
            </a:p>
          </p:txBody>
        </p:sp>
        <p:sp>
          <p:nvSpPr>
            <p:cNvPr id="59606" name="Oval 591"/>
            <p:cNvSpPr>
              <a:spLocks noChangeArrowheads="1"/>
            </p:cNvSpPr>
            <p:nvPr/>
          </p:nvSpPr>
          <p:spPr bwMode="auto">
            <a:xfrm>
              <a:off x="3285" y="2969"/>
              <a:ext cx="32" cy="32"/>
            </a:xfrm>
            <a:prstGeom prst="ellipse">
              <a:avLst/>
            </a:prstGeom>
            <a:solidFill>
              <a:srgbClr val="808080"/>
            </a:solidFill>
            <a:ln w="25400">
              <a:solidFill>
                <a:srgbClr val="808080"/>
              </a:solidFill>
              <a:round/>
              <a:headEnd/>
              <a:tailEnd/>
            </a:ln>
          </p:spPr>
          <p:txBody>
            <a:bodyPr/>
            <a:lstStyle/>
            <a:p>
              <a:endParaRPr lang="en-US"/>
            </a:p>
          </p:txBody>
        </p:sp>
        <p:grpSp>
          <p:nvGrpSpPr>
            <p:cNvPr id="59607" name="Group 592"/>
            <p:cNvGrpSpPr>
              <a:grpSpLocks/>
            </p:cNvGrpSpPr>
            <p:nvPr/>
          </p:nvGrpSpPr>
          <p:grpSpPr bwMode="auto">
            <a:xfrm>
              <a:off x="3748" y="1741"/>
              <a:ext cx="40" cy="1260"/>
              <a:chOff x="3748" y="1741"/>
              <a:chExt cx="40" cy="1260"/>
            </a:xfrm>
          </p:grpSpPr>
          <p:sp>
            <p:nvSpPr>
              <p:cNvPr id="60230" name="Oval 593"/>
              <p:cNvSpPr>
                <a:spLocks noChangeArrowheads="1"/>
              </p:cNvSpPr>
              <p:nvPr/>
            </p:nvSpPr>
            <p:spPr bwMode="auto">
              <a:xfrm>
                <a:off x="3748" y="1741"/>
                <a:ext cx="40" cy="32"/>
              </a:xfrm>
              <a:prstGeom prst="ellipse">
                <a:avLst/>
              </a:prstGeom>
              <a:solidFill>
                <a:srgbClr val="808080"/>
              </a:solidFill>
              <a:ln w="9525">
                <a:solidFill>
                  <a:srgbClr val="808080"/>
                </a:solidFill>
                <a:round/>
                <a:headEnd/>
                <a:tailEnd/>
              </a:ln>
            </p:spPr>
            <p:txBody>
              <a:bodyPr/>
              <a:lstStyle/>
              <a:p>
                <a:endParaRPr lang="en-US"/>
              </a:p>
            </p:txBody>
          </p:sp>
          <p:sp>
            <p:nvSpPr>
              <p:cNvPr id="60231" name="Oval 594"/>
              <p:cNvSpPr>
                <a:spLocks noChangeArrowheads="1"/>
              </p:cNvSpPr>
              <p:nvPr/>
            </p:nvSpPr>
            <p:spPr bwMode="auto">
              <a:xfrm>
                <a:off x="3748" y="1741"/>
                <a:ext cx="40" cy="32"/>
              </a:xfrm>
              <a:prstGeom prst="ellipse">
                <a:avLst/>
              </a:prstGeom>
              <a:solidFill>
                <a:srgbClr val="808080"/>
              </a:solidFill>
              <a:ln w="25400">
                <a:solidFill>
                  <a:srgbClr val="808080"/>
                </a:solidFill>
                <a:round/>
                <a:headEnd/>
                <a:tailEnd/>
              </a:ln>
            </p:spPr>
            <p:txBody>
              <a:bodyPr/>
              <a:lstStyle/>
              <a:p>
                <a:endParaRPr lang="en-US"/>
              </a:p>
            </p:txBody>
          </p:sp>
          <p:sp>
            <p:nvSpPr>
              <p:cNvPr id="60232" name="Oval 595"/>
              <p:cNvSpPr>
                <a:spLocks noChangeArrowheads="1"/>
              </p:cNvSpPr>
              <p:nvPr/>
            </p:nvSpPr>
            <p:spPr bwMode="auto">
              <a:xfrm>
                <a:off x="3756" y="2044"/>
                <a:ext cx="32" cy="32"/>
              </a:xfrm>
              <a:prstGeom prst="ellipse">
                <a:avLst/>
              </a:prstGeom>
              <a:solidFill>
                <a:srgbClr val="808080"/>
              </a:solidFill>
              <a:ln w="9525">
                <a:solidFill>
                  <a:srgbClr val="808080"/>
                </a:solidFill>
                <a:round/>
                <a:headEnd/>
                <a:tailEnd/>
              </a:ln>
            </p:spPr>
            <p:txBody>
              <a:bodyPr/>
              <a:lstStyle/>
              <a:p>
                <a:endParaRPr lang="en-US"/>
              </a:p>
            </p:txBody>
          </p:sp>
          <p:sp>
            <p:nvSpPr>
              <p:cNvPr id="60233" name="Oval 596"/>
              <p:cNvSpPr>
                <a:spLocks noChangeArrowheads="1"/>
              </p:cNvSpPr>
              <p:nvPr/>
            </p:nvSpPr>
            <p:spPr bwMode="auto">
              <a:xfrm>
                <a:off x="3756" y="2044"/>
                <a:ext cx="32" cy="32"/>
              </a:xfrm>
              <a:prstGeom prst="ellipse">
                <a:avLst/>
              </a:prstGeom>
              <a:solidFill>
                <a:srgbClr val="808080"/>
              </a:solidFill>
              <a:ln w="25400">
                <a:solidFill>
                  <a:srgbClr val="808080"/>
                </a:solidFill>
                <a:round/>
                <a:headEnd/>
                <a:tailEnd/>
              </a:ln>
            </p:spPr>
            <p:txBody>
              <a:bodyPr/>
              <a:lstStyle/>
              <a:p>
                <a:endParaRPr lang="en-US"/>
              </a:p>
            </p:txBody>
          </p:sp>
          <p:sp>
            <p:nvSpPr>
              <p:cNvPr id="60234" name="Oval 597"/>
              <p:cNvSpPr>
                <a:spLocks noChangeArrowheads="1"/>
              </p:cNvSpPr>
              <p:nvPr/>
            </p:nvSpPr>
            <p:spPr bwMode="auto">
              <a:xfrm>
                <a:off x="3756"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60235" name="Oval 598"/>
              <p:cNvSpPr>
                <a:spLocks noChangeArrowheads="1"/>
              </p:cNvSpPr>
              <p:nvPr/>
            </p:nvSpPr>
            <p:spPr bwMode="auto">
              <a:xfrm>
                <a:off x="3756"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60236" name="Oval 599"/>
              <p:cNvSpPr>
                <a:spLocks noChangeArrowheads="1"/>
              </p:cNvSpPr>
              <p:nvPr/>
            </p:nvSpPr>
            <p:spPr bwMode="auto">
              <a:xfrm>
                <a:off x="3748" y="2658"/>
                <a:ext cx="40" cy="32"/>
              </a:xfrm>
              <a:prstGeom prst="ellipse">
                <a:avLst/>
              </a:prstGeom>
              <a:solidFill>
                <a:srgbClr val="808080"/>
              </a:solidFill>
              <a:ln w="9525">
                <a:solidFill>
                  <a:srgbClr val="808080"/>
                </a:solidFill>
                <a:round/>
                <a:headEnd/>
                <a:tailEnd/>
              </a:ln>
            </p:spPr>
            <p:txBody>
              <a:bodyPr/>
              <a:lstStyle/>
              <a:p>
                <a:endParaRPr lang="en-US"/>
              </a:p>
            </p:txBody>
          </p:sp>
          <p:sp>
            <p:nvSpPr>
              <p:cNvPr id="60237" name="Oval 600"/>
              <p:cNvSpPr>
                <a:spLocks noChangeArrowheads="1"/>
              </p:cNvSpPr>
              <p:nvPr/>
            </p:nvSpPr>
            <p:spPr bwMode="auto">
              <a:xfrm>
                <a:off x="3748" y="2658"/>
                <a:ext cx="40" cy="32"/>
              </a:xfrm>
              <a:prstGeom prst="ellipse">
                <a:avLst/>
              </a:prstGeom>
              <a:solidFill>
                <a:srgbClr val="808080"/>
              </a:solidFill>
              <a:ln w="25400">
                <a:solidFill>
                  <a:srgbClr val="808080"/>
                </a:solidFill>
                <a:round/>
                <a:headEnd/>
                <a:tailEnd/>
              </a:ln>
            </p:spPr>
            <p:txBody>
              <a:bodyPr/>
              <a:lstStyle/>
              <a:p>
                <a:endParaRPr lang="en-US"/>
              </a:p>
            </p:txBody>
          </p:sp>
          <p:sp>
            <p:nvSpPr>
              <p:cNvPr id="60238" name="Oval 601"/>
              <p:cNvSpPr>
                <a:spLocks noChangeArrowheads="1"/>
              </p:cNvSpPr>
              <p:nvPr/>
            </p:nvSpPr>
            <p:spPr bwMode="auto">
              <a:xfrm>
                <a:off x="3748" y="2969"/>
                <a:ext cx="32" cy="32"/>
              </a:xfrm>
              <a:prstGeom prst="ellipse">
                <a:avLst/>
              </a:prstGeom>
              <a:solidFill>
                <a:srgbClr val="808080"/>
              </a:solidFill>
              <a:ln w="9525">
                <a:solidFill>
                  <a:srgbClr val="808080"/>
                </a:solidFill>
                <a:round/>
                <a:headEnd/>
                <a:tailEnd/>
              </a:ln>
            </p:spPr>
            <p:txBody>
              <a:bodyPr/>
              <a:lstStyle/>
              <a:p>
                <a:endParaRPr lang="en-US"/>
              </a:p>
            </p:txBody>
          </p:sp>
          <p:sp>
            <p:nvSpPr>
              <p:cNvPr id="60239" name="Oval 602"/>
              <p:cNvSpPr>
                <a:spLocks noChangeArrowheads="1"/>
              </p:cNvSpPr>
              <p:nvPr/>
            </p:nvSpPr>
            <p:spPr bwMode="auto">
              <a:xfrm>
                <a:off x="3748" y="2969"/>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9608" name="Group 603"/>
            <p:cNvGrpSpPr>
              <a:grpSpLocks/>
            </p:cNvGrpSpPr>
            <p:nvPr/>
          </p:nvGrpSpPr>
          <p:grpSpPr bwMode="auto">
            <a:xfrm>
              <a:off x="4203" y="1749"/>
              <a:ext cx="48" cy="1252"/>
              <a:chOff x="4203" y="1749"/>
              <a:chExt cx="48" cy="1252"/>
            </a:xfrm>
          </p:grpSpPr>
          <p:sp>
            <p:nvSpPr>
              <p:cNvPr id="60220" name="Oval 604"/>
              <p:cNvSpPr>
                <a:spLocks noChangeArrowheads="1"/>
              </p:cNvSpPr>
              <p:nvPr/>
            </p:nvSpPr>
            <p:spPr bwMode="auto">
              <a:xfrm>
                <a:off x="4211" y="1749"/>
                <a:ext cx="32" cy="32"/>
              </a:xfrm>
              <a:prstGeom prst="ellipse">
                <a:avLst/>
              </a:prstGeom>
              <a:solidFill>
                <a:srgbClr val="808080"/>
              </a:solidFill>
              <a:ln w="9525">
                <a:solidFill>
                  <a:srgbClr val="808080"/>
                </a:solidFill>
                <a:round/>
                <a:headEnd/>
                <a:tailEnd/>
              </a:ln>
            </p:spPr>
            <p:txBody>
              <a:bodyPr/>
              <a:lstStyle/>
              <a:p>
                <a:endParaRPr lang="en-US"/>
              </a:p>
            </p:txBody>
          </p:sp>
          <p:sp>
            <p:nvSpPr>
              <p:cNvPr id="60221" name="Oval 605"/>
              <p:cNvSpPr>
                <a:spLocks noChangeArrowheads="1"/>
              </p:cNvSpPr>
              <p:nvPr/>
            </p:nvSpPr>
            <p:spPr bwMode="auto">
              <a:xfrm>
                <a:off x="4211" y="1749"/>
                <a:ext cx="32" cy="32"/>
              </a:xfrm>
              <a:prstGeom prst="ellipse">
                <a:avLst/>
              </a:prstGeom>
              <a:solidFill>
                <a:srgbClr val="808080"/>
              </a:solidFill>
              <a:ln w="25400">
                <a:solidFill>
                  <a:srgbClr val="808080"/>
                </a:solidFill>
                <a:round/>
                <a:headEnd/>
                <a:tailEnd/>
              </a:ln>
            </p:spPr>
            <p:txBody>
              <a:bodyPr/>
              <a:lstStyle/>
              <a:p>
                <a:endParaRPr lang="en-US"/>
              </a:p>
            </p:txBody>
          </p:sp>
          <p:sp>
            <p:nvSpPr>
              <p:cNvPr id="60222" name="Oval 606"/>
              <p:cNvSpPr>
                <a:spLocks noChangeArrowheads="1"/>
              </p:cNvSpPr>
              <p:nvPr/>
            </p:nvSpPr>
            <p:spPr bwMode="auto">
              <a:xfrm>
                <a:off x="4219" y="2052"/>
                <a:ext cx="32" cy="32"/>
              </a:xfrm>
              <a:prstGeom prst="ellipse">
                <a:avLst/>
              </a:prstGeom>
              <a:solidFill>
                <a:srgbClr val="808080"/>
              </a:solidFill>
              <a:ln w="9525">
                <a:solidFill>
                  <a:srgbClr val="808080"/>
                </a:solidFill>
                <a:round/>
                <a:headEnd/>
                <a:tailEnd/>
              </a:ln>
            </p:spPr>
            <p:txBody>
              <a:bodyPr/>
              <a:lstStyle/>
              <a:p>
                <a:endParaRPr lang="en-US"/>
              </a:p>
            </p:txBody>
          </p:sp>
          <p:sp>
            <p:nvSpPr>
              <p:cNvPr id="60223" name="Oval 607"/>
              <p:cNvSpPr>
                <a:spLocks noChangeArrowheads="1"/>
              </p:cNvSpPr>
              <p:nvPr/>
            </p:nvSpPr>
            <p:spPr bwMode="auto">
              <a:xfrm>
                <a:off x="4219" y="2052"/>
                <a:ext cx="32" cy="32"/>
              </a:xfrm>
              <a:prstGeom prst="ellipse">
                <a:avLst/>
              </a:prstGeom>
              <a:solidFill>
                <a:srgbClr val="808080"/>
              </a:solidFill>
              <a:ln w="25400">
                <a:solidFill>
                  <a:srgbClr val="808080"/>
                </a:solidFill>
                <a:round/>
                <a:headEnd/>
                <a:tailEnd/>
              </a:ln>
            </p:spPr>
            <p:txBody>
              <a:bodyPr/>
              <a:lstStyle/>
              <a:p>
                <a:endParaRPr lang="en-US"/>
              </a:p>
            </p:txBody>
          </p:sp>
          <p:sp>
            <p:nvSpPr>
              <p:cNvPr id="60224" name="Oval 608"/>
              <p:cNvSpPr>
                <a:spLocks noChangeArrowheads="1"/>
              </p:cNvSpPr>
              <p:nvPr/>
            </p:nvSpPr>
            <p:spPr bwMode="auto">
              <a:xfrm>
                <a:off x="4219"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60225" name="Oval 609"/>
              <p:cNvSpPr>
                <a:spLocks noChangeArrowheads="1"/>
              </p:cNvSpPr>
              <p:nvPr/>
            </p:nvSpPr>
            <p:spPr bwMode="auto">
              <a:xfrm>
                <a:off x="4219"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60226" name="Oval 610"/>
              <p:cNvSpPr>
                <a:spLocks noChangeArrowheads="1"/>
              </p:cNvSpPr>
              <p:nvPr/>
            </p:nvSpPr>
            <p:spPr bwMode="auto">
              <a:xfrm>
                <a:off x="4211" y="2666"/>
                <a:ext cx="32" cy="32"/>
              </a:xfrm>
              <a:prstGeom prst="ellipse">
                <a:avLst/>
              </a:prstGeom>
              <a:solidFill>
                <a:srgbClr val="808080"/>
              </a:solidFill>
              <a:ln w="9525">
                <a:solidFill>
                  <a:srgbClr val="808080"/>
                </a:solidFill>
                <a:round/>
                <a:headEnd/>
                <a:tailEnd/>
              </a:ln>
            </p:spPr>
            <p:txBody>
              <a:bodyPr/>
              <a:lstStyle/>
              <a:p>
                <a:endParaRPr lang="en-US"/>
              </a:p>
            </p:txBody>
          </p:sp>
          <p:sp>
            <p:nvSpPr>
              <p:cNvPr id="60227" name="Oval 611"/>
              <p:cNvSpPr>
                <a:spLocks noChangeArrowheads="1"/>
              </p:cNvSpPr>
              <p:nvPr/>
            </p:nvSpPr>
            <p:spPr bwMode="auto">
              <a:xfrm>
                <a:off x="4211" y="2666"/>
                <a:ext cx="32" cy="32"/>
              </a:xfrm>
              <a:prstGeom prst="ellipse">
                <a:avLst/>
              </a:prstGeom>
              <a:solidFill>
                <a:srgbClr val="808080"/>
              </a:solidFill>
              <a:ln w="25400">
                <a:solidFill>
                  <a:srgbClr val="808080"/>
                </a:solidFill>
                <a:round/>
                <a:headEnd/>
                <a:tailEnd/>
              </a:ln>
            </p:spPr>
            <p:txBody>
              <a:bodyPr/>
              <a:lstStyle/>
              <a:p>
                <a:endParaRPr lang="en-US"/>
              </a:p>
            </p:txBody>
          </p:sp>
          <p:sp>
            <p:nvSpPr>
              <p:cNvPr id="60228" name="Oval 612"/>
              <p:cNvSpPr>
                <a:spLocks noChangeArrowheads="1"/>
              </p:cNvSpPr>
              <p:nvPr/>
            </p:nvSpPr>
            <p:spPr bwMode="auto">
              <a:xfrm>
                <a:off x="4203" y="2969"/>
                <a:ext cx="40" cy="32"/>
              </a:xfrm>
              <a:prstGeom prst="ellipse">
                <a:avLst/>
              </a:prstGeom>
              <a:solidFill>
                <a:srgbClr val="808080"/>
              </a:solidFill>
              <a:ln w="9525">
                <a:solidFill>
                  <a:srgbClr val="808080"/>
                </a:solidFill>
                <a:round/>
                <a:headEnd/>
                <a:tailEnd/>
              </a:ln>
            </p:spPr>
            <p:txBody>
              <a:bodyPr/>
              <a:lstStyle/>
              <a:p>
                <a:endParaRPr lang="en-US"/>
              </a:p>
            </p:txBody>
          </p:sp>
          <p:sp>
            <p:nvSpPr>
              <p:cNvPr id="60229" name="Oval 613"/>
              <p:cNvSpPr>
                <a:spLocks noChangeArrowheads="1"/>
              </p:cNvSpPr>
              <p:nvPr/>
            </p:nvSpPr>
            <p:spPr bwMode="auto">
              <a:xfrm>
                <a:off x="4203" y="2969"/>
                <a:ext cx="40" cy="32"/>
              </a:xfrm>
              <a:prstGeom prst="ellipse">
                <a:avLst/>
              </a:prstGeom>
              <a:solidFill>
                <a:srgbClr val="808080"/>
              </a:solidFill>
              <a:ln w="25400">
                <a:solidFill>
                  <a:srgbClr val="808080"/>
                </a:solidFill>
                <a:round/>
                <a:headEnd/>
                <a:tailEnd/>
              </a:ln>
            </p:spPr>
            <p:txBody>
              <a:bodyPr/>
              <a:lstStyle/>
              <a:p>
                <a:endParaRPr lang="en-US"/>
              </a:p>
            </p:txBody>
          </p:sp>
        </p:grpSp>
        <p:grpSp>
          <p:nvGrpSpPr>
            <p:cNvPr id="59609" name="Group 614"/>
            <p:cNvGrpSpPr>
              <a:grpSpLocks/>
            </p:cNvGrpSpPr>
            <p:nvPr/>
          </p:nvGrpSpPr>
          <p:grpSpPr bwMode="auto">
            <a:xfrm>
              <a:off x="3317" y="2076"/>
              <a:ext cx="431" cy="284"/>
              <a:chOff x="3317" y="2076"/>
              <a:chExt cx="431" cy="284"/>
            </a:xfrm>
          </p:grpSpPr>
          <p:sp>
            <p:nvSpPr>
              <p:cNvPr id="60218"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rgbClr val="808080"/>
              </a:solidFill>
              <a:ln w="9525">
                <a:solidFill>
                  <a:srgbClr val="808080"/>
                </a:solidFill>
                <a:round/>
                <a:headEnd/>
                <a:tailEnd/>
              </a:ln>
            </p:spPr>
            <p:txBody>
              <a:bodyPr/>
              <a:lstStyle/>
              <a:p>
                <a:endParaRPr lang="en-US"/>
              </a:p>
            </p:txBody>
          </p:sp>
          <p:sp>
            <p:nvSpPr>
              <p:cNvPr id="60219" name="Line 616"/>
              <p:cNvSpPr>
                <a:spLocks noChangeShapeType="1"/>
              </p:cNvSpPr>
              <p:nvPr/>
            </p:nvSpPr>
            <p:spPr bwMode="auto">
              <a:xfrm flipV="1">
                <a:off x="3317" y="2143"/>
                <a:ext cx="327" cy="217"/>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10" name="Group 617"/>
            <p:cNvGrpSpPr>
              <a:grpSpLocks/>
            </p:cNvGrpSpPr>
            <p:nvPr/>
          </p:nvGrpSpPr>
          <p:grpSpPr bwMode="auto">
            <a:xfrm>
              <a:off x="3325" y="1733"/>
              <a:ext cx="415" cy="56"/>
              <a:chOff x="3325" y="1733"/>
              <a:chExt cx="415" cy="56"/>
            </a:xfrm>
          </p:grpSpPr>
          <p:sp>
            <p:nvSpPr>
              <p:cNvPr id="60210"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211" name="Group 619"/>
              <p:cNvGrpSpPr>
                <a:grpSpLocks/>
              </p:cNvGrpSpPr>
              <p:nvPr/>
            </p:nvGrpSpPr>
            <p:grpSpPr bwMode="auto">
              <a:xfrm>
                <a:off x="3325" y="1757"/>
                <a:ext cx="295" cy="1"/>
                <a:chOff x="3325" y="1757"/>
                <a:chExt cx="295" cy="1"/>
              </a:xfrm>
            </p:grpSpPr>
            <p:sp>
              <p:nvSpPr>
                <p:cNvPr id="60212" name="Line 620"/>
                <p:cNvSpPr>
                  <a:spLocks noChangeShapeType="1"/>
                </p:cNvSpPr>
                <p:nvPr/>
              </p:nvSpPr>
              <p:spPr bwMode="auto">
                <a:xfrm>
                  <a:off x="3325"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13" name="Line 621"/>
                <p:cNvSpPr>
                  <a:spLocks noChangeShapeType="1"/>
                </p:cNvSpPr>
                <p:nvPr/>
              </p:nvSpPr>
              <p:spPr bwMode="auto">
                <a:xfrm>
                  <a:off x="3381"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14" name="Line 622"/>
                <p:cNvSpPr>
                  <a:spLocks noChangeShapeType="1"/>
                </p:cNvSpPr>
                <p:nvPr/>
              </p:nvSpPr>
              <p:spPr bwMode="auto">
                <a:xfrm>
                  <a:off x="3437"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15" name="Line 623"/>
                <p:cNvSpPr>
                  <a:spLocks noChangeShapeType="1"/>
                </p:cNvSpPr>
                <p:nvPr/>
              </p:nvSpPr>
              <p:spPr bwMode="auto">
                <a:xfrm>
                  <a:off x="3493" y="1757"/>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16" name="Line 624"/>
                <p:cNvSpPr>
                  <a:spLocks noChangeShapeType="1"/>
                </p:cNvSpPr>
                <p:nvPr/>
              </p:nvSpPr>
              <p:spPr bwMode="auto">
                <a:xfrm>
                  <a:off x="3548"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17" name="Line 625"/>
                <p:cNvSpPr>
                  <a:spLocks noChangeShapeType="1"/>
                </p:cNvSpPr>
                <p:nvPr/>
              </p:nvSpPr>
              <p:spPr bwMode="auto">
                <a:xfrm>
                  <a:off x="3604"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11" name="Group 626"/>
            <p:cNvGrpSpPr>
              <a:grpSpLocks/>
            </p:cNvGrpSpPr>
            <p:nvPr/>
          </p:nvGrpSpPr>
          <p:grpSpPr bwMode="auto">
            <a:xfrm>
              <a:off x="3788" y="1733"/>
              <a:ext cx="415" cy="56"/>
              <a:chOff x="3788" y="1733"/>
              <a:chExt cx="415" cy="56"/>
            </a:xfrm>
          </p:grpSpPr>
          <p:sp>
            <p:nvSpPr>
              <p:cNvPr id="60202"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203" name="Group 628"/>
              <p:cNvGrpSpPr>
                <a:grpSpLocks/>
              </p:cNvGrpSpPr>
              <p:nvPr/>
            </p:nvGrpSpPr>
            <p:grpSpPr bwMode="auto">
              <a:xfrm>
                <a:off x="3788" y="1757"/>
                <a:ext cx="295" cy="1"/>
                <a:chOff x="3788" y="1757"/>
                <a:chExt cx="295" cy="1"/>
              </a:xfrm>
            </p:grpSpPr>
            <p:sp>
              <p:nvSpPr>
                <p:cNvPr id="60204" name="Line 629"/>
                <p:cNvSpPr>
                  <a:spLocks noChangeShapeType="1"/>
                </p:cNvSpPr>
                <p:nvPr/>
              </p:nvSpPr>
              <p:spPr bwMode="auto">
                <a:xfrm>
                  <a:off x="3788"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05" name="Line 630"/>
                <p:cNvSpPr>
                  <a:spLocks noChangeShapeType="1"/>
                </p:cNvSpPr>
                <p:nvPr/>
              </p:nvSpPr>
              <p:spPr bwMode="auto">
                <a:xfrm>
                  <a:off x="3844"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06" name="Line 631"/>
                <p:cNvSpPr>
                  <a:spLocks noChangeShapeType="1"/>
                </p:cNvSpPr>
                <p:nvPr/>
              </p:nvSpPr>
              <p:spPr bwMode="auto">
                <a:xfrm>
                  <a:off x="3900"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07" name="Line 632"/>
                <p:cNvSpPr>
                  <a:spLocks noChangeShapeType="1"/>
                </p:cNvSpPr>
                <p:nvPr/>
              </p:nvSpPr>
              <p:spPr bwMode="auto">
                <a:xfrm>
                  <a:off x="3956"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08" name="Line 633"/>
                <p:cNvSpPr>
                  <a:spLocks noChangeShapeType="1"/>
                </p:cNvSpPr>
                <p:nvPr/>
              </p:nvSpPr>
              <p:spPr bwMode="auto">
                <a:xfrm>
                  <a:off x="4011"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09" name="Line 634"/>
                <p:cNvSpPr>
                  <a:spLocks noChangeShapeType="1"/>
                </p:cNvSpPr>
                <p:nvPr/>
              </p:nvSpPr>
              <p:spPr bwMode="auto">
                <a:xfrm>
                  <a:off x="4067"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12" name="Group 635"/>
            <p:cNvGrpSpPr>
              <a:grpSpLocks/>
            </p:cNvGrpSpPr>
            <p:nvPr/>
          </p:nvGrpSpPr>
          <p:grpSpPr bwMode="auto">
            <a:xfrm>
              <a:off x="3325" y="2044"/>
              <a:ext cx="423" cy="56"/>
              <a:chOff x="3325" y="2044"/>
              <a:chExt cx="423" cy="56"/>
            </a:xfrm>
          </p:grpSpPr>
          <p:sp>
            <p:nvSpPr>
              <p:cNvPr id="60194"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808080"/>
              </a:solidFill>
              <a:ln w="9525">
                <a:solidFill>
                  <a:srgbClr val="808080"/>
                </a:solidFill>
                <a:round/>
                <a:headEnd/>
                <a:tailEnd/>
              </a:ln>
            </p:spPr>
            <p:txBody>
              <a:bodyPr/>
              <a:lstStyle/>
              <a:p>
                <a:endParaRPr lang="en-US"/>
              </a:p>
            </p:txBody>
          </p:sp>
          <p:grpSp>
            <p:nvGrpSpPr>
              <p:cNvPr id="60195" name="Group 637"/>
              <p:cNvGrpSpPr>
                <a:grpSpLocks/>
              </p:cNvGrpSpPr>
              <p:nvPr/>
            </p:nvGrpSpPr>
            <p:grpSpPr bwMode="auto">
              <a:xfrm>
                <a:off x="3325" y="2068"/>
                <a:ext cx="295" cy="1"/>
                <a:chOff x="3325" y="2068"/>
                <a:chExt cx="295" cy="1"/>
              </a:xfrm>
            </p:grpSpPr>
            <p:sp>
              <p:nvSpPr>
                <p:cNvPr id="60196" name="Line 638"/>
                <p:cNvSpPr>
                  <a:spLocks noChangeShapeType="1"/>
                </p:cNvSpPr>
                <p:nvPr/>
              </p:nvSpPr>
              <p:spPr bwMode="auto">
                <a:xfrm>
                  <a:off x="3325"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97" name="Line 639"/>
                <p:cNvSpPr>
                  <a:spLocks noChangeShapeType="1"/>
                </p:cNvSpPr>
                <p:nvPr/>
              </p:nvSpPr>
              <p:spPr bwMode="auto">
                <a:xfrm>
                  <a:off x="3381"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98" name="Line 640"/>
                <p:cNvSpPr>
                  <a:spLocks noChangeShapeType="1"/>
                </p:cNvSpPr>
                <p:nvPr/>
              </p:nvSpPr>
              <p:spPr bwMode="auto">
                <a:xfrm>
                  <a:off x="3437"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99" name="Line 641"/>
                <p:cNvSpPr>
                  <a:spLocks noChangeShapeType="1"/>
                </p:cNvSpPr>
                <p:nvPr/>
              </p:nvSpPr>
              <p:spPr bwMode="auto">
                <a:xfrm>
                  <a:off x="3493" y="206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00" name="Line 642"/>
                <p:cNvSpPr>
                  <a:spLocks noChangeShapeType="1"/>
                </p:cNvSpPr>
                <p:nvPr/>
              </p:nvSpPr>
              <p:spPr bwMode="auto">
                <a:xfrm>
                  <a:off x="3548"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201" name="Line 643"/>
                <p:cNvSpPr>
                  <a:spLocks noChangeShapeType="1"/>
                </p:cNvSpPr>
                <p:nvPr/>
              </p:nvSpPr>
              <p:spPr bwMode="auto">
                <a:xfrm>
                  <a:off x="3604" y="206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13" name="Group 644"/>
            <p:cNvGrpSpPr>
              <a:grpSpLocks/>
            </p:cNvGrpSpPr>
            <p:nvPr/>
          </p:nvGrpSpPr>
          <p:grpSpPr bwMode="auto">
            <a:xfrm>
              <a:off x="3796" y="2036"/>
              <a:ext cx="415" cy="56"/>
              <a:chOff x="3796" y="2036"/>
              <a:chExt cx="415" cy="56"/>
            </a:xfrm>
          </p:grpSpPr>
          <p:sp>
            <p:nvSpPr>
              <p:cNvPr id="60186"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187" name="Group 646"/>
              <p:cNvGrpSpPr>
                <a:grpSpLocks/>
              </p:cNvGrpSpPr>
              <p:nvPr/>
            </p:nvGrpSpPr>
            <p:grpSpPr bwMode="auto">
              <a:xfrm>
                <a:off x="3796" y="2068"/>
                <a:ext cx="295" cy="1"/>
                <a:chOff x="3796" y="2068"/>
                <a:chExt cx="295" cy="1"/>
              </a:xfrm>
            </p:grpSpPr>
            <p:sp>
              <p:nvSpPr>
                <p:cNvPr id="60188" name="Line 647"/>
                <p:cNvSpPr>
                  <a:spLocks noChangeShapeType="1"/>
                </p:cNvSpPr>
                <p:nvPr/>
              </p:nvSpPr>
              <p:spPr bwMode="auto">
                <a:xfrm>
                  <a:off x="3796"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89" name="Line 648"/>
                <p:cNvSpPr>
                  <a:spLocks noChangeShapeType="1"/>
                </p:cNvSpPr>
                <p:nvPr/>
              </p:nvSpPr>
              <p:spPr bwMode="auto">
                <a:xfrm>
                  <a:off x="3852"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90" name="Line 649"/>
                <p:cNvSpPr>
                  <a:spLocks noChangeShapeType="1"/>
                </p:cNvSpPr>
                <p:nvPr/>
              </p:nvSpPr>
              <p:spPr bwMode="auto">
                <a:xfrm>
                  <a:off x="3908"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91" name="Line 650"/>
                <p:cNvSpPr>
                  <a:spLocks noChangeShapeType="1"/>
                </p:cNvSpPr>
                <p:nvPr/>
              </p:nvSpPr>
              <p:spPr bwMode="auto">
                <a:xfrm>
                  <a:off x="3964"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92" name="Line 651"/>
                <p:cNvSpPr>
                  <a:spLocks noChangeShapeType="1"/>
                </p:cNvSpPr>
                <p:nvPr/>
              </p:nvSpPr>
              <p:spPr bwMode="auto">
                <a:xfrm>
                  <a:off x="4019"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93" name="Line 652"/>
                <p:cNvSpPr>
                  <a:spLocks noChangeShapeType="1"/>
                </p:cNvSpPr>
                <p:nvPr/>
              </p:nvSpPr>
              <p:spPr bwMode="auto">
                <a:xfrm>
                  <a:off x="4075" y="206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14" name="Group 653"/>
            <p:cNvGrpSpPr>
              <a:grpSpLocks/>
            </p:cNvGrpSpPr>
            <p:nvPr/>
          </p:nvGrpSpPr>
          <p:grpSpPr bwMode="auto">
            <a:xfrm>
              <a:off x="4267" y="2036"/>
              <a:ext cx="415" cy="56"/>
              <a:chOff x="4267" y="2036"/>
              <a:chExt cx="415" cy="56"/>
            </a:xfrm>
          </p:grpSpPr>
          <p:sp>
            <p:nvSpPr>
              <p:cNvPr id="60178"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179" name="Group 655"/>
              <p:cNvGrpSpPr>
                <a:grpSpLocks/>
              </p:cNvGrpSpPr>
              <p:nvPr/>
            </p:nvGrpSpPr>
            <p:grpSpPr bwMode="auto">
              <a:xfrm>
                <a:off x="4267" y="2068"/>
                <a:ext cx="295" cy="1"/>
                <a:chOff x="4267" y="2068"/>
                <a:chExt cx="295" cy="1"/>
              </a:xfrm>
            </p:grpSpPr>
            <p:sp>
              <p:nvSpPr>
                <p:cNvPr id="60180" name="Line 656"/>
                <p:cNvSpPr>
                  <a:spLocks noChangeShapeType="1"/>
                </p:cNvSpPr>
                <p:nvPr/>
              </p:nvSpPr>
              <p:spPr bwMode="auto">
                <a:xfrm>
                  <a:off x="4267"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81" name="Line 657"/>
                <p:cNvSpPr>
                  <a:spLocks noChangeShapeType="1"/>
                </p:cNvSpPr>
                <p:nvPr/>
              </p:nvSpPr>
              <p:spPr bwMode="auto">
                <a:xfrm>
                  <a:off x="4323"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82" name="Line 658"/>
                <p:cNvSpPr>
                  <a:spLocks noChangeShapeType="1"/>
                </p:cNvSpPr>
                <p:nvPr/>
              </p:nvSpPr>
              <p:spPr bwMode="auto">
                <a:xfrm>
                  <a:off x="4379"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83" name="Line 659"/>
                <p:cNvSpPr>
                  <a:spLocks noChangeShapeType="1"/>
                </p:cNvSpPr>
                <p:nvPr/>
              </p:nvSpPr>
              <p:spPr bwMode="auto">
                <a:xfrm>
                  <a:off x="4435" y="206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84" name="Line 660"/>
                <p:cNvSpPr>
                  <a:spLocks noChangeShapeType="1"/>
                </p:cNvSpPr>
                <p:nvPr/>
              </p:nvSpPr>
              <p:spPr bwMode="auto">
                <a:xfrm>
                  <a:off x="4491" y="206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85" name="Line 661"/>
                <p:cNvSpPr>
                  <a:spLocks noChangeShapeType="1"/>
                </p:cNvSpPr>
                <p:nvPr/>
              </p:nvSpPr>
              <p:spPr bwMode="auto">
                <a:xfrm>
                  <a:off x="4546" y="206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15" name="Group 662"/>
            <p:cNvGrpSpPr>
              <a:grpSpLocks/>
            </p:cNvGrpSpPr>
            <p:nvPr/>
          </p:nvGrpSpPr>
          <p:grpSpPr bwMode="auto">
            <a:xfrm>
              <a:off x="4259" y="2347"/>
              <a:ext cx="415" cy="56"/>
              <a:chOff x="4259" y="2347"/>
              <a:chExt cx="415" cy="56"/>
            </a:xfrm>
          </p:grpSpPr>
          <p:sp>
            <p:nvSpPr>
              <p:cNvPr id="60170"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171" name="Group 664"/>
              <p:cNvGrpSpPr>
                <a:grpSpLocks/>
              </p:cNvGrpSpPr>
              <p:nvPr/>
            </p:nvGrpSpPr>
            <p:grpSpPr bwMode="auto">
              <a:xfrm>
                <a:off x="4259" y="2371"/>
                <a:ext cx="295" cy="1"/>
                <a:chOff x="4259" y="2371"/>
                <a:chExt cx="295" cy="1"/>
              </a:xfrm>
            </p:grpSpPr>
            <p:sp>
              <p:nvSpPr>
                <p:cNvPr id="60172" name="Line 665"/>
                <p:cNvSpPr>
                  <a:spLocks noChangeShapeType="1"/>
                </p:cNvSpPr>
                <p:nvPr/>
              </p:nvSpPr>
              <p:spPr bwMode="auto">
                <a:xfrm>
                  <a:off x="4259"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73" name="Line 666"/>
                <p:cNvSpPr>
                  <a:spLocks noChangeShapeType="1"/>
                </p:cNvSpPr>
                <p:nvPr/>
              </p:nvSpPr>
              <p:spPr bwMode="auto">
                <a:xfrm>
                  <a:off x="4315"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74" name="Line 667"/>
                <p:cNvSpPr>
                  <a:spLocks noChangeShapeType="1"/>
                </p:cNvSpPr>
                <p:nvPr/>
              </p:nvSpPr>
              <p:spPr bwMode="auto">
                <a:xfrm>
                  <a:off x="4371"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75" name="Line 668"/>
                <p:cNvSpPr>
                  <a:spLocks noChangeShapeType="1"/>
                </p:cNvSpPr>
                <p:nvPr/>
              </p:nvSpPr>
              <p:spPr bwMode="auto">
                <a:xfrm>
                  <a:off x="4427"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76" name="Line 669"/>
                <p:cNvSpPr>
                  <a:spLocks noChangeShapeType="1"/>
                </p:cNvSpPr>
                <p:nvPr/>
              </p:nvSpPr>
              <p:spPr bwMode="auto">
                <a:xfrm>
                  <a:off x="4483" y="2371"/>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77" name="Line 670"/>
                <p:cNvSpPr>
                  <a:spLocks noChangeShapeType="1"/>
                </p:cNvSpPr>
                <p:nvPr/>
              </p:nvSpPr>
              <p:spPr bwMode="auto">
                <a:xfrm>
                  <a:off x="4538"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16" name="Group 671"/>
            <p:cNvGrpSpPr>
              <a:grpSpLocks/>
            </p:cNvGrpSpPr>
            <p:nvPr/>
          </p:nvGrpSpPr>
          <p:grpSpPr bwMode="auto">
            <a:xfrm>
              <a:off x="3796" y="2347"/>
              <a:ext cx="415" cy="56"/>
              <a:chOff x="3796" y="2347"/>
              <a:chExt cx="415" cy="56"/>
            </a:xfrm>
          </p:grpSpPr>
          <p:sp>
            <p:nvSpPr>
              <p:cNvPr id="60162"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163" name="Group 673"/>
              <p:cNvGrpSpPr>
                <a:grpSpLocks/>
              </p:cNvGrpSpPr>
              <p:nvPr/>
            </p:nvGrpSpPr>
            <p:grpSpPr bwMode="auto">
              <a:xfrm>
                <a:off x="3796" y="2371"/>
                <a:ext cx="295" cy="1"/>
                <a:chOff x="3796" y="2371"/>
                <a:chExt cx="295" cy="1"/>
              </a:xfrm>
            </p:grpSpPr>
            <p:sp>
              <p:nvSpPr>
                <p:cNvPr id="60164" name="Line 674"/>
                <p:cNvSpPr>
                  <a:spLocks noChangeShapeType="1"/>
                </p:cNvSpPr>
                <p:nvPr/>
              </p:nvSpPr>
              <p:spPr bwMode="auto">
                <a:xfrm>
                  <a:off x="3796"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65" name="Line 675"/>
                <p:cNvSpPr>
                  <a:spLocks noChangeShapeType="1"/>
                </p:cNvSpPr>
                <p:nvPr/>
              </p:nvSpPr>
              <p:spPr bwMode="auto">
                <a:xfrm>
                  <a:off x="3852"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66" name="Line 676"/>
                <p:cNvSpPr>
                  <a:spLocks noChangeShapeType="1"/>
                </p:cNvSpPr>
                <p:nvPr/>
              </p:nvSpPr>
              <p:spPr bwMode="auto">
                <a:xfrm>
                  <a:off x="3908"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67" name="Line 677"/>
                <p:cNvSpPr>
                  <a:spLocks noChangeShapeType="1"/>
                </p:cNvSpPr>
                <p:nvPr/>
              </p:nvSpPr>
              <p:spPr bwMode="auto">
                <a:xfrm>
                  <a:off x="3964"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68" name="Line 678"/>
                <p:cNvSpPr>
                  <a:spLocks noChangeShapeType="1"/>
                </p:cNvSpPr>
                <p:nvPr/>
              </p:nvSpPr>
              <p:spPr bwMode="auto">
                <a:xfrm>
                  <a:off x="4019"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69" name="Line 679"/>
                <p:cNvSpPr>
                  <a:spLocks noChangeShapeType="1"/>
                </p:cNvSpPr>
                <p:nvPr/>
              </p:nvSpPr>
              <p:spPr bwMode="auto">
                <a:xfrm>
                  <a:off x="4075"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17" name="Group 680"/>
            <p:cNvGrpSpPr>
              <a:grpSpLocks/>
            </p:cNvGrpSpPr>
            <p:nvPr/>
          </p:nvGrpSpPr>
          <p:grpSpPr bwMode="auto">
            <a:xfrm>
              <a:off x="3333" y="2339"/>
              <a:ext cx="415" cy="64"/>
              <a:chOff x="3333" y="2339"/>
              <a:chExt cx="415" cy="64"/>
            </a:xfrm>
          </p:grpSpPr>
          <p:sp>
            <p:nvSpPr>
              <p:cNvPr id="60154"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64">
                    <a:moveTo>
                      <a:pt x="112" y="32"/>
                    </a:moveTo>
                    <a:lnTo>
                      <a:pt x="0" y="64"/>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155" name="Group 682"/>
              <p:cNvGrpSpPr>
                <a:grpSpLocks/>
              </p:cNvGrpSpPr>
              <p:nvPr/>
            </p:nvGrpSpPr>
            <p:grpSpPr bwMode="auto">
              <a:xfrm>
                <a:off x="3333" y="2371"/>
                <a:ext cx="295" cy="1"/>
                <a:chOff x="3333" y="2371"/>
                <a:chExt cx="295" cy="1"/>
              </a:xfrm>
            </p:grpSpPr>
            <p:sp>
              <p:nvSpPr>
                <p:cNvPr id="60156" name="Line 683"/>
                <p:cNvSpPr>
                  <a:spLocks noChangeShapeType="1"/>
                </p:cNvSpPr>
                <p:nvPr/>
              </p:nvSpPr>
              <p:spPr bwMode="auto">
                <a:xfrm>
                  <a:off x="3333"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57" name="Line 684"/>
                <p:cNvSpPr>
                  <a:spLocks noChangeShapeType="1"/>
                </p:cNvSpPr>
                <p:nvPr/>
              </p:nvSpPr>
              <p:spPr bwMode="auto">
                <a:xfrm>
                  <a:off x="3389"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58" name="Line 685"/>
                <p:cNvSpPr>
                  <a:spLocks noChangeShapeType="1"/>
                </p:cNvSpPr>
                <p:nvPr/>
              </p:nvSpPr>
              <p:spPr bwMode="auto">
                <a:xfrm>
                  <a:off x="3445"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59" name="Line 686"/>
                <p:cNvSpPr>
                  <a:spLocks noChangeShapeType="1"/>
                </p:cNvSpPr>
                <p:nvPr/>
              </p:nvSpPr>
              <p:spPr bwMode="auto">
                <a:xfrm>
                  <a:off x="3501" y="2371"/>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60" name="Line 687"/>
                <p:cNvSpPr>
                  <a:spLocks noChangeShapeType="1"/>
                </p:cNvSpPr>
                <p:nvPr/>
              </p:nvSpPr>
              <p:spPr bwMode="auto">
                <a:xfrm>
                  <a:off x="3556"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61" name="Line 688"/>
                <p:cNvSpPr>
                  <a:spLocks noChangeShapeType="1"/>
                </p:cNvSpPr>
                <p:nvPr/>
              </p:nvSpPr>
              <p:spPr bwMode="auto">
                <a:xfrm>
                  <a:off x="3612"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18" name="Group 689"/>
            <p:cNvGrpSpPr>
              <a:grpSpLocks/>
            </p:cNvGrpSpPr>
            <p:nvPr/>
          </p:nvGrpSpPr>
          <p:grpSpPr bwMode="auto">
            <a:xfrm>
              <a:off x="3325" y="2650"/>
              <a:ext cx="415" cy="56"/>
              <a:chOff x="3325" y="2650"/>
              <a:chExt cx="415" cy="56"/>
            </a:xfrm>
          </p:grpSpPr>
          <p:sp>
            <p:nvSpPr>
              <p:cNvPr id="60146"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147" name="Group 691"/>
              <p:cNvGrpSpPr>
                <a:grpSpLocks/>
              </p:cNvGrpSpPr>
              <p:nvPr/>
            </p:nvGrpSpPr>
            <p:grpSpPr bwMode="auto">
              <a:xfrm>
                <a:off x="3325" y="2674"/>
                <a:ext cx="295" cy="1"/>
                <a:chOff x="3325" y="2674"/>
                <a:chExt cx="295" cy="1"/>
              </a:xfrm>
            </p:grpSpPr>
            <p:sp>
              <p:nvSpPr>
                <p:cNvPr id="60148" name="Line 692"/>
                <p:cNvSpPr>
                  <a:spLocks noChangeShapeType="1"/>
                </p:cNvSpPr>
                <p:nvPr/>
              </p:nvSpPr>
              <p:spPr bwMode="auto">
                <a:xfrm>
                  <a:off x="3325"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49" name="Line 693"/>
                <p:cNvSpPr>
                  <a:spLocks noChangeShapeType="1"/>
                </p:cNvSpPr>
                <p:nvPr/>
              </p:nvSpPr>
              <p:spPr bwMode="auto">
                <a:xfrm>
                  <a:off x="338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50" name="Line 694"/>
                <p:cNvSpPr>
                  <a:spLocks noChangeShapeType="1"/>
                </p:cNvSpPr>
                <p:nvPr/>
              </p:nvSpPr>
              <p:spPr bwMode="auto">
                <a:xfrm>
                  <a:off x="3437"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51" name="Line 695"/>
                <p:cNvSpPr>
                  <a:spLocks noChangeShapeType="1"/>
                </p:cNvSpPr>
                <p:nvPr/>
              </p:nvSpPr>
              <p:spPr bwMode="auto">
                <a:xfrm>
                  <a:off x="3493" y="2674"/>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52" name="Line 696"/>
                <p:cNvSpPr>
                  <a:spLocks noChangeShapeType="1"/>
                </p:cNvSpPr>
                <p:nvPr/>
              </p:nvSpPr>
              <p:spPr bwMode="auto">
                <a:xfrm>
                  <a:off x="3548"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53" name="Line 697"/>
                <p:cNvSpPr>
                  <a:spLocks noChangeShapeType="1"/>
                </p:cNvSpPr>
                <p:nvPr/>
              </p:nvSpPr>
              <p:spPr bwMode="auto">
                <a:xfrm>
                  <a:off x="3604"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19" name="Group 698"/>
            <p:cNvGrpSpPr>
              <a:grpSpLocks/>
            </p:cNvGrpSpPr>
            <p:nvPr/>
          </p:nvGrpSpPr>
          <p:grpSpPr bwMode="auto">
            <a:xfrm>
              <a:off x="3788" y="2650"/>
              <a:ext cx="415" cy="56"/>
              <a:chOff x="3788" y="2650"/>
              <a:chExt cx="415" cy="56"/>
            </a:xfrm>
          </p:grpSpPr>
          <p:sp>
            <p:nvSpPr>
              <p:cNvPr id="60138"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139" name="Group 700"/>
              <p:cNvGrpSpPr>
                <a:grpSpLocks/>
              </p:cNvGrpSpPr>
              <p:nvPr/>
            </p:nvGrpSpPr>
            <p:grpSpPr bwMode="auto">
              <a:xfrm>
                <a:off x="3788" y="2674"/>
                <a:ext cx="295" cy="1"/>
                <a:chOff x="3788" y="2674"/>
                <a:chExt cx="295" cy="1"/>
              </a:xfrm>
            </p:grpSpPr>
            <p:sp>
              <p:nvSpPr>
                <p:cNvPr id="60140" name="Line 701"/>
                <p:cNvSpPr>
                  <a:spLocks noChangeShapeType="1"/>
                </p:cNvSpPr>
                <p:nvPr/>
              </p:nvSpPr>
              <p:spPr bwMode="auto">
                <a:xfrm>
                  <a:off x="3788"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41" name="Line 702"/>
                <p:cNvSpPr>
                  <a:spLocks noChangeShapeType="1"/>
                </p:cNvSpPr>
                <p:nvPr/>
              </p:nvSpPr>
              <p:spPr bwMode="auto">
                <a:xfrm>
                  <a:off x="3844"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42" name="Line 703"/>
                <p:cNvSpPr>
                  <a:spLocks noChangeShapeType="1"/>
                </p:cNvSpPr>
                <p:nvPr/>
              </p:nvSpPr>
              <p:spPr bwMode="auto">
                <a:xfrm>
                  <a:off x="3900"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43" name="Line 704"/>
                <p:cNvSpPr>
                  <a:spLocks noChangeShapeType="1"/>
                </p:cNvSpPr>
                <p:nvPr/>
              </p:nvSpPr>
              <p:spPr bwMode="auto">
                <a:xfrm>
                  <a:off x="3956"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44" name="Line 705"/>
                <p:cNvSpPr>
                  <a:spLocks noChangeShapeType="1"/>
                </p:cNvSpPr>
                <p:nvPr/>
              </p:nvSpPr>
              <p:spPr bwMode="auto">
                <a:xfrm>
                  <a:off x="401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45" name="Line 706"/>
                <p:cNvSpPr>
                  <a:spLocks noChangeShapeType="1"/>
                </p:cNvSpPr>
                <p:nvPr/>
              </p:nvSpPr>
              <p:spPr bwMode="auto">
                <a:xfrm>
                  <a:off x="4067"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20" name="Group 707"/>
            <p:cNvGrpSpPr>
              <a:grpSpLocks/>
            </p:cNvGrpSpPr>
            <p:nvPr/>
          </p:nvGrpSpPr>
          <p:grpSpPr bwMode="auto">
            <a:xfrm>
              <a:off x="3325" y="2953"/>
              <a:ext cx="415" cy="56"/>
              <a:chOff x="3325" y="2953"/>
              <a:chExt cx="415" cy="56"/>
            </a:xfrm>
          </p:grpSpPr>
          <p:sp>
            <p:nvSpPr>
              <p:cNvPr id="60130"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131" name="Group 709"/>
              <p:cNvGrpSpPr>
                <a:grpSpLocks/>
              </p:cNvGrpSpPr>
              <p:nvPr/>
            </p:nvGrpSpPr>
            <p:grpSpPr bwMode="auto">
              <a:xfrm>
                <a:off x="3325" y="2985"/>
                <a:ext cx="295" cy="1"/>
                <a:chOff x="3325" y="2985"/>
                <a:chExt cx="295" cy="1"/>
              </a:xfrm>
            </p:grpSpPr>
            <p:sp>
              <p:nvSpPr>
                <p:cNvPr id="60132" name="Line 710"/>
                <p:cNvSpPr>
                  <a:spLocks noChangeShapeType="1"/>
                </p:cNvSpPr>
                <p:nvPr/>
              </p:nvSpPr>
              <p:spPr bwMode="auto">
                <a:xfrm>
                  <a:off x="3325"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33" name="Line 711"/>
                <p:cNvSpPr>
                  <a:spLocks noChangeShapeType="1"/>
                </p:cNvSpPr>
                <p:nvPr/>
              </p:nvSpPr>
              <p:spPr bwMode="auto">
                <a:xfrm>
                  <a:off x="3381"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34" name="Line 712"/>
                <p:cNvSpPr>
                  <a:spLocks noChangeShapeType="1"/>
                </p:cNvSpPr>
                <p:nvPr/>
              </p:nvSpPr>
              <p:spPr bwMode="auto">
                <a:xfrm>
                  <a:off x="3437"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35" name="Line 713"/>
                <p:cNvSpPr>
                  <a:spLocks noChangeShapeType="1"/>
                </p:cNvSpPr>
                <p:nvPr/>
              </p:nvSpPr>
              <p:spPr bwMode="auto">
                <a:xfrm>
                  <a:off x="3493" y="2985"/>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36" name="Line 714"/>
                <p:cNvSpPr>
                  <a:spLocks noChangeShapeType="1"/>
                </p:cNvSpPr>
                <p:nvPr/>
              </p:nvSpPr>
              <p:spPr bwMode="auto">
                <a:xfrm>
                  <a:off x="3548"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37" name="Line 715"/>
                <p:cNvSpPr>
                  <a:spLocks noChangeShapeType="1"/>
                </p:cNvSpPr>
                <p:nvPr/>
              </p:nvSpPr>
              <p:spPr bwMode="auto">
                <a:xfrm>
                  <a:off x="3604"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21" name="Group 716"/>
            <p:cNvGrpSpPr>
              <a:grpSpLocks/>
            </p:cNvGrpSpPr>
            <p:nvPr/>
          </p:nvGrpSpPr>
          <p:grpSpPr bwMode="auto">
            <a:xfrm>
              <a:off x="3788" y="2953"/>
              <a:ext cx="415" cy="56"/>
              <a:chOff x="3788" y="2953"/>
              <a:chExt cx="415" cy="56"/>
            </a:xfrm>
          </p:grpSpPr>
          <p:sp>
            <p:nvSpPr>
              <p:cNvPr id="60122"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123" name="Group 718"/>
              <p:cNvGrpSpPr>
                <a:grpSpLocks/>
              </p:cNvGrpSpPr>
              <p:nvPr/>
            </p:nvGrpSpPr>
            <p:grpSpPr bwMode="auto">
              <a:xfrm>
                <a:off x="3788" y="2985"/>
                <a:ext cx="295" cy="1"/>
                <a:chOff x="3788" y="2985"/>
                <a:chExt cx="295" cy="1"/>
              </a:xfrm>
            </p:grpSpPr>
            <p:sp>
              <p:nvSpPr>
                <p:cNvPr id="60124" name="Line 719"/>
                <p:cNvSpPr>
                  <a:spLocks noChangeShapeType="1"/>
                </p:cNvSpPr>
                <p:nvPr/>
              </p:nvSpPr>
              <p:spPr bwMode="auto">
                <a:xfrm>
                  <a:off x="3788"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25" name="Line 720"/>
                <p:cNvSpPr>
                  <a:spLocks noChangeShapeType="1"/>
                </p:cNvSpPr>
                <p:nvPr/>
              </p:nvSpPr>
              <p:spPr bwMode="auto">
                <a:xfrm>
                  <a:off x="3844"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26" name="Line 721"/>
                <p:cNvSpPr>
                  <a:spLocks noChangeShapeType="1"/>
                </p:cNvSpPr>
                <p:nvPr/>
              </p:nvSpPr>
              <p:spPr bwMode="auto">
                <a:xfrm>
                  <a:off x="3900"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27" name="Line 722"/>
                <p:cNvSpPr>
                  <a:spLocks noChangeShapeType="1"/>
                </p:cNvSpPr>
                <p:nvPr/>
              </p:nvSpPr>
              <p:spPr bwMode="auto">
                <a:xfrm>
                  <a:off x="3956"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28" name="Line 723"/>
                <p:cNvSpPr>
                  <a:spLocks noChangeShapeType="1"/>
                </p:cNvSpPr>
                <p:nvPr/>
              </p:nvSpPr>
              <p:spPr bwMode="auto">
                <a:xfrm>
                  <a:off x="4011"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29" name="Line 724"/>
                <p:cNvSpPr>
                  <a:spLocks noChangeShapeType="1"/>
                </p:cNvSpPr>
                <p:nvPr/>
              </p:nvSpPr>
              <p:spPr bwMode="auto">
                <a:xfrm>
                  <a:off x="4067"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22" name="Group 725"/>
            <p:cNvGrpSpPr>
              <a:grpSpLocks/>
            </p:cNvGrpSpPr>
            <p:nvPr/>
          </p:nvGrpSpPr>
          <p:grpSpPr bwMode="auto">
            <a:xfrm>
              <a:off x="4251" y="2953"/>
              <a:ext cx="415" cy="56"/>
              <a:chOff x="4251" y="2953"/>
              <a:chExt cx="415" cy="56"/>
            </a:xfrm>
          </p:grpSpPr>
          <p:sp>
            <p:nvSpPr>
              <p:cNvPr id="60114"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115" name="Group 727"/>
              <p:cNvGrpSpPr>
                <a:grpSpLocks/>
              </p:cNvGrpSpPr>
              <p:nvPr/>
            </p:nvGrpSpPr>
            <p:grpSpPr bwMode="auto">
              <a:xfrm>
                <a:off x="4251" y="2985"/>
                <a:ext cx="295" cy="1"/>
                <a:chOff x="4251" y="2985"/>
                <a:chExt cx="295" cy="1"/>
              </a:xfrm>
            </p:grpSpPr>
            <p:sp>
              <p:nvSpPr>
                <p:cNvPr id="60116" name="Line 728"/>
                <p:cNvSpPr>
                  <a:spLocks noChangeShapeType="1"/>
                </p:cNvSpPr>
                <p:nvPr/>
              </p:nvSpPr>
              <p:spPr bwMode="auto">
                <a:xfrm>
                  <a:off x="4251"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17" name="Line 729"/>
                <p:cNvSpPr>
                  <a:spLocks noChangeShapeType="1"/>
                </p:cNvSpPr>
                <p:nvPr/>
              </p:nvSpPr>
              <p:spPr bwMode="auto">
                <a:xfrm>
                  <a:off x="4307"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18" name="Line 730"/>
                <p:cNvSpPr>
                  <a:spLocks noChangeShapeType="1"/>
                </p:cNvSpPr>
                <p:nvPr/>
              </p:nvSpPr>
              <p:spPr bwMode="auto">
                <a:xfrm>
                  <a:off x="4363"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19" name="Line 731"/>
                <p:cNvSpPr>
                  <a:spLocks noChangeShapeType="1"/>
                </p:cNvSpPr>
                <p:nvPr/>
              </p:nvSpPr>
              <p:spPr bwMode="auto">
                <a:xfrm>
                  <a:off x="4419"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20" name="Line 732"/>
                <p:cNvSpPr>
                  <a:spLocks noChangeShapeType="1"/>
                </p:cNvSpPr>
                <p:nvPr/>
              </p:nvSpPr>
              <p:spPr bwMode="auto">
                <a:xfrm>
                  <a:off x="4475"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121" name="Line 733"/>
                <p:cNvSpPr>
                  <a:spLocks noChangeShapeType="1"/>
                </p:cNvSpPr>
                <p:nvPr/>
              </p:nvSpPr>
              <p:spPr bwMode="auto">
                <a:xfrm>
                  <a:off x="4530"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23" name="Group 734"/>
            <p:cNvGrpSpPr>
              <a:grpSpLocks/>
            </p:cNvGrpSpPr>
            <p:nvPr/>
          </p:nvGrpSpPr>
          <p:grpSpPr bwMode="auto">
            <a:xfrm>
              <a:off x="4674" y="1741"/>
              <a:ext cx="40" cy="1260"/>
              <a:chOff x="4674" y="1741"/>
              <a:chExt cx="40" cy="1260"/>
            </a:xfrm>
          </p:grpSpPr>
          <p:sp>
            <p:nvSpPr>
              <p:cNvPr id="60104" name="Oval 735"/>
              <p:cNvSpPr>
                <a:spLocks noChangeArrowheads="1"/>
              </p:cNvSpPr>
              <p:nvPr/>
            </p:nvSpPr>
            <p:spPr bwMode="auto">
              <a:xfrm>
                <a:off x="4674" y="1741"/>
                <a:ext cx="32" cy="40"/>
              </a:xfrm>
              <a:prstGeom prst="ellipse">
                <a:avLst/>
              </a:prstGeom>
              <a:solidFill>
                <a:srgbClr val="808080"/>
              </a:solidFill>
              <a:ln w="9525">
                <a:solidFill>
                  <a:srgbClr val="808080"/>
                </a:solidFill>
                <a:round/>
                <a:headEnd/>
                <a:tailEnd/>
              </a:ln>
            </p:spPr>
            <p:txBody>
              <a:bodyPr/>
              <a:lstStyle/>
              <a:p>
                <a:endParaRPr lang="en-US"/>
              </a:p>
            </p:txBody>
          </p:sp>
          <p:sp>
            <p:nvSpPr>
              <p:cNvPr id="60105" name="Oval 736"/>
              <p:cNvSpPr>
                <a:spLocks noChangeArrowheads="1"/>
              </p:cNvSpPr>
              <p:nvPr/>
            </p:nvSpPr>
            <p:spPr bwMode="auto">
              <a:xfrm>
                <a:off x="4674" y="1741"/>
                <a:ext cx="32" cy="40"/>
              </a:xfrm>
              <a:prstGeom prst="ellipse">
                <a:avLst/>
              </a:prstGeom>
              <a:solidFill>
                <a:srgbClr val="808080"/>
              </a:solidFill>
              <a:ln w="25400">
                <a:solidFill>
                  <a:srgbClr val="808080"/>
                </a:solidFill>
                <a:round/>
                <a:headEnd/>
                <a:tailEnd/>
              </a:ln>
            </p:spPr>
            <p:txBody>
              <a:bodyPr/>
              <a:lstStyle/>
              <a:p>
                <a:endParaRPr lang="en-US"/>
              </a:p>
            </p:txBody>
          </p:sp>
          <p:sp>
            <p:nvSpPr>
              <p:cNvPr id="60106" name="Oval 737"/>
              <p:cNvSpPr>
                <a:spLocks noChangeArrowheads="1"/>
              </p:cNvSpPr>
              <p:nvPr/>
            </p:nvSpPr>
            <p:spPr bwMode="auto">
              <a:xfrm>
                <a:off x="4682" y="2044"/>
                <a:ext cx="32" cy="40"/>
              </a:xfrm>
              <a:prstGeom prst="ellipse">
                <a:avLst/>
              </a:prstGeom>
              <a:solidFill>
                <a:srgbClr val="808080"/>
              </a:solidFill>
              <a:ln w="9525">
                <a:solidFill>
                  <a:srgbClr val="808080"/>
                </a:solidFill>
                <a:round/>
                <a:headEnd/>
                <a:tailEnd/>
              </a:ln>
            </p:spPr>
            <p:txBody>
              <a:bodyPr/>
              <a:lstStyle/>
              <a:p>
                <a:endParaRPr lang="en-US"/>
              </a:p>
            </p:txBody>
          </p:sp>
          <p:sp>
            <p:nvSpPr>
              <p:cNvPr id="60107" name="Oval 738"/>
              <p:cNvSpPr>
                <a:spLocks noChangeArrowheads="1"/>
              </p:cNvSpPr>
              <p:nvPr/>
            </p:nvSpPr>
            <p:spPr bwMode="auto">
              <a:xfrm>
                <a:off x="4682" y="2044"/>
                <a:ext cx="32" cy="40"/>
              </a:xfrm>
              <a:prstGeom prst="ellipse">
                <a:avLst/>
              </a:prstGeom>
              <a:solidFill>
                <a:srgbClr val="808080"/>
              </a:solidFill>
              <a:ln w="25400">
                <a:solidFill>
                  <a:srgbClr val="808080"/>
                </a:solidFill>
                <a:round/>
                <a:headEnd/>
                <a:tailEnd/>
              </a:ln>
            </p:spPr>
            <p:txBody>
              <a:bodyPr/>
              <a:lstStyle/>
              <a:p>
                <a:endParaRPr lang="en-US"/>
              </a:p>
            </p:txBody>
          </p:sp>
          <p:sp>
            <p:nvSpPr>
              <p:cNvPr id="60108" name="Oval 739"/>
              <p:cNvSpPr>
                <a:spLocks noChangeArrowheads="1"/>
              </p:cNvSpPr>
              <p:nvPr/>
            </p:nvSpPr>
            <p:spPr bwMode="auto">
              <a:xfrm>
                <a:off x="4682" y="2355"/>
                <a:ext cx="32" cy="32"/>
              </a:xfrm>
              <a:prstGeom prst="ellipse">
                <a:avLst/>
              </a:prstGeom>
              <a:solidFill>
                <a:srgbClr val="808080"/>
              </a:solidFill>
              <a:ln w="9525">
                <a:solidFill>
                  <a:srgbClr val="808080"/>
                </a:solidFill>
                <a:round/>
                <a:headEnd/>
                <a:tailEnd/>
              </a:ln>
            </p:spPr>
            <p:txBody>
              <a:bodyPr/>
              <a:lstStyle/>
              <a:p>
                <a:endParaRPr lang="en-US"/>
              </a:p>
            </p:txBody>
          </p:sp>
          <p:sp>
            <p:nvSpPr>
              <p:cNvPr id="60109" name="Oval 740"/>
              <p:cNvSpPr>
                <a:spLocks noChangeArrowheads="1"/>
              </p:cNvSpPr>
              <p:nvPr/>
            </p:nvSpPr>
            <p:spPr bwMode="auto">
              <a:xfrm>
                <a:off x="4682" y="2355"/>
                <a:ext cx="32" cy="32"/>
              </a:xfrm>
              <a:prstGeom prst="ellipse">
                <a:avLst/>
              </a:prstGeom>
              <a:solidFill>
                <a:srgbClr val="808080"/>
              </a:solidFill>
              <a:ln w="25400">
                <a:solidFill>
                  <a:srgbClr val="808080"/>
                </a:solidFill>
                <a:round/>
                <a:headEnd/>
                <a:tailEnd/>
              </a:ln>
            </p:spPr>
            <p:txBody>
              <a:bodyPr/>
              <a:lstStyle/>
              <a:p>
                <a:endParaRPr lang="en-US"/>
              </a:p>
            </p:txBody>
          </p:sp>
          <p:sp>
            <p:nvSpPr>
              <p:cNvPr id="60110" name="Oval 741"/>
              <p:cNvSpPr>
                <a:spLocks noChangeArrowheads="1"/>
              </p:cNvSpPr>
              <p:nvPr/>
            </p:nvSpPr>
            <p:spPr bwMode="auto">
              <a:xfrm>
                <a:off x="4674" y="2658"/>
                <a:ext cx="32" cy="40"/>
              </a:xfrm>
              <a:prstGeom prst="ellipse">
                <a:avLst/>
              </a:prstGeom>
              <a:solidFill>
                <a:srgbClr val="808080"/>
              </a:solidFill>
              <a:ln w="9525">
                <a:solidFill>
                  <a:srgbClr val="808080"/>
                </a:solidFill>
                <a:round/>
                <a:headEnd/>
                <a:tailEnd/>
              </a:ln>
            </p:spPr>
            <p:txBody>
              <a:bodyPr/>
              <a:lstStyle/>
              <a:p>
                <a:endParaRPr lang="en-US"/>
              </a:p>
            </p:txBody>
          </p:sp>
          <p:sp>
            <p:nvSpPr>
              <p:cNvPr id="60111" name="Oval 742"/>
              <p:cNvSpPr>
                <a:spLocks noChangeArrowheads="1"/>
              </p:cNvSpPr>
              <p:nvPr/>
            </p:nvSpPr>
            <p:spPr bwMode="auto">
              <a:xfrm>
                <a:off x="4674" y="2658"/>
                <a:ext cx="32" cy="40"/>
              </a:xfrm>
              <a:prstGeom prst="ellipse">
                <a:avLst/>
              </a:prstGeom>
              <a:solidFill>
                <a:srgbClr val="808080"/>
              </a:solidFill>
              <a:ln w="25400">
                <a:solidFill>
                  <a:srgbClr val="808080"/>
                </a:solidFill>
                <a:round/>
                <a:headEnd/>
                <a:tailEnd/>
              </a:ln>
            </p:spPr>
            <p:txBody>
              <a:bodyPr/>
              <a:lstStyle/>
              <a:p>
                <a:endParaRPr lang="en-US"/>
              </a:p>
            </p:txBody>
          </p:sp>
          <p:sp>
            <p:nvSpPr>
              <p:cNvPr id="60112" name="Oval 743"/>
              <p:cNvSpPr>
                <a:spLocks noChangeArrowheads="1"/>
              </p:cNvSpPr>
              <p:nvPr/>
            </p:nvSpPr>
            <p:spPr bwMode="auto">
              <a:xfrm>
                <a:off x="4674" y="2969"/>
                <a:ext cx="32" cy="32"/>
              </a:xfrm>
              <a:prstGeom prst="ellipse">
                <a:avLst/>
              </a:prstGeom>
              <a:solidFill>
                <a:srgbClr val="808080"/>
              </a:solidFill>
              <a:ln w="9525">
                <a:solidFill>
                  <a:srgbClr val="808080"/>
                </a:solidFill>
                <a:round/>
                <a:headEnd/>
                <a:tailEnd/>
              </a:ln>
            </p:spPr>
            <p:txBody>
              <a:bodyPr/>
              <a:lstStyle/>
              <a:p>
                <a:endParaRPr lang="en-US"/>
              </a:p>
            </p:txBody>
          </p:sp>
          <p:sp>
            <p:nvSpPr>
              <p:cNvPr id="60113" name="Oval 744"/>
              <p:cNvSpPr>
                <a:spLocks noChangeArrowheads="1"/>
              </p:cNvSpPr>
              <p:nvPr/>
            </p:nvSpPr>
            <p:spPr bwMode="auto">
              <a:xfrm>
                <a:off x="4674" y="2969"/>
                <a:ext cx="32" cy="32"/>
              </a:xfrm>
              <a:prstGeom prst="ellipse">
                <a:avLst/>
              </a:prstGeom>
              <a:solidFill>
                <a:srgbClr val="808080"/>
              </a:solidFill>
              <a:ln w="25400">
                <a:solidFill>
                  <a:srgbClr val="808080"/>
                </a:solidFill>
                <a:round/>
                <a:headEnd/>
                <a:tailEnd/>
              </a:ln>
            </p:spPr>
            <p:txBody>
              <a:bodyPr/>
              <a:lstStyle/>
              <a:p>
                <a:endParaRPr lang="en-US"/>
              </a:p>
            </p:txBody>
          </p:sp>
        </p:grpSp>
        <p:grpSp>
          <p:nvGrpSpPr>
            <p:cNvPr id="59624" name="Group 745"/>
            <p:cNvGrpSpPr>
              <a:grpSpLocks/>
            </p:cNvGrpSpPr>
            <p:nvPr/>
          </p:nvGrpSpPr>
          <p:grpSpPr bwMode="auto">
            <a:xfrm>
              <a:off x="3740" y="3272"/>
              <a:ext cx="40" cy="343"/>
              <a:chOff x="3740" y="3272"/>
              <a:chExt cx="40" cy="343"/>
            </a:xfrm>
          </p:grpSpPr>
          <p:sp>
            <p:nvSpPr>
              <p:cNvPr id="60100" name="Oval 746"/>
              <p:cNvSpPr>
                <a:spLocks noChangeArrowheads="1"/>
              </p:cNvSpPr>
              <p:nvPr/>
            </p:nvSpPr>
            <p:spPr bwMode="auto">
              <a:xfrm>
                <a:off x="3740" y="3272"/>
                <a:ext cx="40" cy="32"/>
              </a:xfrm>
              <a:prstGeom prst="ellipse">
                <a:avLst/>
              </a:prstGeom>
              <a:solidFill>
                <a:srgbClr val="808080"/>
              </a:solidFill>
              <a:ln w="9525">
                <a:solidFill>
                  <a:srgbClr val="808080"/>
                </a:solidFill>
                <a:round/>
                <a:headEnd/>
                <a:tailEnd/>
              </a:ln>
            </p:spPr>
            <p:txBody>
              <a:bodyPr/>
              <a:lstStyle/>
              <a:p>
                <a:endParaRPr lang="en-US"/>
              </a:p>
            </p:txBody>
          </p:sp>
          <p:sp>
            <p:nvSpPr>
              <p:cNvPr id="60101" name="Oval 747"/>
              <p:cNvSpPr>
                <a:spLocks noChangeArrowheads="1"/>
              </p:cNvSpPr>
              <p:nvPr/>
            </p:nvSpPr>
            <p:spPr bwMode="auto">
              <a:xfrm>
                <a:off x="3740" y="3272"/>
                <a:ext cx="40" cy="32"/>
              </a:xfrm>
              <a:prstGeom prst="ellipse">
                <a:avLst/>
              </a:prstGeom>
              <a:solidFill>
                <a:srgbClr val="808080"/>
              </a:solidFill>
              <a:ln w="25400">
                <a:solidFill>
                  <a:srgbClr val="808080"/>
                </a:solidFill>
                <a:round/>
                <a:headEnd/>
                <a:tailEnd/>
              </a:ln>
            </p:spPr>
            <p:txBody>
              <a:bodyPr/>
              <a:lstStyle/>
              <a:p>
                <a:endParaRPr lang="en-US"/>
              </a:p>
            </p:txBody>
          </p:sp>
          <p:sp>
            <p:nvSpPr>
              <p:cNvPr id="60102" name="Oval 748"/>
              <p:cNvSpPr>
                <a:spLocks noChangeArrowheads="1"/>
              </p:cNvSpPr>
              <p:nvPr/>
            </p:nvSpPr>
            <p:spPr bwMode="auto">
              <a:xfrm>
                <a:off x="3740" y="3575"/>
                <a:ext cx="40" cy="40"/>
              </a:xfrm>
              <a:prstGeom prst="ellipse">
                <a:avLst/>
              </a:prstGeom>
              <a:solidFill>
                <a:srgbClr val="808080"/>
              </a:solidFill>
              <a:ln w="9525">
                <a:solidFill>
                  <a:srgbClr val="808080"/>
                </a:solidFill>
                <a:round/>
                <a:headEnd/>
                <a:tailEnd/>
              </a:ln>
            </p:spPr>
            <p:txBody>
              <a:bodyPr/>
              <a:lstStyle/>
              <a:p>
                <a:endParaRPr lang="en-US"/>
              </a:p>
            </p:txBody>
          </p:sp>
          <p:sp>
            <p:nvSpPr>
              <p:cNvPr id="60103" name="Oval 749"/>
              <p:cNvSpPr>
                <a:spLocks noChangeArrowheads="1"/>
              </p:cNvSpPr>
              <p:nvPr/>
            </p:nvSpPr>
            <p:spPr bwMode="auto">
              <a:xfrm>
                <a:off x="3740" y="3575"/>
                <a:ext cx="40" cy="40"/>
              </a:xfrm>
              <a:prstGeom prst="ellipse">
                <a:avLst/>
              </a:prstGeom>
              <a:solidFill>
                <a:srgbClr val="808080"/>
              </a:solidFill>
              <a:ln w="25400">
                <a:solidFill>
                  <a:srgbClr val="808080"/>
                </a:solidFill>
                <a:round/>
                <a:headEnd/>
                <a:tailEnd/>
              </a:ln>
            </p:spPr>
            <p:txBody>
              <a:bodyPr/>
              <a:lstStyle/>
              <a:p>
                <a:endParaRPr lang="en-US"/>
              </a:p>
            </p:txBody>
          </p:sp>
        </p:grpSp>
        <p:grpSp>
          <p:nvGrpSpPr>
            <p:cNvPr id="59625" name="Group 750"/>
            <p:cNvGrpSpPr>
              <a:grpSpLocks/>
            </p:cNvGrpSpPr>
            <p:nvPr/>
          </p:nvGrpSpPr>
          <p:grpSpPr bwMode="auto">
            <a:xfrm>
              <a:off x="3285" y="3272"/>
              <a:ext cx="32" cy="343"/>
              <a:chOff x="3285" y="3272"/>
              <a:chExt cx="32" cy="343"/>
            </a:xfrm>
          </p:grpSpPr>
          <p:sp>
            <p:nvSpPr>
              <p:cNvPr id="60096" name="Oval 751"/>
              <p:cNvSpPr>
                <a:spLocks noChangeArrowheads="1"/>
              </p:cNvSpPr>
              <p:nvPr/>
            </p:nvSpPr>
            <p:spPr bwMode="auto">
              <a:xfrm>
                <a:off x="3285" y="3272"/>
                <a:ext cx="32" cy="32"/>
              </a:xfrm>
              <a:prstGeom prst="ellipse">
                <a:avLst/>
              </a:prstGeom>
              <a:solidFill>
                <a:srgbClr val="808080"/>
              </a:solidFill>
              <a:ln w="9525">
                <a:solidFill>
                  <a:srgbClr val="808080"/>
                </a:solidFill>
                <a:round/>
                <a:headEnd/>
                <a:tailEnd/>
              </a:ln>
            </p:spPr>
            <p:txBody>
              <a:bodyPr/>
              <a:lstStyle/>
              <a:p>
                <a:endParaRPr lang="en-US"/>
              </a:p>
            </p:txBody>
          </p:sp>
          <p:sp>
            <p:nvSpPr>
              <p:cNvPr id="60097" name="Oval 752"/>
              <p:cNvSpPr>
                <a:spLocks noChangeArrowheads="1"/>
              </p:cNvSpPr>
              <p:nvPr/>
            </p:nvSpPr>
            <p:spPr bwMode="auto">
              <a:xfrm>
                <a:off x="3285" y="3272"/>
                <a:ext cx="32" cy="32"/>
              </a:xfrm>
              <a:prstGeom prst="ellipse">
                <a:avLst/>
              </a:prstGeom>
              <a:solidFill>
                <a:srgbClr val="808080"/>
              </a:solidFill>
              <a:ln w="25400">
                <a:solidFill>
                  <a:srgbClr val="808080"/>
                </a:solidFill>
                <a:round/>
                <a:headEnd/>
                <a:tailEnd/>
              </a:ln>
            </p:spPr>
            <p:txBody>
              <a:bodyPr/>
              <a:lstStyle/>
              <a:p>
                <a:endParaRPr lang="en-US"/>
              </a:p>
            </p:txBody>
          </p:sp>
          <p:sp>
            <p:nvSpPr>
              <p:cNvPr id="60098" name="Oval 753"/>
              <p:cNvSpPr>
                <a:spLocks noChangeArrowheads="1"/>
              </p:cNvSpPr>
              <p:nvPr/>
            </p:nvSpPr>
            <p:spPr bwMode="auto">
              <a:xfrm>
                <a:off x="3285" y="3575"/>
                <a:ext cx="32" cy="40"/>
              </a:xfrm>
              <a:prstGeom prst="ellipse">
                <a:avLst/>
              </a:prstGeom>
              <a:solidFill>
                <a:srgbClr val="808080"/>
              </a:solidFill>
              <a:ln w="9525">
                <a:solidFill>
                  <a:srgbClr val="808080"/>
                </a:solidFill>
                <a:round/>
                <a:headEnd/>
                <a:tailEnd/>
              </a:ln>
            </p:spPr>
            <p:txBody>
              <a:bodyPr/>
              <a:lstStyle/>
              <a:p>
                <a:endParaRPr lang="en-US"/>
              </a:p>
            </p:txBody>
          </p:sp>
          <p:sp>
            <p:nvSpPr>
              <p:cNvPr id="60099" name="Oval 754"/>
              <p:cNvSpPr>
                <a:spLocks noChangeArrowheads="1"/>
              </p:cNvSpPr>
              <p:nvPr/>
            </p:nvSpPr>
            <p:spPr bwMode="auto">
              <a:xfrm>
                <a:off x="3285" y="3575"/>
                <a:ext cx="32" cy="40"/>
              </a:xfrm>
              <a:prstGeom prst="ellipse">
                <a:avLst/>
              </a:prstGeom>
              <a:solidFill>
                <a:srgbClr val="808080"/>
              </a:solidFill>
              <a:ln w="25400">
                <a:solidFill>
                  <a:srgbClr val="808080"/>
                </a:solidFill>
                <a:round/>
                <a:headEnd/>
                <a:tailEnd/>
              </a:ln>
            </p:spPr>
            <p:txBody>
              <a:bodyPr/>
              <a:lstStyle/>
              <a:p>
                <a:endParaRPr lang="en-US"/>
              </a:p>
            </p:txBody>
          </p:sp>
        </p:grpSp>
        <p:grpSp>
          <p:nvGrpSpPr>
            <p:cNvPr id="59626" name="Group 755"/>
            <p:cNvGrpSpPr>
              <a:grpSpLocks/>
            </p:cNvGrpSpPr>
            <p:nvPr/>
          </p:nvGrpSpPr>
          <p:grpSpPr bwMode="auto">
            <a:xfrm>
              <a:off x="4203" y="3272"/>
              <a:ext cx="32" cy="343"/>
              <a:chOff x="4203" y="3272"/>
              <a:chExt cx="32" cy="343"/>
            </a:xfrm>
          </p:grpSpPr>
          <p:sp>
            <p:nvSpPr>
              <p:cNvPr id="60092" name="Oval 756"/>
              <p:cNvSpPr>
                <a:spLocks noChangeArrowheads="1"/>
              </p:cNvSpPr>
              <p:nvPr/>
            </p:nvSpPr>
            <p:spPr bwMode="auto">
              <a:xfrm>
                <a:off x="4203" y="3272"/>
                <a:ext cx="32" cy="32"/>
              </a:xfrm>
              <a:prstGeom prst="ellipse">
                <a:avLst/>
              </a:prstGeom>
              <a:solidFill>
                <a:srgbClr val="808080"/>
              </a:solidFill>
              <a:ln w="9525">
                <a:solidFill>
                  <a:srgbClr val="808080"/>
                </a:solidFill>
                <a:round/>
                <a:headEnd/>
                <a:tailEnd/>
              </a:ln>
            </p:spPr>
            <p:txBody>
              <a:bodyPr/>
              <a:lstStyle/>
              <a:p>
                <a:endParaRPr lang="en-US"/>
              </a:p>
            </p:txBody>
          </p:sp>
          <p:sp>
            <p:nvSpPr>
              <p:cNvPr id="60093" name="Oval 757"/>
              <p:cNvSpPr>
                <a:spLocks noChangeArrowheads="1"/>
              </p:cNvSpPr>
              <p:nvPr/>
            </p:nvSpPr>
            <p:spPr bwMode="auto">
              <a:xfrm>
                <a:off x="4203" y="3272"/>
                <a:ext cx="32" cy="32"/>
              </a:xfrm>
              <a:prstGeom prst="ellipse">
                <a:avLst/>
              </a:prstGeom>
              <a:solidFill>
                <a:srgbClr val="808080"/>
              </a:solidFill>
              <a:ln w="25400">
                <a:solidFill>
                  <a:srgbClr val="808080"/>
                </a:solidFill>
                <a:round/>
                <a:headEnd/>
                <a:tailEnd/>
              </a:ln>
            </p:spPr>
            <p:txBody>
              <a:bodyPr/>
              <a:lstStyle/>
              <a:p>
                <a:endParaRPr lang="en-US"/>
              </a:p>
            </p:txBody>
          </p:sp>
          <p:sp>
            <p:nvSpPr>
              <p:cNvPr id="60094" name="Oval 758"/>
              <p:cNvSpPr>
                <a:spLocks noChangeArrowheads="1"/>
              </p:cNvSpPr>
              <p:nvPr/>
            </p:nvSpPr>
            <p:spPr bwMode="auto">
              <a:xfrm>
                <a:off x="4203" y="3575"/>
                <a:ext cx="32" cy="40"/>
              </a:xfrm>
              <a:prstGeom prst="ellipse">
                <a:avLst/>
              </a:prstGeom>
              <a:solidFill>
                <a:srgbClr val="808080"/>
              </a:solidFill>
              <a:ln w="9525">
                <a:solidFill>
                  <a:srgbClr val="808080"/>
                </a:solidFill>
                <a:round/>
                <a:headEnd/>
                <a:tailEnd/>
              </a:ln>
            </p:spPr>
            <p:txBody>
              <a:bodyPr/>
              <a:lstStyle/>
              <a:p>
                <a:endParaRPr lang="en-US"/>
              </a:p>
            </p:txBody>
          </p:sp>
          <p:sp>
            <p:nvSpPr>
              <p:cNvPr id="60095" name="Oval 759"/>
              <p:cNvSpPr>
                <a:spLocks noChangeArrowheads="1"/>
              </p:cNvSpPr>
              <p:nvPr/>
            </p:nvSpPr>
            <p:spPr bwMode="auto">
              <a:xfrm>
                <a:off x="4203" y="3575"/>
                <a:ext cx="32" cy="40"/>
              </a:xfrm>
              <a:prstGeom prst="ellipse">
                <a:avLst/>
              </a:prstGeom>
              <a:solidFill>
                <a:srgbClr val="808080"/>
              </a:solidFill>
              <a:ln w="25400">
                <a:solidFill>
                  <a:srgbClr val="808080"/>
                </a:solidFill>
                <a:round/>
                <a:headEnd/>
                <a:tailEnd/>
              </a:ln>
            </p:spPr>
            <p:txBody>
              <a:bodyPr/>
              <a:lstStyle/>
              <a:p>
                <a:endParaRPr lang="en-US"/>
              </a:p>
            </p:txBody>
          </p:sp>
        </p:grpSp>
        <p:grpSp>
          <p:nvGrpSpPr>
            <p:cNvPr id="59627" name="Group 760"/>
            <p:cNvGrpSpPr>
              <a:grpSpLocks/>
            </p:cNvGrpSpPr>
            <p:nvPr/>
          </p:nvGrpSpPr>
          <p:grpSpPr bwMode="auto">
            <a:xfrm>
              <a:off x="4658" y="3272"/>
              <a:ext cx="32" cy="343"/>
              <a:chOff x="4658" y="3272"/>
              <a:chExt cx="32" cy="343"/>
            </a:xfrm>
          </p:grpSpPr>
          <p:sp>
            <p:nvSpPr>
              <p:cNvPr id="60088" name="Oval 761"/>
              <p:cNvSpPr>
                <a:spLocks noChangeArrowheads="1"/>
              </p:cNvSpPr>
              <p:nvPr/>
            </p:nvSpPr>
            <p:spPr bwMode="auto">
              <a:xfrm>
                <a:off x="4658" y="3272"/>
                <a:ext cx="32" cy="32"/>
              </a:xfrm>
              <a:prstGeom prst="ellipse">
                <a:avLst/>
              </a:prstGeom>
              <a:solidFill>
                <a:srgbClr val="808080"/>
              </a:solidFill>
              <a:ln w="9525">
                <a:solidFill>
                  <a:srgbClr val="808080"/>
                </a:solidFill>
                <a:round/>
                <a:headEnd/>
                <a:tailEnd/>
              </a:ln>
            </p:spPr>
            <p:txBody>
              <a:bodyPr/>
              <a:lstStyle/>
              <a:p>
                <a:endParaRPr lang="en-US"/>
              </a:p>
            </p:txBody>
          </p:sp>
          <p:sp>
            <p:nvSpPr>
              <p:cNvPr id="60089" name="Oval 762"/>
              <p:cNvSpPr>
                <a:spLocks noChangeArrowheads="1"/>
              </p:cNvSpPr>
              <p:nvPr/>
            </p:nvSpPr>
            <p:spPr bwMode="auto">
              <a:xfrm>
                <a:off x="4658" y="3272"/>
                <a:ext cx="32" cy="32"/>
              </a:xfrm>
              <a:prstGeom prst="ellipse">
                <a:avLst/>
              </a:prstGeom>
              <a:solidFill>
                <a:srgbClr val="808080"/>
              </a:solidFill>
              <a:ln w="25400">
                <a:solidFill>
                  <a:srgbClr val="808080"/>
                </a:solidFill>
                <a:round/>
                <a:headEnd/>
                <a:tailEnd/>
              </a:ln>
            </p:spPr>
            <p:txBody>
              <a:bodyPr/>
              <a:lstStyle/>
              <a:p>
                <a:endParaRPr lang="en-US"/>
              </a:p>
            </p:txBody>
          </p:sp>
          <p:sp>
            <p:nvSpPr>
              <p:cNvPr id="60090" name="Oval 763"/>
              <p:cNvSpPr>
                <a:spLocks noChangeArrowheads="1"/>
              </p:cNvSpPr>
              <p:nvPr/>
            </p:nvSpPr>
            <p:spPr bwMode="auto">
              <a:xfrm>
                <a:off x="4658" y="3575"/>
                <a:ext cx="32" cy="40"/>
              </a:xfrm>
              <a:prstGeom prst="ellipse">
                <a:avLst/>
              </a:prstGeom>
              <a:solidFill>
                <a:srgbClr val="808080"/>
              </a:solidFill>
              <a:ln w="9525">
                <a:solidFill>
                  <a:srgbClr val="808080"/>
                </a:solidFill>
                <a:round/>
                <a:headEnd/>
                <a:tailEnd/>
              </a:ln>
            </p:spPr>
            <p:txBody>
              <a:bodyPr/>
              <a:lstStyle/>
              <a:p>
                <a:endParaRPr lang="en-US"/>
              </a:p>
            </p:txBody>
          </p:sp>
          <p:sp>
            <p:nvSpPr>
              <p:cNvPr id="60091" name="Oval 764"/>
              <p:cNvSpPr>
                <a:spLocks noChangeArrowheads="1"/>
              </p:cNvSpPr>
              <p:nvPr/>
            </p:nvSpPr>
            <p:spPr bwMode="auto">
              <a:xfrm>
                <a:off x="4658" y="3575"/>
                <a:ext cx="32" cy="40"/>
              </a:xfrm>
              <a:prstGeom prst="ellipse">
                <a:avLst/>
              </a:prstGeom>
              <a:solidFill>
                <a:srgbClr val="808080"/>
              </a:solidFill>
              <a:ln w="25400">
                <a:solidFill>
                  <a:srgbClr val="808080"/>
                </a:solidFill>
                <a:round/>
                <a:headEnd/>
                <a:tailEnd/>
              </a:ln>
            </p:spPr>
            <p:txBody>
              <a:bodyPr/>
              <a:lstStyle/>
              <a:p>
                <a:endParaRPr lang="en-US"/>
              </a:p>
            </p:txBody>
          </p:sp>
        </p:grpSp>
        <p:grpSp>
          <p:nvGrpSpPr>
            <p:cNvPr id="59628" name="Group 765"/>
            <p:cNvGrpSpPr>
              <a:grpSpLocks/>
            </p:cNvGrpSpPr>
            <p:nvPr/>
          </p:nvGrpSpPr>
          <p:grpSpPr bwMode="auto">
            <a:xfrm>
              <a:off x="4251" y="2650"/>
              <a:ext cx="415" cy="56"/>
              <a:chOff x="4251" y="2650"/>
              <a:chExt cx="415" cy="56"/>
            </a:xfrm>
          </p:grpSpPr>
          <p:sp>
            <p:nvSpPr>
              <p:cNvPr id="60080"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081" name="Group 767"/>
              <p:cNvGrpSpPr>
                <a:grpSpLocks/>
              </p:cNvGrpSpPr>
              <p:nvPr/>
            </p:nvGrpSpPr>
            <p:grpSpPr bwMode="auto">
              <a:xfrm>
                <a:off x="4251" y="2674"/>
                <a:ext cx="295" cy="1"/>
                <a:chOff x="4251" y="2674"/>
                <a:chExt cx="295" cy="1"/>
              </a:xfrm>
            </p:grpSpPr>
            <p:sp>
              <p:nvSpPr>
                <p:cNvPr id="60082" name="Line 768"/>
                <p:cNvSpPr>
                  <a:spLocks noChangeShapeType="1"/>
                </p:cNvSpPr>
                <p:nvPr/>
              </p:nvSpPr>
              <p:spPr bwMode="auto">
                <a:xfrm>
                  <a:off x="425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83" name="Line 769"/>
                <p:cNvSpPr>
                  <a:spLocks noChangeShapeType="1"/>
                </p:cNvSpPr>
                <p:nvPr/>
              </p:nvSpPr>
              <p:spPr bwMode="auto">
                <a:xfrm>
                  <a:off x="4307"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84" name="Line 770"/>
                <p:cNvSpPr>
                  <a:spLocks noChangeShapeType="1"/>
                </p:cNvSpPr>
                <p:nvPr/>
              </p:nvSpPr>
              <p:spPr bwMode="auto">
                <a:xfrm>
                  <a:off x="4363"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85" name="Line 771"/>
                <p:cNvSpPr>
                  <a:spLocks noChangeShapeType="1"/>
                </p:cNvSpPr>
                <p:nvPr/>
              </p:nvSpPr>
              <p:spPr bwMode="auto">
                <a:xfrm>
                  <a:off x="4419"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86" name="Line 772"/>
                <p:cNvSpPr>
                  <a:spLocks noChangeShapeType="1"/>
                </p:cNvSpPr>
                <p:nvPr/>
              </p:nvSpPr>
              <p:spPr bwMode="auto">
                <a:xfrm>
                  <a:off x="4475"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87" name="Line 773"/>
                <p:cNvSpPr>
                  <a:spLocks noChangeShapeType="1"/>
                </p:cNvSpPr>
                <p:nvPr/>
              </p:nvSpPr>
              <p:spPr bwMode="auto">
                <a:xfrm>
                  <a:off x="4530"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29" name="Group 774"/>
            <p:cNvGrpSpPr>
              <a:grpSpLocks/>
            </p:cNvGrpSpPr>
            <p:nvPr/>
          </p:nvGrpSpPr>
          <p:grpSpPr bwMode="auto">
            <a:xfrm>
              <a:off x="4251" y="1733"/>
              <a:ext cx="415" cy="56"/>
              <a:chOff x="4251" y="1733"/>
              <a:chExt cx="415" cy="56"/>
            </a:xfrm>
          </p:grpSpPr>
          <p:sp>
            <p:nvSpPr>
              <p:cNvPr id="60072"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073" name="Group 776"/>
              <p:cNvGrpSpPr>
                <a:grpSpLocks/>
              </p:cNvGrpSpPr>
              <p:nvPr/>
            </p:nvGrpSpPr>
            <p:grpSpPr bwMode="auto">
              <a:xfrm>
                <a:off x="4251" y="1757"/>
                <a:ext cx="295" cy="1"/>
                <a:chOff x="4251" y="1757"/>
                <a:chExt cx="295" cy="1"/>
              </a:xfrm>
            </p:grpSpPr>
            <p:sp>
              <p:nvSpPr>
                <p:cNvPr id="60074" name="Line 777"/>
                <p:cNvSpPr>
                  <a:spLocks noChangeShapeType="1"/>
                </p:cNvSpPr>
                <p:nvPr/>
              </p:nvSpPr>
              <p:spPr bwMode="auto">
                <a:xfrm>
                  <a:off x="4251"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75" name="Line 778"/>
                <p:cNvSpPr>
                  <a:spLocks noChangeShapeType="1"/>
                </p:cNvSpPr>
                <p:nvPr/>
              </p:nvSpPr>
              <p:spPr bwMode="auto">
                <a:xfrm>
                  <a:off x="4307"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76" name="Line 779"/>
                <p:cNvSpPr>
                  <a:spLocks noChangeShapeType="1"/>
                </p:cNvSpPr>
                <p:nvPr/>
              </p:nvSpPr>
              <p:spPr bwMode="auto">
                <a:xfrm>
                  <a:off x="4363"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77" name="Line 780"/>
                <p:cNvSpPr>
                  <a:spLocks noChangeShapeType="1"/>
                </p:cNvSpPr>
                <p:nvPr/>
              </p:nvSpPr>
              <p:spPr bwMode="auto">
                <a:xfrm>
                  <a:off x="4419"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78" name="Line 781"/>
                <p:cNvSpPr>
                  <a:spLocks noChangeShapeType="1"/>
                </p:cNvSpPr>
                <p:nvPr/>
              </p:nvSpPr>
              <p:spPr bwMode="auto">
                <a:xfrm>
                  <a:off x="4475"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79" name="Line 782"/>
                <p:cNvSpPr>
                  <a:spLocks noChangeShapeType="1"/>
                </p:cNvSpPr>
                <p:nvPr/>
              </p:nvSpPr>
              <p:spPr bwMode="auto">
                <a:xfrm>
                  <a:off x="4530"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30" name="Group 783"/>
            <p:cNvGrpSpPr>
              <a:grpSpLocks/>
            </p:cNvGrpSpPr>
            <p:nvPr/>
          </p:nvGrpSpPr>
          <p:grpSpPr bwMode="auto">
            <a:xfrm>
              <a:off x="3325" y="3264"/>
              <a:ext cx="415" cy="56"/>
              <a:chOff x="3325" y="3264"/>
              <a:chExt cx="415" cy="56"/>
            </a:xfrm>
          </p:grpSpPr>
          <p:sp>
            <p:nvSpPr>
              <p:cNvPr id="60064"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065" name="Group 785"/>
              <p:cNvGrpSpPr>
                <a:grpSpLocks/>
              </p:cNvGrpSpPr>
              <p:nvPr/>
            </p:nvGrpSpPr>
            <p:grpSpPr bwMode="auto">
              <a:xfrm>
                <a:off x="3325" y="3288"/>
                <a:ext cx="295" cy="1"/>
                <a:chOff x="3325" y="3288"/>
                <a:chExt cx="295" cy="1"/>
              </a:xfrm>
            </p:grpSpPr>
            <p:sp>
              <p:nvSpPr>
                <p:cNvPr id="60066" name="Line 786"/>
                <p:cNvSpPr>
                  <a:spLocks noChangeShapeType="1"/>
                </p:cNvSpPr>
                <p:nvPr/>
              </p:nvSpPr>
              <p:spPr bwMode="auto">
                <a:xfrm>
                  <a:off x="3325"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67" name="Line 787"/>
                <p:cNvSpPr>
                  <a:spLocks noChangeShapeType="1"/>
                </p:cNvSpPr>
                <p:nvPr/>
              </p:nvSpPr>
              <p:spPr bwMode="auto">
                <a:xfrm>
                  <a:off x="3381"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68" name="Line 788"/>
                <p:cNvSpPr>
                  <a:spLocks noChangeShapeType="1"/>
                </p:cNvSpPr>
                <p:nvPr/>
              </p:nvSpPr>
              <p:spPr bwMode="auto">
                <a:xfrm>
                  <a:off x="3437"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69" name="Line 789"/>
                <p:cNvSpPr>
                  <a:spLocks noChangeShapeType="1"/>
                </p:cNvSpPr>
                <p:nvPr/>
              </p:nvSpPr>
              <p:spPr bwMode="auto">
                <a:xfrm>
                  <a:off x="3493" y="328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70" name="Line 790"/>
                <p:cNvSpPr>
                  <a:spLocks noChangeShapeType="1"/>
                </p:cNvSpPr>
                <p:nvPr/>
              </p:nvSpPr>
              <p:spPr bwMode="auto">
                <a:xfrm>
                  <a:off x="3548"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71" name="Line 791"/>
                <p:cNvSpPr>
                  <a:spLocks noChangeShapeType="1"/>
                </p:cNvSpPr>
                <p:nvPr/>
              </p:nvSpPr>
              <p:spPr bwMode="auto">
                <a:xfrm>
                  <a:off x="3604" y="328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31" name="Group 792"/>
            <p:cNvGrpSpPr>
              <a:grpSpLocks/>
            </p:cNvGrpSpPr>
            <p:nvPr/>
          </p:nvGrpSpPr>
          <p:grpSpPr bwMode="auto">
            <a:xfrm>
              <a:off x="3780" y="3256"/>
              <a:ext cx="415" cy="56"/>
              <a:chOff x="3780" y="3256"/>
              <a:chExt cx="415" cy="56"/>
            </a:xfrm>
          </p:grpSpPr>
          <p:sp>
            <p:nvSpPr>
              <p:cNvPr id="60056"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057" name="Group 794"/>
              <p:cNvGrpSpPr>
                <a:grpSpLocks/>
              </p:cNvGrpSpPr>
              <p:nvPr/>
            </p:nvGrpSpPr>
            <p:grpSpPr bwMode="auto">
              <a:xfrm>
                <a:off x="3780" y="3288"/>
                <a:ext cx="295" cy="1"/>
                <a:chOff x="3780" y="3288"/>
                <a:chExt cx="295" cy="1"/>
              </a:xfrm>
            </p:grpSpPr>
            <p:sp>
              <p:nvSpPr>
                <p:cNvPr id="60058" name="Line 795"/>
                <p:cNvSpPr>
                  <a:spLocks noChangeShapeType="1"/>
                </p:cNvSpPr>
                <p:nvPr/>
              </p:nvSpPr>
              <p:spPr bwMode="auto">
                <a:xfrm>
                  <a:off x="3780"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59" name="Line 796"/>
                <p:cNvSpPr>
                  <a:spLocks noChangeShapeType="1"/>
                </p:cNvSpPr>
                <p:nvPr/>
              </p:nvSpPr>
              <p:spPr bwMode="auto">
                <a:xfrm>
                  <a:off x="3836"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60" name="Line 797"/>
                <p:cNvSpPr>
                  <a:spLocks noChangeShapeType="1"/>
                </p:cNvSpPr>
                <p:nvPr/>
              </p:nvSpPr>
              <p:spPr bwMode="auto">
                <a:xfrm>
                  <a:off x="3892"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61" name="Line 798"/>
                <p:cNvSpPr>
                  <a:spLocks noChangeShapeType="1"/>
                </p:cNvSpPr>
                <p:nvPr/>
              </p:nvSpPr>
              <p:spPr bwMode="auto">
                <a:xfrm>
                  <a:off x="3948"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62" name="Line 799"/>
                <p:cNvSpPr>
                  <a:spLocks noChangeShapeType="1"/>
                </p:cNvSpPr>
                <p:nvPr/>
              </p:nvSpPr>
              <p:spPr bwMode="auto">
                <a:xfrm>
                  <a:off x="4004" y="3288"/>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63" name="Line 800"/>
                <p:cNvSpPr>
                  <a:spLocks noChangeShapeType="1"/>
                </p:cNvSpPr>
                <p:nvPr/>
              </p:nvSpPr>
              <p:spPr bwMode="auto">
                <a:xfrm>
                  <a:off x="4059" y="328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32" name="Group 801"/>
            <p:cNvGrpSpPr>
              <a:grpSpLocks/>
            </p:cNvGrpSpPr>
            <p:nvPr/>
          </p:nvGrpSpPr>
          <p:grpSpPr bwMode="auto">
            <a:xfrm>
              <a:off x="4251" y="3256"/>
              <a:ext cx="415" cy="56"/>
              <a:chOff x="4251" y="3256"/>
              <a:chExt cx="415" cy="56"/>
            </a:xfrm>
          </p:grpSpPr>
          <p:sp>
            <p:nvSpPr>
              <p:cNvPr id="60048"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049" name="Group 803"/>
              <p:cNvGrpSpPr>
                <a:grpSpLocks/>
              </p:cNvGrpSpPr>
              <p:nvPr/>
            </p:nvGrpSpPr>
            <p:grpSpPr bwMode="auto">
              <a:xfrm>
                <a:off x="4251" y="3288"/>
                <a:ext cx="295" cy="1"/>
                <a:chOff x="4251" y="3288"/>
                <a:chExt cx="295" cy="1"/>
              </a:xfrm>
            </p:grpSpPr>
            <p:sp>
              <p:nvSpPr>
                <p:cNvPr id="60050" name="Line 804"/>
                <p:cNvSpPr>
                  <a:spLocks noChangeShapeType="1"/>
                </p:cNvSpPr>
                <p:nvPr/>
              </p:nvSpPr>
              <p:spPr bwMode="auto">
                <a:xfrm>
                  <a:off x="4251"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51" name="Line 805"/>
                <p:cNvSpPr>
                  <a:spLocks noChangeShapeType="1"/>
                </p:cNvSpPr>
                <p:nvPr/>
              </p:nvSpPr>
              <p:spPr bwMode="auto">
                <a:xfrm>
                  <a:off x="4307"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52" name="Line 806"/>
                <p:cNvSpPr>
                  <a:spLocks noChangeShapeType="1"/>
                </p:cNvSpPr>
                <p:nvPr/>
              </p:nvSpPr>
              <p:spPr bwMode="auto">
                <a:xfrm>
                  <a:off x="4363"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53" name="Line 807"/>
                <p:cNvSpPr>
                  <a:spLocks noChangeShapeType="1"/>
                </p:cNvSpPr>
                <p:nvPr/>
              </p:nvSpPr>
              <p:spPr bwMode="auto">
                <a:xfrm>
                  <a:off x="4419"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54" name="Line 808"/>
                <p:cNvSpPr>
                  <a:spLocks noChangeShapeType="1"/>
                </p:cNvSpPr>
                <p:nvPr/>
              </p:nvSpPr>
              <p:spPr bwMode="auto">
                <a:xfrm>
                  <a:off x="4475" y="3288"/>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55" name="Line 809"/>
                <p:cNvSpPr>
                  <a:spLocks noChangeShapeType="1"/>
                </p:cNvSpPr>
                <p:nvPr/>
              </p:nvSpPr>
              <p:spPr bwMode="auto">
                <a:xfrm>
                  <a:off x="4530" y="3288"/>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33" name="Group 810"/>
            <p:cNvGrpSpPr>
              <a:grpSpLocks/>
            </p:cNvGrpSpPr>
            <p:nvPr/>
          </p:nvGrpSpPr>
          <p:grpSpPr bwMode="auto">
            <a:xfrm>
              <a:off x="3325" y="3567"/>
              <a:ext cx="415" cy="56"/>
              <a:chOff x="3325" y="3567"/>
              <a:chExt cx="415" cy="56"/>
            </a:xfrm>
          </p:grpSpPr>
          <p:sp>
            <p:nvSpPr>
              <p:cNvPr id="60040"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041" name="Group 812"/>
              <p:cNvGrpSpPr>
                <a:grpSpLocks/>
              </p:cNvGrpSpPr>
              <p:nvPr/>
            </p:nvGrpSpPr>
            <p:grpSpPr bwMode="auto">
              <a:xfrm>
                <a:off x="3325" y="3599"/>
                <a:ext cx="295" cy="1"/>
                <a:chOff x="3325" y="3599"/>
                <a:chExt cx="295" cy="1"/>
              </a:xfrm>
            </p:grpSpPr>
            <p:sp>
              <p:nvSpPr>
                <p:cNvPr id="60042" name="Line 813"/>
                <p:cNvSpPr>
                  <a:spLocks noChangeShapeType="1"/>
                </p:cNvSpPr>
                <p:nvPr/>
              </p:nvSpPr>
              <p:spPr bwMode="auto">
                <a:xfrm>
                  <a:off x="3325"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43" name="Line 814"/>
                <p:cNvSpPr>
                  <a:spLocks noChangeShapeType="1"/>
                </p:cNvSpPr>
                <p:nvPr/>
              </p:nvSpPr>
              <p:spPr bwMode="auto">
                <a:xfrm>
                  <a:off x="3381"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44" name="Line 815"/>
                <p:cNvSpPr>
                  <a:spLocks noChangeShapeType="1"/>
                </p:cNvSpPr>
                <p:nvPr/>
              </p:nvSpPr>
              <p:spPr bwMode="auto">
                <a:xfrm>
                  <a:off x="3437"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45" name="Line 816"/>
                <p:cNvSpPr>
                  <a:spLocks noChangeShapeType="1"/>
                </p:cNvSpPr>
                <p:nvPr/>
              </p:nvSpPr>
              <p:spPr bwMode="auto">
                <a:xfrm>
                  <a:off x="3493" y="3599"/>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46" name="Line 817"/>
                <p:cNvSpPr>
                  <a:spLocks noChangeShapeType="1"/>
                </p:cNvSpPr>
                <p:nvPr/>
              </p:nvSpPr>
              <p:spPr bwMode="auto">
                <a:xfrm>
                  <a:off x="3548"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47" name="Line 818"/>
                <p:cNvSpPr>
                  <a:spLocks noChangeShapeType="1"/>
                </p:cNvSpPr>
                <p:nvPr/>
              </p:nvSpPr>
              <p:spPr bwMode="auto">
                <a:xfrm>
                  <a:off x="3604" y="3599"/>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34" name="Group 819"/>
            <p:cNvGrpSpPr>
              <a:grpSpLocks/>
            </p:cNvGrpSpPr>
            <p:nvPr/>
          </p:nvGrpSpPr>
          <p:grpSpPr bwMode="auto">
            <a:xfrm>
              <a:off x="3788" y="3567"/>
              <a:ext cx="415" cy="56"/>
              <a:chOff x="3788" y="3567"/>
              <a:chExt cx="415" cy="56"/>
            </a:xfrm>
          </p:grpSpPr>
          <p:sp>
            <p:nvSpPr>
              <p:cNvPr id="60032"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033" name="Group 821"/>
              <p:cNvGrpSpPr>
                <a:grpSpLocks/>
              </p:cNvGrpSpPr>
              <p:nvPr/>
            </p:nvGrpSpPr>
            <p:grpSpPr bwMode="auto">
              <a:xfrm>
                <a:off x="3788" y="3591"/>
                <a:ext cx="295" cy="1"/>
                <a:chOff x="3788" y="3591"/>
                <a:chExt cx="295" cy="1"/>
              </a:xfrm>
            </p:grpSpPr>
            <p:sp>
              <p:nvSpPr>
                <p:cNvPr id="60034" name="Line 822"/>
                <p:cNvSpPr>
                  <a:spLocks noChangeShapeType="1"/>
                </p:cNvSpPr>
                <p:nvPr/>
              </p:nvSpPr>
              <p:spPr bwMode="auto">
                <a:xfrm>
                  <a:off x="3788"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35" name="Line 823"/>
                <p:cNvSpPr>
                  <a:spLocks noChangeShapeType="1"/>
                </p:cNvSpPr>
                <p:nvPr/>
              </p:nvSpPr>
              <p:spPr bwMode="auto">
                <a:xfrm>
                  <a:off x="3844"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36" name="Line 824"/>
                <p:cNvSpPr>
                  <a:spLocks noChangeShapeType="1"/>
                </p:cNvSpPr>
                <p:nvPr/>
              </p:nvSpPr>
              <p:spPr bwMode="auto">
                <a:xfrm>
                  <a:off x="3900"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37" name="Line 825"/>
                <p:cNvSpPr>
                  <a:spLocks noChangeShapeType="1"/>
                </p:cNvSpPr>
                <p:nvPr/>
              </p:nvSpPr>
              <p:spPr bwMode="auto">
                <a:xfrm>
                  <a:off x="3956"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38" name="Line 826"/>
                <p:cNvSpPr>
                  <a:spLocks noChangeShapeType="1"/>
                </p:cNvSpPr>
                <p:nvPr/>
              </p:nvSpPr>
              <p:spPr bwMode="auto">
                <a:xfrm>
                  <a:off x="4011"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39" name="Line 827"/>
                <p:cNvSpPr>
                  <a:spLocks noChangeShapeType="1"/>
                </p:cNvSpPr>
                <p:nvPr/>
              </p:nvSpPr>
              <p:spPr bwMode="auto">
                <a:xfrm>
                  <a:off x="4067" y="359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35" name="Group 828"/>
            <p:cNvGrpSpPr>
              <a:grpSpLocks/>
            </p:cNvGrpSpPr>
            <p:nvPr/>
          </p:nvGrpSpPr>
          <p:grpSpPr bwMode="auto">
            <a:xfrm>
              <a:off x="4243" y="3567"/>
              <a:ext cx="415" cy="56"/>
              <a:chOff x="4243" y="3567"/>
              <a:chExt cx="415" cy="56"/>
            </a:xfrm>
          </p:grpSpPr>
          <p:sp>
            <p:nvSpPr>
              <p:cNvPr id="60024"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025" name="Group 830"/>
              <p:cNvGrpSpPr>
                <a:grpSpLocks/>
              </p:cNvGrpSpPr>
              <p:nvPr/>
            </p:nvGrpSpPr>
            <p:grpSpPr bwMode="auto">
              <a:xfrm>
                <a:off x="4243" y="3599"/>
                <a:ext cx="295" cy="1"/>
                <a:chOff x="4243" y="3599"/>
                <a:chExt cx="295" cy="1"/>
              </a:xfrm>
            </p:grpSpPr>
            <p:sp>
              <p:nvSpPr>
                <p:cNvPr id="60026" name="Line 831"/>
                <p:cNvSpPr>
                  <a:spLocks noChangeShapeType="1"/>
                </p:cNvSpPr>
                <p:nvPr/>
              </p:nvSpPr>
              <p:spPr bwMode="auto">
                <a:xfrm>
                  <a:off x="4243"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27" name="Line 832"/>
                <p:cNvSpPr>
                  <a:spLocks noChangeShapeType="1"/>
                </p:cNvSpPr>
                <p:nvPr/>
              </p:nvSpPr>
              <p:spPr bwMode="auto">
                <a:xfrm>
                  <a:off x="4299"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28" name="Line 833"/>
                <p:cNvSpPr>
                  <a:spLocks noChangeShapeType="1"/>
                </p:cNvSpPr>
                <p:nvPr/>
              </p:nvSpPr>
              <p:spPr bwMode="auto">
                <a:xfrm>
                  <a:off x="4355"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29" name="Line 834"/>
                <p:cNvSpPr>
                  <a:spLocks noChangeShapeType="1"/>
                </p:cNvSpPr>
                <p:nvPr/>
              </p:nvSpPr>
              <p:spPr bwMode="auto">
                <a:xfrm>
                  <a:off x="4411"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30" name="Line 835"/>
                <p:cNvSpPr>
                  <a:spLocks noChangeShapeType="1"/>
                </p:cNvSpPr>
                <p:nvPr/>
              </p:nvSpPr>
              <p:spPr bwMode="auto">
                <a:xfrm>
                  <a:off x="4467" y="3599"/>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31" name="Line 836"/>
                <p:cNvSpPr>
                  <a:spLocks noChangeShapeType="1"/>
                </p:cNvSpPr>
                <p:nvPr/>
              </p:nvSpPr>
              <p:spPr bwMode="auto">
                <a:xfrm>
                  <a:off x="4522" y="3599"/>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36" name="Group 837"/>
            <p:cNvGrpSpPr>
              <a:grpSpLocks/>
            </p:cNvGrpSpPr>
            <p:nvPr/>
          </p:nvGrpSpPr>
          <p:grpSpPr bwMode="auto">
            <a:xfrm>
              <a:off x="3788" y="2376"/>
              <a:ext cx="886" cy="290"/>
              <a:chOff x="3788" y="2376"/>
              <a:chExt cx="886" cy="290"/>
            </a:xfrm>
          </p:grpSpPr>
          <p:sp>
            <p:nvSpPr>
              <p:cNvPr id="60022"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rgbClr val="808080"/>
              </a:solidFill>
              <a:ln w="9525">
                <a:solidFill>
                  <a:srgbClr val="808080"/>
                </a:solidFill>
                <a:round/>
                <a:headEnd/>
                <a:tailEnd/>
              </a:ln>
            </p:spPr>
            <p:txBody>
              <a:bodyPr/>
              <a:lstStyle/>
              <a:p>
                <a:endParaRPr lang="en-US"/>
              </a:p>
            </p:txBody>
          </p:sp>
          <p:sp>
            <p:nvSpPr>
              <p:cNvPr id="60023" name="Line 839"/>
              <p:cNvSpPr>
                <a:spLocks noChangeShapeType="1"/>
              </p:cNvSpPr>
              <p:nvPr/>
            </p:nvSpPr>
            <p:spPr bwMode="auto">
              <a:xfrm>
                <a:off x="3788" y="2376"/>
                <a:ext cx="766" cy="252"/>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37" name="Group 840"/>
            <p:cNvGrpSpPr>
              <a:grpSpLocks/>
            </p:cNvGrpSpPr>
            <p:nvPr/>
          </p:nvGrpSpPr>
          <p:grpSpPr bwMode="auto">
            <a:xfrm>
              <a:off x="3309" y="2084"/>
              <a:ext cx="1381" cy="1507"/>
              <a:chOff x="3309" y="2084"/>
              <a:chExt cx="1381" cy="1507"/>
            </a:xfrm>
          </p:grpSpPr>
          <p:sp>
            <p:nvSpPr>
              <p:cNvPr id="60020"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0"/>
                    </a:moveTo>
                    <a:lnTo>
                      <a:pt x="56" y="119"/>
                    </a:lnTo>
                    <a:lnTo>
                      <a:pt x="24" y="96"/>
                    </a:lnTo>
                    <a:lnTo>
                      <a:pt x="0" y="72"/>
                    </a:lnTo>
                    <a:lnTo>
                      <a:pt x="120" y="0"/>
                    </a:lnTo>
                    <a:close/>
                  </a:path>
                </a:pathLst>
              </a:custGeom>
              <a:solidFill>
                <a:srgbClr val="808080"/>
              </a:solidFill>
              <a:ln w="9525">
                <a:solidFill>
                  <a:srgbClr val="808080"/>
                </a:solidFill>
                <a:round/>
                <a:headEnd/>
                <a:tailEnd/>
              </a:ln>
            </p:spPr>
            <p:txBody>
              <a:bodyPr/>
              <a:lstStyle/>
              <a:p>
                <a:endParaRPr lang="en-US"/>
              </a:p>
            </p:txBody>
          </p:sp>
          <p:sp>
            <p:nvSpPr>
              <p:cNvPr id="60021" name="Line 842"/>
              <p:cNvSpPr>
                <a:spLocks noChangeShapeType="1"/>
              </p:cNvSpPr>
              <p:nvPr/>
            </p:nvSpPr>
            <p:spPr bwMode="auto">
              <a:xfrm flipV="1">
                <a:off x="3309" y="2172"/>
                <a:ext cx="1291" cy="1419"/>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38" name="Group 843"/>
            <p:cNvGrpSpPr>
              <a:grpSpLocks/>
            </p:cNvGrpSpPr>
            <p:nvPr/>
          </p:nvGrpSpPr>
          <p:grpSpPr bwMode="auto">
            <a:xfrm>
              <a:off x="3773" y="2076"/>
              <a:ext cx="909" cy="893"/>
              <a:chOff x="3773" y="2076"/>
              <a:chExt cx="909" cy="893"/>
            </a:xfrm>
          </p:grpSpPr>
          <p:sp>
            <p:nvSpPr>
              <p:cNvPr id="60018"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7"/>
                    </a:lnTo>
                    <a:lnTo>
                      <a:pt x="24" y="23"/>
                    </a:lnTo>
                    <a:lnTo>
                      <a:pt x="48" y="0"/>
                    </a:lnTo>
                    <a:lnTo>
                      <a:pt x="120" y="119"/>
                    </a:lnTo>
                    <a:close/>
                  </a:path>
                </a:pathLst>
              </a:custGeom>
              <a:solidFill>
                <a:srgbClr val="808080"/>
              </a:solidFill>
              <a:ln w="9525">
                <a:solidFill>
                  <a:srgbClr val="808080"/>
                </a:solidFill>
                <a:round/>
                <a:headEnd/>
                <a:tailEnd/>
              </a:ln>
            </p:spPr>
            <p:txBody>
              <a:bodyPr/>
              <a:lstStyle/>
              <a:p>
                <a:endParaRPr lang="en-US"/>
              </a:p>
            </p:txBody>
          </p:sp>
          <p:sp>
            <p:nvSpPr>
              <p:cNvPr id="60019" name="Line 845"/>
              <p:cNvSpPr>
                <a:spLocks noChangeShapeType="1"/>
              </p:cNvSpPr>
              <p:nvPr/>
            </p:nvSpPr>
            <p:spPr bwMode="auto">
              <a:xfrm>
                <a:off x="3773" y="2076"/>
                <a:ext cx="821" cy="80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39" name="Group 846"/>
            <p:cNvGrpSpPr>
              <a:grpSpLocks/>
            </p:cNvGrpSpPr>
            <p:nvPr/>
          </p:nvGrpSpPr>
          <p:grpSpPr bwMode="auto">
            <a:xfrm>
              <a:off x="3317" y="2379"/>
              <a:ext cx="910" cy="893"/>
              <a:chOff x="3317" y="2379"/>
              <a:chExt cx="910" cy="893"/>
            </a:xfrm>
          </p:grpSpPr>
          <p:sp>
            <p:nvSpPr>
              <p:cNvPr id="60016"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rgbClr val="808080"/>
              </a:solidFill>
              <a:ln w="9525">
                <a:solidFill>
                  <a:srgbClr val="808080"/>
                </a:solidFill>
                <a:round/>
                <a:headEnd/>
                <a:tailEnd/>
              </a:ln>
            </p:spPr>
            <p:txBody>
              <a:bodyPr/>
              <a:lstStyle/>
              <a:p>
                <a:endParaRPr lang="en-US"/>
              </a:p>
            </p:txBody>
          </p:sp>
          <p:sp>
            <p:nvSpPr>
              <p:cNvPr id="60017" name="Line 848"/>
              <p:cNvSpPr>
                <a:spLocks noChangeShapeType="1"/>
              </p:cNvSpPr>
              <p:nvPr/>
            </p:nvSpPr>
            <p:spPr bwMode="auto">
              <a:xfrm>
                <a:off x="3317" y="2379"/>
                <a:ext cx="822" cy="80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40" name="Group 849"/>
            <p:cNvGrpSpPr>
              <a:grpSpLocks/>
            </p:cNvGrpSpPr>
            <p:nvPr/>
          </p:nvGrpSpPr>
          <p:grpSpPr bwMode="auto">
            <a:xfrm>
              <a:off x="2878" y="1725"/>
              <a:ext cx="415" cy="56"/>
              <a:chOff x="2878" y="1725"/>
              <a:chExt cx="415" cy="56"/>
            </a:xfrm>
          </p:grpSpPr>
          <p:sp>
            <p:nvSpPr>
              <p:cNvPr id="60008"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60009" name="Group 851"/>
              <p:cNvGrpSpPr>
                <a:grpSpLocks/>
              </p:cNvGrpSpPr>
              <p:nvPr/>
            </p:nvGrpSpPr>
            <p:grpSpPr bwMode="auto">
              <a:xfrm>
                <a:off x="2878" y="1757"/>
                <a:ext cx="295" cy="1"/>
                <a:chOff x="2878" y="1757"/>
                <a:chExt cx="295" cy="1"/>
              </a:xfrm>
            </p:grpSpPr>
            <p:sp>
              <p:nvSpPr>
                <p:cNvPr id="60010" name="Line 852"/>
                <p:cNvSpPr>
                  <a:spLocks noChangeShapeType="1"/>
                </p:cNvSpPr>
                <p:nvPr/>
              </p:nvSpPr>
              <p:spPr bwMode="auto">
                <a:xfrm>
                  <a:off x="2878"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11" name="Line 853"/>
                <p:cNvSpPr>
                  <a:spLocks noChangeShapeType="1"/>
                </p:cNvSpPr>
                <p:nvPr/>
              </p:nvSpPr>
              <p:spPr bwMode="auto">
                <a:xfrm>
                  <a:off x="2934"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12" name="Line 854"/>
                <p:cNvSpPr>
                  <a:spLocks noChangeShapeType="1"/>
                </p:cNvSpPr>
                <p:nvPr/>
              </p:nvSpPr>
              <p:spPr bwMode="auto">
                <a:xfrm>
                  <a:off x="2990" y="1757"/>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13" name="Line 855"/>
                <p:cNvSpPr>
                  <a:spLocks noChangeShapeType="1"/>
                </p:cNvSpPr>
                <p:nvPr/>
              </p:nvSpPr>
              <p:spPr bwMode="auto">
                <a:xfrm>
                  <a:off x="3045"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14" name="Line 856"/>
                <p:cNvSpPr>
                  <a:spLocks noChangeShapeType="1"/>
                </p:cNvSpPr>
                <p:nvPr/>
              </p:nvSpPr>
              <p:spPr bwMode="auto">
                <a:xfrm>
                  <a:off x="3101" y="1757"/>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15" name="Line 857"/>
                <p:cNvSpPr>
                  <a:spLocks noChangeShapeType="1"/>
                </p:cNvSpPr>
                <p:nvPr/>
              </p:nvSpPr>
              <p:spPr bwMode="auto">
                <a:xfrm>
                  <a:off x="3157" y="1757"/>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41" name="Group 858"/>
            <p:cNvGrpSpPr>
              <a:grpSpLocks/>
            </p:cNvGrpSpPr>
            <p:nvPr/>
          </p:nvGrpSpPr>
          <p:grpSpPr bwMode="auto">
            <a:xfrm>
              <a:off x="2878" y="2036"/>
              <a:ext cx="415" cy="56"/>
              <a:chOff x="2878" y="2036"/>
              <a:chExt cx="415" cy="56"/>
            </a:xfrm>
          </p:grpSpPr>
          <p:sp>
            <p:nvSpPr>
              <p:cNvPr id="60000"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60001" name="Group 860"/>
              <p:cNvGrpSpPr>
                <a:grpSpLocks/>
              </p:cNvGrpSpPr>
              <p:nvPr/>
            </p:nvGrpSpPr>
            <p:grpSpPr bwMode="auto">
              <a:xfrm>
                <a:off x="2878" y="2060"/>
                <a:ext cx="295" cy="1"/>
                <a:chOff x="2878" y="2060"/>
                <a:chExt cx="295" cy="1"/>
              </a:xfrm>
            </p:grpSpPr>
            <p:sp>
              <p:nvSpPr>
                <p:cNvPr id="60002" name="Line 861"/>
                <p:cNvSpPr>
                  <a:spLocks noChangeShapeType="1"/>
                </p:cNvSpPr>
                <p:nvPr/>
              </p:nvSpPr>
              <p:spPr bwMode="auto">
                <a:xfrm>
                  <a:off x="2878" y="206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03" name="Line 862"/>
                <p:cNvSpPr>
                  <a:spLocks noChangeShapeType="1"/>
                </p:cNvSpPr>
                <p:nvPr/>
              </p:nvSpPr>
              <p:spPr bwMode="auto">
                <a:xfrm>
                  <a:off x="2934" y="206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04" name="Line 863"/>
                <p:cNvSpPr>
                  <a:spLocks noChangeShapeType="1"/>
                </p:cNvSpPr>
                <p:nvPr/>
              </p:nvSpPr>
              <p:spPr bwMode="auto">
                <a:xfrm>
                  <a:off x="2990" y="2060"/>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05" name="Line 864"/>
                <p:cNvSpPr>
                  <a:spLocks noChangeShapeType="1"/>
                </p:cNvSpPr>
                <p:nvPr/>
              </p:nvSpPr>
              <p:spPr bwMode="auto">
                <a:xfrm>
                  <a:off x="3045" y="206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06" name="Line 865"/>
                <p:cNvSpPr>
                  <a:spLocks noChangeShapeType="1"/>
                </p:cNvSpPr>
                <p:nvPr/>
              </p:nvSpPr>
              <p:spPr bwMode="auto">
                <a:xfrm>
                  <a:off x="3101" y="206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007" name="Line 866"/>
                <p:cNvSpPr>
                  <a:spLocks noChangeShapeType="1"/>
                </p:cNvSpPr>
                <p:nvPr/>
              </p:nvSpPr>
              <p:spPr bwMode="auto">
                <a:xfrm>
                  <a:off x="3157" y="2060"/>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42" name="Group 867"/>
            <p:cNvGrpSpPr>
              <a:grpSpLocks/>
            </p:cNvGrpSpPr>
            <p:nvPr/>
          </p:nvGrpSpPr>
          <p:grpSpPr bwMode="auto">
            <a:xfrm>
              <a:off x="2886" y="2339"/>
              <a:ext cx="415" cy="56"/>
              <a:chOff x="2886" y="2339"/>
              <a:chExt cx="415" cy="56"/>
            </a:xfrm>
          </p:grpSpPr>
          <p:sp>
            <p:nvSpPr>
              <p:cNvPr id="59992"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9993" name="Group 869"/>
              <p:cNvGrpSpPr>
                <a:grpSpLocks/>
              </p:cNvGrpSpPr>
              <p:nvPr/>
            </p:nvGrpSpPr>
            <p:grpSpPr bwMode="auto">
              <a:xfrm>
                <a:off x="2886" y="2371"/>
                <a:ext cx="295" cy="1"/>
                <a:chOff x="2886" y="2371"/>
                <a:chExt cx="295" cy="1"/>
              </a:xfrm>
            </p:grpSpPr>
            <p:sp>
              <p:nvSpPr>
                <p:cNvPr id="59994" name="Line 870"/>
                <p:cNvSpPr>
                  <a:spLocks noChangeShapeType="1"/>
                </p:cNvSpPr>
                <p:nvPr/>
              </p:nvSpPr>
              <p:spPr bwMode="auto">
                <a:xfrm>
                  <a:off x="2886"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95" name="Line 871"/>
                <p:cNvSpPr>
                  <a:spLocks noChangeShapeType="1"/>
                </p:cNvSpPr>
                <p:nvPr/>
              </p:nvSpPr>
              <p:spPr bwMode="auto">
                <a:xfrm>
                  <a:off x="2942"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96" name="Line 872"/>
                <p:cNvSpPr>
                  <a:spLocks noChangeShapeType="1"/>
                </p:cNvSpPr>
                <p:nvPr/>
              </p:nvSpPr>
              <p:spPr bwMode="auto">
                <a:xfrm>
                  <a:off x="2998" y="2371"/>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97" name="Line 873"/>
                <p:cNvSpPr>
                  <a:spLocks noChangeShapeType="1"/>
                </p:cNvSpPr>
                <p:nvPr/>
              </p:nvSpPr>
              <p:spPr bwMode="auto">
                <a:xfrm>
                  <a:off x="3053"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98" name="Line 874"/>
                <p:cNvSpPr>
                  <a:spLocks noChangeShapeType="1"/>
                </p:cNvSpPr>
                <p:nvPr/>
              </p:nvSpPr>
              <p:spPr bwMode="auto">
                <a:xfrm>
                  <a:off x="3109" y="237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99" name="Line 875"/>
                <p:cNvSpPr>
                  <a:spLocks noChangeShapeType="1"/>
                </p:cNvSpPr>
                <p:nvPr/>
              </p:nvSpPr>
              <p:spPr bwMode="auto">
                <a:xfrm>
                  <a:off x="3165" y="237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43" name="Group 876"/>
            <p:cNvGrpSpPr>
              <a:grpSpLocks/>
            </p:cNvGrpSpPr>
            <p:nvPr/>
          </p:nvGrpSpPr>
          <p:grpSpPr bwMode="auto">
            <a:xfrm>
              <a:off x="2878" y="2642"/>
              <a:ext cx="415" cy="56"/>
              <a:chOff x="2878" y="2642"/>
              <a:chExt cx="415" cy="56"/>
            </a:xfrm>
          </p:grpSpPr>
          <p:sp>
            <p:nvSpPr>
              <p:cNvPr id="59984"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9985" name="Group 878"/>
              <p:cNvGrpSpPr>
                <a:grpSpLocks/>
              </p:cNvGrpSpPr>
              <p:nvPr/>
            </p:nvGrpSpPr>
            <p:grpSpPr bwMode="auto">
              <a:xfrm>
                <a:off x="2878" y="2674"/>
                <a:ext cx="295" cy="1"/>
                <a:chOff x="2878" y="2674"/>
                <a:chExt cx="295" cy="1"/>
              </a:xfrm>
            </p:grpSpPr>
            <p:sp>
              <p:nvSpPr>
                <p:cNvPr id="59986" name="Line 879"/>
                <p:cNvSpPr>
                  <a:spLocks noChangeShapeType="1"/>
                </p:cNvSpPr>
                <p:nvPr/>
              </p:nvSpPr>
              <p:spPr bwMode="auto">
                <a:xfrm>
                  <a:off x="2878"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87" name="Line 880"/>
                <p:cNvSpPr>
                  <a:spLocks noChangeShapeType="1"/>
                </p:cNvSpPr>
                <p:nvPr/>
              </p:nvSpPr>
              <p:spPr bwMode="auto">
                <a:xfrm>
                  <a:off x="2934"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88" name="Line 881"/>
                <p:cNvSpPr>
                  <a:spLocks noChangeShapeType="1"/>
                </p:cNvSpPr>
                <p:nvPr/>
              </p:nvSpPr>
              <p:spPr bwMode="auto">
                <a:xfrm>
                  <a:off x="2990" y="2674"/>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89" name="Line 882"/>
                <p:cNvSpPr>
                  <a:spLocks noChangeShapeType="1"/>
                </p:cNvSpPr>
                <p:nvPr/>
              </p:nvSpPr>
              <p:spPr bwMode="auto">
                <a:xfrm>
                  <a:off x="3045"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90" name="Line 883"/>
                <p:cNvSpPr>
                  <a:spLocks noChangeShapeType="1"/>
                </p:cNvSpPr>
                <p:nvPr/>
              </p:nvSpPr>
              <p:spPr bwMode="auto">
                <a:xfrm>
                  <a:off x="3101" y="2674"/>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91" name="Line 884"/>
                <p:cNvSpPr>
                  <a:spLocks noChangeShapeType="1"/>
                </p:cNvSpPr>
                <p:nvPr/>
              </p:nvSpPr>
              <p:spPr bwMode="auto">
                <a:xfrm>
                  <a:off x="3157" y="2674"/>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44" name="Group 885"/>
            <p:cNvGrpSpPr>
              <a:grpSpLocks/>
            </p:cNvGrpSpPr>
            <p:nvPr/>
          </p:nvGrpSpPr>
          <p:grpSpPr bwMode="auto">
            <a:xfrm>
              <a:off x="2878" y="2953"/>
              <a:ext cx="415" cy="56"/>
              <a:chOff x="2878" y="2953"/>
              <a:chExt cx="415" cy="56"/>
            </a:xfrm>
          </p:grpSpPr>
          <p:sp>
            <p:nvSpPr>
              <p:cNvPr id="59976"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808080"/>
              </a:solidFill>
              <a:ln w="9525">
                <a:solidFill>
                  <a:srgbClr val="808080"/>
                </a:solidFill>
                <a:round/>
                <a:headEnd/>
                <a:tailEnd/>
              </a:ln>
            </p:spPr>
            <p:txBody>
              <a:bodyPr/>
              <a:lstStyle/>
              <a:p>
                <a:endParaRPr lang="en-US"/>
              </a:p>
            </p:txBody>
          </p:sp>
          <p:grpSp>
            <p:nvGrpSpPr>
              <p:cNvPr id="59977" name="Group 887"/>
              <p:cNvGrpSpPr>
                <a:grpSpLocks/>
              </p:cNvGrpSpPr>
              <p:nvPr/>
            </p:nvGrpSpPr>
            <p:grpSpPr bwMode="auto">
              <a:xfrm>
                <a:off x="2878" y="2985"/>
                <a:ext cx="295" cy="1"/>
                <a:chOff x="2878" y="2985"/>
                <a:chExt cx="295" cy="1"/>
              </a:xfrm>
            </p:grpSpPr>
            <p:sp>
              <p:nvSpPr>
                <p:cNvPr id="59978" name="Line 888"/>
                <p:cNvSpPr>
                  <a:spLocks noChangeShapeType="1"/>
                </p:cNvSpPr>
                <p:nvPr/>
              </p:nvSpPr>
              <p:spPr bwMode="auto">
                <a:xfrm>
                  <a:off x="2878"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79" name="Line 889"/>
                <p:cNvSpPr>
                  <a:spLocks noChangeShapeType="1"/>
                </p:cNvSpPr>
                <p:nvPr/>
              </p:nvSpPr>
              <p:spPr bwMode="auto">
                <a:xfrm>
                  <a:off x="2934"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80" name="Line 890"/>
                <p:cNvSpPr>
                  <a:spLocks noChangeShapeType="1"/>
                </p:cNvSpPr>
                <p:nvPr/>
              </p:nvSpPr>
              <p:spPr bwMode="auto">
                <a:xfrm>
                  <a:off x="2990" y="2985"/>
                  <a:ext cx="23"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81" name="Line 891"/>
                <p:cNvSpPr>
                  <a:spLocks noChangeShapeType="1"/>
                </p:cNvSpPr>
                <p:nvPr/>
              </p:nvSpPr>
              <p:spPr bwMode="auto">
                <a:xfrm>
                  <a:off x="3045"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82" name="Line 892"/>
                <p:cNvSpPr>
                  <a:spLocks noChangeShapeType="1"/>
                </p:cNvSpPr>
                <p:nvPr/>
              </p:nvSpPr>
              <p:spPr bwMode="auto">
                <a:xfrm>
                  <a:off x="3101" y="2985"/>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83" name="Line 893"/>
                <p:cNvSpPr>
                  <a:spLocks noChangeShapeType="1"/>
                </p:cNvSpPr>
                <p:nvPr/>
              </p:nvSpPr>
              <p:spPr bwMode="auto">
                <a:xfrm>
                  <a:off x="3157" y="2985"/>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45" name="Group 894"/>
            <p:cNvGrpSpPr>
              <a:grpSpLocks/>
            </p:cNvGrpSpPr>
            <p:nvPr/>
          </p:nvGrpSpPr>
          <p:grpSpPr bwMode="auto">
            <a:xfrm>
              <a:off x="2870" y="3256"/>
              <a:ext cx="415" cy="56"/>
              <a:chOff x="2870" y="3256"/>
              <a:chExt cx="415" cy="56"/>
            </a:xfrm>
          </p:grpSpPr>
          <p:sp>
            <p:nvSpPr>
              <p:cNvPr id="59968"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9969" name="Group 896"/>
              <p:cNvGrpSpPr>
                <a:grpSpLocks/>
              </p:cNvGrpSpPr>
              <p:nvPr/>
            </p:nvGrpSpPr>
            <p:grpSpPr bwMode="auto">
              <a:xfrm>
                <a:off x="2870" y="3280"/>
                <a:ext cx="295" cy="1"/>
                <a:chOff x="2870" y="3280"/>
                <a:chExt cx="295" cy="1"/>
              </a:xfrm>
            </p:grpSpPr>
            <p:sp>
              <p:nvSpPr>
                <p:cNvPr id="59970" name="Line 897"/>
                <p:cNvSpPr>
                  <a:spLocks noChangeShapeType="1"/>
                </p:cNvSpPr>
                <p:nvPr/>
              </p:nvSpPr>
              <p:spPr bwMode="auto">
                <a:xfrm>
                  <a:off x="2870" y="328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71" name="Line 898"/>
                <p:cNvSpPr>
                  <a:spLocks noChangeShapeType="1"/>
                </p:cNvSpPr>
                <p:nvPr/>
              </p:nvSpPr>
              <p:spPr bwMode="auto">
                <a:xfrm>
                  <a:off x="2926" y="328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72" name="Line 899"/>
                <p:cNvSpPr>
                  <a:spLocks noChangeShapeType="1"/>
                </p:cNvSpPr>
                <p:nvPr/>
              </p:nvSpPr>
              <p:spPr bwMode="auto">
                <a:xfrm>
                  <a:off x="2982" y="328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73" name="Line 900"/>
                <p:cNvSpPr>
                  <a:spLocks noChangeShapeType="1"/>
                </p:cNvSpPr>
                <p:nvPr/>
              </p:nvSpPr>
              <p:spPr bwMode="auto">
                <a:xfrm>
                  <a:off x="3037" y="328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74" name="Line 901"/>
                <p:cNvSpPr>
                  <a:spLocks noChangeShapeType="1"/>
                </p:cNvSpPr>
                <p:nvPr/>
              </p:nvSpPr>
              <p:spPr bwMode="auto">
                <a:xfrm>
                  <a:off x="3093" y="3280"/>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75" name="Line 902"/>
                <p:cNvSpPr>
                  <a:spLocks noChangeShapeType="1"/>
                </p:cNvSpPr>
                <p:nvPr/>
              </p:nvSpPr>
              <p:spPr bwMode="auto">
                <a:xfrm>
                  <a:off x="3149" y="3280"/>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46" name="Group 903"/>
            <p:cNvGrpSpPr>
              <a:grpSpLocks/>
            </p:cNvGrpSpPr>
            <p:nvPr/>
          </p:nvGrpSpPr>
          <p:grpSpPr bwMode="auto">
            <a:xfrm>
              <a:off x="2870" y="3567"/>
              <a:ext cx="415" cy="56"/>
              <a:chOff x="2870" y="3567"/>
              <a:chExt cx="415" cy="56"/>
            </a:xfrm>
          </p:grpSpPr>
          <p:sp>
            <p:nvSpPr>
              <p:cNvPr id="59960"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808080"/>
              </a:solidFill>
              <a:ln w="9525">
                <a:solidFill>
                  <a:srgbClr val="808080"/>
                </a:solidFill>
                <a:round/>
                <a:headEnd/>
                <a:tailEnd/>
              </a:ln>
            </p:spPr>
            <p:txBody>
              <a:bodyPr/>
              <a:lstStyle/>
              <a:p>
                <a:endParaRPr lang="en-US"/>
              </a:p>
            </p:txBody>
          </p:sp>
          <p:grpSp>
            <p:nvGrpSpPr>
              <p:cNvPr id="59961" name="Group 905"/>
              <p:cNvGrpSpPr>
                <a:grpSpLocks/>
              </p:cNvGrpSpPr>
              <p:nvPr/>
            </p:nvGrpSpPr>
            <p:grpSpPr bwMode="auto">
              <a:xfrm>
                <a:off x="2870" y="3591"/>
                <a:ext cx="295" cy="1"/>
                <a:chOff x="2870" y="3591"/>
                <a:chExt cx="295" cy="1"/>
              </a:xfrm>
            </p:grpSpPr>
            <p:sp>
              <p:nvSpPr>
                <p:cNvPr id="59962" name="Line 906"/>
                <p:cNvSpPr>
                  <a:spLocks noChangeShapeType="1"/>
                </p:cNvSpPr>
                <p:nvPr/>
              </p:nvSpPr>
              <p:spPr bwMode="auto">
                <a:xfrm>
                  <a:off x="2870"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63" name="Line 907"/>
                <p:cNvSpPr>
                  <a:spLocks noChangeShapeType="1"/>
                </p:cNvSpPr>
                <p:nvPr/>
              </p:nvSpPr>
              <p:spPr bwMode="auto">
                <a:xfrm>
                  <a:off x="2926"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64" name="Line 908"/>
                <p:cNvSpPr>
                  <a:spLocks noChangeShapeType="1"/>
                </p:cNvSpPr>
                <p:nvPr/>
              </p:nvSpPr>
              <p:spPr bwMode="auto">
                <a:xfrm>
                  <a:off x="2982"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65" name="Line 909"/>
                <p:cNvSpPr>
                  <a:spLocks noChangeShapeType="1"/>
                </p:cNvSpPr>
                <p:nvPr/>
              </p:nvSpPr>
              <p:spPr bwMode="auto">
                <a:xfrm>
                  <a:off x="3037"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66" name="Line 910"/>
                <p:cNvSpPr>
                  <a:spLocks noChangeShapeType="1"/>
                </p:cNvSpPr>
                <p:nvPr/>
              </p:nvSpPr>
              <p:spPr bwMode="auto">
                <a:xfrm>
                  <a:off x="3093" y="3591"/>
                  <a:ext cx="24"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67" name="Line 911"/>
                <p:cNvSpPr>
                  <a:spLocks noChangeShapeType="1"/>
                </p:cNvSpPr>
                <p:nvPr/>
              </p:nvSpPr>
              <p:spPr bwMode="auto">
                <a:xfrm>
                  <a:off x="3149" y="3591"/>
                  <a:ext cx="16" cy="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59647" name="Group 912"/>
            <p:cNvGrpSpPr>
              <a:grpSpLocks/>
            </p:cNvGrpSpPr>
            <p:nvPr/>
          </p:nvGrpSpPr>
          <p:grpSpPr bwMode="auto">
            <a:xfrm>
              <a:off x="2399" y="1765"/>
              <a:ext cx="1357" cy="1196"/>
              <a:chOff x="2399" y="1765"/>
              <a:chExt cx="1357" cy="1196"/>
            </a:xfrm>
          </p:grpSpPr>
          <p:sp>
            <p:nvSpPr>
              <p:cNvPr id="59958"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16" y="23"/>
                    </a:lnTo>
                    <a:lnTo>
                      <a:pt x="40" y="0"/>
                    </a:lnTo>
                    <a:lnTo>
                      <a:pt x="120" y="111"/>
                    </a:lnTo>
                    <a:close/>
                  </a:path>
                </a:pathLst>
              </a:custGeom>
              <a:solidFill>
                <a:srgbClr val="808080"/>
              </a:solidFill>
              <a:ln w="9525">
                <a:solidFill>
                  <a:srgbClr val="808080"/>
                </a:solidFill>
                <a:round/>
                <a:headEnd/>
                <a:tailEnd/>
              </a:ln>
            </p:spPr>
            <p:txBody>
              <a:bodyPr/>
              <a:lstStyle/>
              <a:p>
                <a:endParaRPr lang="en-US"/>
              </a:p>
            </p:txBody>
          </p:sp>
          <p:sp>
            <p:nvSpPr>
              <p:cNvPr id="59959" name="Line 914"/>
              <p:cNvSpPr>
                <a:spLocks noChangeShapeType="1"/>
              </p:cNvSpPr>
              <p:nvPr/>
            </p:nvSpPr>
            <p:spPr bwMode="auto">
              <a:xfrm>
                <a:off x="2399" y="1765"/>
                <a:ext cx="1261" cy="111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48" name="Group 915"/>
            <p:cNvGrpSpPr>
              <a:grpSpLocks/>
            </p:cNvGrpSpPr>
            <p:nvPr/>
          </p:nvGrpSpPr>
          <p:grpSpPr bwMode="auto">
            <a:xfrm>
              <a:off x="2862" y="1765"/>
              <a:ext cx="1349" cy="1204"/>
              <a:chOff x="2862" y="1765"/>
              <a:chExt cx="1349" cy="1204"/>
            </a:xfrm>
          </p:grpSpPr>
          <p:sp>
            <p:nvSpPr>
              <p:cNvPr id="59956"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55"/>
                    </a:lnTo>
                    <a:lnTo>
                      <a:pt x="24" y="23"/>
                    </a:lnTo>
                    <a:lnTo>
                      <a:pt x="48" y="0"/>
                    </a:lnTo>
                    <a:lnTo>
                      <a:pt x="120" y="119"/>
                    </a:lnTo>
                    <a:close/>
                  </a:path>
                </a:pathLst>
              </a:custGeom>
              <a:solidFill>
                <a:srgbClr val="808080"/>
              </a:solidFill>
              <a:ln w="9525">
                <a:solidFill>
                  <a:srgbClr val="808080"/>
                </a:solidFill>
                <a:round/>
                <a:headEnd/>
                <a:tailEnd/>
              </a:ln>
            </p:spPr>
            <p:txBody>
              <a:bodyPr/>
              <a:lstStyle/>
              <a:p>
                <a:endParaRPr lang="en-US"/>
              </a:p>
            </p:txBody>
          </p:sp>
          <p:sp>
            <p:nvSpPr>
              <p:cNvPr id="59957" name="Line 917"/>
              <p:cNvSpPr>
                <a:spLocks noChangeShapeType="1"/>
              </p:cNvSpPr>
              <p:nvPr/>
            </p:nvSpPr>
            <p:spPr bwMode="auto">
              <a:xfrm>
                <a:off x="2862" y="1765"/>
                <a:ext cx="1261" cy="111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49" name="Group 918"/>
            <p:cNvGrpSpPr>
              <a:grpSpLocks/>
            </p:cNvGrpSpPr>
            <p:nvPr/>
          </p:nvGrpSpPr>
          <p:grpSpPr bwMode="auto">
            <a:xfrm>
              <a:off x="2870" y="2990"/>
              <a:ext cx="886" cy="290"/>
              <a:chOff x="2870" y="2990"/>
              <a:chExt cx="886" cy="290"/>
            </a:xfrm>
          </p:grpSpPr>
          <p:sp>
            <p:nvSpPr>
              <p:cNvPr id="59954"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rgbClr val="808080"/>
              </a:solidFill>
              <a:ln w="9525">
                <a:solidFill>
                  <a:srgbClr val="808080"/>
                </a:solidFill>
                <a:round/>
                <a:headEnd/>
                <a:tailEnd/>
              </a:ln>
            </p:spPr>
            <p:txBody>
              <a:bodyPr/>
              <a:lstStyle/>
              <a:p>
                <a:endParaRPr lang="en-US"/>
              </a:p>
            </p:txBody>
          </p:sp>
          <p:sp>
            <p:nvSpPr>
              <p:cNvPr id="59955" name="Line 920"/>
              <p:cNvSpPr>
                <a:spLocks noChangeShapeType="1"/>
              </p:cNvSpPr>
              <p:nvPr/>
            </p:nvSpPr>
            <p:spPr bwMode="auto">
              <a:xfrm>
                <a:off x="2870" y="2990"/>
                <a:ext cx="766" cy="252"/>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50" name="Group 921"/>
            <p:cNvGrpSpPr>
              <a:grpSpLocks/>
            </p:cNvGrpSpPr>
            <p:nvPr/>
          </p:nvGrpSpPr>
          <p:grpSpPr bwMode="auto">
            <a:xfrm>
              <a:off x="2393" y="2993"/>
              <a:ext cx="437" cy="598"/>
              <a:chOff x="2393" y="2993"/>
              <a:chExt cx="437" cy="598"/>
            </a:xfrm>
          </p:grpSpPr>
          <p:sp>
            <p:nvSpPr>
              <p:cNvPr id="59952"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12"/>
                    </a:lnTo>
                    <a:lnTo>
                      <a:pt x="0" y="88"/>
                    </a:lnTo>
                    <a:lnTo>
                      <a:pt x="104" y="0"/>
                    </a:lnTo>
                    <a:close/>
                  </a:path>
                </a:pathLst>
              </a:custGeom>
              <a:solidFill>
                <a:srgbClr val="808080"/>
              </a:solidFill>
              <a:ln w="9525">
                <a:solidFill>
                  <a:srgbClr val="808080"/>
                </a:solidFill>
                <a:round/>
                <a:headEnd/>
                <a:tailEnd/>
              </a:ln>
            </p:spPr>
            <p:txBody>
              <a:bodyPr/>
              <a:lstStyle/>
              <a:p>
                <a:endParaRPr lang="en-US"/>
              </a:p>
            </p:txBody>
          </p:sp>
          <p:sp>
            <p:nvSpPr>
              <p:cNvPr id="59953" name="Line 923"/>
              <p:cNvSpPr>
                <a:spLocks noChangeShapeType="1"/>
              </p:cNvSpPr>
              <p:nvPr/>
            </p:nvSpPr>
            <p:spPr bwMode="auto">
              <a:xfrm flipV="1">
                <a:off x="2393" y="3097"/>
                <a:ext cx="362" cy="49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51" name="Group 924"/>
            <p:cNvGrpSpPr>
              <a:grpSpLocks/>
            </p:cNvGrpSpPr>
            <p:nvPr/>
          </p:nvGrpSpPr>
          <p:grpSpPr bwMode="auto">
            <a:xfrm>
              <a:off x="2854" y="2690"/>
              <a:ext cx="902" cy="596"/>
              <a:chOff x="2854" y="2690"/>
              <a:chExt cx="902" cy="596"/>
            </a:xfrm>
          </p:grpSpPr>
          <p:sp>
            <p:nvSpPr>
              <p:cNvPr id="59950"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80"/>
                    </a:lnTo>
                    <a:lnTo>
                      <a:pt x="0" y="48"/>
                    </a:lnTo>
                    <a:lnTo>
                      <a:pt x="136" y="0"/>
                    </a:lnTo>
                    <a:close/>
                  </a:path>
                </a:pathLst>
              </a:custGeom>
              <a:solidFill>
                <a:srgbClr val="808080"/>
              </a:solidFill>
              <a:ln w="9525">
                <a:solidFill>
                  <a:srgbClr val="808080"/>
                </a:solidFill>
                <a:round/>
                <a:headEnd/>
                <a:tailEnd/>
              </a:ln>
            </p:spPr>
            <p:txBody>
              <a:bodyPr/>
              <a:lstStyle/>
              <a:p>
                <a:endParaRPr lang="en-US"/>
              </a:p>
            </p:txBody>
          </p:sp>
          <p:sp>
            <p:nvSpPr>
              <p:cNvPr id="59951" name="Line 926"/>
              <p:cNvSpPr>
                <a:spLocks noChangeShapeType="1"/>
              </p:cNvSpPr>
              <p:nvPr/>
            </p:nvSpPr>
            <p:spPr bwMode="auto">
              <a:xfrm flipV="1">
                <a:off x="2854" y="2766"/>
                <a:ext cx="798" cy="520"/>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52" name="Group 927"/>
            <p:cNvGrpSpPr>
              <a:grpSpLocks/>
            </p:cNvGrpSpPr>
            <p:nvPr/>
          </p:nvGrpSpPr>
          <p:grpSpPr bwMode="auto">
            <a:xfrm>
              <a:off x="2862" y="1781"/>
              <a:ext cx="1349" cy="1188"/>
              <a:chOff x="2862" y="1781"/>
              <a:chExt cx="1349" cy="1188"/>
            </a:xfrm>
          </p:grpSpPr>
          <p:sp>
            <p:nvSpPr>
              <p:cNvPr id="59948"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0"/>
                    </a:moveTo>
                    <a:lnTo>
                      <a:pt x="40" y="111"/>
                    </a:lnTo>
                    <a:lnTo>
                      <a:pt x="16" y="87"/>
                    </a:lnTo>
                    <a:lnTo>
                      <a:pt x="0" y="64"/>
                    </a:lnTo>
                    <a:lnTo>
                      <a:pt x="120" y="0"/>
                    </a:lnTo>
                    <a:close/>
                  </a:path>
                </a:pathLst>
              </a:custGeom>
              <a:solidFill>
                <a:srgbClr val="808080"/>
              </a:solidFill>
              <a:ln w="9525">
                <a:solidFill>
                  <a:srgbClr val="808080"/>
                </a:solidFill>
                <a:round/>
                <a:headEnd/>
                <a:tailEnd/>
              </a:ln>
            </p:spPr>
            <p:txBody>
              <a:bodyPr/>
              <a:lstStyle/>
              <a:p>
                <a:endParaRPr lang="en-US"/>
              </a:p>
            </p:txBody>
          </p:sp>
          <p:sp>
            <p:nvSpPr>
              <p:cNvPr id="59949" name="Line 929"/>
              <p:cNvSpPr>
                <a:spLocks noChangeShapeType="1"/>
              </p:cNvSpPr>
              <p:nvPr/>
            </p:nvSpPr>
            <p:spPr bwMode="auto">
              <a:xfrm flipV="1">
                <a:off x="2862" y="1863"/>
                <a:ext cx="1253" cy="1106"/>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53" name="Group 930"/>
            <p:cNvGrpSpPr>
              <a:grpSpLocks/>
            </p:cNvGrpSpPr>
            <p:nvPr/>
          </p:nvGrpSpPr>
          <p:grpSpPr bwMode="auto">
            <a:xfrm>
              <a:off x="1944" y="2687"/>
              <a:ext cx="886" cy="282"/>
              <a:chOff x="1944" y="2687"/>
              <a:chExt cx="886" cy="282"/>
            </a:xfrm>
          </p:grpSpPr>
          <p:sp>
            <p:nvSpPr>
              <p:cNvPr id="59946"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rgbClr val="808080"/>
              </a:solidFill>
              <a:ln w="9525">
                <a:solidFill>
                  <a:srgbClr val="808080"/>
                </a:solidFill>
                <a:round/>
                <a:headEnd/>
                <a:tailEnd/>
              </a:ln>
            </p:spPr>
            <p:txBody>
              <a:bodyPr/>
              <a:lstStyle/>
              <a:p>
                <a:endParaRPr lang="en-US"/>
              </a:p>
            </p:txBody>
          </p:sp>
          <p:sp>
            <p:nvSpPr>
              <p:cNvPr id="59947" name="Line 932"/>
              <p:cNvSpPr>
                <a:spLocks noChangeShapeType="1"/>
              </p:cNvSpPr>
              <p:nvPr/>
            </p:nvSpPr>
            <p:spPr bwMode="auto">
              <a:xfrm>
                <a:off x="1944" y="2687"/>
                <a:ext cx="766"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54" name="Group 933"/>
            <p:cNvGrpSpPr>
              <a:grpSpLocks/>
            </p:cNvGrpSpPr>
            <p:nvPr/>
          </p:nvGrpSpPr>
          <p:grpSpPr bwMode="auto">
            <a:xfrm>
              <a:off x="1944" y="2395"/>
              <a:ext cx="1357" cy="1196"/>
              <a:chOff x="1944" y="2395"/>
              <a:chExt cx="1357" cy="1196"/>
            </a:xfrm>
          </p:grpSpPr>
          <p:sp>
            <p:nvSpPr>
              <p:cNvPr id="59944"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12">
                    <a:moveTo>
                      <a:pt x="128" y="0"/>
                    </a:moveTo>
                    <a:lnTo>
                      <a:pt x="48" y="112"/>
                    </a:lnTo>
                    <a:lnTo>
                      <a:pt x="24" y="88"/>
                    </a:lnTo>
                    <a:lnTo>
                      <a:pt x="0" y="64"/>
                    </a:lnTo>
                    <a:lnTo>
                      <a:pt x="128" y="0"/>
                    </a:lnTo>
                    <a:close/>
                  </a:path>
                </a:pathLst>
              </a:custGeom>
              <a:solidFill>
                <a:srgbClr val="808080"/>
              </a:solidFill>
              <a:ln w="9525">
                <a:solidFill>
                  <a:srgbClr val="808080"/>
                </a:solidFill>
                <a:round/>
                <a:headEnd/>
                <a:tailEnd/>
              </a:ln>
            </p:spPr>
            <p:txBody>
              <a:bodyPr/>
              <a:lstStyle/>
              <a:p>
                <a:endParaRPr lang="en-US"/>
              </a:p>
            </p:txBody>
          </p:sp>
          <p:sp>
            <p:nvSpPr>
              <p:cNvPr id="59945" name="Line 935"/>
              <p:cNvSpPr>
                <a:spLocks noChangeShapeType="1"/>
              </p:cNvSpPr>
              <p:nvPr/>
            </p:nvSpPr>
            <p:spPr bwMode="auto">
              <a:xfrm flipV="1">
                <a:off x="1944" y="2477"/>
                <a:ext cx="1261" cy="111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55" name="Group 936"/>
            <p:cNvGrpSpPr>
              <a:grpSpLocks/>
            </p:cNvGrpSpPr>
            <p:nvPr/>
          </p:nvGrpSpPr>
          <p:grpSpPr bwMode="auto">
            <a:xfrm>
              <a:off x="3317" y="3293"/>
              <a:ext cx="886" cy="282"/>
              <a:chOff x="3317" y="3293"/>
              <a:chExt cx="886" cy="282"/>
            </a:xfrm>
          </p:grpSpPr>
          <p:sp>
            <p:nvSpPr>
              <p:cNvPr id="59942"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1">
                    <a:moveTo>
                      <a:pt x="136" y="71"/>
                    </a:moveTo>
                    <a:lnTo>
                      <a:pt x="0" y="63"/>
                    </a:lnTo>
                    <a:lnTo>
                      <a:pt x="8" y="32"/>
                    </a:lnTo>
                    <a:lnTo>
                      <a:pt x="16" y="0"/>
                    </a:lnTo>
                    <a:lnTo>
                      <a:pt x="136" y="71"/>
                    </a:lnTo>
                    <a:close/>
                  </a:path>
                </a:pathLst>
              </a:custGeom>
              <a:solidFill>
                <a:srgbClr val="808080"/>
              </a:solidFill>
              <a:ln w="9525">
                <a:solidFill>
                  <a:srgbClr val="808080"/>
                </a:solidFill>
                <a:round/>
                <a:headEnd/>
                <a:tailEnd/>
              </a:ln>
            </p:spPr>
            <p:txBody>
              <a:bodyPr/>
              <a:lstStyle/>
              <a:p>
                <a:endParaRPr lang="en-US"/>
              </a:p>
            </p:txBody>
          </p:sp>
          <p:sp>
            <p:nvSpPr>
              <p:cNvPr id="59943" name="Line 938"/>
              <p:cNvSpPr>
                <a:spLocks noChangeShapeType="1"/>
              </p:cNvSpPr>
              <p:nvPr/>
            </p:nvSpPr>
            <p:spPr bwMode="auto">
              <a:xfrm>
                <a:off x="3317" y="3293"/>
                <a:ext cx="766" cy="24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56" name="Group 939"/>
            <p:cNvGrpSpPr>
              <a:grpSpLocks/>
            </p:cNvGrpSpPr>
            <p:nvPr/>
          </p:nvGrpSpPr>
          <p:grpSpPr bwMode="auto">
            <a:xfrm>
              <a:off x="3317" y="2682"/>
              <a:ext cx="1349" cy="619"/>
              <a:chOff x="3317" y="2682"/>
              <a:chExt cx="1349" cy="619"/>
            </a:xfrm>
          </p:grpSpPr>
          <p:sp>
            <p:nvSpPr>
              <p:cNvPr id="59940"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8">
                    <a:moveTo>
                      <a:pt x="136" y="0"/>
                    </a:moveTo>
                    <a:lnTo>
                      <a:pt x="32" y="88"/>
                    </a:lnTo>
                    <a:lnTo>
                      <a:pt x="16" y="56"/>
                    </a:lnTo>
                    <a:lnTo>
                      <a:pt x="0" y="32"/>
                    </a:lnTo>
                    <a:lnTo>
                      <a:pt x="136" y="0"/>
                    </a:lnTo>
                    <a:close/>
                  </a:path>
                </a:pathLst>
              </a:custGeom>
              <a:solidFill>
                <a:srgbClr val="808080"/>
              </a:solidFill>
              <a:ln w="9525">
                <a:solidFill>
                  <a:srgbClr val="808080"/>
                </a:solidFill>
                <a:round/>
                <a:headEnd/>
                <a:tailEnd/>
              </a:ln>
            </p:spPr>
            <p:txBody>
              <a:bodyPr/>
              <a:lstStyle/>
              <a:p>
                <a:endParaRPr lang="en-US"/>
              </a:p>
            </p:txBody>
          </p:sp>
          <p:sp>
            <p:nvSpPr>
              <p:cNvPr id="59941" name="Line 941"/>
              <p:cNvSpPr>
                <a:spLocks noChangeShapeType="1"/>
              </p:cNvSpPr>
              <p:nvPr/>
            </p:nvSpPr>
            <p:spPr bwMode="auto">
              <a:xfrm flipV="1">
                <a:off x="3317" y="2736"/>
                <a:ext cx="1237" cy="565"/>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57" name="Group 942"/>
            <p:cNvGrpSpPr>
              <a:grpSpLocks/>
            </p:cNvGrpSpPr>
            <p:nvPr/>
          </p:nvGrpSpPr>
          <p:grpSpPr bwMode="auto">
            <a:xfrm>
              <a:off x="3317" y="2387"/>
              <a:ext cx="886" cy="282"/>
              <a:chOff x="3317" y="2387"/>
              <a:chExt cx="886" cy="282"/>
            </a:xfrm>
          </p:grpSpPr>
          <p:sp>
            <p:nvSpPr>
              <p:cNvPr id="59938"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rgbClr val="808080"/>
              </a:solidFill>
              <a:ln w="9525">
                <a:solidFill>
                  <a:srgbClr val="808080"/>
                </a:solidFill>
                <a:round/>
                <a:headEnd/>
                <a:tailEnd/>
              </a:ln>
            </p:spPr>
            <p:txBody>
              <a:bodyPr/>
              <a:lstStyle/>
              <a:p>
                <a:endParaRPr lang="en-US"/>
              </a:p>
            </p:txBody>
          </p:sp>
          <p:sp>
            <p:nvSpPr>
              <p:cNvPr id="59939" name="Line 944"/>
              <p:cNvSpPr>
                <a:spLocks noChangeShapeType="1"/>
              </p:cNvSpPr>
              <p:nvPr/>
            </p:nvSpPr>
            <p:spPr bwMode="auto">
              <a:xfrm flipV="1">
                <a:off x="3317" y="2426"/>
                <a:ext cx="766" cy="243"/>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58" name="Group 945"/>
            <p:cNvGrpSpPr>
              <a:grpSpLocks/>
            </p:cNvGrpSpPr>
            <p:nvPr/>
          </p:nvGrpSpPr>
          <p:grpSpPr bwMode="auto">
            <a:xfrm>
              <a:off x="3780" y="2387"/>
              <a:ext cx="886" cy="282"/>
              <a:chOff x="3780" y="2387"/>
              <a:chExt cx="886" cy="282"/>
            </a:xfrm>
          </p:grpSpPr>
          <p:sp>
            <p:nvSpPr>
              <p:cNvPr id="59936"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0"/>
                    </a:moveTo>
                    <a:lnTo>
                      <a:pt x="24" y="72"/>
                    </a:lnTo>
                    <a:lnTo>
                      <a:pt x="16" y="40"/>
                    </a:lnTo>
                    <a:lnTo>
                      <a:pt x="0" y="8"/>
                    </a:lnTo>
                    <a:lnTo>
                      <a:pt x="144" y="0"/>
                    </a:lnTo>
                    <a:close/>
                  </a:path>
                </a:pathLst>
              </a:custGeom>
              <a:solidFill>
                <a:srgbClr val="808080"/>
              </a:solidFill>
              <a:ln w="9525">
                <a:solidFill>
                  <a:srgbClr val="808080"/>
                </a:solidFill>
                <a:round/>
                <a:headEnd/>
                <a:tailEnd/>
              </a:ln>
            </p:spPr>
            <p:txBody>
              <a:bodyPr/>
              <a:lstStyle/>
              <a:p>
                <a:endParaRPr lang="en-US"/>
              </a:p>
            </p:txBody>
          </p:sp>
          <p:sp>
            <p:nvSpPr>
              <p:cNvPr id="59937" name="Line 947"/>
              <p:cNvSpPr>
                <a:spLocks noChangeShapeType="1"/>
              </p:cNvSpPr>
              <p:nvPr/>
            </p:nvSpPr>
            <p:spPr bwMode="auto">
              <a:xfrm flipV="1">
                <a:off x="3780" y="2426"/>
                <a:ext cx="766" cy="243"/>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59" name="Group 948"/>
            <p:cNvGrpSpPr>
              <a:grpSpLocks/>
            </p:cNvGrpSpPr>
            <p:nvPr/>
          </p:nvGrpSpPr>
          <p:grpSpPr bwMode="auto">
            <a:xfrm>
              <a:off x="1473" y="2993"/>
              <a:ext cx="886" cy="291"/>
              <a:chOff x="1473" y="2993"/>
              <a:chExt cx="886" cy="291"/>
            </a:xfrm>
          </p:grpSpPr>
          <p:sp>
            <p:nvSpPr>
              <p:cNvPr id="59934"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rgbClr val="808080"/>
              </a:solidFill>
              <a:ln w="9525">
                <a:solidFill>
                  <a:srgbClr val="808080"/>
                </a:solidFill>
                <a:round/>
                <a:headEnd/>
                <a:tailEnd/>
              </a:ln>
            </p:spPr>
            <p:txBody>
              <a:bodyPr/>
              <a:lstStyle/>
              <a:p>
                <a:endParaRPr lang="en-US"/>
              </a:p>
            </p:txBody>
          </p:sp>
          <p:sp>
            <p:nvSpPr>
              <p:cNvPr id="59935" name="Line 950"/>
              <p:cNvSpPr>
                <a:spLocks noChangeShapeType="1"/>
              </p:cNvSpPr>
              <p:nvPr/>
            </p:nvSpPr>
            <p:spPr bwMode="auto">
              <a:xfrm flipV="1">
                <a:off x="1473" y="3032"/>
                <a:ext cx="766" cy="252"/>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60" name="Group 951"/>
            <p:cNvGrpSpPr>
              <a:grpSpLocks/>
            </p:cNvGrpSpPr>
            <p:nvPr/>
          </p:nvGrpSpPr>
          <p:grpSpPr bwMode="auto">
            <a:xfrm>
              <a:off x="1497" y="1765"/>
              <a:ext cx="878" cy="290"/>
              <a:chOff x="1497" y="1765"/>
              <a:chExt cx="878" cy="290"/>
            </a:xfrm>
          </p:grpSpPr>
          <p:sp>
            <p:nvSpPr>
              <p:cNvPr id="59932"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rgbClr val="808080"/>
              </a:solidFill>
              <a:ln w="9525">
                <a:solidFill>
                  <a:srgbClr val="808080"/>
                </a:solidFill>
                <a:round/>
                <a:headEnd/>
                <a:tailEnd/>
              </a:ln>
            </p:spPr>
            <p:txBody>
              <a:bodyPr/>
              <a:lstStyle/>
              <a:p>
                <a:endParaRPr lang="en-US"/>
              </a:p>
            </p:txBody>
          </p:sp>
          <p:sp>
            <p:nvSpPr>
              <p:cNvPr id="59933" name="Line 953"/>
              <p:cNvSpPr>
                <a:spLocks noChangeShapeType="1"/>
              </p:cNvSpPr>
              <p:nvPr/>
            </p:nvSpPr>
            <p:spPr bwMode="auto">
              <a:xfrm flipV="1">
                <a:off x="1497" y="1803"/>
                <a:ext cx="758" cy="252"/>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61" name="Group 954"/>
            <p:cNvGrpSpPr>
              <a:grpSpLocks/>
            </p:cNvGrpSpPr>
            <p:nvPr/>
          </p:nvGrpSpPr>
          <p:grpSpPr bwMode="auto">
            <a:xfrm>
              <a:off x="1938" y="1765"/>
              <a:ext cx="892" cy="1507"/>
              <a:chOff x="1938" y="1765"/>
              <a:chExt cx="892" cy="1507"/>
            </a:xfrm>
          </p:grpSpPr>
          <p:sp>
            <p:nvSpPr>
              <p:cNvPr id="59930"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7">
                    <a:moveTo>
                      <a:pt x="104" y="127"/>
                    </a:moveTo>
                    <a:lnTo>
                      <a:pt x="0" y="32"/>
                    </a:lnTo>
                    <a:lnTo>
                      <a:pt x="32" y="16"/>
                    </a:lnTo>
                    <a:lnTo>
                      <a:pt x="64" y="0"/>
                    </a:lnTo>
                    <a:lnTo>
                      <a:pt x="104" y="127"/>
                    </a:lnTo>
                    <a:close/>
                  </a:path>
                </a:pathLst>
              </a:custGeom>
              <a:solidFill>
                <a:srgbClr val="808080"/>
              </a:solidFill>
              <a:ln w="9525">
                <a:solidFill>
                  <a:srgbClr val="808080"/>
                </a:solidFill>
                <a:round/>
                <a:headEnd/>
                <a:tailEnd/>
              </a:ln>
            </p:spPr>
            <p:txBody>
              <a:bodyPr/>
              <a:lstStyle/>
              <a:p>
                <a:endParaRPr lang="en-US"/>
              </a:p>
            </p:txBody>
          </p:sp>
          <p:sp>
            <p:nvSpPr>
              <p:cNvPr id="59931" name="Line 956"/>
              <p:cNvSpPr>
                <a:spLocks noChangeShapeType="1"/>
              </p:cNvSpPr>
              <p:nvPr/>
            </p:nvSpPr>
            <p:spPr bwMode="auto">
              <a:xfrm>
                <a:off x="1938" y="1765"/>
                <a:ext cx="823" cy="1404"/>
              </a:xfrm>
              <a:prstGeom prst="line">
                <a:avLst/>
              </a:prstGeom>
              <a:noFill/>
              <a:ln w="254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62" name="Group 957"/>
            <p:cNvGrpSpPr>
              <a:grpSpLocks/>
            </p:cNvGrpSpPr>
            <p:nvPr/>
          </p:nvGrpSpPr>
          <p:grpSpPr bwMode="auto">
            <a:xfrm>
              <a:off x="1482" y="1781"/>
              <a:ext cx="438" cy="263"/>
              <a:chOff x="1482" y="1781"/>
              <a:chExt cx="438" cy="263"/>
            </a:xfrm>
          </p:grpSpPr>
          <p:sp>
            <p:nvSpPr>
              <p:cNvPr id="59925"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9926" name="Line 959"/>
              <p:cNvSpPr>
                <a:spLocks noChangeShapeType="1"/>
              </p:cNvSpPr>
              <p:nvPr/>
            </p:nvSpPr>
            <p:spPr bwMode="auto">
              <a:xfrm>
                <a:off x="1482" y="1781"/>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27" name="Line 960"/>
              <p:cNvSpPr>
                <a:spLocks noChangeShapeType="1"/>
              </p:cNvSpPr>
              <p:nvPr/>
            </p:nvSpPr>
            <p:spPr bwMode="auto">
              <a:xfrm>
                <a:off x="1577" y="183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28" name="Line 961"/>
              <p:cNvSpPr>
                <a:spLocks noChangeShapeType="1"/>
              </p:cNvSpPr>
              <p:nvPr/>
            </p:nvSpPr>
            <p:spPr bwMode="auto">
              <a:xfrm>
                <a:off x="1672" y="1892"/>
                <a:ext cx="72"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29" name="Line 962"/>
              <p:cNvSpPr>
                <a:spLocks noChangeShapeType="1"/>
              </p:cNvSpPr>
              <p:nvPr/>
            </p:nvSpPr>
            <p:spPr bwMode="auto">
              <a:xfrm>
                <a:off x="1768" y="1956"/>
                <a:ext cx="56"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63" name="Group 963"/>
            <p:cNvGrpSpPr>
              <a:grpSpLocks/>
            </p:cNvGrpSpPr>
            <p:nvPr/>
          </p:nvGrpSpPr>
          <p:grpSpPr bwMode="auto">
            <a:xfrm>
              <a:off x="1481" y="1789"/>
              <a:ext cx="455" cy="550"/>
              <a:chOff x="1481" y="1789"/>
              <a:chExt cx="455" cy="550"/>
            </a:xfrm>
          </p:grpSpPr>
          <p:sp>
            <p:nvSpPr>
              <p:cNvPr id="59918"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104">
                    <a:moveTo>
                      <a:pt x="96" y="104"/>
                    </a:moveTo>
                    <a:lnTo>
                      <a:pt x="0" y="32"/>
                    </a:lnTo>
                    <a:lnTo>
                      <a:pt x="24" y="16"/>
                    </a:lnTo>
                    <a:lnTo>
                      <a:pt x="48" y="0"/>
                    </a:lnTo>
                    <a:lnTo>
                      <a:pt x="96" y="104"/>
                    </a:lnTo>
                    <a:close/>
                  </a:path>
                </a:pathLst>
              </a:custGeom>
              <a:solidFill>
                <a:srgbClr val="808080"/>
              </a:solidFill>
              <a:ln w="9525">
                <a:solidFill>
                  <a:srgbClr val="808080"/>
                </a:solidFill>
                <a:round/>
                <a:headEnd/>
                <a:tailEnd/>
              </a:ln>
            </p:spPr>
            <p:txBody>
              <a:bodyPr/>
              <a:lstStyle/>
              <a:p>
                <a:endParaRPr lang="en-US"/>
              </a:p>
            </p:txBody>
          </p:sp>
          <p:sp>
            <p:nvSpPr>
              <p:cNvPr id="59919" name="Line 965"/>
              <p:cNvSpPr>
                <a:spLocks noChangeShapeType="1"/>
              </p:cNvSpPr>
              <p:nvPr/>
            </p:nvSpPr>
            <p:spPr bwMode="auto">
              <a:xfrm>
                <a:off x="1481" y="1789"/>
                <a:ext cx="55" cy="6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20" name="Line 966"/>
              <p:cNvSpPr>
                <a:spLocks noChangeShapeType="1"/>
              </p:cNvSpPr>
              <p:nvPr/>
            </p:nvSpPr>
            <p:spPr bwMode="auto">
              <a:xfrm>
                <a:off x="1552" y="1876"/>
                <a:ext cx="56" cy="6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21" name="Line 967"/>
              <p:cNvSpPr>
                <a:spLocks noChangeShapeType="1"/>
              </p:cNvSpPr>
              <p:nvPr/>
            </p:nvSpPr>
            <p:spPr bwMode="auto">
              <a:xfrm>
                <a:off x="1624" y="1964"/>
                <a:ext cx="56" cy="6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22" name="Line 968"/>
              <p:cNvSpPr>
                <a:spLocks noChangeShapeType="1"/>
              </p:cNvSpPr>
              <p:nvPr/>
            </p:nvSpPr>
            <p:spPr bwMode="auto">
              <a:xfrm>
                <a:off x="1696" y="2044"/>
                <a:ext cx="56" cy="7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23" name="Line 969"/>
              <p:cNvSpPr>
                <a:spLocks noChangeShapeType="1"/>
              </p:cNvSpPr>
              <p:nvPr/>
            </p:nvSpPr>
            <p:spPr bwMode="auto">
              <a:xfrm>
                <a:off x="1768" y="2132"/>
                <a:ext cx="56" cy="7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24" name="Line 970"/>
              <p:cNvSpPr>
                <a:spLocks noChangeShapeType="1"/>
              </p:cNvSpPr>
              <p:nvPr/>
            </p:nvSpPr>
            <p:spPr bwMode="auto">
              <a:xfrm>
                <a:off x="1840" y="2219"/>
                <a:ext cx="24"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64" name="Group 971"/>
            <p:cNvGrpSpPr>
              <a:grpSpLocks/>
            </p:cNvGrpSpPr>
            <p:nvPr/>
          </p:nvGrpSpPr>
          <p:grpSpPr bwMode="auto">
            <a:xfrm>
              <a:off x="1489" y="2084"/>
              <a:ext cx="439" cy="574"/>
              <a:chOff x="1489" y="2084"/>
              <a:chExt cx="439" cy="574"/>
            </a:xfrm>
          </p:grpSpPr>
          <p:sp>
            <p:nvSpPr>
              <p:cNvPr id="59911"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104"/>
                    </a:moveTo>
                    <a:lnTo>
                      <a:pt x="0" y="32"/>
                    </a:lnTo>
                    <a:lnTo>
                      <a:pt x="16" y="16"/>
                    </a:lnTo>
                    <a:lnTo>
                      <a:pt x="40" y="0"/>
                    </a:lnTo>
                    <a:lnTo>
                      <a:pt x="88" y="104"/>
                    </a:lnTo>
                    <a:close/>
                  </a:path>
                </a:pathLst>
              </a:custGeom>
              <a:solidFill>
                <a:srgbClr val="808080"/>
              </a:solidFill>
              <a:ln w="9525">
                <a:solidFill>
                  <a:srgbClr val="808080"/>
                </a:solidFill>
                <a:round/>
                <a:headEnd/>
                <a:tailEnd/>
              </a:ln>
            </p:spPr>
            <p:txBody>
              <a:bodyPr/>
              <a:lstStyle/>
              <a:p>
                <a:endParaRPr lang="en-US"/>
              </a:p>
            </p:txBody>
          </p:sp>
          <p:sp>
            <p:nvSpPr>
              <p:cNvPr id="59912" name="Line 973"/>
              <p:cNvSpPr>
                <a:spLocks noChangeShapeType="1"/>
              </p:cNvSpPr>
              <p:nvPr/>
            </p:nvSpPr>
            <p:spPr bwMode="auto">
              <a:xfrm>
                <a:off x="1489" y="2084"/>
                <a:ext cx="55" cy="7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13" name="Line 974"/>
              <p:cNvSpPr>
                <a:spLocks noChangeShapeType="1"/>
              </p:cNvSpPr>
              <p:nvPr/>
            </p:nvSpPr>
            <p:spPr bwMode="auto">
              <a:xfrm>
                <a:off x="1553" y="2172"/>
                <a:ext cx="55" cy="7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14" name="Line 975"/>
              <p:cNvSpPr>
                <a:spLocks noChangeShapeType="1"/>
              </p:cNvSpPr>
              <p:nvPr/>
            </p:nvSpPr>
            <p:spPr bwMode="auto">
              <a:xfrm>
                <a:off x="1624" y="2259"/>
                <a:ext cx="56" cy="7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15" name="Line 976"/>
              <p:cNvSpPr>
                <a:spLocks noChangeShapeType="1"/>
              </p:cNvSpPr>
              <p:nvPr/>
            </p:nvSpPr>
            <p:spPr bwMode="auto">
              <a:xfrm>
                <a:off x="1688" y="2347"/>
                <a:ext cx="56" cy="7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16" name="Line 977"/>
              <p:cNvSpPr>
                <a:spLocks noChangeShapeType="1"/>
              </p:cNvSpPr>
              <p:nvPr/>
            </p:nvSpPr>
            <p:spPr bwMode="auto">
              <a:xfrm>
                <a:off x="1760" y="2443"/>
                <a:ext cx="56" cy="63"/>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17" name="Line 978"/>
              <p:cNvSpPr>
                <a:spLocks noChangeShapeType="1"/>
              </p:cNvSpPr>
              <p:nvPr/>
            </p:nvSpPr>
            <p:spPr bwMode="auto">
              <a:xfrm>
                <a:off x="1824" y="2531"/>
                <a:ext cx="32"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65" name="Group 979"/>
            <p:cNvGrpSpPr>
              <a:grpSpLocks/>
            </p:cNvGrpSpPr>
            <p:nvPr/>
          </p:nvGrpSpPr>
          <p:grpSpPr bwMode="auto">
            <a:xfrm>
              <a:off x="1481" y="2084"/>
              <a:ext cx="447" cy="574"/>
              <a:chOff x="1481" y="2084"/>
              <a:chExt cx="447" cy="574"/>
            </a:xfrm>
          </p:grpSpPr>
          <p:sp>
            <p:nvSpPr>
              <p:cNvPr id="59904"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16" y="88"/>
                    </a:lnTo>
                    <a:lnTo>
                      <a:pt x="0" y="72"/>
                    </a:lnTo>
                    <a:lnTo>
                      <a:pt x="88" y="0"/>
                    </a:lnTo>
                    <a:close/>
                  </a:path>
                </a:pathLst>
              </a:custGeom>
              <a:solidFill>
                <a:srgbClr val="808080"/>
              </a:solidFill>
              <a:ln w="9525">
                <a:solidFill>
                  <a:srgbClr val="808080"/>
                </a:solidFill>
                <a:round/>
                <a:headEnd/>
                <a:tailEnd/>
              </a:ln>
            </p:spPr>
            <p:txBody>
              <a:bodyPr/>
              <a:lstStyle/>
              <a:p>
                <a:endParaRPr lang="en-US"/>
              </a:p>
            </p:txBody>
          </p:sp>
          <p:sp>
            <p:nvSpPr>
              <p:cNvPr id="59905" name="Line 981"/>
              <p:cNvSpPr>
                <a:spLocks noChangeShapeType="1"/>
              </p:cNvSpPr>
              <p:nvPr/>
            </p:nvSpPr>
            <p:spPr bwMode="auto">
              <a:xfrm flipV="1">
                <a:off x="1481" y="2588"/>
                <a:ext cx="55" cy="7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06" name="Line 982"/>
              <p:cNvSpPr>
                <a:spLocks noChangeShapeType="1"/>
              </p:cNvSpPr>
              <p:nvPr/>
            </p:nvSpPr>
            <p:spPr bwMode="auto">
              <a:xfrm flipV="1">
                <a:off x="1553" y="2500"/>
                <a:ext cx="47" cy="7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07" name="Line 983"/>
              <p:cNvSpPr>
                <a:spLocks noChangeShapeType="1"/>
              </p:cNvSpPr>
              <p:nvPr/>
            </p:nvSpPr>
            <p:spPr bwMode="auto">
              <a:xfrm flipV="1">
                <a:off x="1616" y="2412"/>
                <a:ext cx="56" cy="7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08" name="Line 984"/>
              <p:cNvSpPr>
                <a:spLocks noChangeShapeType="1"/>
              </p:cNvSpPr>
              <p:nvPr/>
            </p:nvSpPr>
            <p:spPr bwMode="auto">
              <a:xfrm flipV="1">
                <a:off x="1688" y="2323"/>
                <a:ext cx="56" cy="7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09" name="Line 985"/>
              <p:cNvSpPr>
                <a:spLocks noChangeShapeType="1"/>
              </p:cNvSpPr>
              <p:nvPr/>
            </p:nvSpPr>
            <p:spPr bwMode="auto">
              <a:xfrm flipV="1">
                <a:off x="1752" y="2236"/>
                <a:ext cx="56" cy="7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10" name="Line 986"/>
              <p:cNvSpPr>
                <a:spLocks noChangeShapeType="1"/>
              </p:cNvSpPr>
              <p:nvPr/>
            </p:nvSpPr>
            <p:spPr bwMode="auto">
              <a:xfrm flipV="1">
                <a:off x="1824" y="2172"/>
                <a:ext cx="32"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66" name="Group 987"/>
            <p:cNvGrpSpPr>
              <a:grpSpLocks/>
            </p:cNvGrpSpPr>
            <p:nvPr/>
          </p:nvGrpSpPr>
          <p:grpSpPr bwMode="auto">
            <a:xfrm>
              <a:off x="1944" y="2076"/>
              <a:ext cx="447" cy="263"/>
              <a:chOff x="1944" y="2076"/>
              <a:chExt cx="447" cy="263"/>
            </a:xfrm>
          </p:grpSpPr>
          <p:sp>
            <p:nvSpPr>
              <p:cNvPr id="59899"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rgbClr val="808080"/>
              </a:solidFill>
              <a:ln w="9525">
                <a:solidFill>
                  <a:srgbClr val="808080"/>
                </a:solidFill>
                <a:round/>
                <a:headEnd/>
                <a:tailEnd/>
              </a:ln>
            </p:spPr>
            <p:txBody>
              <a:bodyPr/>
              <a:lstStyle/>
              <a:p>
                <a:endParaRPr lang="en-US"/>
              </a:p>
            </p:txBody>
          </p:sp>
          <p:sp>
            <p:nvSpPr>
              <p:cNvPr id="59900" name="Line 989"/>
              <p:cNvSpPr>
                <a:spLocks noChangeShapeType="1"/>
              </p:cNvSpPr>
              <p:nvPr/>
            </p:nvSpPr>
            <p:spPr bwMode="auto">
              <a:xfrm flipV="1">
                <a:off x="1944" y="2292"/>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01" name="Line 990"/>
              <p:cNvSpPr>
                <a:spLocks noChangeShapeType="1"/>
              </p:cNvSpPr>
              <p:nvPr/>
            </p:nvSpPr>
            <p:spPr bwMode="auto">
              <a:xfrm flipV="1">
                <a:off x="2040" y="2236"/>
                <a:ext cx="79"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02" name="Line 991"/>
              <p:cNvSpPr>
                <a:spLocks noChangeShapeType="1"/>
              </p:cNvSpPr>
              <p:nvPr/>
            </p:nvSpPr>
            <p:spPr bwMode="auto">
              <a:xfrm flipV="1">
                <a:off x="2136" y="2180"/>
                <a:ext cx="79"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903" name="Line 992"/>
              <p:cNvSpPr>
                <a:spLocks noChangeShapeType="1"/>
              </p:cNvSpPr>
              <p:nvPr/>
            </p:nvSpPr>
            <p:spPr bwMode="auto">
              <a:xfrm flipV="1">
                <a:off x="2231" y="2133"/>
                <a:ext cx="64"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67" name="Group 993"/>
            <p:cNvGrpSpPr>
              <a:grpSpLocks/>
            </p:cNvGrpSpPr>
            <p:nvPr/>
          </p:nvGrpSpPr>
          <p:grpSpPr bwMode="auto">
            <a:xfrm>
              <a:off x="1944" y="1781"/>
              <a:ext cx="431" cy="263"/>
              <a:chOff x="1944" y="1781"/>
              <a:chExt cx="431" cy="263"/>
            </a:xfrm>
          </p:grpSpPr>
          <p:sp>
            <p:nvSpPr>
              <p:cNvPr id="59894"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rgbClr val="808080"/>
              </a:solidFill>
              <a:ln w="9525">
                <a:solidFill>
                  <a:srgbClr val="808080"/>
                </a:solidFill>
                <a:round/>
                <a:headEnd/>
                <a:tailEnd/>
              </a:ln>
            </p:spPr>
            <p:txBody>
              <a:bodyPr/>
              <a:lstStyle/>
              <a:p>
                <a:endParaRPr lang="en-US"/>
              </a:p>
            </p:txBody>
          </p:sp>
          <p:sp>
            <p:nvSpPr>
              <p:cNvPr id="59895" name="Line 995"/>
              <p:cNvSpPr>
                <a:spLocks noChangeShapeType="1"/>
              </p:cNvSpPr>
              <p:nvPr/>
            </p:nvSpPr>
            <p:spPr bwMode="auto">
              <a:xfrm flipV="1">
                <a:off x="1944" y="199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96" name="Line 996"/>
              <p:cNvSpPr>
                <a:spLocks noChangeShapeType="1"/>
              </p:cNvSpPr>
              <p:nvPr/>
            </p:nvSpPr>
            <p:spPr bwMode="auto">
              <a:xfrm flipV="1">
                <a:off x="2040" y="1941"/>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97" name="Line 997"/>
              <p:cNvSpPr>
                <a:spLocks noChangeShapeType="1"/>
              </p:cNvSpPr>
              <p:nvPr/>
            </p:nvSpPr>
            <p:spPr bwMode="auto">
              <a:xfrm flipV="1">
                <a:off x="2136" y="1885"/>
                <a:ext cx="71"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98" name="Line 998"/>
              <p:cNvSpPr>
                <a:spLocks noChangeShapeType="1"/>
              </p:cNvSpPr>
              <p:nvPr/>
            </p:nvSpPr>
            <p:spPr bwMode="auto">
              <a:xfrm flipV="1">
                <a:off x="2232" y="1837"/>
                <a:ext cx="47"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68" name="Group 999"/>
            <p:cNvGrpSpPr>
              <a:grpSpLocks/>
            </p:cNvGrpSpPr>
            <p:nvPr/>
          </p:nvGrpSpPr>
          <p:grpSpPr bwMode="auto">
            <a:xfrm>
              <a:off x="2415" y="1781"/>
              <a:ext cx="423" cy="271"/>
              <a:chOff x="2415" y="1781"/>
              <a:chExt cx="423" cy="271"/>
            </a:xfrm>
          </p:grpSpPr>
          <p:sp>
            <p:nvSpPr>
              <p:cNvPr id="59889"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9890" name="Line 1001"/>
              <p:cNvSpPr>
                <a:spLocks noChangeShapeType="1"/>
              </p:cNvSpPr>
              <p:nvPr/>
            </p:nvSpPr>
            <p:spPr bwMode="auto">
              <a:xfrm flipV="1">
                <a:off x="2415" y="2004"/>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91" name="Line 1002"/>
              <p:cNvSpPr>
                <a:spLocks noChangeShapeType="1"/>
              </p:cNvSpPr>
              <p:nvPr/>
            </p:nvSpPr>
            <p:spPr bwMode="auto">
              <a:xfrm flipV="1">
                <a:off x="2511" y="1949"/>
                <a:ext cx="71"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92" name="Line 1003"/>
              <p:cNvSpPr>
                <a:spLocks noChangeShapeType="1"/>
              </p:cNvSpPr>
              <p:nvPr/>
            </p:nvSpPr>
            <p:spPr bwMode="auto">
              <a:xfrm flipV="1">
                <a:off x="2607" y="1885"/>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93" name="Line 1004"/>
              <p:cNvSpPr>
                <a:spLocks noChangeShapeType="1"/>
              </p:cNvSpPr>
              <p:nvPr/>
            </p:nvSpPr>
            <p:spPr bwMode="auto">
              <a:xfrm flipV="1">
                <a:off x="2696" y="1846"/>
                <a:ext cx="46" cy="2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69" name="Group 1005"/>
            <p:cNvGrpSpPr>
              <a:grpSpLocks/>
            </p:cNvGrpSpPr>
            <p:nvPr/>
          </p:nvGrpSpPr>
          <p:grpSpPr bwMode="auto">
            <a:xfrm>
              <a:off x="2886" y="1773"/>
              <a:ext cx="415" cy="271"/>
              <a:chOff x="2886" y="1773"/>
              <a:chExt cx="415" cy="271"/>
            </a:xfrm>
          </p:grpSpPr>
          <p:sp>
            <p:nvSpPr>
              <p:cNvPr id="59884"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9885" name="Line 1007"/>
              <p:cNvSpPr>
                <a:spLocks noChangeShapeType="1"/>
              </p:cNvSpPr>
              <p:nvPr/>
            </p:nvSpPr>
            <p:spPr bwMode="auto">
              <a:xfrm flipV="1">
                <a:off x="2886" y="1996"/>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86" name="Line 1008"/>
              <p:cNvSpPr>
                <a:spLocks noChangeShapeType="1"/>
              </p:cNvSpPr>
              <p:nvPr/>
            </p:nvSpPr>
            <p:spPr bwMode="auto">
              <a:xfrm flipV="1">
                <a:off x="2982" y="1933"/>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87" name="Line 1009"/>
              <p:cNvSpPr>
                <a:spLocks noChangeShapeType="1"/>
              </p:cNvSpPr>
              <p:nvPr/>
            </p:nvSpPr>
            <p:spPr bwMode="auto">
              <a:xfrm flipV="1">
                <a:off x="3070" y="1877"/>
                <a:ext cx="79"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88" name="Line 1010"/>
              <p:cNvSpPr>
                <a:spLocks noChangeShapeType="1"/>
              </p:cNvSpPr>
              <p:nvPr/>
            </p:nvSpPr>
            <p:spPr bwMode="auto">
              <a:xfrm flipV="1">
                <a:off x="3165" y="1838"/>
                <a:ext cx="40" cy="23"/>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70" name="Group 1011"/>
            <p:cNvGrpSpPr>
              <a:grpSpLocks/>
            </p:cNvGrpSpPr>
            <p:nvPr/>
          </p:nvGrpSpPr>
          <p:grpSpPr bwMode="auto">
            <a:xfrm>
              <a:off x="3325" y="1773"/>
              <a:ext cx="423" cy="271"/>
              <a:chOff x="3325" y="1773"/>
              <a:chExt cx="423" cy="271"/>
            </a:xfrm>
          </p:grpSpPr>
          <p:sp>
            <p:nvSpPr>
              <p:cNvPr id="59879"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9880" name="Line 1013"/>
              <p:cNvSpPr>
                <a:spLocks noChangeShapeType="1"/>
              </p:cNvSpPr>
              <p:nvPr/>
            </p:nvSpPr>
            <p:spPr bwMode="auto">
              <a:xfrm flipV="1">
                <a:off x="3325" y="1996"/>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81" name="Line 1014"/>
              <p:cNvSpPr>
                <a:spLocks noChangeShapeType="1"/>
              </p:cNvSpPr>
              <p:nvPr/>
            </p:nvSpPr>
            <p:spPr bwMode="auto">
              <a:xfrm flipV="1">
                <a:off x="3421" y="1940"/>
                <a:ext cx="72" cy="4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82" name="Line 1015"/>
              <p:cNvSpPr>
                <a:spLocks noChangeShapeType="1"/>
              </p:cNvSpPr>
              <p:nvPr/>
            </p:nvSpPr>
            <p:spPr bwMode="auto">
              <a:xfrm flipV="1">
                <a:off x="3517" y="187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83" name="Line 1016"/>
              <p:cNvSpPr>
                <a:spLocks noChangeShapeType="1"/>
              </p:cNvSpPr>
              <p:nvPr/>
            </p:nvSpPr>
            <p:spPr bwMode="auto">
              <a:xfrm flipV="1">
                <a:off x="3604" y="1838"/>
                <a:ext cx="48" cy="23"/>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71" name="Group 1017"/>
            <p:cNvGrpSpPr>
              <a:grpSpLocks/>
            </p:cNvGrpSpPr>
            <p:nvPr/>
          </p:nvGrpSpPr>
          <p:grpSpPr bwMode="auto">
            <a:xfrm>
              <a:off x="2878" y="2379"/>
              <a:ext cx="407" cy="287"/>
              <a:chOff x="2878" y="2379"/>
              <a:chExt cx="407" cy="287"/>
            </a:xfrm>
          </p:grpSpPr>
          <p:sp>
            <p:nvSpPr>
              <p:cNvPr id="59874"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9875" name="Line 1019"/>
              <p:cNvSpPr>
                <a:spLocks noChangeShapeType="1"/>
              </p:cNvSpPr>
              <p:nvPr/>
            </p:nvSpPr>
            <p:spPr bwMode="auto">
              <a:xfrm flipV="1">
                <a:off x="2878" y="2618"/>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76" name="Line 1020"/>
              <p:cNvSpPr>
                <a:spLocks noChangeShapeType="1"/>
              </p:cNvSpPr>
              <p:nvPr/>
            </p:nvSpPr>
            <p:spPr bwMode="auto">
              <a:xfrm flipV="1">
                <a:off x="2967" y="2556"/>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77" name="Line 1021"/>
              <p:cNvSpPr>
                <a:spLocks noChangeShapeType="1"/>
              </p:cNvSpPr>
              <p:nvPr/>
            </p:nvSpPr>
            <p:spPr bwMode="auto">
              <a:xfrm flipV="1">
                <a:off x="3062" y="2491"/>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78" name="Line 1022"/>
              <p:cNvSpPr>
                <a:spLocks noChangeShapeType="1"/>
              </p:cNvSpPr>
              <p:nvPr/>
            </p:nvSpPr>
            <p:spPr bwMode="auto">
              <a:xfrm flipV="1">
                <a:off x="3149" y="2443"/>
                <a:ext cx="40"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72" name="Group 1023"/>
            <p:cNvGrpSpPr>
              <a:grpSpLocks/>
            </p:cNvGrpSpPr>
            <p:nvPr/>
          </p:nvGrpSpPr>
          <p:grpSpPr bwMode="auto">
            <a:xfrm>
              <a:off x="2878" y="2076"/>
              <a:ext cx="415" cy="279"/>
              <a:chOff x="2878" y="2076"/>
              <a:chExt cx="415" cy="279"/>
            </a:xfrm>
          </p:grpSpPr>
          <p:sp>
            <p:nvSpPr>
              <p:cNvPr id="59869"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9870" name="Line 1025"/>
              <p:cNvSpPr>
                <a:spLocks noChangeShapeType="1"/>
              </p:cNvSpPr>
              <p:nvPr/>
            </p:nvSpPr>
            <p:spPr bwMode="auto">
              <a:xfrm flipV="1">
                <a:off x="2878" y="2307"/>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71" name="Line 1026"/>
              <p:cNvSpPr>
                <a:spLocks noChangeShapeType="1"/>
              </p:cNvSpPr>
              <p:nvPr/>
            </p:nvSpPr>
            <p:spPr bwMode="auto">
              <a:xfrm flipV="1">
                <a:off x="2975" y="2245"/>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72" name="Line 1027"/>
              <p:cNvSpPr>
                <a:spLocks noChangeShapeType="1"/>
              </p:cNvSpPr>
              <p:nvPr/>
            </p:nvSpPr>
            <p:spPr bwMode="auto">
              <a:xfrm flipV="1">
                <a:off x="3062" y="2180"/>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73" name="Line 1028"/>
              <p:cNvSpPr>
                <a:spLocks noChangeShapeType="1"/>
              </p:cNvSpPr>
              <p:nvPr/>
            </p:nvSpPr>
            <p:spPr bwMode="auto">
              <a:xfrm flipV="1">
                <a:off x="3157" y="2141"/>
                <a:ext cx="40"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73" name="Group 1029"/>
            <p:cNvGrpSpPr>
              <a:grpSpLocks/>
            </p:cNvGrpSpPr>
            <p:nvPr/>
          </p:nvGrpSpPr>
          <p:grpSpPr bwMode="auto">
            <a:xfrm>
              <a:off x="2415" y="2068"/>
              <a:ext cx="431" cy="279"/>
              <a:chOff x="2415" y="2068"/>
              <a:chExt cx="431" cy="279"/>
            </a:xfrm>
          </p:grpSpPr>
          <p:sp>
            <p:nvSpPr>
              <p:cNvPr id="59864"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9865" name="Line 1031"/>
              <p:cNvSpPr>
                <a:spLocks noChangeShapeType="1"/>
              </p:cNvSpPr>
              <p:nvPr/>
            </p:nvSpPr>
            <p:spPr bwMode="auto">
              <a:xfrm flipV="1">
                <a:off x="2415" y="2299"/>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66" name="Line 1032"/>
              <p:cNvSpPr>
                <a:spLocks noChangeShapeType="1"/>
              </p:cNvSpPr>
              <p:nvPr/>
            </p:nvSpPr>
            <p:spPr bwMode="auto">
              <a:xfrm flipV="1">
                <a:off x="2512" y="2237"/>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67" name="Line 1033"/>
              <p:cNvSpPr>
                <a:spLocks noChangeShapeType="1"/>
              </p:cNvSpPr>
              <p:nvPr/>
            </p:nvSpPr>
            <p:spPr bwMode="auto">
              <a:xfrm flipV="1">
                <a:off x="2599" y="2180"/>
                <a:ext cx="79"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68" name="Line 1034"/>
              <p:cNvSpPr>
                <a:spLocks noChangeShapeType="1"/>
              </p:cNvSpPr>
              <p:nvPr/>
            </p:nvSpPr>
            <p:spPr bwMode="auto">
              <a:xfrm flipV="1">
                <a:off x="2694" y="2132"/>
                <a:ext cx="56"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74" name="Group 1035"/>
            <p:cNvGrpSpPr>
              <a:grpSpLocks/>
            </p:cNvGrpSpPr>
            <p:nvPr/>
          </p:nvGrpSpPr>
          <p:grpSpPr bwMode="auto">
            <a:xfrm>
              <a:off x="2399" y="2387"/>
              <a:ext cx="439" cy="582"/>
              <a:chOff x="2399" y="2387"/>
              <a:chExt cx="439" cy="582"/>
            </a:xfrm>
          </p:grpSpPr>
          <p:sp>
            <p:nvSpPr>
              <p:cNvPr id="59857"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24" y="88"/>
                    </a:lnTo>
                    <a:lnTo>
                      <a:pt x="0" y="72"/>
                    </a:lnTo>
                    <a:lnTo>
                      <a:pt x="88" y="0"/>
                    </a:lnTo>
                    <a:close/>
                  </a:path>
                </a:pathLst>
              </a:custGeom>
              <a:solidFill>
                <a:srgbClr val="808080"/>
              </a:solidFill>
              <a:ln w="9525">
                <a:solidFill>
                  <a:srgbClr val="808080"/>
                </a:solidFill>
                <a:round/>
                <a:headEnd/>
                <a:tailEnd/>
              </a:ln>
            </p:spPr>
            <p:txBody>
              <a:bodyPr/>
              <a:lstStyle/>
              <a:p>
                <a:endParaRPr lang="en-US"/>
              </a:p>
            </p:txBody>
          </p:sp>
          <p:sp>
            <p:nvSpPr>
              <p:cNvPr id="59858" name="Line 1037"/>
              <p:cNvSpPr>
                <a:spLocks noChangeShapeType="1"/>
              </p:cNvSpPr>
              <p:nvPr/>
            </p:nvSpPr>
            <p:spPr bwMode="auto">
              <a:xfrm flipV="1">
                <a:off x="2399" y="2898"/>
                <a:ext cx="56" cy="7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59" name="Line 1038"/>
              <p:cNvSpPr>
                <a:spLocks noChangeShapeType="1"/>
              </p:cNvSpPr>
              <p:nvPr/>
            </p:nvSpPr>
            <p:spPr bwMode="auto">
              <a:xfrm flipV="1">
                <a:off x="2463" y="2811"/>
                <a:ext cx="55" cy="7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60" name="Line 1039"/>
              <p:cNvSpPr>
                <a:spLocks noChangeShapeType="1"/>
              </p:cNvSpPr>
              <p:nvPr/>
            </p:nvSpPr>
            <p:spPr bwMode="auto">
              <a:xfrm flipV="1">
                <a:off x="2535" y="2724"/>
                <a:ext cx="47" cy="7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61" name="Line 1040"/>
              <p:cNvSpPr>
                <a:spLocks noChangeShapeType="1"/>
              </p:cNvSpPr>
              <p:nvPr/>
            </p:nvSpPr>
            <p:spPr bwMode="auto">
              <a:xfrm flipV="1">
                <a:off x="2598" y="2634"/>
                <a:ext cx="56" cy="6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62" name="Line 1041"/>
              <p:cNvSpPr>
                <a:spLocks noChangeShapeType="1"/>
              </p:cNvSpPr>
              <p:nvPr/>
            </p:nvSpPr>
            <p:spPr bwMode="auto">
              <a:xfrm flipV="1">
                <a:off x="2670" y="2539"/>
                <a:ext cx="48" cy="7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63" name="Line 1042"/>
              <p:cNvSpPr>
                <a:spLocks noChangeShapeType="1"/>
              </p:cNvSpPr>
              <p:nvPr/>
            </p:nvSpPr>
            <p:spPr bwMode="auto">
              <a:xfrm flipV="1">
                <a:off x="2734" y="2476"/>
                <a:ext cx="40"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75" name="Group 1043"/>
            <p:cNvGrpSpPr>
              <a:grpSpLocks/>
            </p:cNvGrpSpPr>
            <p:nvPr/>
          </p:nvGrpSpPr>
          <p:grpSpPr bwMode="auto">
            <a:xfrm>
              <a:off x="1498" y="3296"/>
              <a:ext cx="406" cy="287"/>
              <a:chOff x="1498" y="3296"/>
              <a:chExt cx="406" cy="287"/>
            </a:xfrm>
          </p:grpSpPr>
          <p:sp>
            <p:nvSpPr>
              <p:cNvPr id="59852"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9853" name="Line 1045"/>
              <p:cNvSpPr>
                <a:spLocks noChangeShapeType="1"/>
              </p:cNvSpPr>
              <p:nvPr/>
            </p:nvSpPr>
            <p:spPr bwMode="auto">
              <a:xfrm flipV="1">
                <a:off x="1498" y="3537"/>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54" name="Line 1046"/>
              <p:cNvSpPr>
                <a:spLocks noChangeShapeType="1"/>
              </p:cNvSpPr>
              <p:nvPr/>
            </p:nvSpPr>
            <p:spPr bwMode="auto">
              <a:xfrm flipV="1">
                <a:off x="1584" y="3473"/>
                <a:ext cx="72"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55" name="Line 1047"/>
              <p:cNvSpPr>
                <a:spLocks noChangeShapeType="1"/>
              </p:cNvSpPr>
              <p:nvPr/>
            </p:nvSpPr>
            <p:spPr bwMode="auto">
              <a:xfrm flipV="1">
                <a:off x="1680" y="3408"/>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56" name="Line 1048"/>
              <p:cNvSpPr>
                <a:spLocks noChangeShapeType="1"/>
              </p:cNvSpPr>
              <p:nvPr/>
            </p:nvSpPr>
            <p:spPr bwMode="auto">
              <a:xfrm flipV="1">
                <a:off x="1768" y="3360"/>
                <a:ext cx="40"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76" name="Group 1049"/>
            <p:cNvGrpSpPr>
              <a:grpSpLocks/>
            </p:cNvGrpSpPr>
            <p:nvPr/>
          </p:nvGrpSpPr>
          <p:grpSpPr bwMode="auto">
            <a:xfrm>
              <a:off x="1489" y="2690"/>
              <a:ext cx="423" cy="279"/>
              <a:chOff x="1489" y="2690"/>
              <a:chExt cx="423" cy="279"/>
            </a:xfrm>
          </p:grpSpPr>
          <p:sp>
            <p:nvSpPr>
              <p:cNvPr id="59847"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9848" name="Line 1051"/>
              <p:cNvSpPr>
                <a:spLocks noChangeShapeType="1"/>
              </p:cNvSpPr>
              <p:nvPr/>
            </p:nvSpPr>
            <p:spPr bwMode="auto">
              <a:xfrm flipV="1">
                <a:off x="1489" y="2922"/>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49" name="Line 1052"/>
              <p:cNvSpPr>
                <a:spLocks noChangeShapeType="1"/>
              </p:cNvSpPr>
              <p:nvPr/>
            </p:nvSpPr>
            <p:spPr bwMode="auto">
              <a:xfrm flipV="1">
                <a:off x="1585" y="2858"/>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50" name="Line 1053"/>
              <p:cNvSpPr>
                <a:spLocks noChangeShapeType="1"/>
              </p:cNvSpPr>
              <p:nvPr/>
            </p:nvSpPr>
            <p:spPr bwMode="auto">
              <a:xfrm flipV="1">
                <a:off x="1672" y="2803"/>
                <a:ext cx="80"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51" name="Line 1054"/>
              <p:cNvSpPr>
                <a:spLocks noChangeShapeType="1"/>
              </p:cNvSpPr>
              <p:nvPr/>
            </p:nvSpPr>
            <p:spPr bwMode="auto">
              <a:xfrm flipV="1">
                <a:off x="1768" y="2754"/>
                <a:ext cx="48"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77" name="Group 1055"/>
            <p:cNvGrpSpPr>
              <a:grpSpLocks/>
            </p:cNvGrpSpPr>
            <p:nvPr/>
          </p:nvGrpSpPr>
          <p:grpSpPr bwMode="auto">
            <a:xfrm>
              <a:off x="1490" y="2993"/>
              <a:ext cx="414" cy="271"/>
              <a:chOff x="1490" y="2993"/>
              <a:chExt cx="414" cy="271"/>
            </a:xfrm>
          </p:grpSpPr>
          <p:sp>
            <p:nvSpPr>
              <p:cNvPr id="59842"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9843" name="Line 1057"/>
              <p:cNvSpPr>
                <a:spLocks noChangeShapeType="1"/>
              </p:cNvSpPr>
              <p:nvPr/>
            </p:nvSpPr>
            <p:spPr bwMode="auto">
              <a:xfrm flipV="1">
                <a:off x="1490" y="3218"/>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44" name="Line 1058"/>
              <p:cNvSpPr>
                <a:spLocks noChangeShapeType="1"/>
              </p:cNvSpPr>
              <p:nvPr/>
            </p:nvSpPr>
            <p:spPr bwMode="auto">
              <a:xfrm flipV="1">
                <a:off x="1584" y="3154"/>
                <a:ext cx="72"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45" name="Line 1059"/>
              <p:cNvSpPr>
                <a:spLocks noChangeShapeType="1"/>
              </p:cNvSpPr>
              <p:nvPr/>
            </p:nvSpPr>
            <p:spPr bwMode="auto">
              <a:xfrm flipV="1">
                <a:off x="1672" y="3097"/>
                <a:ext cx="80"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46" name="Line 1060"/>
              <p:cNvSpPr>
                <a:spLocks noChangeShapeType="1"/>
              </p:cNvSpPr>
              <p:nvPr/>
            </p:nvSpPr>
            <p:spPr bwMode="auto">
              <a:xfrm flipV="1">
                <a:off x="1768" y="3057"/>
                <a:ext cx="40" cy="2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78" name="Group 1061"/>
            <p:cNvGrpSpPr>
              <a:grpSpLocks/>
            </p:cNvGrpSpPr>
            <p:nvPr/>
          </p:nvGrpSpPr>
          <p:grpSpPr bwMode="auto">
            <a:xfrm>
              <a:off x="1936" y="2993"/>
              <a:ext cx="439" cy="582"/>
              <a:chOff x="1936" y="2993"/>
              <a:chExt cx="439" cy="582"/>
            </a:xfrm>
          </p:grpSpPr>
          <p:sp>
            <p:nvSpPr>
              <p:cNvPr id="59835"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3">
                    <a:moveTo>
                      <a:pt x="88" y="103"/>
                    </a:moveTo>
                    <a:lnTo>
                      <a:pt x="0" y="32"/>
                    </a:lnTo>
                    <a:lnTo>
                      <a:pt x="24" y="16"/>
                    </a:lnTo>
                    <a:lnTo>
                      <a:pt x="40" y="0"/>
                    </a:lnTo>
                    <a:lnTo>
                      <a:pt x="88" y="103"/>
                    </a:lnTo>
                    <a:close/>
                  </a:path>
                </a:pathLst>
              </a:custGeom>
              <a:solidFill>
                <a:srgbClr val="808080"/>
              </a:solidFill>
              <a:ln w="9525">
                <a:solidFill>
                  <a:srgbClr val="808080"/>
                </a:solidFill>
                <a:round/>
                <a:headEnd/>
                <a:tailEnd/>
              </a:ln>
            </p:spPr>
            <p:txBody>
              <a:bodyPr/>
              <a:lstStyle/>
              <a:p>
                <a:endParaRPr lang="en-US"/>
              </a:p>
            </p:txBody>
          </p:sp>
          <p:sp>
            <p:nvSpPr>
              <p:cNvPr id="59836" name="Line 1063"/>
              <p:cNvSpPr>
                <a:spLocks noChangeShapeType="1"/>
              </p:cNvSpPr>
              <p:nvPr/>
            </p:nvSpPr>
            <p:spPr bwMode="auto">
              <a:xfrm>
                <a:off x="1936" y="2993"/>
                <a:ext cx="56" cy="7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37" name="Line 1064"/>
              <p:cNvSpPr>
                <a:spLocks noChangeShapeType="1"/>
              </p:cNvSpPr>
              <p:nvPr/>
            </p:nvSpPr>
            <p:spPr bwMode="auto">
              <a:xfrm>
                <a:off x="2000" y="3081"/>
                <a:ext cx="55" cy="7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38" name="Line 1065"/>
              <p:cNvSpPr>
                <a:spLocks noChangeShapeType="1"/>
              </p:cNvSpPr>
              <p:nvPr/>
            </p:nvSpPr>
            <p:spPr bwMode="auto">
              <a:xfrm>
                <a:off x="2071" y="3169"/>
                <a:ext cx="48" cy="7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39" name="Line 1066"/>
              <p:cNvSpPr>
                <a:spLocks noChangeShapeType="1"/>
              </p:cNvSpPr>
              <p:nvPr/>
            </p:nvSpPr>
            <p:spPr bwMode="auto">
              <a:xfrm>
                <a:off x="2135" y="3264"/>
                <a:ext cx="56" cy="63"/>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40" name="Line 1067"/>
              <p:cNvSpPr>
                <a:spLocks noChangeShapeType="1"/>
              </p:cNvSpPr>
              <p:nvPr/>
            </p:nvSpPr>
            <p:spPr bwMode="auto">
              <a:xfrm>
                <a:off x="2207" y="3352"/>
                <a:ext cx="48" cy="7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41" name="Line 1068"/>
              <p:cNvSpPr>
                <a:spLocks noChangeShapeType="1"/>
              </p:cNvSpPr>
              <p:nvPr/>
            </p:nvSpPr>
            <p:spPr bwMode="auto">
              <a:xfrm>
                <a:off x="2271" y="3440"/>
                <a:ext cx="40"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79" name="Group 1069"/>
            <p:cNvGrpSpPr>
              <a:grpSpLocks/>
            </p:cNvGrpSpPr>
            <p:nvPr/>
          </p:nvGrpSpPr>
          <p:grpSpPr bwMode="auto">
            <a:xfrm>
              <a:off x="1944" y="2690"/>
              <a:ext cx="447" cy="279"/>
              <a:chOff x="1944" y="2690"/>
              <a:chExt cx="447" cy="279"/>
            </a:xfrm>
          </p:grpSpPr>
          <p:sp>
            <p:nvSpPr>
              <p:cNvPr id="59830"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9831" name="Line 1071"/>
              <p:cNvSpPr>
                <a:spLocks noChangeShapeType="1"/>
              </p:cNvSpPr>
              <p:nvPr/>
            </p:nvSpPr>
            <p:spPr bwMode="auto">
              <a:xfrm>
                <a:off x="1944" y="2690"/>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32" name="Line 1072"/>
              <p:cNvSpPr>
                <a:spLocks noChangeShapeType="1"/>
              </p:cNvSpPr>
              <p:nvPr/>
            </p:nvSpPr>
            <p:spPr bwMode="auto">
              <a:xfrm>
                <a:off x="2040" y="2746"/>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33" name="Line 1073"/>
              <p:cNvSpPr>
                <a:spLocks noChangeShapeType="1"/>
              </p:cNvSpPr>
              <p:nvPr/>
            </p:nvSpPr>
            <p:spPr bwMode="auto">
              <a:xfrm>
                <a:off x="2136" y="2810"/>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34" name="Line 1074"/>
              <p:cNvSpPr>
                <a:spLocks noChangeShapeType="1"/>
              </p:cNvSpPr>
              <p:nvPr/>
            </p:nvSpPr>
            <p:spPr bwMode="auto">
              <a:xfrm>
                <a:off x="2232" y="2866"/>
                <a:ext cx="63"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80" name="Group 1075"/>
            <p:cNvGrpSpPr>
              <a:grpSpLocks/>
            </p:cNvGrpSpPr>
            <p:nvPr/>
          </p:nvGrpSpPr>
          <p:grpSpPr bwMode="auto">
            <a:xfrm>
              <a:off x="2407" y="3001"/>
              <a:ext cx="423" cy="271"/>
              <a:chOff x="2407" y="3001"/>
              <a:chExt cx="423" cy="271"/>
            </a:xfrm>
          </p:grpSpPr>
          <p:sp>
            <p:nvSpPr>
              <p:cNvPr id="59825"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7"/>
                    </a:lnTo>
                    <a:lnTo>
                      <a:pt x="16" y="23"/>
                    </a:lnTo>
                    <a:lnTo>
                      <a:pt x="32" y="0"/>
                    </a:lnTo>
                    <a:lnTo>
                      <a:pt x="112" y="87"/>
                    </a:lnTo>
                    <a:close/>
                  </a:path>
                </a:pathLst>
              </a:custGeom>
              <a:solidFill>
                <a:srgbClr val="808080"/>
              </a:solidFill>
              <a:ln w="9525">
                <a:solidFill>
                  <a:srgbClr val="808080"/>
                </a:solidFill>
                <a:round/>
                <a:headEnd/>
                <a:tailEnd/>
              </a:ln>
            </p:spPr>
            <p:txBody>
              <a:bodyPr/>
              <a:lstStyle/>
              <a:p>
                <a:endParaRPr lang="en-US"/>
              </a:p>
            </p:txBody>
          </p:sp>
          <p:sp>
            <p:nvSpPr>
              <p:cNvPr id="59826" name="Line 1077"/>
              <p:cNvSpPr>
                <a:spLocks noChangeShapeType="1"/>
              </p:cNvSpPr>
              <p:nvPr/>
            </p:nvSpPr>
            <p:spPr bwMode="auto">
              <a:xfrm>
                <a:off x="2407" y="3001"/>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27" name="Line 1078"/>
              <p:cNvSpPr>
                <a:spLocks noChangeShapeType="1"/>
              </p:cNvSpPr>
              <p:nvPr/>
            </p:nvSpPr>
            <p:spPr bwMode="auto">
              <a:xfrm>
                <a:off x="2503" y="3065"/>
                <a:ext cx="71"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28" name="Line 1079"/>
              <p:cNvSpPr>
                <a:spLocks noChangeShapeType="1"/>
              </p:cNvSpPr>
              <p:nvPr/>
            </p:nvSpPr>
            <p:spPr bwMode="auto">
              <a:xfrm>
                <a:off x="2599" y="3121"/>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29" name="Line 1080"/>
              <p:cNvSpPr>
                <a:spLocks noChangeShapeType="1"/>
              </p:cNvSpPr>
              <p:nvPr/>
            </p:nvSpPr>
            <p:spPr bwMode="auto">
              <a:xfrm>
                <a:off x="2688" y="3185"/>
                <a:ext cx="46" cy="2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81" name="Group 1081"/>
            <p:cNvGrpSpPr>
              <a:grpSpLocks/>
            </p:cNvGrpSpPr>
            <p:nvPr/>
          </p:nvGrpSpPr>
          <p:grpSpPr bwMode="auto">
            <a:xfrm>
              <a:off x="2854" y="3296"/>
              <a:ext cx="439" cy="279"/>
              <a:chOff x="2854" y="3296"/>
              <a:chExt cx="439" cy="279"/>
            </a:xfrm>
          </p:grpSpPr>
          <p:sp>
            <p:nvSpPr>
              <p:cNvPr id="59820"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8"/>
                    </a:lnTo>
                    <a:lnTo>
                      <a:pt x="16" y="24"/>
                    </a:lnTo>
                    <a:lnTo>
                      <a:pt x="32" y="0"/>
                    </a:lnTo>
                    <a:lnTo>
                      <a:pt x="112" y="87"/>
                    </a:lnTo>
                    <a:close/>
                  </a:path>
                </a:pathLst>
              </a:custGeom>
              <a:solidFill>
                <a:srgbClr val="808080"/>
              </a:solidFill>
              <a:ln w="9525">
                <a:solidFill>
                  <a:srgbClr val="808080"/>
                </a:solidFill>
                <a:round/>
                <a:headEnd/>
                <a:tailEnd/>
              </a:ln>
            </p:spPr>
            <p:txBody>
              <a:bodyPr/>
              <a:lstStyle/>
              <a:p>
                <a:endParaRPr lang="en-US"/>
              </a:p>
            </p:txBody>
          </p:sp>
          <p:sp>
            <p:nvSpPr>
              <p:cNvPr id="59821" name="Line 1083"/>
              <p:cNvSpPr>
                <a:spLocks noChangeShapeType="1"/>
              </p:cNvSpPr>
              <p:nvPr/>
            </p:nvSpPr>
            <p:spPr bwMode="auto">
              <a:xfrm>
                <a:off x="2854" y="3296"/>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22" name="Line 1084"/>
              <p:cNvSpPr>
                <a:spLocks noChangeShapeType="1"/>
              </p:cNvSpPr>
              <p:nvPr/>
            </p:nvSpPr>
            <p:spPr bwMode="auto">
              <a:xfrm>
                <a:off x="2950" y="3360"/>
                <a:ext cx="71"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23" name="Line 1085"/>
              <p:cNvSpPr>
                <a:spLocks noChangeShapeType="1"/>
              </p:cNvSpPr>
              <p:nvPr/>
            </p:nvSpPr>
            <p:spPr bwMode="auto">
              <a:xfrm>
                <a:off x="3046" y="3416"/>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24" name="Line 1086"/>
              <p:cNvSpPr>
                <a:spLocks noChangeShapeType="1"/>
              </p:cNvSpPr>
              <p:nvPr/>
            </p:nvSpPr>
            <p:spPr bwMode="auto">
              <a:xfrm>
                <a:off x="3135" y="3480"/>
                <a:ext cx="62" cy="3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82" name="Group 1087"/>
            <p:cNvGrpSpPr>
              <a:grpSpLocks/>
            </p:cNvGrpSpPr>
            <p:nvPr/>
          </p:nvGrpSpPr>
          <p:grpSpPr bwMode="auto">
            <a:xfrm>
              <a:off x="2863" y="3304"/>
              <a:ext cx="422" cy="279"/>
              <a:chOff x="2863" y="3304"/>
              <a:chExt cx="422" cy="279"/>
            </a:xfrm>
          </p:grpSpPr>
          <p:sp>
            <p:nvSpPr>
              <p:cNvPr id="59815"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9816" name="Line 1089"/>
              <p:cNvSpPr>
                <a:spLocks noChangeShapeType="1"/>
              </p:cNvSpPr>
              <p:nvPr/>
            </p:nvSpPr>
            <p:spPr bwMode="auto">
              <a:xfrm flipV="1">
                <a:off x="2863" y="3536"/>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17" name="Line 1090"/>
              <p:cNvSpPr>
                <a:spLocks noChangeShapeType="1"/>
              </p:cNvSpPr>
              <p:nvPr/>
            </p:nvSpPr>
            <p:spPr bwMode="auto">
              <a:xfrm flipV="1">
                <a:off x="2958" y="3473"/>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18" name="Line 1091"/>
              <p:cNvSpPr>
                <a:spLocks noChangeShapeType="1"/>
              </p:cNvSpPr>
              <p:nvPr/>
            </p:nvSpPr>
            <p:spPr bwMode="auto">
              <a:xfrm flipV="1">
                <a:off x="3046" y="3417"/>
                <a:ext cx="79"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19" name="Line 1092"/>
              <p:cNvSpPr>
                <a:spLocks noChangeShapeType="1"/>
              </p:cNvSpPr>
              <p:nvPr/>
            </p:nvSpPr>
            <p:spPr bwMode="auto">
              <a:xfrm flipV="1">
                <a:off x="3141" y="3368"/>
                <a:ext cx="48"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83" name="Group 1093"/>
            <p:cNvGrpSpPr>
              <a:grpSpLocks/>
            </p:cNvGrpSpPr>
            <p:nvPr/>
          </p:nvGrpSpPr>
          <p:grpSpPr bwMode="auto">
            <a:xfrm>
              <a:off x="2870" y="2690"/>
              <a:ext cx="415" cy="287"/>
              <a:chOff x="2870" y="2690"/>
              <a:chExt cx="415" cy="287"/>
            </a:xfrm>
          </p:grpSpPr>
          <p:sp>
            <p:nvSpPr>
              <p:cNvPr id="59810"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9811" name="Line 1095"/>
              <p:cNvSpPr>
                <a:spLocks noChangeShapeType="1"/>
              </p:cNvSpPr>
              <p:nvPr/>
            </p:nvSpPr>
            <p:spPr bwMode="auto">
              <a:xfrm flipV="1">
                <a:off x="2870" y="2929"/>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12" name="Line 1096"/>
              <p:cNvSpPr>
                <a:spLocks noChangeShapeType="1"/>
              </p:cNvSpPr>
              <p:nvPr/>
            </p:nvSpPr>
            <p:spPr bwMode="auto">
              <a:xfrm flipV="1">
                <a:off x="2967" y="2867"/>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13" name="Line 1097"/>
              <p:cNvSpPr>
                <a:spLocks noChangeShapeType="1"/>
              </p:cNvSpPr>
              <p:nvPr/>
            </p:nvSpPr>
            <p:spPr bwMode="auto">
              <a:xfrm flipV="1">
                <a:off x="3053" y="2803"/>
                <a:ext cx="72"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14" name="Line 1098"/>
              <p:cNvSpPr>
                <a:spLocks noChangeShapeType="1"/>
              </p:cNvSpPr>
              <p:nvPr/>
            </p:nvSpPr>
            <p:spPr bwMode="auto">
              <a:xfrm flipV="1">
                <a:off x="3149" y="2754"/>
                <a:ext cx="40"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84" name="Group 1099"/>
            <p:cNvGrpSpPr>
              <a:grpSpLocks/>
            </p:cNvGrpSpPr>
            <p:nvPr/>
          </p:nvGrpSpPr>
          <p:grpSpPr bwMode="auto">
            <a:xfrm>
              <a:off x="2878" y="2068"/>
              <a:ext cx="431" cy="287"/>
              <a:chOff x="2878" y="2068"/>
              <a:chExt cx="431" cy="287"/>
            </a:xfrm>
          </p:grpSpPr>
          <p:sp>
            <p:nvSpPr>
              <p:cNvPr id="59805"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808080"/>
              </a:solidFill>
              <a:ln w="9525">
                <a:solidFill>
                  <a:srgbClr val="808080"/>
                </a:solidFill>
                <a:round/>
                <a:headEnd/>
                <a:tailEnd/>
              </a:ln>
            </p:spPr>
            <p:txBody>
              <a:bodyPr/>
              <a:lstStyle/>
              <a:p>
                <a:endParaRPr lang="en-US"/>
              </a:p>
            </p:txBody>
          </p:sp>
          <p:sp>
            <p:nvSpPr>
              <p:cNvPr id="59806" name="Line 1101"/>
              <p:cNvSpPr>
                <a:spLocks noChangeShapeType="1"/>
              </p:cNvSpPr>
              <p:nvPr/>
            </p:nvSpPr>
            <p:spPr bwMode="auto">
              <a:xfrm>
                <a:off x="2878" y="2068"/>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07" name="Line 1102"/>
              <p:cNvSpPr>
                <a:spLocks noChangeShapeType="1"/>
              </p:cNvSpPr>
              <p:nvPr/>
            </p:nvSpPr>
            <p:spPr bwMode="auto">
              <a:xfrm>
                <a:off x="2975" y="2132"/>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08" name="Line 1103"/>
              <p:cNvSpPr>
                <a:spLocks noChangeShapeType="1"/>
              </p:cNvSpPr>
              <p:nvPr/>
            </p:nvSpPr>
            <p:spPr bwMode="auto">
              <a:xfrm>
                <a:off x="3062" y="2196"/>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09" name="Line 1104"/>
              <p:cNvSpPr>
                <a:spLocks noChangeShapeType="1"/>
              </p:cNvSpPr>
              <p:nvPr/>
            </p:nvSpPr>
            <p:spPr bwMode="auto">
              <a:xfrm>
                <a:off x="3157" y="2251"/>
                <a:ext cx="56" cy="4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85" name="Group 1105"/>
            <p:cNvGrpSpPr>
              <a:grpSpLocks/>
            </p:cNvGrpSpPr>
            <p:nvPr/>
          </p:nvGrpSpPr>
          <p:grpSpPr bwMode="auto">
            <a:xfrm>
              <a:off x="2415" y="2387"/>
              <a:ext cx="439" cy="271"/>
              <a:chOff x="2415" y="2387"/>
              <a:chExt cx="439" cy="271"/>
            </a:xfrm>
          </p:grpSpPr>
          <p:sp>
            <p:nvSpPr>
              <p:cNvPr id="59800"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9801" name="Line 1107"/>
              <p:cNvSpPr>
                <a:spLocks noChangeShapeType="1"/>
              </p:cNvSpPr>
              <p:nvPr/>
            </p:nvSpPr>
            <p:spPr bwMode="auto">
              <a:xfrm>
                <a:off x="2415" y="2387"/>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02" name="Line 1108"/>
              <p:cNvSpPr>
                <a:spLocks noChangeShapeType="1"/>
              </p:cNvSpPr>
              <p:nvPr/>
            </p:nvSpPr>
            <p:spPr bwMode="auto">
              <a:xfrm>
                <a:off x="2512" y="2443"/>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03" name="Line 1109"/>
              <p:cNvSpPr>
                <a:spLocks noChangeShapeType="1"/>
              </p:cNvSpPr>
              <p:nvPr/>
            </p:nvSpPr>
            <p:spPr bwMode="auto">
              <a:xfrm>
                <a:off x="2607" y="250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804" name="Line 1110"/>
              <p:cNvSpPr>
                <a:spLocks noChangeShapeType="1"/>
              </p:cNvSpPr>
              <p:nvPr/>
            </p:nvSpPr>
            <p:spPr bwMode="auto">
              <a:xfrm>
                <a:off x="2702" y="2562"/>
                <a:ext cx="56"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86" name="Group 1111"/>
            <p:cNvGrpSpPr>
              <a:grpSpLocks/>
            </p:cNvGrpSpPr>
            <p:nvPr/>
          </p:nvGrpSpPr>
          <p:grpSpPr bwMode="auto">
            <a:xfrm>
              <a:off x="1944" y="2387"/>
              <a:ext cx="439" cy="271"/>
              <a:chOff x="1944" y="2387"/>
              <a:chExt cx="439" cy="271"/>
            </a:xfrm>
          </p:grpSpPr>
          <p:sp>
            <p:nvSpPr>
              <p:cNvPr id="59795"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9796" name="Line 1113"/>
              <p:cNvSpPr>
                <a:spLocks noChangeShapeType="1"/>
              </p:cNvSpPr>
              <p:nvPr/>
            </p:nvSpPr>
            <p:spPr bwMode="auto">
              <a:xfrm>
                <a:off x="1944" y="238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97" name="Line 1114"/>
              <p:cNvSpPr>
                <a:spLocks noChangeShapeType="1"/>
              </p:cNvSpPr>
              <p:nvPr/>
            </p:nvSpPr>
            <p:spPr bwMode="auto">
              <a:xfrm>
                <a:off x="2040" y="2443"/>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98" name="Line 1115"/>
              <p:cNvSpPr>
                <a:spLocks noChangeShapeType="1"/>
              </p:cNvSpPr>
              <p:nvPr/>
            </p:nvSpPr>
            <p:spPr bwMode="auto">
              <a:xfrm>
                <a:off x="2136" y="250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99" name="Line 1116"/>
              <p:cNvSpPr>
                <a:spLocks noChangeShapeType="1"/>
              </p:cNvSpPr>
              <p:nvPr/>
            </p:nvSpPr>
            <p:spPr bwMode="auto">
              <a:xfrm>
                <a:off x="2231" y="2562"/>
                <a:ext cx="56"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87" name="Group 1117"/>
            <p:cNvGrpSpPr>
              <a:grpSpLocks/>
            </p:cNvGrpSpPr>
            <p:nvPr/>
          </p:nvGrpSpPr>
          <p:grpSpPr bwMode="auto">
            <a:xfrm>
              <a:off x="2399" y="3304"/>
              <a:ext cx="447" cy="279"/>
              <a:chOff x="2399" y="3304"/>
              <a:chExt cx="447" cy="279"/>
            </a:xfrm>
          </p:grpSpPr>
          <p:sp>
            <p:nvSpPr>
              <p:cNvPr id="59790"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4"/>
                    </a:lnTo>
                    <a:lnTo>
                      <a:pt x="32" y="0"/>
                    </a:lnTo>
                    <a:lnTo>
                      <a:pt x="112" y="79"/>
                    </a:lnTo>
                    <a:close/>
                  </a:path>
                </a:pathLst>
              </a:custGeom>
              <a:solidFill>
                <a:srgbClr val="808080"/>
              </a:solidFill>
              <a:ln w="9525">
                <a:solidFill>
                  <a:srgbClr val="808080"/>
                </a:solidFill>
                <a:round/>
                <a:headEnd/>
                <a:tailEnd/>
              </a:ln>
            </p:spPr>
            <p:txBody>
              <a:bodyPr/>
              <a:lstStyle/>
              <a:p>
                <a:endParaRPr lang="en-US"/>
              </a:p>
            </p:txBody>
          </p:sp>
          <p:sp>
            <p:nvSpPr>
              <p:cNvPr id="59791" name="Line 1119"/>
              <p:cNvSpPr>
                <a:spLocks noChangeShapeType="1"/>
              </p:cNvSpPr>
              <p:nvPr/>
            </p:nvSpPr>
            <p:spPr bwMode="auto">
              <a:xfrm>
                <a:off x="2399" y="3304"/>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92" name="Line 1120"/>
              <p:cNvSpPr>
                <a:spLocks noChangeShapeType="1"/>
              </p:cNvSpPr>
              <p:nvPr/>
            </p:nvSpPr>
            <p:spPr bwMode="auto">
              <a:xfrm>
                <a:off x="2495" y="3360"/>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93" name="Line 1121"/>
              <p:cNvSpPr>
                <a:spLocks noChangeShapeType="1"/>
              </p:cNvSpPr>
              <p:nvPr/>
            </p:nvSpPr>
            <p:spPr bwMode="auto">
              <a:xfrm>
                <a:off x="2590" y="3424"/>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94" name="Line 1122"/>
              <p:cNvSpPr>
                <a:spLocks noChangeShapeType="1"/>
              </p:cNvSpPr>
              <p:nvPr/>
            </p:nvSpPr>
            <p:spPr bwMode="auto">
              <a:xfrm>
                <a:off x="2687" y="3480"/>
                <a:ext cx="63"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88" name="Group 1123"/>
            <p:cNvGrpSpPr>
              <a:grpSpLocks/>
            </p:cNvGrpSpPr>
            <p:nvPr/>
          </p:nvGrpSpPr>
          <p:grpSpPr bwMode="auto">
            <a:xfrm>
              <a:off x="1936" y="3304"/>
              <a:ext cx="431" cy="271"/>
              <a:chOff x="1936" y="3304"/>
              <a:chExt cx="431" cy="271"/>
            </a:xfrm>
          </p:grpSpPr>
          <p:sp>
            <p:nvSpPr>
              <p:cNvPr id="59785"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0"/>
                    </a:lnTo>
                    <a:lnTo>
                      <a:pt x="16" y="16"/>
                    </a:lnTo>
                    <a:lnTo>
                      <a:pt x="32" y="0"/>
                    </a:lnTo>
                    <a:lnTo>
                      <a:pt x="112" y="79"/>
                    </a:lnTo>
                    <a:close/>
                  </a:path>
                </a:pathLst>
              </a:custGeom>
              <a:solidFill>
                <a:srgbClr val="808080"/>
              </a:solidFill>
              <a:ln w="9525">
                <a:solidFill>
                  <a:srgbClr val="808080"/>
                </a:solidFill>
                <a:round/>
                <a:headEnd/>
                <a:tailEnd/>
              </a:ln>
            </p:spPr>
            <p:txBody>
              <a:bodyPr/>
              <a:lstStyle/>
              <a:p>
                <a:endParaRPr lang="en-US"/>
              </a:p>
            </p:txBody>
          </p:sp>
          <p:sp>
            <p:nvSpPr>
              <p:cNvPr id="59786" name="Line 1125"/>
              <p:cNvSpPr>
                <a:spLocks noChangeShapeType="1"/>
              </p:cNvSpPr>
              <p:nvPr/>
            </p:nvSpPr>
            <p:spPr bwMode="auto">
              <a:xfrm>
                <a:off x="1936" y="3304"/>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87" name="Line 1126"/>
              <p:cNvSpPr>
                <a:spLocks noChangeShapeType="1"/>
              </p:cNvSpPr>
              <p:nvPr/>
            </p:nvSpPr>
            <p:spPr bwMode="auto">
              <a:xfrm>
                <a:off x="2032" y="3360"/>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88" name="Line 1127"/>
              <p:cNvSpPr>
                <a:spLocks noChangeShapeType="1"/>
              </p:cNvSpPr>
              <p:nvPr/>
            </p:nvSpPr>
            <p:spPr bwMode="auto">
              <a:xfrm>
                <a:off x="2127" y="3424"/>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89" name="Line 1128"/>
              <p:cNvSpPr>
                <a:spLocks noChangeShapeType="1"/>
              </p:cNvSpPr>
              <p:nvPr/>
            </p:nvSpPr>
            <p:spPr bwMode="auto">
              <a:xfrm>
                <a:off x="2224" y="3480"/>
                <a:ext cx="47"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89" name="Group 1129"/>
            <p:cNvGrpSpPr>
              <a:grpSpLocks/>
            </p:cNvGrpSpPr>
            <p:nvPr/>
          </p:nvGrpSpPr>
          <p:grpSpPr bwMode="auto">
            <a:xfrm>
              <a:off x="2400" y="3304"/>
              <a:ext cx="414" cy="279"/>
              <a:chOff x="2400" y="3304"/>
              <a:chExt cx="414" cy="279"/>
            </a:xfrm>
          </p:grpSpPr>
          <p:sp>
            <p:nvSpPr>
              <p:cNvPr id="59780"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9781" name="Line 1131"/>
              <p:cNvSpPr>
                <a:spLocks noChangeShapeType="1"/>
              </p:cNvSpPr>
              <p:nvPr/>
            </p:nvSpPr>
            <p:spPr bwMode="auto">
              <a:xfrm flipV="1">
                <a:off x="2400" y="3536"/>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82" name="Line 1132"/>
              <p:cNvSpPr>
                <a:spLocks noChangeShapeType="1"/>
              </p:cNvSpPr>
              <p:nvPr/>
            </p:nvSpPr>
            <p:spPr bwMode="auto">
              <a:xfrm flipV="1">
                <a:off x="2495" y="3473"/>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83" name="Line 1133"/>
              <p:cNvSpPr>
                <a:spLocks noChangeShapeType="1"/>
              </p:cNvSpPr>
              <p:nvPr/>
            </p:nvSpPr>
            <p:spPr bwMode="auto">
              <a:xfrm flipV="1">
                <a:off x="2583" y="3409"/>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84" name="Line 1134"/>
              <p:cNvSpPr>
                <a:spLocks noChangeShapeType="1"/>
              </p:cNvSpPr>
              <p:nvPr/>
            </p:nvSpPr>
            <p:spPr bwMode="auto">
              <a:xfrm flipV="1">
                <a:off x="2678" y="3368"/>
                <a:ext cx="40"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90" name="Group 1135"/>
            <p:cNvGrpSpPr>
              <a:grpSpLocks/>
            </p:cNvGrpSpPr>
            <p:nvPr/>
          </p:nvGrpSpPr>
          <p:grpSpPr bwMode="auto">
            <a:xfrm>
              <a:off x="2400" y="3001"/>
              <a:ext cx="422" cy="271"/>
              <a:chOff x="2400" y="3001"/>
              <a:chExt cx="422" cy="271"/>
            </a:xfrm>
          </p:grpSpPr>
          <p:sp>
            <p:nvSpPr>
              <p:cNvPr id="59775"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9776" name="Line 1137"/>
              <p:cNvSpPr>
                <a:spLocks noChangeShapeType="1"/>
              </p:cNvSpPr>
              <p:nvPr/>
            </p:nvSpPr>
            <p:spPr bwMode="auto">
              <a:xfrm flipV="1">
                <a:off x="2400" y="3225"/>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77" name="Line 1138"/>
              <p:cNvSpPr>
                <a:spLocks noChangeShapeType="1"/>
              </p:cNvSpPr>
              <p:nvPr/>
            </p:nvSpPr>
            <p:spPr bwMode="auto">
              <a:xfrm flipV="1">
                <a:off x="2496" y="3170"/>
                <a:ext cx="70" cy="3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78" name="Line 1139"/>
              <p:cNvSpPr>
                <a:spLocks noChangeShapeType="1"/>
              </p:cNvSpPr>
              <p:nvPr/>
            </p:nvSpPr>
            <p:spPr bwMode="auto">
              <a:xfrm flipV="1">
                <a:off x="2590" y="3105"/>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79" name="Line 1140"/>
              <p:cNvSpPr>
                <a:spLocks noChangeShapeType="1"/>
              </p:cNvSpPr>
              <p:nvPr/>
            </p:nvSpPr>
            <p:spPr bwMode="auto">
              <a:xfrm flipV="1">
                <a:off x="2678" y="3065"/>
                <a:ext cx="48" cy="2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91" name="Group 1141"/>
            <p:cNvGrpSpPr>
              <a:grpSpLocks/>
            </p:cNvGrpSpPr>
            <p:nvPr/>
          </p:nvGrpSpPr>
          <p:grpSpPr bwMode="auto">
            <a:xfrm>
              <a:off x="3318" y="3001"/>
              <a:ext cx="422" cy="271"/>
              <a:chOff x="3318" y="3001"/>
              <a:chExt cx="422" cy="271"/>
            </a:xfrm>
          </p:grpSpPr>
          <p:sp>
            <p:nvSpPr>
              <p:cNvPr id="59770"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9771" name="Line 1143"/>
              <p:cNvSpPr>
                <a:spLocks noChangeShapeType="1"/>
              </p:cNvSpPr>
              <p:nvPr/>
            </p:nvSpPr>
            <p:spPr bwMode="auto">
              <a:xfrm flipV="1">
                <a:off x="3318" y="3225"/>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72" name="Line 1144"/>
              <p:cNvSpPr>
                <a:spLocks noChangeShapeType="1"/>
              </p:cNvSpPr>
              <p:nvPr/>
            </p:nvSpPr>
            <p:spPr bwMode="auto">
              <a:xfrm flipV="1">
                <a:off x="3414" y="3169"/>
                <a:ext cx="71"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73" name="Line 1145"/>
              <p:cNvSpPr>
                <a:spLocks noChangeShapeType="1"/>
              </p:cNvSpPr>
              <p:nvPr/>
            </p:nvSpPr>
            <p:spPr bwMode="auto">
              <a:xfrm flipV="1">
                <a:off x="3509" y="3106"/>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74" name="Line 1146"/>
              <p:cNvSpPr>
                <a:spLocks noChangeShapeType="1"/>
              </p:cNvSpPr>
              <p:nvPr/>
            </p:nvSpPr>
            <p:spPr bwMode="auto">
              <a:xfrm flipV="1">
                <a:off x="3596" y="3065"/>
                <a:ext cx="48" cy="2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92" name="Group 1147"/>
            <p:cNvGrpSpPr>
              <a:grpSpLocks/>
            </p:cNvGrpSpPr>
            <p:nvPr/>
          </p:nvGrpSpPr>
          <p:grpSpPr bwMode="auto">
            <a:xfrm>
              <a:off x="3325" y="2076"/>
              <a:ext cx="439" cy="271"/>
              <a:chOff x="3325" y="2076"/>
              <a:chExt cx="439" cy="271"/>
            </a:xfrm>
          </p:grpSpPr>
          <p:sp>
            <p:nvSpPr>
              <p:cNvPr id="59765"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9766" name="Line 1149"/>
              <p:cNvSpPr>
                <a:spLocks noChangeShapeType="1"/>
              </p:cNvSpPr>
              <p:nvPr/>
            </p:nvSpPr>
            <p:spPr bwMode="auto">
              <a:xfrm>
                <a:off x="3325" y="2076"/>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67" name="Line 1150"/>
              <p:cNvSpPr>
                <a:spLocks noChangeShapeType="1"/>
              </p:cNvSpPr>
              <p:nvPr/>
            </p:nvSpPr>
            <p:spPr bwMode="auto">
              <a:xfrm>
                <a:off x="3422" y="2132"/>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68" name="Line 1151"/>
              <p:cNvSpPr>
                <a:spLocks noChangeShapeType="1"/>
              </p:cNvSpPr>
              <p:nvPr/>
            </p:nvSpPr>
            <p:spPr bwMode="auto">
              <a:xfrm>
                <a:off x="3517" y="2196"/>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69" name="Line 1152"/>
              <p:cNvSpPr>
                <a:spLocks noChangeShapeType="1"/>
              </p:cNvSpPr>
              <p:nvPr/>
            </p:nvSpPr>
            <p:spPr bwMode="auto">
              <a:xfrm>
                <a:off x="3612" y="2251"/>
                <a:ext cx="56" cy="4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93" name="Group 1153"/>
            <p:cNvGrpSpPr>
              <a:grpSpLocks/>
            </p:cNvGrpSpPr>
            <p:nvPr/>
          </p:nvGrpSpPr>
          <p:grpSpPr bwMode="auto">
            <a:xfrm>
              <a:off x="3788" y="2068"/>
              <a:ext cx="431" cy="287"/>
              <a:chOff x="3788" y="2068"/>
              <a:chExt cx="431" cy="287"/>
            </a:xfrm>
          </p:grpSpPr>
          <p:sp>
            <p:nvSpPr>
              <p:cNvPr id="59760"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808080"/>
              </a:solidFill>
              <a:ln w="9525">
                <a:solidFill>
                  <a:srgbClr val="808080"/>
                </a:solidFill>
                <a:round/>
                <a:headEnd/>
                <a:tailEnd/>
              </a:ln>
            </p:spPr>
            <p:txBody>
              <a:bodyPr/>
              <a:lstStyle/>
              <a:p>
                <a:endParaRPr lang="en-US"/>
              </a:p>
            </p:txBody>
          </p:sp>
          <p:sp>
            <p:nvSpPr>
              <p:cNvPr id="59761" name="Line 1155"/>
              <p:cNvSpPr>
                <a:spLocks noChangeShapeType="1"/>
              </p:cNvSpPr>
              <p:nvPr/>
            </p:nvSpPr>
            <p:spPr bwMode="auto">
              <a:xfrm>
                <a:off x="3788" y="2068"/>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62" name="Line 1156"/>
              <p:cNvSpPr>
                <a:spLocks noChangeShapeType="1"/>
              </p:cNvSpPr>
              <p:nvPr/>
            </p:nvSpPr>
            <p:spPr bwMode="auto">
              <a:xfrm>
                <a:off x="3885" y="2132"/>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63" name="Line 1157"/>
              <p:cNvSpPr>
                <a:spLocks noChangeShapeType="1"/>
              </p:cNvSpPr>
              <p:nvPr/>
            </p:nvSpPr>
            <p:spPr bwMode="auto">
              <a:xfrm>
                <a:off x="3973" y="2196"/>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64" name="Line 1158"/>
              <p:cNvSpPr>
                <a:spLocks noChangeShapeType="1"/>
              </p:cNvSpPr>
              <p:nvPr/>
            </p:nvSpPr>
            <p:spPr bwMode="auto">
              <a:xfrm>
                <a:off x="4067" y="2251"/>
                <a:ext cx="56" cy="4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94" name="Group 1159"/>
            <p:cNvGrpSpPr>
              <a:grpSpLocks/>
            </p:cNvGrpSpPr>
            <p:nvPr/>
          </p:nvGrpSpPr>
          <p:grpSpPr bwMode="auto">
            <a:xfrm>
              <a:off x="4251" y="2084"/>
              <a:ext cx="431" cy="263"/>
              <a:chOff x="4251" y="2084"/>
              <a:chExt cx="431" cy="263"/>
            </a:xfrm>
          </p:grpSpPr>
          <p:sp>
            <p:nvSpPr>
              <p:cNvPr id="59755"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9756" name="Line 1161"/>
              <p:cNvSpPr>
                <a:spLocks noChangeShapeType="1"/>
              </p:cNvSpPr>
              <p:nvPr/>
            </p:nvSpPr>
            <p:spPr bwMode="auto">
              <a:xfrm>
                <a:off x="4251" y="2084"/>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57" name="Line 1162"/>
              <p:cNvSpPr>
                <a:spLocks noChangeShapeType="1"/>
              </p:cNvSpPr>
              <p:nvPr/>
            </p:nvSpPr>
            <p:spPr bwMode="auto">
              <a:xfrm>
                <a:off x="4348" y="2140"/>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58" name="Line 1163"/>
              <p:cNvSpPr>
                <a:spLocks noChangeShapeType="1"/>
              </p:cNvSpPr>
              <p:nvPr/>
            </p:nvSpPr>
            <p:spPr bwMode="auto">
              <a:xfrm>
                <a:off x="4443" y="2203"/>
                <a:ext cx="71" cy="3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59" name="Line 1164"/>
              <p:cNvSpPr>
                <a:spLocks noChangeShapeType="1"/>
              </p:cNvSpPr>
              <p:nvPr/>
            </p:nvSpPr>
            <p:spPr bwMode="auto">
              <a:xfrm>
                <a:off x="4539" y="2259"/>
                <a:ext cx="47"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95" name="Group 1165"/>
            <p:cNvGrpSpPr>
              <a:grpSpLocks/>
            </p:cNvGrpSpPr>
            <p:nvPr/>
          </p:nvGrpSpPr>
          <p:grpSpPr bwMode="auto">
            <a:xfrm>
              <a:off x="4236" y="3001"/>
              <a:ext cx="430" cy="279"/>
              <a:chOff x="4236" y="3001"/>
              <a:chExt cx="430" cy="279"/>
            </a:xfrm>
          </p:grpSpPr>
          <p:sp>
            <p:nvSpPr>
              <p:cNvPr id="59750"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9751" name="Line 1167"/>
              <p:cNvSpPr>
                <a:spLocks noChangeShapeType="1"/>
              </p:cNvSpPr>
              <p:nvPr/>
            </p:nvSpPr>
            <p:spPr bwMode="auto">
              <a:xfrm flipV="1">
                <a:off x="4236" y="3233"/>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52" name="Line 1168"/>
              <p:cNvSpPr>
                <a:spLocks noChangeShapeType="1"/>
              </p:cNvSpPr>
              <p:nvPr/>
            </p:nvSpPr>
            <p:spPr bwMode="auto">
              <a:xfrm flipV="1">
                <a:off x="4332" y="3169"/>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53" name="Line 1169"/>
              <p:cNvSpPr>
                <a:spLocks noChangeShapeType="1"/>
              </p:cNvSpPr>
              <p:nvPr/>
            </p:nvSpPr>
            <p:spPr bwMode="auto">
              <a:xfrm flipV="1">
                <a:off x="4419" y="3114"/>
                <a:ext cx="80"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54" name="Line 1170"/>
              <p:cNvSpPr>
                <a:spLocks noChangeShapeType="1"/>
              </p:cNvSpPr>
              <p:nvPr/>
            </p:nvSpPr>
            <p:spPr bwMode="auto">
              <a:xfrm flipV="1">
                <a:off x="4515" y="3066"/>
                <a:ext cx="55"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96" name="Group 1171"/>
            <p:cNvGrpSpPr>
              <a:grpSpLocks/>
            </p:cNvGrpSpPr>
            <p:nvPr/>
          </p:nvGrpSpPr>
          <p:grpSpPr bwMode="auto">
            <a:xfrm>
              <a:off x="3772" y="2682"/>
              <a:ext cx="423" cy="287"/>
              <a:chOff x="3772" y="2682"/>
              <a:chExt cx="423" cy="287"/>
            </a:xfrm>
          </p:grpSpPr>
          <p:sp>
            <p:nvSpPr>
              <p:cNvPr id="59745"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808080"/>
              </a:solidFill>
              <a:ln w="9525">
                <a:solidFill>
                  <a:srgbClr val="808080"/>
                </a:solidFill>
                <a:round/>
                <a:headEnd/>
                <a:tailEnd/>
              </a:ln>
            </p:spPr>
            <p:txBody>
              <a:bodyPr/>
              <a:lstStyle/>
              <a:p>
                <a:endParaRPr lang="en-US"/>
              </a:p>
            </p:txBody>
          </p:sp>
          <p:sp>
            <p:nvSpPr>
              <p:cNvPr id="59746" name="Line 1173"/>
              <p:cNvSpPr>
                <a:spLocks noChangeShapeType="1"/>
              </p:cNvSpPr>
              <p:nvPr/>
            </p:nvSpPr>
            <p:spPr bwMode="auto">
              <a:xfrm>
                <a:off x="3772" y="2682"/>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47" name="Line 1174"/>
              <p:cNvSpPr>
                <a:spLocks noChangeShapeType="1"/>
              </p:cNvSpPr>
              <p:nvPr/>
            </p:nvSpPr>
            <p:spPr bwMode="auto">
              <a:xfrm>
                <a:off x="3868" y="2746"/>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48" name="Line 1175"/>
              <p:cNvSpPr>
                <a:spLocks noChangeShapeType="1"/>
              </p:cNvSpPr>
              <p:nvPr/>
            </p:nvSpPr>
            <p:spPr bwMode="auto">
              <a:xfrm>
                <a:off x="3957" y="2810"/>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49" name="Line 1176"/>
              <p:cNvSpPr>
                <a:spLocks noChangeShapeType="1"/>
              </p:cNvSpPr>
              <p:nvPr/>
            </p:nvSpPr>
            <p:spPr bwMode="auto">
              <a:xfrm>
                <a:off x="4051" y="2873"/>
                <a:ext cx="48"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97" name="Group 1177"/>
            <p:cNvGrpSpPr>
              <a:grpSpLocks/>
            </p:cNvGrpSpPr>
            <p:nvPr/>
          </p:nvGrpSpPr>
          <p:grpSpPr bwMode="auto">
            <a:xfrm>
              <a:off x="3780" y="2387"/>
              <a:ext cx="431" cy="279"/>
              <a:chOff x="3780" y="2387"/>
              <a:chExt cx="431" cy="279"/>
            </a:xfrm>
          </p:grpSpPr>
          <p:sp>
            <p:nvSpPr>
              <p:cNvPr id="59740"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808080"/>
              </a:solidFill>
              <a:ln w="9525">
                <a:solidFill>
                  <a:srgbClr val="808080"/>
                </a:solidFill>
                <a:round/>
                <a:headEnd/>
                <a:tailEnd/>
              </a:ln>
            </p:spPr>
            <p:txBody>
              <a:bodyPr/>
              <a:lstStyle/>
              <a:p>
                <a:endParaRPr lang="en-US"/>
              </a:p>
            </p:txBody>
          </p:sp>
          <p:sp>
            <p:nvSpPr>
              <p:cNvPr id="59741" name="Line 1179"/>
              <p:cNvSpPr>
                <a:spLocks noChangeShapeType="1"/>
              </p:cNvSpPr>
              <p:nvPr/>
            </p:nvSpPr>
            <p:spPr bwMode="auto">
              <a:xfrm>
                <a:off x="3780" y="2387"/>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42" name="Line 1180"/>
              <p:cNvSpPr>
                <a:spLocks noChangeShapeType="1"/>
              </p:cNvSpPr>
              <p:nvPr/>
            </p:nvSpPr>
            <p:spPr bwMode="auto">
              <a:xfrm>
                <a:off x="3877" y="2451"/>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43" name="Line 1181"/>
              <p:cNvSpPr>
                <a:spLocks noChangeShapeType="1"/>
              </p:cNvSpPr>
              <p:nvPr/>
            </p:nvSpPr>
            <p:spPr bwMode="auto">
              <a:xfrm>
                <a:off x="3965" y="2507"/>
                <a:ext cx="78"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44" name="Line 1182"/>
              <p:cNvSpPr>
                <a:spLocks noChangeShapeType="1"/>
              </p:cNvSpPr>
              <p:nvPr/>
            </p:nvSpPr>
            <p:spPr bwMode="auto">
              <a:xfrm>
                <a:off x="4060" y="2570"/>
                <a:ext cx="55"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98" name="Group 1183"/>
            <p:cNvGrpSpPr>
              <a:grpSpLocks/>
            </p:cNvGrpSpPr>
            <p:nvPr/>
          </p:nvGrpSpPr>
          <p:grpSpPr bwMode="auto">
            <a:xfrm>
              <a:off x="3780" y="1781"/>
              <a:ext cx="415" cy="263"/>
              <a:chOff x="3780" y="1781"/>
              <a:chExt cx="415" cy="263"/>
            </a:xfrm>
          </p:grpSpPr>
          <p:sp>
            <p:nvSpPr>
              <p:cNvPr id="59735"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9736" name="Line 1185"/>
              <p:cNvSpPr>
                <a:spLocks noChangeShapeType="1"/>
              </p:cNvSpPr>
              <p:nvPr/>
            </p:nvSpPr>
            <p:spPr bwMode="auto">
              <a:xfrm flipV="1">
                <a:off x="3780" y="1996"/>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37" name="Line 1186"/>
              <p:cNvSpPr>
                <a:spLocks noChangeShapeType="1"/>
              </p:cNvSpPr>
              <p:nvPr/>
            </p:nvSpPr>
            <p:spPr bwMode="auto">
              <a:xfrm flipV="1">
                <a:off x="3876" y="1940"/>
                <a:ext cx="72" cy="4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38" name="Line 1187"/>
              <p:cNvSpPr>
                <a:spLocks noChangeShapeType="1"/>
              </p:cNvSpPr>
              <p:nvPr/>
            </p:nvSpPr>
            <p:spPr bwMode="auto">
              <a:xfrm flipV="1">
                <a:off x="3973" y="1878"/>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39" name="Line 1188"/>
              <p:cNvSpPr>
                <a:spLocks noChangeShapeType="1"/>
              </p:cNvSpPr>
              <p:nvPr/>
            </p:nvSpPr>
            <p:spPr bwMode="auto">
              <a:xfrm flipV="1">
                <a:off x="4059" y="1846"/>
                <a:ext cx="40" cy="15"/>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699" name="Group 1189"/>
            <p:cNvGrpSpPr>
              <a:grpSpLocks/>
            </p:cNvGrpSpPr>
            <p:nvPr/>
          </p:nvGrpSpPr>
          <p:grpSpPr bwMode="auto">
            <a:xfrm>
              <a:off x="3780" y="1765"/>
              <a:ext cx="447" cy="279"/>
              <a:chOff x="3780" y="1765"/>
              <a:chExt cx="447" cy="279"/>
            </a:xfrm>
          </p:grpSpPr>
          <p:sp>
            <p:nvSpPr>
              <p:cNvPr id="59730"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9731" name="Line 1191"/>
              <p:cNvSpPr>
                <a:spLocks noChangeShapeType="1"/>
              </p:cNvSpPr>
              <p:nvPr/>
            </p:nvSpPr>
            <p:spPr bwMode="auto">
              <a:xfrm>
                <a:off x="3780" y="1765"/>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32" name="Line 1192"/>
              <p:cNvSpPr>
                <a:spLocks noChangeShapeType="1"/>
              </p:cNvSpPr>
              <p:nvPr/>
            </p:nvSpPr>
            <p:spPr bwMode="auto">
              <a:xfrm>
                <a:off x="3877" y="1821"/>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33" name="Line 1193"/>
              <p:cNvSpPr>
                <a:spLocks noChangeShapeType="1"/>
              </p:cNvSpPr>
              <p:nvPr/>
            </p:nvSpPr>
            <p:spPr bwMode="auto">
              <a:xfrm>
                <a:off x="3972" y="1884"/>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34" name="Line 1194"/>
              <p:cNvSpPr>
                <a:spLocks noChangeShapeType="1"/>
              </p:cNvSpPr>
              <p:nvPr/>
            </p:nvSpPr>
            <p:spPr bwMode="auto">
              <a:xfrm>
                <a:off x="4068" y="1940"/>
                <a:ext cx="63"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700" name="Group 1195"/>
            <p:cNvGrpSpPr>
              <a:grpSpLocks/>
            </p:cNvGrpSpPr>
            <p:nvPr/>
          </p:nvGrpSpPr>
          <p:grpSpPr bwMode="auto">
            <a:xfrm>
              <a:off x="3326" y="1781"/>
              <a:ext cx="430" cy="255"/>
              <a:chOff x="3326" y="1781"/>
              <a:chExt cx="430" cy="255"/>
            </a:xfrm>
          </p:grpSpPr>
          <p:sp>
            <p:nvSpPr>
              <p:cNvPr id="59725"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808080"/>
              </a:solidFill>
              <a:ln w="9525">
                <a:solidFill>
                  <a:srgbClr val="808080"/>
                </a:solidFill>
                <a:round/>
                <a:headEnd/>
                <a:tailEnd/>
              </a:ln>
            </p:spPr>
            <p:txBody>
              <a:bodyPr/>
              <a:lstStyle/>
              <a:p>
                <a:endParaRPr lang="en-US"/>
              </a:p>
            </p:txBody>
          </p:sp>
          <p:sp>
            <p:nvSpPr>
              <p:cNvPr id="59726" name="Line 1197"/>
              <p:cNvSpPr>
                <a:spLocks noChangeShapeType="1"/>
              </p:cNvSpPr>
              <p:nvPr/>
            </p:nvSpPr>
            <p:spPr bwMode="auto">
              <a:xfrm>
                <a:off x="3326" y="1781"/>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27" name="Line 1198"/>
              <p:cNvSpPr>
                <a:spLocks noChangeShapeType="1"/>
              </p:cNvSpPr>
              <p:nvPr/>
            </p:nvSpPr>
            <p:spPr bwMode="auto">
              <a:xfrm>
                <a:off x="3422" y="1837"/>
                <a:ext cx="79"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28" name="Line 1199"/>
              <p:cNvSpPr>
                <a:spLocks noChangeShapeType="1"/>
              </p:cNvSpPr>
              <p:nvPr/>
            </p:nvSpPr>
            <p:spPr bwMode="auto">
              <a:xfrm>
                <a:off x="3516" y="1892"/>
                <a:ext cx="80"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29" name="Line 1200"/>
              <p:cNvSpPr>
                <a:spLocks noChangeShapeType="1"/>
              </p:cNvSpPr>
              <p:nvPr/>
            </p:nvSpPr>
            <p:spPr bwMode="auto">
              <a:xfrm>
                <a:off x="3612" y="1948"/>
                <a:ext cx="48"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701" name="Group 1201"/>
            <p:cNvGrpSpPr>
              <a:grpSpLocks/>
            </p:cNvGrpSpPr>
            <p:nvPr/>
          </p:nvGrpSpPr>
          <p:grpSpPr bwMode="auto">
            <a:xfrm>
              <a:off x="3325" y="2698"/>
              <a:ext cx="415" cy="279"/>
              <a:chOff x="3325" y="2698"/>
              <a:chExt cx="415" cy="279"/>
            </a:xfrm>
          </p:grpSpPr>
          <p:sp>
            <p:nvSpPr>
              <p:cNvPr id="59720"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808080"/>
              </a:solidFill>
              <a:ln w="9525">
                <a:solidFill>
                  <a:srgbClr val="808080"/>
                </a:solidFill>
                <a:round/>
                <a:headEnd/>
                <a:tailEnd/>
              </a:ln>
            </p:spPr>
            <p:txBody>
              <a:bodyPr/>
              <a:lstStyle/>
              <a:p>
                <a:endParaRPr lang="en-US"/>
              </a:p>
            </p:txBody>
          </p:sp>
          <p:sp>
            <p:nvSpPr>
              <p:cNvPr id="59721" name="Line 1203"/>
              <p:cNvSpPr>
                <a:spLocks noChangeShapeType="1"/>
              </p:cNvSpPr>
              <p:nvPr/>
            </p:nvSpPr>
            <p:spPr bwMode="auto">
              <a:xfrm>
                <a:off x="3325" y="2698"/>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22" name="Line 1204"/>
              <p:cNvSpPr>
                <a:spLocks noChangeShapeType="1"/>
              </p:cNvSpPr>
              <p:nvPr/>
            </p:nvSpPr>
            <p:spPr bwMode="auto">
              <a:xfrm>
                <a:off x="3421" y="2762"/>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23" name="Line 1205"/>
              <p:cNvSpPr>
                <a:spLocks noChangeShapeType="1"/>
              </p:cNvSpPr>
              <p:nvPr/>
            </p:nvSpPr>
            <p:spPr bwMode="auto">
              <a:xfrm>
                <a:off x="3510" y="2826"/>
                <a:ext cx="70" cy="4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24" name="Line 1206"/>
              <p:cNvSpPr>
                <a:spLocks noChangeShapeType="1"/>
              </p:cNvSpPr>
              <p:nvPr/>
            </p:nvSpPr>
            <p:spPr bwMode="auto">
              <a:xfrm>
                <a:off x="3604" y="2881"/>
                <a:ext cx="40"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702" name="Group 1207"/>
            <p:cNvGrpSpPr>
              <a:grpSpLocks/>
            </p:cNvGrpSpPr>
            <p:nvPr/>
          </p:nvGrpSpPr>
          <p:grpSpPr bwMode="auto">
            <a:xfrm>
              <a:off x="2878" y="2395"/>
              <a:ext cx="423" cy="271"/>
              <a:chOff x="2878" y="2395"/>
              <a:chExt cx="423" cy="271"/>
            </a:xfrm>
          </p:grpSpPr>
          <p:sp>
            <p:nvSpPr>
              <p:cNvPr id="59715"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808080"/>
              </a:solidFill>
              <a:ln w="9525">
                <a:solidFill>
                  <a:srgbClr val="808080"/>
                </a:solidFill>
                <a:round/>
                <a:headEnd/>
                <a:tailEnd/>
              </a:ln>
            </p:spPr>
            <p:txBody>
              <a:bodyPr/>
              <a:lstStyle/>
              <a:p>
                <a:endParaRPr lang="en-US"/>
              </a:p>
            </p:txBody>
          </p:sp>
          <p:sp>
            <p:nvSpPr>
              <p:cNvPr id="59716" name="Line 1209"/>
              <p:cNvSpPr>
                <a:spLocks noChangeShapeType="1"/>
              </p:cNvSpPr>
              <p:nvPr/>
            </p:nvSpPr>
            <p:spPr bwMode="auto">
              <a:xfrm>
                <a:off x="2878" y="2395"/>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17" name="Line 1210"/>
              <p:cNvSpPr>
                <a:spLocks noChangeShapeType="1"/>
              </p:cNvSpPr>
              <p:nvPr/>
            </p:nvSpPr>
            <p:spPr bwMode="auto">
              <a:xfrm>
                <a:off x="2975" y="2459"/>
                <a:ext cx="70" cy="3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18" name="Line 1211"/>
              <p:cNvSpPr>
                <a:spLocks noChangeShapeType="1"/>
              </p:cNvSpPr>
              <p:nvPr/>
            </p:nvSpPr>
            <p:spPr bwMode="auto">
              <a:xfrm>
                <a:off x="3070" y="2515"/>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19" name="Line 1212"/>
              <p:cNvSpPr>
                <a:spLocks noChangeShapeType="1"/>
              </p:cNvSpPr>
              <p:nvPr/>
            </p:nvSpPr>
            <p:spPr bwMode="auto">
              <a:xfrm>
                <a:off x="3157" y="2578"/>
                <a:ext cx="48" cy="2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703" name="Group 1213"/>
            <p:cNvGrpSpPr>
              <a:grpSpLocks/>
            </p:cNvGrpSpPr>
            <p:nvPr/>
          </p:nvGrpSpPr>
          <p:grpSpPr bwMode="auto">
            <a:xfrm>
              <a:off x="2862" y="3001"/>
              <a:ext cx="423" cy="263"/>
              <a:chOff x="2862" y="3001"/>
              <a:chExt cx="423" cy="263"/>
            </a:xfrm>
          </p:grpSpPr>
          <p:sp>
            <p:nvSpPr>
              <p:cNvPr id="59710"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3"/>
                    </a:lnTo>
                    <a:lnTo>
                      <a:pt x="32" y="0"/>
                    </a:lnTo>
                    <a:lnTo>
                      <a:pt x="112" y="79"/>
                    </a:lnTo>
                    <a:close/>
                  </a:path>
                </a:pathLst>
              </a:custGeom>
              <a:solidFill>
                <a:srgbClr val="808080"/>
              </a:solidFill>
              <a:ln w="9525">
                <a:solidFill>
                  <a:srgbClr val="808080"/>
                </a:solidFill>
                <a:round/>
                <a:headEnd/>
                <a:tailEnd/>
              </a:ln>
            </p:spPr>
            <p:txBody>
              <a:bodyPr/>
              <a:lstStyle/>
              <a:p>
                <a:endParaRPr lang="en-US"/>
              </a:p>
            </p:txBody>
          </p:sp>
          <p:sp>
            <p:nvSpPr>
              <p:cNvPr id="59711" name="Line 1215"/>
              <p:cNvSpPr>
                <a:spLocks noChangeShapeType="1"/>
              </p:cNvSpPr>
              <p:nvPr/>
            </p:nvSpPr>
            <p:spPr bwMode="auto">
              <a:xfrm>
                <a:off x="2862" y="3001"/>
                <a:ext cx="72" cy="4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12" name="Line 1216"/>
              <p:cNvSpPr>
                <a:spLocks noChangeShapeType="1"/>
              </p:cNvSpPr>
              <p:nvPr/>
            </p:nvSpPr>
            <p:spPr bwMode="auto">
              <a:xfrm>
                <a:off x="2958" y="305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13" name="Line 1217"/>
              <p:cNvSpPr>
                <a:spLocks noChangeShapeType="1"/>
              </p:cNvSpPr>
              <p:nvPr/>
            </p:nvSpPr>
            <p:spPr bwMode="auto">
              <a:xfrm>
                <a:off x="3054" y="3121"/>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14" name="Line 1218"/>
              <p:cNvSpPr>
                <a:spLocks noChangeShapeType="1"/>
              </p:cNvSpPr>
              <p:nvPr/>
            </p:nvSpPr>
            <p:spPr bwMode="auto">
              <a:xfrm>
                <a:off x="3150" y="3177"/>
                <a:ext cx="39" cy="3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704" name="Group 1219"/>
            <p:cNvGrpSpPr>
              <a:grpSpLocks/>
            </p:cNvGrpSpPr>
            <p:nvPr/>
          </p:nvGrpSpPr>
          <p:grpSpPr bwMode="auto">
            <a:xfrm>
              <a:off x="3318" y="3304"/>
              <a:ext cx="422" cy="287"/>
              <a:chOff x="3318" y="3304"/>
              <a:chExt cx="422" cy="287"/>
            </a:xfrm>
          </p:grpSpPr>
          <p:sp>
            <p:nvSpPr>
              <p:cNvPr id="59705"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808080"/>
              </a:solidFill>
              <a:ln w="9525">
                <a:solidFill>
                  <a:srgbClr val="808080"/>
                </a:solidFill>
                <a:round/>
                <a:headEnd/>
                <a:tailEnd/>
              </a:ln>
            </p:spPr>
            <p:txBody>
              <a:bodyPr/>
              <a:lstStyle/>
              <a:p>
                <a:endParaRPr lang="en-US"/>
              </a:p>
            </p:txBody>
          </p:sp>
          <p:sp>
            <p:nvSpPr>
              <p:cNvPr id="59706" name="Line 1221"/>
              <p:cNvSpPr>
                <a:spLocks noChangeShapeType="1"/>
              </p:cNvSpPr>
              <p:nvPr/>
            </p:nvSpPr>
            <p:spPr bwMode="auto">
              <a:xfrm flipV="1">
                <a:off x="3318" y="3544"/>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07" name="Line 1222"/>
              <p:cNvSpPr>
                <a:spLocks noChangeShapeType="1"/>
              </p:cNvSpPr>
              <p:nvPr/>
            </p:nvSpPr>
            <p:spPr bwMode="auto">
              <a:xfrm flipV="1">
                <a:off x="3413" y="3481"/>
                <a:ext cx="72"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08" name="Line 1223"/>
              <p:cNvSpPr>
                <a:spLocks noChangeShapeType="1"/>
              </p:cNvSpPr>
              <p:nvPr/>
            </p:nvSpPr>
            <p:spPr bwMode="auto">
              <a:xfrm flipV="1">
                <a:off x="3501" y="3417"/>
                <a:ext cx="71" cy="4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709" name="Line 1224"/>
              <p:cNvSpPr>
                <a:spLocks noChangeShapeType="1"/>
              </p:cNvSpPr>
              <p:nvPr/>
            </p:nvSpPr>
            <p:spPr bwMode="auto">
              <a:xfrm flipV="1">
                <a:off x="3596" y="3368"/>
                <a:ext cx="48" cy="3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59395" name="Rectangle 1225"/>
          <p:cNvSpPr>
            <a:spLocks noGrp="1" noChangeArrowheads="1"/>
          </p:cNvSpPr>
          <p:nvPr>
            <p:ph type="title"/>
          </p:nvPr>
        </p:nvSpPr>
        <p:spPr/>
        <p:txBody>
          <a:bodyPr/>
          <a:lstStyle/>
          <a:p>
            <a:pPr eaLnBrk="1" hangingPunct="1"/>
            <a:r>
              <a:rPr lang="en-US" smtClean="0"/>
              <a:t>Operational forecasting</a:t>
            </a:r>
          </a:p>
        </p:txBody>
      </p:sp>
      <p:sp>
        <p:nvSpPr>
          <p:cNvPr id="59396" name="Oval 1226"/>
          <p:cNvSpPr>
            <a:spLocks noChangeArrowheads="1"/>
          </p:cNvSpPr>
          <p:nvPr/>
        </p:nvSpPr>
        <p:spPr bwMode="auto">
          <a:xfrm>
            <a:off x="8013700" y="3860800"/>
            <a:ext cx="177800" cy="177800"/>
          </a:xfrm>
          <a:prstGeom prst="ellipse">
            <a:avLst/>
          </a:prstGeom>
          <a:solidFill>
            <a:srgbClr val="808080"/>
          </a:solidFill>
          <a:ln w="38100">
            <a:solidFill>
              <a:srgbClr val="808080"/>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9397" name="Line 1227"/>
          <p:cNvSpPr>
            <a:spLocks noChangeShapeType="1"/>
          </p:cNvSpPr>
          <p:nvPr/>
        </p:nvSpPr>
        <p:spPr bwMode="auto">
          <a:xfrm flipH="1" flipV="1">
            <a:off x="7248525" y="3133725"/>
            <a:ext cx="774700" cy="800100"/>
          </a:xfrm>
          <a:prstGeom prst="line">
            <a:avLst/>
          </a:prstGeom>
          <a:noFill/>
          <a:ln w="28575">
            <a:solidFill>
              <a:srgbClr val="808080"/>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398" name="Line 1228"/>
          <p:cNvSpPr>
            <a:spLocks noChangeShapeType="1"/>
          </p:cNvSpPr>
          <p:nvPr/>
        </p:nvSpPr>
        <p:spPr bwMode="auto">
          <a:xfrm flipH="1" flipV="1">
            <a:off x="7254875" y="3565525"/>
            <a:ext cx="768350" cy="387350"/>
          </a:xfrm>
          <a:prstGeom prst="line">
            <a:avLst/>
          </a:prstGeom>
          <a:noFill/>
          <a:ln w="28575">
            <a:solidFill>
              <a:srgbClr val="808080"/>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399" name="Line 1229"/>
          <p:cNvSpPr>
            <a:spLocks noChangeShapeType="1"/>
          </p:cNvSpPr>
          <p:nvPr/>
        </p:nvSpPr>
        <p:spPr bwMode="auto">
          <a:xfrm flipH="1">
            <a:off x="7261225" y="3959225"/>
            <a:ext cx="762000" cy="50800"/>
          </a:xfrm>
          <a:prstGeom prst="line">
            <a:avLst/>
          </a:prstGeom>
          <a:noFill/>
          <a:ln w="28575">
            <a:solidFill>
              <a:srgbClr val="808080"/>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0" name="Line 1230"/>
          <p:cNvSpPr>
            <a:spLocks noChangeShapeType="1"/>
          </p:cNvSpPr>
          <p:nvPr/>
        </p:nvSpPr>
        <p:spPr bwMode="auto">
          <a:xfrm flipH="1">
            <a:off x="7235825" y="3971925"/>
            <a:ext cx="762000" cy="482600"/>
          </a:xfrm>
          <a:prstGeom prst="line">
            <a:avLst/>
          </a:prstGeom>
          <a:noFill/>
          <a:ln w="28575">
            <a:solidFill>
              <a:srgbClr val="808080"/>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1" name="Line 1231"/>
          <p:cNvSpPr>
            <a:spLocks noChangeShapeType="1"/>
          </p:cNvSpPr>
          <p:nvPr/>
        </p:nvSpPr>
        <p:spPr bwMode="auto">
          <a:xfrm flipH="1">
            <a:off x="7207250" y="3959225"/>
            <a:ext cx="803275" cy="936625"/>
          </a:xfrm>
          <a:prstGeom prst="line">
            <a:avLst/>
          </a:prstGeom>
          <a:noFill/>
          <a:ln w="28575">
            <a:solidFill>
              <a:srgbClr val="808080"/>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2" name="Line 1232"/>
          <p:cNvSpPr>
            <a:spLocks noChangeShapeType="1"/>
          </p:cNvSpPr>
          <p:nvPr/>
        </p:nvSpPr>
        <p:spPr bwMode="auto">
          <a:xfrm flipH="1" flipV="1">
            <a:off x="7254875" y="2701925"/>
            <a:ext cx="755650" cy="1244600"/>
          </a:xfrm>
          <a:prstGeom prst="line">
            <a:avLst/>
          </a:prstGeom>
          <a:noFill/>
          <a:ln w="28575">
            <a:solidFill>
              <a:srgbClr val="808080"/>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3" name="Line 1233"/>
          <p:cNvSpPr>
            <a:spLocks noChangeShapeType="1"/>
          </p:cNvSpPr>
          <p:nvPr/>
        </p:nvSpPr>
        <p:spPr bwMode="auto">
          <a:xfrm flipH="1">
            <a:off x="7197725" y="3978275"/>
            <a:ext cx="822325" cy="1365250"/>
          </a:xfrm>
          <a:prstGeom prst="line">
            <a:avLst/>
          </a:prstGeom>
          <a:noFill/>
          <a:ln w="28575">
            <a:solidFill>
              <a:srgbClr val="808080"/>
            </a:solidFill>
            <a:round/>
            <a:headEnd type="triangle" w="med" len="me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946386" name="Group 1234"/>
          <p:cNvGrpSpPr>
            <a:grpSpLocks/>
          </p:cNvGrpSpPr>
          <p:nvPr/>
        </p:nvGrpSpPr>
        <p:grpSpPr bwMode="auto">
          <a:xfrm>
            <a:off x="2286000" y="2538413"/>
            <a:ext cx="1195388" cy="2962275"/>
            <a:chOff x="1440" y="1599"/>
            <a:chExt cx="753" cy="1866"/>
          </a:xfrm>
        </p:grpSpPr>
        <p:grpSp>
          <p:nvGrpSpPr>
            <p:cNvPr id="59436" name="Group 1235"/>
            <p:cNvGrpSpPr>
              <a:grpSpLocks/>
            </p:cNvGrpSpPr>
            <p:nvPr/>
          </p:nvGrpSpPr>
          <p:grpSpPr bwMode="auto">
            <a:xfrm>
              <a:off x="1894" y="1599"/>
              <a:ext cx="299" cy="1866"/>
              <a:chOff x="1438" y="1599"/>
              <a:chExt cx="299" cy="1866"/>
            </a:xfrm>
          </p:grpSpPr>
          <p:grpSp>
            <p:nvGrpSpPr>
              <p:cNvPr id="59454" name="Group 1236"/>
              <p:cNvGrpSpPr>
                <a:grpSpLocks/>
              </p:cNvGrpSpPr>
              <p:nvPr/>
            </p:nvGrpSpPr>
            <p:grpSpPr bwMode="auto">
              <a:xfrm>
                <a:off x="1438" y="1599"/>
                <a:ext cx="275" cy="226"/>
                <a:chOff x="2700" y="1858"/>
                <a:chExt cx="948" cy="780"/>
              </a:xfrm>
            </p:grpSpPr>
            <p:sp>
              <p:nvSpPr>
                <p:cNvPr id="59491" name="Rectangle 1237"/>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59492" name="Group 1238"/>
                <p:cNvGrpSpPr>
                  <a:grpSpLocks/>
                </p:cNvGrpSpPr>
                <p:nvPr/>
              </p:nvGrpSpPr>
              <p:grpSpPr bwMode="auto">
                <a:xfrm>
                  <a:off x="2931" y="2061"/>
                  <a:ext cx="506" cy="416"/>
                  <a:chOff x="4101" y="2013"/>
                  <a:chExt cx="506" cy="416"/>
                </a:xfrm>
              </p:grpSpPr>
              <p:sp>
                <p:nvSpPr>
                  <p:cNvPr id="59493" name="Line 1239"/>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9494" name="Line 1240"/>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9495" name="Arc 1241"/>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59455" name="Group 1242"/>
              <p:cNvGrpSpPr>
                <a:grpSpLocks/>
              </p:cNvGrpSpPr>
              <p:nvPr/>
            </p:nvGrpSpPr>
            <p:grpSpPr bwMode="auto">
              <a:xfrm>
                <a:off x="1438" y="1871"/>
                <a:ext cx="275" cy="226"/>
                <a:chOff x="2700" y="1858"/>
                <a:chExt cx="948" cy="780"/>
              </a:xfrm>
            </p:grpSpPr>
            <p:sp>
              <p:nvSpPr>
                <p:cNvPr id="59486" name="Rectangle 1243"/>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59487" name="Group 1244"/>
                <p:cNvGrpSpPr>
                  <a:grpSpLocks/>
                </p:cNvGrpSpPr>
                <p:nvPr/>
              </p:nvGrpSpPr>
              <p:grpSpPr bwMode="auto">
                <a:xfrm>
                  <a:off x="2931" y="2061"/>
                  <a:ext cx="506" cy="416"/>
                  <a:chOff x="4101" y="2013"/>
                  <a:chExt cx="506" cy="416"/>
                </a:xfrm>
              </p:grpSpPr>
              <p:sp>
                <p:nvSpPr>
                  <p:cNvPr id="59488" name="Line 1245"/>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9489" name="Line 1246"/>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9490" name="Arc 1247"/>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59456" name="Group 1248"/>
              <p:cNvGrpSpPr>
                <a:grpSpLocks/>
              </p:cNvGrpSpPr>
              <p:nvPr/>
            </p:nvGrpSpPr>
            <p:grpSpPr bwMode="auto">
              <a:xfrm>
                <a:off x="1446" y="2151"/>
                <a:ext cx="275" cy="226"/>
                <a:chOff x="2700" y="1858"/>
                <a:chExt cx="948" cy="780"/>
              </a:xfrm>
            </p:grpSpPr>
            <p:sp>
              <p:nvSpPr>
                <p:cNvPr id="59481" name="Rectangle 1249"/>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59482" name="Group 1250"/>
                <p:cNvGrpSpPr>
                  <a:grpSpLocks/>
                </p:cNvGrpSpPr>
                <p:nvPr/>
              </p:nvGrpSpPr>
              <p:grpSpPr bwMode="auto">
                <a:xfrm>
                  <a:off x="2931" y="2061"/>
                  <a:ext cx="506" cy="416"/>
                  <a:chOff x="4101" y="2013"/>
                  <a:chExt cx="506" cy="416"/>
                </a:xfrm>
              </p:grpSpPr>
              <p:sp>
                <p:nvSpPr>
                  <p:cNvPr id="59483" name="Line 1251"/>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9484" name="Line 1252"/>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9485" name="Arc 1253"/>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59457" name="Group 1254"/>
              <p:cNvGrpSpPr>
                <a:grpSpLocks/>
              </p:cNvGrpSpPr>
              <p:nvPr/>
            </p:nvGrpSpPr>
            <p:grpSpPr bwMode="auto">
              <a:xfrm>
                <a:off x="1446" y="2415"/>
                <a:ext cx="275" cy="226"/>
                <a:chOff x="2700" y="1858"/>
                <a:chExt cx="948" cy="780"/>
              </a:xfrm>
            </p:grpSpPr>
            <p:sp>
              <p:nvSpPr>
                <p:cNvPr id="59476" name="Rectangle 1255"/>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59477" name="Group 1256"/>
                <p:cNvGrpSpPr>
                  <a:grpSpLocks/>
                </p:cNvGrpSpPr>
                <p:nvPr/>
              </p:nvGrpSpPr>
              <p:grpSpPr bwMode="auto">
                <a:xfrm>
                  <a:off x="2931" y="2061"/>
                  <a:ext cx="506" cy="416"/>
                  <a:chOff x="4101" y="2013"/>
                  <a:chExt cx="506" cy="416"/>
                </a:xfrm>
              </p:grpSpPr>
              <p:sp>
                <p:nvSpPr>
                  <p:cNvPr id="59478" name="Line 1257"/>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9479" name="Line 1258"/>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9480" name="Arc 1259"/>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59458" name="Group 1260"/>
              <p:cNvGrpSpPr>
                <a:grpSpLocks/>
              </p:cNvGrpSpPr>
              <p:nvPr/>
            </p:nvGrpSpPr>
            <p:grpSpPr bwMode="auto">
              <a:xfrm>
                <a:off x="1454" y="2695"/>
                <a:ext cx="275" cy="226"/>
                <a:chOff x="2700" y="1858"/>
                <a:chExt cx="948" cy="780"/>
              </a:xfrm>
            </p:grpSpPr>
            <p:sp>
              <p:nvSpPr>
                <p:cNvPr id="59471" name="Rectangle 1261"/>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59472" name="Group 1262"/>
                <p:cNvGrpSpPr>
                  <a:grpSpLocks/>
                </p:cNvGrpSpPr>
                <p:nvPr/>
              </p:nvGrpSpPr>
              <p:grpSpPr bwMode="auto">
                <a:xfrm>
                  <a:off x="2931" y="2061"/>
                  <a:ext cx="506" cy="416"/>
                  <a:chOff x="4101" y="2013"/>
                  <a:chExt cx="506" cy="416"/>
                </a:xfrm>
              </p:grpSpPr>
              <p:sp>
                <p:nvSpPr>
                  <p:cNvPr id="59473" name="Line 1263"/>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9474" name="Line 1264"/>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9475" name="Arc 1265"/>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59459" name="Group 1266"/>
              <p:cNvGrpSpPr>
                <a:grpSpLocks/>
              </p:cNvGrpSpPr>
              <p:nvPr/>
            </p:nvGrpSpPr>
            <p:grpSpPr bwMode="auto">
              <a:xfrm>
                <a:off x="1454" y="2967"/>
                <a:ext cx="275" cy="226"/>
                <a:chOff x="2700" y="1858"/>
                <a:chExt cx="948" cy="780"/>
              </a:xfrm>
            </p:grpSpPr>
            <p:sp>
              <p:nvSpPr>
                <p:cNvPr id="59466" name="Rectangle 1267"/>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59467" name="Group 1268"/>
                <p:cNvGrpSpPr>
                  <a:grpSpLocks/>
                </p:cNvGrpSpPr>
                <p:nvPr/>
              </p:nvGrpSpPr>
              <p:grpSpPr bwMode="auto">
                <a:xfrm>
                  <a:off x="2931" y="2061"/>
                  <a:ext cx="506" cy="416"/>
                  <a:chOff x="4101" y="2013"/>
                  <a:chExt cx="506" cy="416"/>
                </a:xfrm>
              </p:grpSpPr>
              <p:sp>
                <p:nvSpPr>
                  <p:cNvPr id="59468" name="Line 1269"/>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9469" name="Line 1270"/>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9470" name="Arc 1271"/>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59460" name="Group 1272"/>
              <p:cNvGrpSpPr>
                <a:grpSpLocks/>
              </p:cNvGrpSpPr>
              <p:nvPr/>
            </p:nvGrpSpPr>
            <p:grpSpPr bwMode="auto">
              <a:xfrm>
                <a:off x="1462" y="3239"/>
                <a:ext cx="275" cy="226"/>
                <a:chOff x="2700" y="1858"/>
                <a:chExt cx="948" cy="780"/>
              </a:xfrm>
            </p:grpSpPr>
            <p:sp>
              <p:nvSpPr>
                <p:cNvPr id="59461" name="Rectangle 1273"/>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59462" name="Group 1274"/>
                <p:cNvGrpSpPr>
                  <a:grpSpLocks/>
                </p:cNvGrpSpPr>
                <p:nvPr/>
              </p:nvGrpSpPr>
              <p:grpSpPr bwMode="auto">
                <a:xfrm>
                  <a:off x="2931" y="2061"/>
                  <a:ext cx="506" cy="416"/>
                  <a:chOff x="4101" y="2013"/>
                  <a:chExt cx="506" cy="416"/>
                </a:xfrm>
              </p:grpSpPr>
              <p:sp>
                <p:nvSpPr>
                  <p:cNvPr id="59463" name="Line 1275"/>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9464" name="Line 1276"/>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9465" name="Arc 1277"/>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sp>
          <p:nvSpPr>
            <p:cNvPr id="59437" name="Line 1278"/>
            <p:cNvSpPr>
              <a:spLocks noChangeShapeType="1"/>
            </p:cNvSpPr>
            <p:nvPr/>
          </p:nvSpPr>
          <p:spPr bwMode="auto">
            <a:xfrm>
              <a:off x="1448" y="1704"/>
              <a:ext cx="448"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8" name="Line 1279"/>
            <p:cNvSpPr>
              <a:spLocks noChangeShapeType="1"/>
            </p:cNvSpPr>
            <p:nvPr/>
          </p:nvSpPr>
          <p:spPr bwMode="auto">
            <a:xfrm>
              <a:off x="1448" y="1984"/>
              <a:ext cx="448"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9" name="Line 1280"/>
            <p:cNvSpPr>
              <a:spLocks noChangeShapeType="1"/>
            </p:cNvSpPr>
            <p:nvPr/>
          </p:nvSpPr>
          <p:spPr bwMode="auto">
            <a:xfrm>
              <a:off x="1448" y="2256"/>
              <a:ext cx="448"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0" name="Line 1281"/>
            <p:cNvSpPr>
              <a:spLocks noChangeShapeType="1"/>
            </p:cNvSpPr>
            <p:nvPr/>
          </p:nvSpPr>
          <p:spPr bwMode="auto">
            <a:xfrm>
              <a:off x="1448" y="2536"/>
              <a:ext cx="448"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1" name="Line 1282"/>
            <p:cNvSpPr>
              <a:spLocks noChangeShapeType="1"/>
            </p:cNvSpPr>
            <p:nvPr/>
          </p:nvSpPr>
          <p:spPr bwMode="auto">
            <a:xfrm>
              <a:off x="1456" y="2808"/>
              <a:ext cx="448"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2" name="Line 1283"/>
            <p:cNvSpPr>
              <a:spLocks noChangeShapeType="1"/>
            </p:cNvSpPr>
            <p:nvPr/>
          </p:nvSpPr>
          <p:spPr bwMode="auto">
            <a:xfrm>
              <a:off x="1456" y="3088"/>
              <a:ext cx="448"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3" name="Line 1284"/>
            <p:cNvSpPr>
              <a:spLocks noChangeShapeType="1"/>
            </p:cNvSpPr>
            <p:nvPr/>
          </p:nvSpPr>
          <p:spPr bwMode="auto">
            <a:xfrm>
              <a:off x="1456" y="3360"/>
              <a:ext cx="448"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4" name="Line 1285"/>
            <p:cNvSpPr>
              <a:spLocks noChangeShapeType="1"/>
            </p:cNvSpPr>
            <p:nvPr/>
          </p:nvSpPr>
          <p:spPr bwMode="auto">
            <a:xfrm>
              <a:off x="1448" y="1696"/>
              <a:ext cx="440" cy="288"/>
            </a:xfrm>
            <a:prstGeom prst="line">
              <a:avLst/>
            </a:prstGeom>
            <a:noFill/>
            <a:ln w="38100">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5" name="Line 1286"/>
            <p:cNvSpPr>
              <a:spLocks noChangeShapeType="1"/>
            </p:cNvSpPr>
            <p:nvPr/>
          </p:nvSpPr>
          <p:spPr bwMode="auto">
            <a:xfrm>
              <a:off x="1456" y="1696"/>
              <a:ext cx="424" cy="848"/>
            </a:xfrm>
            <a:prstGeom prst="line">
              <a:avLst/>
            </a:prstGeom>
            <a:noFill/>
            <a:ln w="38100">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6" name="Line 1287"/>
            <p:cNvSpPr>
              <a:spLocks noChangeShapeType="1"/>
            </p:cNvSpPr>
            <p:nvPr/>
          </p:nvSpPr>
          <p:spPr bwMode="auto">
            <a:xfrm flipV="1">
              <a:off x="1440" y="1696"/>
              <a:ext cx="448" cy="288"/>
            </a:xfrm>
            <a:prstGeom prst="line">
              <a:avLst/>
            </a:prstGeom>
            <a:noFill/>
            <a:ln w="38100">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7" name="Line 1288"/>
            <p:cNvSpPr>
              <a:spLocks noChangeShapeType="1"/>
            </p:cNvSpPr>
            <p:nvPr/>
          </p:nvSpPr>
          <p:spPr bwMode="auto">
            <a:xfrm>
              <a:off x="1448" y="1984"/>
              <a:ext cx="456" cy="816"/>
            </a:xfrm>
            <a:prstGeom prst="line">
              <a:avLst/>
            </a:prstGeom>
            <a:noFill/>
            <a:ln w="38100">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8" name="Line 1289"/>
            <p:cNvSpPr>
              <a:spLocks noChangeShapeType="1"/>
            </p:cNvSpPr>
            <p:nvPr/>
          </p:nvSpPr>
          <p:spPr bwMode="auto">
            <a:xfrm>
              <a:off x="1464" y="2272"/>
              <a:ext cx="416" cy="544"/>
            </a:xfrm>
            <a:prstGeom prst="line">
              <a:avLst/>
            </a:prstGeom>
            <a:noFill/>
            <a:ln w="38100">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49" name="Line 1290"/>
            <p:cNvSpPr>
              <a:spLocks noChangeShapeType="1"/>
            </p:cNvSpPr>
            <p:nvPr/>
          </p:nvSpPr>
          <p:spPr bwMode="auto">
            <a:xfrm flipV="1">
              <a:off x="1456" y="1976"/>
              <a:ext cx="440" cy="264"/>
            </a:xfrm>
            <a:prstGeom prst="line">
              <a:avLst/>
            </a:prstGeom>
            <a:noFill/>
            <a:ln w="38100">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50" name="Line 1291"/>
            <p:cNvSpPr>
              <a:spLocks noChangeShapeType="1"/>
            </p:cNvSpPr>
            <p:nvPr/>
          </p:nvSpPr>
          <p:spPr bwMode="auto">
            <a:xfrm flipV="1">
              <a:off x="1448" y="2256"/>
              <a:ext cx="432" cy="552"/>
            </a:xfrm>
            <a:prstGeom prst="line">
              <a:avLst/>
            </a:prstGeom>
            <a:noFill/>
            <a:ln w="38100">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51" name="Line 1292"/>
            <p:cNvSpPr>
              <a:spLocks noChangeShapeType="1"/>
            </p:cNvSpPr>
            <p:nvPr/>
          </p:nvSpPr>
          <p:spPr bwMode="auto">
            <a:xfrm>
              <a:off x="1448" y="2808"/>
              <a:ext cx="456" cy="560"/>
            </a:xfrm>
            <a:prstGeom prst="line">
              <a:avLst/>
            </a:prstGeom>
            <a:noFill/>
            <a:ln w="38100">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52" name="Line 1293"/>
            <p:cNvSpPr>
              <a:spLocks noChangeShapeType="1"/>
            </p:cNvSpPr>
            <p:nvPr/>
          </p:nvSpPr>
          <p:spPr bwMode="auto">
            <a:xfrm flipV="1">
              <a:off x="1472" y="2808"/>
              <a:ext cx="424" cy="288"/>
            </a:xfrm>
            <a:prstGeom prst="line">
              <a:avLst/>
            </a:prstGeom>
            <a:noFill/>
            <a:ln w="38100">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53" name="Line 1294"/>
            <p:cNvSpPr>
              <a:spLocks noChangeShapeType="1"/>
            </p:cNvSpPr>
            <p:nvPr/>
          </p:nvSpPr>
          <p:spPr bwMode="auto">
            <a:xfrm flipV="1">
              <a:off x="1448" y="2784"/>
              <a:ext cx="456" cy="592"/>
            </a:xfrm>
            <a:prstGeom prst="line">
              <a:avLst/>
            </a:prstGeom>
            <a:noFill/>
            <a:ln w="38100">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59405" name="Text Box 1295"/>
          <p:cNvSpPr txBox="1">
            <a:spLocks noChangeArrowheads="1"/>
          </p:cNvSpPr>
          <p:nvPr/>
        </p:nvSpPr>
        <p:spPr bwMode="auto">
          <a:xfrm>
            <a:off x="1200150" y="1754188"/>
            <a:ext cx="1404938"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Initial inventories</a:t>
            </a:r>
          </a:p>
        </p:txBody>
      </p:sp>
      <p:sp>
        <p:nvSpPr>
          <p:cNvPr id="59406" name="Rectangle 1296"/>
          <p:cNvSpPr>
            <a:spLocks noGrp="1" noChangeArrowheads="1"/>
          </p:cNvSpPr>
          <p:nvPr>
            <p:ph type="body" idx="1"/>
          </p:nvPr>
        </p:nvSpPr>
        <p:spPr/>
        <p:txBody>
          <a:bodyPr/>
          <a:lstStyle/>
          <a:p>
            <a:pPr eaLnBrk="1" hangingPunct="1"/>
            <a:r>
              <a:rPr lang="en-US" smtClean="0"/>
              <a:t>Real-time optimization</a:t>
            </a:r>
          </a:p>
        </p:txBody>
      </p:sp>
      <p:grpSp>
        <p:nvGrpSpPr>
          <p:cNvPr id="946449" name="Group 1297"/>
          <p:cNvGrpSpPr>
            <a:grpSpLocks/>
          </p:cNvGrpSpPr>
          <p:nvPr/>
        </p:nvGrpSpPr>
        <p:grpSpPr bwMode="auto">
          <a:xfrm>
            <a:off x="1574800" y="2590800"/>
            <a:ext cx="647700" cy="2857500"/>
            <a:chOff x="992" y="1632"/>
            <a:chExt cx="408" cy="1800"/>
          </a:xfrm>
        </p:grpSpPr>
        <p:grpSp>
          <p:nvGrpSpPr>
            <p:cNvPr id="59408" name="Group 1298"/>
            <p:cNvGrpSpPr>
              <a:grpSpLocks/>
            </p:cNvGrpSpPr>
            <p:nvPr/>
          </p:nvGrpSpPr>
          <p:grpSpPr bwMode="auto">
            <a:xfrm>
              <a:off x="1008" y="1632"/>
              <a:ext cx="392" cy="128"/>
              <a:chOff x="1008" y="1632"/>
              <a:chExt cx="392" cy="128"/>
            </a:xfrm>
          </p:grpSpPr>
          <p:sp>
            <p:nvSpPr>
              <p:cNvPr id="59433" name="Line 1299"/>
              <p:cNvSpPr>
                <a:spLocks noChangeShapeType="1"/>
              </p:cNvSpPr>
              <p:nvPr/>
            </p:nvSpPr>
            <p:spPr bwMode="auto">
              <a:xfrm>
                <a:off x="1008" y="1632"/>
                <a:ext cx="392" cy="0"/>
              </a:xfrm>
              <a:prstGeom prst="line">
                <a:avLst/>
              </a:prstGeom>
              <a:noFill/>
              <a:ln w="3810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4" name="Line 1300"/>
              <p:cNvSpPr>
                <a:spLocks noChangeShapeType="1"/>
              </p:cNvSpPr>
              <p:nvPr/>
            </p:nvSpPr>
            <p:spPr bwMode="auto">
              <a:xfrm>
                <a:off x="1008" y="1696"/>
                <a:ext cx="392"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5" name="Line 1301"/>
              <p:cNvSpPr>
                <a:spLocks noChangeShapeType="1"/>
              </p:cNvSpPr>
              <p:nvPr/>
            </p:nvSpPr>
            <p:spPr bwMode="auto">
              <a:xfrm>
                <a:off x="1008" y="1760"/>
                <a:ext cx="392" cy="0"/>
              </a:xfrm>
              <a:prstGeom prst="line">
                <a:avLst/>
              </a:prstGeom>
              <a:noFill/>
              <a:ln w="38100">
                <a:solidFill>
                  <a:schemeClr val="tx1"/>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9409" name="Group 1302"/>
            <p:cNvGrpSpPr>
              <a:grpSpLocks/>
            </p:cNvGrpSpPr>
            <p:nvPr/>
          </p:nvGrpSpPr>
          <p:grpSpPr bwMode="auto">
            <a:xfrm>
              <a:off x="1000" y="1912"/>
              <a:ext cx="392" cy="128"/>
              <a:chOff x="1008" y="1632"/>
              <a:chExt cx="392" cy="128"/>
            </a:xfrm>
          </p:grpSpPr>
          <p:sp>
            <p:nvSpPr>
              <p:cNvPr id="59430" name="Line 1303"/>
              <p:cNvSpPr>
                <a:spLocks noChangeShapeType="1"/>
              </p:cNvSpPr>
              <p:nvPr/>
            </p:nvSpPr>
            <p:spPr bwMode="auto">
              <a:xfrm>
                <a:off x="1008" y="1632"/>
                <a:ext cx="392" cy="0"/>
              </a:xfrm>
              <a:prstGeom prst="line">
                <a:avLst/>
              </a:prstGeom>
              <a:noFill/>
              <a:ln w="3810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1" name="Line 1304"/>
              <p:cNvSpPr>
                <a:spLocks noChangeShapeType="1"/>
              </p:cNvSpPr>
              <p:nvPr/>
            </p:nvSpPr>
            <p:spPr bwMode="auto">
              <a:xfrm>
                <a:off x="1008" y="1696"/>
                <a:ext cx="392"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2" name="Line 1305"/>
              <p:cNvSpPr>
                <a:spLocks noChangeShapeType="1"/>
              </p:cNvSpPr>
              <p:nvPr/>
            </p:nvSpPr>
            <p:spPr bwMode="auto">
              <a:xfrm>
                <a:off x="1008" y="1760"/>
                <a:ext cx="392" cy="0"/>
              </a:xfrm>
              <a:prstGeom prst="line">
                <a:avLst/>
              </a:prstGeom>
              <a:noFill/>
              <a:ln w="38100">
                <a:solidFill>
                  <a:schemeClr val="tx1"/>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9410" name="Group 1306"/>
            <p:cNvGrpSpPr>
              <a:grpSpLocks/>
            </p:cNvGrpSpPr>
            <p:nvPr/>
          </p:nvGrpSpPr>
          <p:grpSpPr bwMode="auto">
            <a:xfrm>
              <a:off x="992" y="2200"/>
              <a:ext cx="392" cy="128"/>
              <a:chOff x="1008" y="1632"/>
              <a:chExt cx="392" cy="128"/>
            </a:xfrm>
          </p:grpSpPr>
          <p:sp>
            <p:nvSpPr>
              <p:cNvPr id="59427" name="Line 1307"/>
              <p:cNvSpPr>
                <a:spLocks noChangeShapeType="1"/>
              </p:cNvSpPr>
              <p:nvPr/>
            </p:nvSpPr>
            <p:spPr bwMode="auto">
              <a:xfrm>
                <a:off x="1008" y="1632"/>
                <a:ext cx="392" cy="0"/>
              </a:xfrm>
              <a:prstGeom prst="line">
                <a:avLst/>
              </a:prstGeom>
              <a:noFill/>
              <a:ln w="3810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8" name="Line 1308"/>
              <p:cNvSpPr>
                <a:spLocks noChangeShapeType="1"/>
              </p:cNvSpPr>
              <p:nvPr/>
            </p:nvSpPr>
            <p:spPr bwMode="auto">
              <a:xfrm>
                <a:off x="1008" y="1696"/>
                <a:ext cx="392"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9" name="Line 1309"/>
              <p:cNvSpPr>
                <a:spLocks noChangeShapeType="1"/>
              </p:cNvSpPr>
              <p:nvPr/>
            </p:nvSpPr>
            <p:spPr bwMode="auto">
              <a:xfrm>
                <a:off x="1008" y="1760"/>
                <a:ext cx="392" cy="0"/>
              </a:xfrm>
              <a:prstGeom prst="line">
                <a:avLst/>
              </a:prstGeom>
              <a:noFill/>
              <a:ln w="38100">
                <a:solidFill>
                  <a:schemeClr val="tx1"/>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9411" name="Group 1310"/>
            <p:cNvGrpSpPr>
              <a:grpSpLocks/>
            </p:cNvGrpSpPr>
            <p:nvPr/>
          </p:nvGrpSpPr>
          <p:grpSpPr bwMode="auto">
            <a:xfrm>
              <a:off x="1000" y="2480"/>
              <a:ext cx="392" cy="128"/>
              <a:chOff x="1008" y="1632"/>
              <a:chExt cx="392" cy="128"/>
            </a:xfrm>
          </p:grpSpPr>
          <p:sp>
            <p:nvSpPr>
              <p:cNvPr id="59424" name="Line 1311"/>
              <p:cNvSpPr>
                <a:spLocks noChangeShapeType="1"/>
              </p:cNvSpPr>
              <p:nvPr/>
            </p:nvSpPr>
            <p:spPr bwMode="auto">
              <a:xfrm>
                <a:off x="1008" y="1632"/>
                <a:ext cx="392" cy="0"/>
              </a:xfrm>
              <a:prstGeom prst="line">
                <a:avLst/>
              </a:prstGeom>
              <a:noFill/>
              <a:ln w="3810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5" name="Line 1312"/>
              <p:cNvSpPr>
                <a:spLocks noChangeShapeType="1"/>
              </p:cNvSpPr>
              <p:nvPr/>
            </p:nvSpPr>
            <p:spPr bwMode="auto">
              <a:xfrm>
                <a:off x="1008" y="1696"/>
                <a:ext cx="392"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6" name="Line 1313"/>
              <p:cNvSpPr>
                <a:spLocks noChangeShapeType="1"/>
              </p:cNvSpPr>
              <p:nvPr/>
            </p:nvSpPr>
            <p:spPr bwMode="auto">
              <a:xfrm>
                <a:off x="1008" y="1760"/>
                <a:ext cx="392" cy="0"/>
              </a:xfrm>
              <a:prstGeom prst="line">
                <a:avLst/>
              </a:prstGeom>
              <a:noFill/>
              <a:ln w="38100">
                <a:solidFill>
                  <a:schemeClr val="tx1"/>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9412" name="Group 1314"/>
            <p:cNvGrpSpPr>
              <a:grpSpLocks/>
            </p:cNvGrpSpPr>
            <p:nvPr/>
          </p:nvGrpSpPr>
          <p:grpSpPr bwMode="auto">
            <a:xfrm>
              <a:off x="1000" y="2752"/>
              <a:ext cx="392" cy="128"/>
              <a:chOff x="1008" y="1632"/>
              <a:chExt cx="392" cy="128"/>
            </a:xfrm>
          </p:grpSpPr>
          <p:sp>
            <p:nvSpPr>
              <p:cNvPr id="59421" name="Line 1315"/>
              <p:cNvSpPr>
                <a:spLocks noChangeShapeType="1"/>
              </p:cNvSpPr>
              <p:nvPr/>
            </p:nvSpPr>
            <p:spPr bwMode="auto">
              <a:xfrm>
                <a:off x="1008" y="1632"/>
                <a:ext cx="392" cy="0"/>
              </a:xfrm>
              <a:prstGeom prst="line">
                <a:avLst/>
              </a:prstGeom>
              <a:noFill/>
              <a:ln w="3810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2" name="Line 1316"/>
              <p:cNvSpPr>
                <a:spLocks noChangeShapeType="1"/>
              </p:cNvSpPr>
              <p:nvPr/>
            </p:nvSpPr>
            <p:spPr bwMode="auto">
              <a:xfrm>
                <a:off x="1008" y="1696"/>
                <a:ext cx="392"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3" name="Line 1317"/>
              <p:cNvSpPr>
                <a:spLocks noChangeShapeType="1"/>
              </p:cNvSpPr>
              <p:nvPr/>
            </p:nvSpPr>
            <p:spPr bwMode="auto">
              <a:xfrm>
                <a:off x="1008" y="1760"/>
                <a:ext cx="392" cy="0"/>
              </a:xfrm>
              <a:prstGeom prst="line">
                <a:avLst/>
              </a:prstGeom>
              <a:noFill/>
              <a:ln w="38100">
                <a:solidFill>
                  <a:schemeClr val="tx1"/>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9413" name="Group 1318"/>
            <p:cNvGrpSpPr>
              <a:grpSpLocks/>
            </p:cNvGrpSpPr>
            <p:nvPr/>
          </p:nvGrpSpPr>
          <p:grpSpPr bwMode="auto">
            <a:xfrm>
              <a:off x="1000" y="3032"/>
              <a:ext cx="392" cy="128"/>
              <a:chOff x="1008" y="1632"/>
              <a:chExt cx="392" cy="128"/>
            </a:xfrm>
          </p:grpSpPr>
          <p:sp>
            <p:nvSpPr>
              <p:cNvPr id="59418" name="Line 1319"/>
              <p:cNvSpPr>
                <a:spLocks noChangeShapeType="1"/>
              </p:cNvSpPr>
              <p:nvPr/>
            </p:nvSpPr>
            <p:spPr bwMode="auto">
              <a:xfrm>
                <a:off x="1008" y="1632"/>
                <a:ext cx="392" cy="0"/>
              </a:xfrm>
              <a:prstGeom prst="line">
                <a:avLst/>
              </a:prstGeom>
              <a:noFill/>
              <a:ln w="3810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9" name="Line 1320"/>
              <p:cNvSpPr>
                <a:spLocks noChangeShapeType="1"/>
              </p:cNvSpPr>
              <p:nvPr/>
            </p:nvSpPr>
            <p:spPr bwMode="auto">
              <a:xfrm>
                <a:off x="1008" y="1696"/>
                <a:ext cx="392"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0" name="Line 1321"/>
              <p:cNvSpPr>
                <a:spLocks noChangeShapeType="1"/>
              </p:cNvSpPr>
              <p:nvPr/>
            </p:nvSpPr>
            <p:spPr bwMode="auto">
              <a:xfrm>
                <a:off x="1008" y="1760"/>
                <a:ext cx="392" cy="0"/>
              </a:xfrm>
              <a:prstGeom prst="line">
                <a:avLst/>
              </a:prstGeom>
              <a:noFill/>
              <a:ln w="38100">
                <a:solidFill>
                  <a:schemeClr val="tx1"/>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59414" name="Group 1322"/>
            <p:cNvGrpSpPr>
              <a:grpSpLocks/>
            </p:cNvGrpSpPr>
            <p:nvPr/>
          </p:nvGrpSpPr>
          <p:grpSpPr bwMode="auto">
            <a:xfrm>
              <a:off x="1000" y="3304"/>
              <a:ext cx="392" cy="128"/>
              <a:chOff x="1008" y="1632"/>
              <a:chExt cx="392" cy="128"/>
            </a:xfrm>
          </p:grpSpPr>
          <p:sp>
            <p:nvSpPr>
              <p:cNvPr id="59415" name="Line 1323"/>
              <p:cNvSpPr>
                <a:spLocks noChangeShapeType="1"/>
              </p:cNvSpPr>
              <p:nvPr/>
            </p:nvSpPr>
            <p:spPr bwMode="auto">
              <a:xfrm>
                <a:off x="1008" y="1632"/>
                <a:ext cx="392" cy="0"/>
              </a:xfrm>
              <a:prstGeom prst="line">
                <a:avLst/>
              </a:prstGeom>
              <a:noFill/>
              <a:ln w="3810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6" name="Line 1324"/>
              <p:cNvSpPr>
                <a:spLocks noChangeShapeType="1"/>
              </p:cNvSpPr>
              <p:nvPr/>
            </p:nvSpPr>
            <p:spPr bwMode="auto">
              <a:xfrm>
                <a:off x="1008" y="1696"/>
                <a:ext cx="392" cy="0"/>
              </a:xfrm>
              <a:prstGeom prst="line">
                <a:avLst/>
              </a:prstGeom>
              <a:noFill/>
              <a:ln w="38100">
                <a:solidFill>
                  <a:schemeClr val="tx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7" name="Line 1325"/>
              <p:cNvSpPr>
                <a:spLocks noChangeShapeType="1"/>
              </p:cNvSpPr>
              <p:nvPr/>
            </p:nvSpPr>
            <p:spPr bwMode="auto">
              <a:xfrm>
                <a:off x="1008" y="1760"/>
                <a:ext cx="392" cy="0"/>
              </a:xfrm>
              <a:prstGeom prst="line">
                <a:avLst/>
              </a:prstGeom>
              <a:noFill/>
              <a:ln w="38100">
                <a:solidFill>
                  <a:schemeClr val="tx1"/>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946449"/>
                                        </p:tgtEl>
                                        <p:attrNameLst>
                                          <p:attrName>style.visibility</p:attrName>
                                        </p:attrNameLst>
                                      </p:cBhvr>
                                      <p:to>
                                        <p:strVal val="visible"/>
                                      </p:to>
                                    </p:set>
                                    <p:animEffect transition="in" filter="wipe(left)">
                                      <p:cBhvr>
                                        <p:cTn id="7" dur="500"/>
                                        <p:tgtEl>
                                          <p:spTgt spid="946449"/>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946386"/>
                                        </p:tgtEl>
                                        <p:attrNameLst>
                                          <p:attrName>style.visibility</p:attrName>
                                        </p:attrNameLst>
                                      </p:cBhvr>
                                      <p:to>
                                        <p:strVal val="visible"/>
                                      </p:to>
                                    </p:set>
                                    <p:animEffect transition="in" filter="wipe(left)">
                                      <p:cBhvr>
                                        <p:cTn id="11" dur="500"/>
                                        <p:tgtEl>
                                          <p:spTgt spid="9463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p:cNvSpPr>
            <a:spLocks noGrp="1" noChangeArrowheads="1"/>
          </p:cNvSpPr>
          <p:nvPr>
            <p:ph type="title"/>
          </p:nvPr>
        </p:nvSpPr>
        <p:spPr/>
        <p:txBody>
          <a:bodyPr/>
          <a:lstStyle/>
          <a:p>
            <a:pPr eaLnBrk="1" hangingPunct="1"/>
            <a:r>
              <a:rPr lang="en-US" smtClean="0"/>
              <a:t>Real-time assignment</a:t>
            </a:r>
          </a:p>
        </p:txBody>
      </p:sp>
      <p:sp>
        <p:nvSpPr>
          <p:cNvPr id="61443" name="Rectangle 3"/>
          <p:cNvSpPr>
            <a:spLocks noGrp="1" noChangeArrowheads="1"/>
          </p:cNvSpPr>
          <p:nvPr>
            <p:ph type="body" idx="1"/>
          </p:nvPr>
        </p:nvSpPr>
        <p:spPr>
          <a:xfrm>
            <a:off x="482600" y="1190625"/>
            <a:ext cx="8382000" cy="538163"/>
          </a:xfrm>
        </p:spPr>
        <p:txBody>
          <a:bodyPr/>
          <a:lstStyle/>
          <a:p>
            <a:pPr eaLnBrk="1" hangingPunct="1"/>
            <a:r>
              <a:rPr lang="en-US" smtClean="0"/>
              <a:t>Real-time architecture</a:t>
            </a:r>
          </a:p>
        </p:txBody>
      </p:sp>
      <p:graphicFrame>
        <p:nvGraphicFramePr>
          <p:cNvPr id="61444" name="Object 4">
            <a:hlinkClick r:id="" action="ppaction://ole?verb=0"/>
          </p:cNvPr>
          <p:cNvGraphicFramePr>
            <a:graphicFrameLocks/>
          </p:cNvGraphicFramePr>
          <p:nvPr/>
        </p:nvGraphicFramePr>
        <p:xfrm>
          <a:off x="6927850" y="4559300"/>
          <a:ext cx="725488" cy="1524000"/>
        </p:xfrm>
        <a:graphic>
          <a:graphicData uri="http://schemas.openxmlformats.org/presentationml/2006/ole">
            <mc:AlternateContent xmlns:mc="http://schemas.openxmlformats.org/markup-compatibility/2006">
              <mc:Choice xmlns:v="urn:schemas-microsoft-com:vml" Requires="v">
                <p:oleObj spid="_x0000_s61575" name="Microsoft ClipArt Gallery" r:id="rId4" imgW="2730500" imgH="3822700" progId="MS_ClipArt_Gallery">
                  <p:embed/>
                </p:oleObj>
              </mc:Choice>
              <mc:Fallback>
                <p:oleObj name="Microsoft ClipArt Gallery" r:id="rId4" imgW="2730500" imgH="3822700" progId="MS_ClipArt_Gallery">
                  <p:embed/>
                  <p:pic>
                    <p:nvPicPr>
                      <p:cNvPr id="0" name="Object 4"/>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27850" y="4559300"/>
                        <a:ext cx="725488" cy="152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1445" name="AutoShape 7"/>
          <p:cNvSpPr>
            <a:spLocks noChangeAspect="1" noChangeArrowheads="1" noTextEdit="1"/>
          </p:cNvSpPr>
          <p:nvPr/>
        </p:nvSpPr>
        <p:spPr bwMode="auto">
          <a:xfrm>
            <a:off x="1111250" y="4016375"/>
            <a:ext cx="2749550" cy="2352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61446" name="Group 293"/>
          <p:cNvGrpSpPr>
            <a:grpSpLocks/>
          </p:cNvGrpSpPr>
          <p:nvPr/>
        </p:nvGrpSpPr>
        <p:grpSpPr bwMode="auto">
          <a:xfrm>
            <a:off x="1365250" y="4089400"/>
            <a:ext cx="2298700" cy="2139950"/>
            <a:chOff x="1172" y="2960"/>
            <a:chExt cx="1256" cy="1052"/>
          </a:xfrm>
        </p:grpSpPr>
        <p:grpSp>
          <p:nvGrpSpPr>
            <p:cNvPr id="61457" name="Group 230"/>
            <p:cNvGrpSpPr>
              <a:grpSpLocks/>
            </p:cNvGrpSpPr>
            <p:nvPr/>
          </p:nvGrpSpPr>
          <p:grpSpPr bwMode="auto">
            <a:xfrm>
              <a:off x="1583" y="3041"/>
              <a:ext cx="845" cy="591"/>
              <a:chOff x="1583" y="3041"/>
              <a:chExt cx="845" cy="591"/>
            </a:xfrm>
          </p:grpSpPr>
          <p:grpSp>
            <p:nvGrpSpPr>
              <p:cNvPr id="61520" name="Group 197"/>
              <p:cNvGrpSpPr>
                <a:grpSpLocks/>
              </p:cNvGrpSpPr>
              <p:nvPr/>
            </p:nvGrpSpPr>
            <p:grpSpPr bwMode="auto">
              <a:xfrm>
                <a:off x="1775" y="3041"/>
                <a:ext cx="653" cy="537"/>
                <a:chOff x="1775" y="3041"/>
                <a:chExt cx="653" cy="537"/>
              </a:xfrm>
            </p:grpSpPr>
            <p:grpSp>
              <p:nvGrpSpPr>
                <p:cNvPr id="61553" name="Group 188"/>
                <p:cNvGrpSpPr>
                  <a:grpSpLocks/>
                </p:cNvGrpSpPr>
                <p:nvPr/>
              </p:nvGrpSpPr>
              <p:grpSpPr bwMode="auto">
                <a:xfrm>
                  <a:off x="1775" y="3041"/>
                  <a:ext cx="653" cy="537"/>
                  <a:chOff x="1775" y="3041"/>
                  <a:chExt cx="653" cy="537"/>
                </a:xfrm>
              </p:grpSpPr>
              <p:grpSp>
                <p:nvGrpSpPr>
                  <p:cNvPr id="61562" name="Group 182"/>
                  <p:cNvGrpSpPr>
                    <a:grpSpLocks/>
                  </p:cNvGrpSpPr>
                  <p:nvPr/>
                </p:nvGrpSpPr>
                <p:grpSpPr bwMode="auto">
                  <a:xfrm>
                    <a:off x="1775" y="3344"/>
                    <a:ext cx="653" cy="234"/>
                    <a:chOff x="1775" y="3344"/>
                    <a:chExt cx="653" cy="234"/>
                  </a:xfrm>
                </p:grpSpPr>
                <p:sp>
                  <p:nvSpPr>
                    <p:cNvPr id="61568" name="Freeform 179"/>
                    <p:cNvSpPr>
                      <a:spLocks/>
                    </p:cNvSpPr>
                    <p:nvPr/>
                  </p:nvSpPr>
                  <p:spPr bwMode="auto">
                    <a:xfrm>
                      <a:off x="1775" y="3344"/>
                      <a:ext cx="373" cy="234"/>
                    </a:xfrm>
                    <a:custGeom>
                      <a:avLst/>
                      <a:gdLst>
                        <a:gd name="T0" fmla="*/ 373 w 373"/>
                        <a:gd name="T1" fmla="*/ 69 h 234"/>
                        <a:gd name="T2" fmla="*/ 373 w 373"/>
                        <a:gd name="T3" fmla="*/ 234 h 234"/>
                        <a:gd name="T4" fmla="*/ 0 w 373"/>
                        <a:gd name="T5" fmla="*/ 115 h 234"/>
                        <a:gd name="T6" fmla="*/ 0 w 373"/>
                        <a:gd name="T7" fmla="*/ 0 h 234"/>
                        <a:gd name="T8" fmla="*/ 373 w 373"/>
                        <a:gd name="T9" fmla="*/ 69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3" h="234">
                          <a:moveTo>
                            <a:pt x="373" y="69"/>
                          </a:moveTo>
                          <a:lnTo>
                            <a:pt x="373" y="234"/>
                          </a:lnTo>
                          <a:lnTo>
                            <a:pt x="0" y="115"/>
                          </a:lnTo>
                          <a:lnTo>
                            <a:pt x="0" y="0"/>
                          </a:lnTo>
                          <a:lnTo>
                            <a:pt x="373" y="69"/>
                          </a:lnTo>
                          <a:close/>
                        </a:path>
                      </a:pathLst>
                    </a:custGeom>
                    <a:solidFill>
                      <a:srgbClr val="A0A0A0"/>
                    </a:solidFill>
                    <a:ln w="6350">
                      <a:solidFill>
                        <a:srgbClr val="000000"/>
                      </a:solidFill>
                      <a:prstDash val="solid"/>
                      <a:round/>
                      <a:headEnd/>
                      <a:tailEnd/>
                    </a:ln>
                  </p:spPr>
                  <p:txBody>
                    <a:bodyPr/>
                    <a:lstStyle/>
                    <a:p>
                      <a:endParaRPr lang="en-US"/>
                    </a:p>
                  </p:txBody>
                </p:sp>
                <p:sp>
                  <p:nvSpPr>
                    <p:cNvPr id="61569" name="Freeform 180"/>
                    <p:cNvSpPr>
                      <a:spLocks/>
                    </p:cNvSpPr>
                    <p:nvPr/>
                  </p:nvSpPr>
                  <p:spPr bwMode="auto">
                    <a:xfrm>
                      <a:off x="2148" y="3398"/>
                      <a:ext cx="280" cy="180"/>
                    </a:xfrm>
                    <a:custGeom>
                      <a:avLst/>
                      <a:gdLst>
                        <a:gd name="T0" fmla="*/ 0 w 280"/>
                        <a:gd name="T1" fmla="*/ 15 h 180"/>
                        <a:gd name="T2" fmla="*/ 0 w 280"/>
                        <a:gd name="T3" fmla="*/ 180 h 180"/>
                        <a:gd name="T4" fmla="*/ 280 w 280"/>
                        <a:gd name="T5" fmla="*/ 138 h 180"/>
                        <a:gd name="T6" fmla="*/ 280 w 280"/>
                        <a:gd name="T7" fmla="*/ 0 h 180"/>
                        <a:gd name="T8" fmla="*/ 0 w 280"/>
                        <a:gd name="T9" fmla="*/ 15 h 1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0" h="180">
                          <a:moveTo>
                            <a:pt x="0" y="15"/>
                          </a:moveTo>
                          <a:lnTo>
                            <a:pt x="0" y="180"/>
                          </a:lnTo>
                          <a:lnTo>
                            <a:pt x="280" y="138"/>
                          </a:lnTo>
                          <a:lnTo>
                            <a:pt x="280" y="0"/>
                          </a:lnTo>
                          <a:lnTo>
                            <a:pt x="0" y="15"/>
                          </a:lnTo>
                          <a:close/>
                        </a:path>
                      </a:pathLst>
                    </a:custGeom>
                    <a:solidFill>
                      <a:srgbClr val="808080"/>
                    </a:solidFill>
                    <a:ln w="6350">
                      <a:solidFill>
                        <a:srgbClr val="000000"/>
                      </a:solidFill>
                      <a:prstDash val="solid"/>
                      <a:round/>
                      <a:headEnd/>
                      <a:tailEnd/>
                    </a:ln>
                  </p:spPr>
                  <p:txBody>
                    <a:bodyPr/>
                    <a:lstStyle/>
                    <a:p>
                      <a:endParaRPr lang="en-US"/>
                    </a:p>
                  </p:txBody>
                </p:sp>
                <p:sp>
                  <p:nvSpPr>
                    <p:cNvPr id="61570" name="Freeform 181"/>
                    <p:cNvSpPr>
                      <a:spLocks/>
                    </p:cNvSpPr>
                    <p:nvPr/>
                  </p:nvSpPr>
                  <p:spPr bwMode="auto">
                    <a:xfrm>
                      <a:off x="1775" y="3344"/>
                      <a:ext cx="653" cy="69"/>
                    </a:xfrm>
                    <a:custGeom>
                      <a:avLst/>
                      <a:gdLst>
                        <a:gd name="T0" fmla="*/ 653 w 653"/>
                        <a:gd name="T1" fmla="*/ 54 h 69"/>
                        <a:gd name="T2" fmla="*/ 373 w 653"/>
                        <a:gd name="T3" fmla="*/ 69 h 69"/>
                        <a:gd name="T4" fmla="*/ 0 w 653"/>
                        <a:gd name="T5" fmla="*/ 0 h 69"/>
                        <a:gd name="T6" fmla="*/ 273 w 653"/>
                        <a:gd name="T7" fmla="*/ 0 h 69"/>
                        <a:gd name="T8" fmla="*/ 653 w 653"/>
                        <a:gd name="T9" fmla="*/ 54 h 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3" h="69">
                          <a:moveTo>
                            <a:pt x="653" y="54"/>
                          </a:moveTo>
                          <a:lnTo>
                            <a:pt x="373" y="69"/>
                          </a:lnTo>
                          <a:lnTo>
                            <a:pt x="0" y="0"/>
                          </a:lnTo>
                          <a:lnTo>
                            <a:pt x="273" y="0"/>
                          </a:lnTo>
                          <a:lnTo>
                            <a:pt x="653" y="54"/>
                          </a:lnTo>
                          <a:close/>
                        </a:path>
                      </a:pathLst>
                    </a:custGeom>
                    <a:solidFill>
                      <a:srgbClr val="C0C0C0"/>
                    </a:solidFill>
                    <a:ln w="6350">
                      <a:solidFill>
                        <a:srgbClr val="000000"/>
                      </a:solidFill>
                      <a:prstDash val="solid"/>
                      <a:round/>
                      <a:headEnd/>
                      <a:tailEnd/>
                    </a:ln>
                  </p:spPr>
                  <p:txBody>
                    <a:bodyPr/>
                    <a:lstStyle/>
                    <a:p>
                      <a:endParaRPr lang="en-US"/>
                    </a:p>
                  </p:txBody>
                </p:sp>
              </p:grpSp>
              <p:sp>
                <p:nvSpPr>
                  <p:cNvPr id="61563" name="Freeform 183"/>
                  <p:cNvSpPr>
                    <a:spLocks/>
                  </p:cNvSpPr>
                  <p:nvPr/>
                </p:nvSpPr>
                <p:spPr bwMode="auto">
                  <a:xfrm>
                    <a:off x="1979" y="3325"/>
                    <a:ext cx="238" cy="65"/>
                  </a:xfrm>
                  <a:custGeom>
                    <a:avLst/>
                    <a:gdLst>
                      <a:gd name="T0" fmla="*/ 238 w 238"/>
                      <a:gd name="T1" fmla="*/ 38 h 65"/>
                      <a:gd name="T2" fmla="*/ 238 w 238"/>
                      <a:gd name="T3" fmla="*/ 57 h 65"/>
                      <a:gd name="T4" fmla="*/ 127 w 238"/>
                      <a:gd name="T5" fmla="*/ 65 h 65"/>
                      <a:gd name="T6" fmla="*/ 0 w 238"/>
                      <a:gd name="T7" fmla="*/ 42 h 65"/>
                      <a:gd name="T8" fmla="*/ 0 w 238"/>
                      <a:gd name="T9" fmla="*/ 0 h 65"/>
                      <a:gd name="T10" fmla="*/ 238 w 238"/>
                      <a:gd name="T11" fmla="*/ 38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8" h="65">
                        <a:moveTo>
                          <a:pt x="238" y="38"/>
                        </a:moveTo>
                        <a:lnTo>
                          <a:pt x="238" y="57"/>
                        </a:lnTo>
                        <a:lnTo>
                          <a:pt x="127" y="65"/>
                        </a:lnTo>
                        <a:lnTo>
                          <a:pt x="0" y="42"/>
                        </a:lnTo>
                        <a:lnTo>
                          <a:pt x="0" y="0"/>
                        </a:lnTo>
                        <a:lnTo>
                          <a:pt x="238" y="38"/>
                        </a:lnTo>
                        <a:close/>
                      </a:path>
                    </a:pathLst>
                  </a:custGeom>
                  <a:solidFill>
                    <a:srgbClr val="606060"/>
                  </a:solidFill>
                  <a:ln w="6350">
                    <a:solidFill>
                      <a:srgbClr val="000000"/>
                    </a:solidFill>
                    <a:prstDash val="solid"/>
                    <a:round/>
                    <a:headEnd/>
                    <a:tailEnd/>
                  </a:ln>
                </p:spPr>
                <p:txBody>
                  <a:bodyPr/>
                  <a:lstStyle/>
                  <a:p>
                    <a:endParaRPr lang="en-US"/>
                  </a:p>
                </p:txBody>
              </p:sp>
              <p:grpSp>
                <p:nvGrpSpPr>
                  <p:cNvPr id="61564" name="Group 187"/>
                  <p:cNvGrpSpPr>
                    <a:grpSpLocks/>
                  </p:cNvGrpSpPr>
                  <p:nvPr/>
                </p:nvGrpSpPr>
                <p:grpSpPr bwMode="auto">
                  <a:xfrm>
                    <a:off x="1848" y="3041"/>
                    <a:ext cx="530" cy="334"/>
                    <a:chOff x="1848" y="3041"/>
                    <a:chExt cx="530" cy="334"/>
                  </a:xfrm>
                </p:grpSpPr>
                <p:sp>
                  <p:nvSpPr>
                    <p:cNvPr id="61565" name="Freeform 184"/>
                    <p:cNvSpPr>
                      <a:spLocks/>
                    </p:cNvSpPr>
                    <p:nvPr/>
                  </p:nvSpPr>
                  <p:spPr bwMode="auto">
                    <a:xfrm>
                      <a:off x="1848" y="3041"/>
                      <a:ext cx="304" cy="326"/>
                    </a:xfrm>
                    <a:custGeom>
                      <a:avLst/>
                      <a:gdLst>
                        <a:gd name="T0" fmla="*/ 261 w 304"/>
                        <a:gd name="T1" fmla="*/ 326 h 326"/>
                        <a:gd name="T2" fmla="*/ 304 w 304"/>
                        <a:gd name="T3" fmla="*/ 11 h 326"/>
                        <a:gd name="T4" fmla="*/ 43 w 304"/>
                        <a:gd name="T5" fmla="*/ 0 h 326"/>
                        <a:gd name="T6" fmla="*/ 0 w 304"/>
                        <a:gd name="T7" fmla="*/ 280 h 326"/>
                        <a:gd name="T8" fmla="*/ 261 w 304"/>
                        <a:gd name="T9" fmla="*/ 326 h 3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326">
                          <a:moveTo>
                            <a:pt x="261" y="326"/>
                          </a:moveTo>
                          <a:lnTo>
                            <a:pt x="304" y="11"/>
                          </a:lnTo>
                          <a:lnTo>
                            <a:pt x="43" y="0"/>
                          </a:lnTo>
                          <a:lnTo>
                            <a:pt x="0" y="280"/>
                          </a:lnTo>
                          <a:lnTo>
                            <a:pt x="261" y="326"/>
                          </a:lnTo>
                          <a:close/>
                        </a:path>
                      </a:pathLst>
                    </a:custGeom>
                    <a:solidFill>
                      <a:srgbClr val="A0A0A0"/>
                    </a:solidFill>
                    <a:ln w="6350">
                      <a:solidFill>
                        <a:srgbClr val="000000"/>
                      </a:solidFill>
                      <a:prstDash val="solid"/>
                      <a:round/>
                      <a:headEnd/>
                      <a:tailEnd/>
                    </a:ln>
                  </p:spPr>
                  <p:txBody>
                    <a:bodyPr/>
                    <a:lstStyle/>
                    <a:p>
                      <a:endParaRPr lang="en-US"/>
                    </a:p>
                  </p:txBody>
                </p:sp>
                <p:sp>
                  <p:nvSpPr>
                    <p:cNvPr id="61566" name="Freeform 185"/>
                    <p:cNvSpPr>
                      <a:spLocks/>
                    </p:cNvSpPr>
                    <p:nvPr/>
                  </p:nvSpPr>
                  <p:spPr bwMode="auto">
                    <a:xfrm>
                      <a:off x="2109" y="3052"/>
                      <a:ext cx="269" cy="323"/>
                    </a:xfrm>
                    <a:custGeom>
                      <a:avLst/>
                      <a:gdLst>
                        <a:gd name="T0" fmla="*/ 43 w 269"/>
                        <a:gd name="T1" fmla="*/ 0 h 323"/>
                        <a:gd name="T2" fmla="*/ 269 w 269"/>
                        <a:gd name="T3" fmla="*/ 69 h 323"/>
                        <a:gd name="T4" fmla="*/ 239 w 269"/>
                        <a:gd name="T5" fmla="*/ 323 h 323"/>
                        <a:gd name="T6" fmla="*/ 0 w 269"/>
                        <a:gd name="T7" fmla="*/ 315 h 323"/>
                        <a:gd name="T8" fmla="*/ 43 w 269"/>
                        <a:gd name="T9" fmla="*/ 0 h 3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9" h="323">
                          <a:moveTo>
                            <a:pt x="43" y="0"/>
                          </a:moveTo>
                          <a:lnTo>
                            <a:pt x="269" y="69"/>
                          </a:lnTo>
                          <a:lnTo>
                            <a:pt x="239" y="323"/>
                          </a:lnTo>
                          <a:lnTo>
                            <a:pt x="0" y="315"/>
                          </a:lnTo>
                          <a:lnTo>
                            <a:pt x="43" y="0"/>
                          </a:lnTo>
                          <a:close/>
                        </a:path>
                      </a:pathLst>
                    </a:custGeom>
                    <a:solidFill>
                      <a:srgbClr val="808080"/>
                    </a:solidFill>
                    <a:ln w="6350">
                      <a:solidFill>
                        <a:srgbClr val="000000"/>
                      </a:solidFill>
                      <a:prstDash val="solid"/>
                      <a:round/>
                      <a:headEnd/>
                      <a:tailEnd/>
                    </a:ln>
                  </p:spPr>
                  <p:txBody>
                    <a:bodyPr/>
                    <a:lstStyle/>
                    <a:p>
                      <a:endParaRPr lang="en-US"/>
                    </a:p>
                  </p:txBody>
                </p:sp>
                <p:sp>
                  <p:nvSpPr>
                    <p:cNvPr id="61567" name="Freeform 186"/>
                    <p:cNvSpPr>
                      <a:spLocks/>
                    </p:cNvSpPr>
                    <p:nvPr/>
                  </p:nvSpPr>
                  <p:spPr bwMode="auto">
                    <a:xfrm>
                      <a:off x="1883" y="3071"/>
                      <a:ext cx="219" cy="246"/>
                    </a:xfrm>
                    <a:custGeom>
                      <a:avLst/>
                      <a:gdLst>
                        <a:gd name="T0" fmla="*/ 219 w 219"/>
                        <a:gd name="T1" fmla="*/ 12 h 246"/>
                        <a:gd name="T2" fmla="*/ 188 w 219"/>
                        <a:gd name="T3" fmla="*/ 246 h 246"/>
                        <a:gd name="T4" fmla="*/ 0 w 219"/>
                        <a:gd name="T5" fmla="*/ 219 h 246"/>
                        <a:gd name="T6" fmla="*/ 34 w 219"/>
                        <a:gd name="T7" fmla="*/ 0 h 246"/>
                        <a:gd name="T8" fmla="*/ 219 w 219"/>
                        <a:gd name="T9" fmla="*/ 12 h 2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9" h="246">
                          <a:moveTo>
                            <a:pt x="219" y="12"/>
                          </a:moveTo>
                          <a:lnTo>
                            <a:pt x="188" y="246"/>
                          </a:lnTo>
                          <a:lnTo>
                            <a:pt x="0" y="219"/>
                          </a:lnTo>
                          <a:lnTo>
                            <a:pt x="34" y="0"/>
                          </a:lnTo>
                          <a:lnTo>
                            <a:pt x="219" y="12"/>
                          </a:lnTo>
                          <a:close/>
                        </a:path>
                      </a:pathLst>
                    </a:custGeom>
                    <a:solidFill>
                      <a:srgbClr val="00C0C0"/>
                    </a:solidFill>
                    <a:ln w="6350">
                      <a:solidFill>
                        <a:srgbClr val="000000"/>
                      </a:solidFill>
                      <a:prstDash val="solid"/>
                      <a:round/>
                      <a:headEnd/>
                      <a:tailEnd/>
                    </a:ln>
                  </p:spPr>
                  <p:txBody>
                    <a:bodyPr/>
                    <a:lstStyle/>
                    <a:p>
                      <a:endParaRPr lang="en-US"/>
                    </a:p>
                  </p:txBody>
                </p:sp>
              </p:grpSp>
            </p:grpSp>
            <p:grpSp>
              <p:nvGrpSpPr>
                <p:cNvPr id="61554" name="Group 196"/>
                <p:cNvGrpSpPr>
                  <a:grpSpLocks/>
                </p:cNvGrpSpPr>
                <p:nvPr/>
              </p:nvGrpSpPr>
              <p:grpSpPr bwMode="auto">
                <a:xfrm>
                  <a:off x="1802" y="3367"/>
                  <a:ext cx="211" cy="154"/>
                  <a:chOff x="1802" y="3367"/>
                  <a:chExt cx="211" cy="154"/>
                </a:xfrm>
              </p:grpSpPr>
              <p:sp>
                <p:nvSpPr>
                  <p:cNvPr id="61555" name="Freeform 189"/>
                  <p:cNvSpPr>
                    <a:spLocks/>
                  </p:cNvSpPr>
                  <p:nvPr/>
                </p:nvSpPr>
                <p:spPr bwMode="auto">
                  <a:xfrm>
                    <a:off x="1802" y="3367"/>
                    <a:ext cx="211" cy="154"/>
                  </a:xfrm>
                  <a:custGeom>
                    <a:avLst/>
                    <a:gdLst>
                      <a:gd name="T0" fmla="*/ 0 w 211"/>
                      <a:gd name="T1" fmla="*/ 0 h 154"/>
                      <a:gd name="T2" fmla="*/ 211 w 211"/>
                      <a:gd name="T3" fmla="*/ 46 h 154"/>
                      <a:gd name="T4" fmla="*/ 211 w 211"/>
                      <a:gd name="T5" fmla="*/ 154 h 154"/>
                      <a:gd name="T6" fmla="*/ 0 w 211"/>
                      <a:gd name="T7" fmla="*/ 88 h 154"/>
                      <a:gd name="T8" fmla="*/ 0 w 211"/>
                      <a:gd name="T9" fmla="*/ 0 h 1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1" h="154">
                        <a:moveTo>
                          <a:pt x="0" y="0"/>
                        </a:moveTo>
                        <a:lnTo>
                          <a:pt x="211" y="46"/>
                        </a:lnTo>
                        <a:lnTo>
                          <a:pt x="211" y="154"/>
                        </a:lnTo>
                        <a:lnTo>
                          <a:pt x="0" y="88"/>
                        </a:lnTo>
                        <a:lnTo>
                          <a:pt x="0" y="0"/>
                        </a:lnTo>
                        <a:close/>
                      </a:path>
                    </a:pathLst>
                  </a:custGeom>
                  <a:solidFill>
                    <a:srgbClr val="404040"/>
                  </a:solidFill>
                  <a:ln w="6350">
                    <a:solidFill>
                      <a:srgbClr val="000000"/>
                    </a:solidFill>
                    <a:prstDash val="solid"/>
                    <a:round/>
                    <a:headEnd/>
                    <a:tailEnd/>
                  </a:ln>
                </p:spPr>
                <p:txBody>
                  <a:bodyPr/>
                  <a:lstStyle/>
                  <a:p>
                    <a:endParaRPr lang="en-US"/>
                  </a:p>
                </p:txBody>
              </p:sp>
              <p:sp>
                <p:nvSpPr>
                  <p:cNvPr id="61556" name="Line 190"/>
                  <p:cNvSpPr>
                    <a:spLocks noChangeShapeType="1"/>
                  </p:cNvSpPr>
                  <p:nvPr/>
                </p:nvSpPr>
                <p:spPr bwMode="auto">
                  <a:xfrm flipH="1" flipV="1">
                    <a:off x="1821" y="3405"/>
                    <a:ext cx="54"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57" name="Line 191"/>
                  <p:cNvSpPr>
                    <a:spLocks noChangeShapeType="1"/>
                  </p:cNvSpPr>
                  <p:nvPr/>
                </p:nvSpPr>
                <p:spPr bwMode="auto">
                  <a:xfrm>
                    <a:off x="1906" y="3425"/>
                    <a:ext cx="73" cy="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58" name="Line 192"/>
                  <p:cNvSpPr>
                    <a:spLocks noChangeShapeType="1"/>
                  </p:cNvSpPr>
                  <p:nvPr/>
                </p:nvSpPr>
                <p:spPr bwMode="auto">
                  <a:xfrm>
                    <a:off x="1891" y="3386"/>
                    <a:ext cx="0" cy="96"/>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59" name="Line 193"/>
                  <p:cNvSpPr>
                    <a:spLocks noChangeShapeType="1"/>
                  </p:cNvSpPr>
                  <p:nvPr/>
                </p:nvSpPr>
                <p:spPr bwMode="auto">
                  <a:xfrm>
                    <a:off x="1994" y="3409"/>
                    <a:ext cx="0" cy="104"/>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60" name="Line 194"/>
                  <p:cNvSpPr>
                    <a:spLocks noChangeShapeType="1"/>
                  </p:cNvSpPr>
                  <p:nvPr/>
                </p:nvSpPr>
                <p:spPr bwMode="auto">
                  <a:xfrm>
                    <a:off x="1802" y="3409"/>
                    <a:ext cx="192" cy="5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61" name="Line 195"/>
                  <p:cNvSpPr>
                    <a:spLocks noChangeShapeType="1"/>
                  </p:cNvSpPr>
                  <p:nvPr/>
                </p:nvSpPr>
                <p:spPr bwMode="auto">
                  <a:xfrm flipH="1" flipV="1">
                    <a:off x="1802" y="3390"/>
                    <a:ext cx="192" cy="46"/>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1521" name="Group 229"/>
              <p:cNvGrpSpPr>
                <a:grpSpLocks/>
              </p:cNvGrpSpPr>
              <p:nvPr/>
            </p:nvGrpSpPr>
            <p:grpSpPr bwMode="auto">
              <a:xfrm>
                <a:off x="1583" y="3371"/>
                <a:ext cx="507" cy="261"/>
                <a:chOff x="1583" y="3371"/>
                <a:chExt cx="507" cy="261"/>
              </a:xfrm>
            </p:grpSpPr>
            <p:grpSp>
              <p:nvGrpSpPr>
                <p:cNvPr id="61522" name="Group 200"/>
                <p:cNvGrpSpPr>
                  <a:grpSpLocks/>
                </p:cNvGrpSpPr>
                <p:nvPr/>
              </p:nvGrpSpPr>
              <p:grpSpPr bwMode="auto">
                <a:xfrm>
                  <a:off x="1975" y="3513"/>
                  <a:ext cx="84" cy="61"/>
                  <a:chOff x="1975" y="3513"/>
                  <a:chExt cx="84" cy="61"/>
                </a:xfrm>
              </p:grpSpPr>
              <p:sp>
                <p:nvSpPr>
                  <p:cNvPr id="61551" name="Freeform 198"/>
                  <p:cNvSpPr>
                    <a:spLocks/>
                  </p:cNvSpPr>
                  <p:nvPr/>
                </p:nvSpPr>
                <p:spPr bwMode="auto">
                  <a:xfrm>
                    <a:off x="2036" y="3513"/>
                    <a:ext cx="23" cy="61"/>
                  </a:xfrm>
                  <a:custGeom>
                    <a:avLst/>
                    <a:gdLst>
                      <a:gd name="T0" fmla="*/ 16 w 23"/>
                      <a:gd name="T1" fmla="*/ 0 h 61"/>
                      <a:gd name="T2" fmla="*/ 23 w 23"/>
                      <a:gd name="T3" fmla="*/ 57 h 61"/>
                      <a:gd name="T4" fmla="*/ 4 w 23"/>
                      <a:gd name="T5" fmla="*/ 61 h 61"/>
                      <a:gd name="T6" fmla="*/ 0 w 23"/>
                      <a:gd name="T7" fmla="*/ 4 h 61"/>
                      <a:gd name="T8" fmla="*/ 16 w 23"/>
                      <a:gd name="T9" fmla="*/ 0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61">
                        <a:moveTo>
                          <a:pt x="16" y="0"/>
                        </a:moveTo>
                        <a:lnTo>
                          <a:pt x="23" y="57"/>
                        </a:lnTo>
                        <a:lnTo>
                          <a:pt x="4" y="61"/>
                        </a:lnTo>
                        <a:lnTo>
                          <a:pt x="0" y="4"/>
                        </a:lnTo>
                        <a:lnTo>
                          <a:pt x="16" y="0"/>
                        </a:lnTo>
                        <a:close/>
                      </a:path>
                    </a:pathLst>
                  </a:custGeom>
                  <a:solidFill>
                    <a:srgbClr val="606060"/>
                  </a:solidFill>
                  <a:ln w="6350">
                    <a:solidFill>
                      <a:srgbClr val="000000"/>
                    </a:solidFill>
                    <a:prstDash val="solid"/>
                    <a:round/>
                    <a:headEnd/>
                    <a:tailEnd/>
                  </a:ln>
                </p:spPr>
                <p:txBody>
                  <a:bodyPr/>
                  <a:lstStyle/>
                  <a:p>
                    <a:endParaRPr lang="en-US"/>
                  </a:p>
                </p:txBody>
              </p:sp>
              <p:sp>
                <p:nvSpPr>
                  <p:cNvPr id="61552" name="Freeform 199"/>
                  <p:cNvSpPr>
                    <a:spLocks/>
                  </p:cNvSpPr>
                  <p:nvPr/>
                </p:nvSpPr>
                <p:spPr bwMode="auto">
                  <a:xfrm>
                    <a:off x="1975" y="3521"/>
                    <a:ext cx="65" cy="53"/>
                  </a:xfrm>
                  <a:custGeom>
                    <a:avLst/>
                    <a:gdLst>
                      <a:gd name="T0" fmla="*/ 61 w 65"/>
                      <a:gd name="T1" fmla="*/ 3 h 53"/>
                      <a:gd name="T2" fmla="*/ 65 w 65"/>
                      <a:gd name="T3" fmla="*/ 53 h 53"/>
                      <a:gd name="T4" fmla="*/ 0 w 65"/>
                      <a:gd name="T5" fmla="*/ 26 h 53"/>
                      <a:gd name="T6" fmla="*/ 27 w 65"/>
                      <a:gd name="T7" fmla="*/ 19 h 53"/>
                      <a:gd name="T8" fmla="*/ 50 w 65"/>
                      <a:gd name="T9" fmla="*/ 30 h 53"/>
                      <a:gd name="T10" fmla="*/ 42 w 65"/>
                      <a:gd name="T11" fmla="*/ 0 h 53"/>
                      <a:gd name="T12" fmla="*/ 61 w 65"/>
                      <a:gd name="T13" fmla="*/ 3 h 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 h="53">
                        <a:moveTo>
                          <a:pt x="61" y="3"/>
                        </a:moveTo>
                        <a:lnTo>
                          <a:pt x="65" y="53"/>
                        </a:lnTo>
                        <a:lnTo>
                          <a:pt x="0" y="26"/>
                        </a:lnTo>
                        <a:lnTo>
                          <a:pt x="27" y="19"/>
                        </a:lnTo>
                        <a:lnTo>
                          <a:pt x="50" y="30"/>
                        </a:lnTo>
                        <a:lnTo>
                          <a:pt x="42" y="0"/>
                        </a:lnTo>
                        <a:lnTo>
                          <a:pt x="61" y="3"/>
                        </a:lnTo>
                        <a:close/>
                      </a:path>
                    </a:pathLst>
                  </a:custGeom>
                  <a:solidFill>
                    <a:srgbClr val="404040"/>
                  </a:solidFill>
                  <a:ln w="6350">
                    <a:solidFill>
                      <a:srgbClr val="000000"/>
                    </a:solidFill>
                    <a:prstDash val="solid"/>
                    <a:round/>
                    <a:headEnd/>
                    <a:tailEnd/>
                  </a:ln>
                </p:spPr>
                <p:txBody>
                  <a:bodyPr/>
                  <a:lstStyle/>
                  <a:p>
                    <a:endParaRPr lang="en-US"/>
                  </a:p>
                </p:txBody>
              </p:sp>
            </p:grpSp>
            <p:grpSp>
              <p:nvGrpSpPr>
                <p:cNvPr id="61523" name="Group 228"/>
                <p:cNvGrpSpPr>
                  <a:grpSpLocks/>
                </p:cNvGrpSpPr>
                <p:nvPr/>
              </p:nvGrpSpPr>
              <p:grpSpPr bwMode="auto">
                <a:xfrm>
                  <a:off x="1583" y="3371"/>
                  <a:ext cx="507" cy="261"/>
                  <a:chOff x="1583" y="3371"/>
                  <a:chExt cx="507" cy="261"/>
                </a:xfrm>
              </p:grpSpPr>
              <p:sp>
                <p:nvSpPr>
                  <p:cNvPr id="61524" name="Freeform 201"/>
                  <p:cNvSpPr>
                    <a:spLocks/>
                  </p:cNvSpPr>
                  <p:nvPr/>
                </p:nvSpPr>
                <p:spPr bwMode="auto">
                  <a:xfrm>
                    <a:off x="1583" y="3371"/>
                    <a:ext cx="500" cy="230"/>
                  </a:xfrm>
                  <a:custGeom>
                    <a:avLst/>
                    <a:gdLst>
                      <a:gd name="T0" fmla="*/ 500 w 500"/>
                      <a:gd name="T1" fmla="*/ 100 h 230"/>
                      <a:gd name="T2" fmla="*/ 261 w 500"/>
                      <a:gd name="T3" fmla="*/ 230 h 230"/>
                      <a:gd name="T4" fmla="*/ 0 w 500"/>
                      <a:gd name="T5" fmla="*/ 103 h 230"/>
                      <a:gd name="T6" fmla="*/ 200 w 500"/>
                      <a:gd name="T7" fmla="*/ 0 h 230"/>
                      <a:gd name="T8" fmla="*/ 500 w 500"/>
                      <a:gd name="T9" fmla="*/ 100 h 2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0" h="230">
                        <a:moveTo>
                          <a:pt x="500" y="100"/>
                        </a:moveTo>
                        <a:lnTo>
                          <a:pt x="261" y="230"/>
                        </a:lnTo>
                        <a:lnTo>
                          <a:pt x="0" y="103"/>
                        </a:lnTo>
                        <a:lnTo>
                          <a:pt x="200" y="0"/>
                        </a:lnTo>
                        <a:lnTo>
                          <a:pt x="500" y="100"/>
                        </a:lnTo>
                        <a:close/>
                      </a:path>
                    </a:pathLst>
                  </a:custGeom>
                  <a:solidFill>
                    <a:srgbClr val="808080"/>
                  </a:solidFill>
                  <a:ln w="6350">
                    <a:solidFill>
                      <a:srgbClr val="000000"/>
                    </a:solidFill>
                    <a:prstDash val="solid"/>
                    <a:round/>
                    <a:headEnd/>
                    <a:tailEnd/>
                  </a:ln>
                </p:spPr>
                <p:txBody>
                  <a:bodyPr/>
                  <a:lstStyle/>
                  <a:p>
                    <a:endParaRPr lang="en-US"/>
                  </a:p>
                </p:txBody>
              </p:sp>
              <p:sp>
                <p:nvSpPr>
                  <p:cNvPr id="61525" name="Freeform 202"/>
                  <p:cNvSpPr>
                    <a:spLocks/>
                  </p:cNvSpPr>
                  <p:nvPr/>
                </p:nvSpPr>
                <p:spPr bwMode="auto">
                  <a:xfrm>
                    <a:off x="1841" y="3471"/>
                    <a:ext cx="249" cy="161"/>
                  </a:xfrm>
                  <a:custGeom>
                    <a:avLst/>
                    <a:gdLst>
                      <a:gd name="T0" fmla="*/ 242 w 249"/>
                      <a:gd name="T1" fmla="*/ 0 h 161"/>
                      <a:gd name="T2" fmla="*/ 0 w 249"/>
                      <a:gd name="T3" fmla="*/ 134 h 161"/>
                      <a:gd name="T4" fmla="*/ 7 w 249"/>
                      <a:gd name="T5" fmla="*/ 161 h 161"/>
                      <a:gd name="T6" fmla="*/ 249 w 249"/>
                      <a:gd name="T7" fmla="*/ 23 h 161"/>
                      <a:gd name="T8" fmla="*/ 242 w 249"/>
                      <a:gd name="T9" fmla="*/ 0 h 1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9" h="161">
                        <a:moveTo>
                          <a:pt x="242" y="0"/>
                        </a:moveTo>
                        <a:lnTo>
                          <a:pt x="0" y="134"/>
                        </a:lnTo>
                        <a:lnTo>
                          <a:pt x="7" y="161"/>
                        </a:lnTo>
                        <a:lnTo>
                          <a:pt x="249" y="23"/>
                        </a:lnTo>
                        <a:lnTo>
                          <a:pt x="242" y="0"/>
                        </a:lnTo>
                        <a:close/>
                      </a:path>
                    </a:pathLst>
                  </a:custGeom>
                  <a:solidFill>
                    <a:srgbClr val="606060"/>
                  </a:solidFill>
                  <a:ln w="6350">
                    <a:solidFill>
                      <a:srgbClr val="000000"/>
                    </a:solidFill>
                    <a:prstDash val="solid"/>
                    <a:round/>
                    <a:headEnd/>
                    <a:tailEnd/>
                  </a:ln>
                </p:spPr>
                <p:txBody>
                  <a:bodyPr/>
                  <a:lstStyle/>
                  <a:p>
                    <a:endParaRPr lang="en-US"/>
                  </a:p>
                </p:txBody>
              </p:sp>
              <p:sp>
                <p:nvSpPr>
                  <p:cNvPr id="61526" name="Freeform 203"/>
                  <p:cNvSpPr>
                    <a:spLocks/>
                  </p:cNvSpPr>
                  <p:nvPr/>
                </p:nvSpPr>
                <p:spPr bwMode="auto">
                  <a:xfrm>
                    <a:off x="1583" y="3474"/>
                    <a:ext cx="265" cy="158"/>
                  </a:xfrm>
                  <a:custGeom>
                    <a:avLst/>
                    <a:gdLst>
                      <a:gd name="T0" fmla="*/ 265 w 265"/>
                      <a:gd name="T1" fmla="*/ 158 h 158"/>
                      <a:gd name="T2" fmla="*/ 258 w 265"/>
                      <a:gd name="T3" fmla="*/ 127 h 158"/>
                      <a:gd name="T4" fmla="*/ 0 w 265"/>
                      <a:gd name="T5" fmla="*/ 0 h 158"/>
                      <a:gd name="T6" fmla="*/ 8 w 265"/>
                      <a:gd name="T7" fmla="*/ 24 h 158"/>
                      <a:gd name="T8" fmla="*/ 265 w 265"/>
                      <a:gd name="T9" fmla="*/ 158 h 1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5" h="158">
                        <a:moveTo>
                          <a:pt x="265" y="158"/>
                        </a:moveTo>
                        <a:lnTo>
                          <a:pt x="258" y="127"/>
                        </a:lnTo>
                        <a:lnTo>
                          <a:pt x="0" y="0"/>
                        </a:lnTo>
                        <a:lnTo>
                          <a:pt x="8" y="24"/>
                        </a:lnTo>
                        <a:lnTo>
                          <a:pt x="265" y="158"/>
                        </a:lnTo>
                        <a:close/>
                      </a:path>
                    </a:pathLst>
                  </a:custGeom>
                  <a:solidFill>
                    <a:srgbClr val="404040"/>
                  </a:solidFill>
                  <a:ln w="6350">
                    <a:solidFill>
                      <a:srgbClr val="000000"/>
                    </a:solidFill>
                    <a:prstDash val="solid"/>
                    <a:round/>
                    <a:headEnd/>
                    <a:tailEnd/>
                  </a:ln>
                </p:spPr>
                <p:txBody>
                  <a:bodyPr/>
                  <a:lstStyle/>
                  <a:p>
                    <a:endParaRPr lang="en-US"/>
                  </a:p>
                </p:txBody>
              </p:sp>
              <p:sp>
                <p:nvSpPr>
                  <p:cNvPr id="61527" name="Freeform 204"/>
                  <p:cNvSpPr>
                    <a:spLocks/>
                  </p:cNvSpPr>
                  <p:nvPr/>
                </p:nvSpPr>
                <p:spPr bwMode="auto">
                  <a:xfrm>
                    <a:off x="1783" y="3482"/>
                    <a:ext cx="204" cy="100"/>
                  </a:xfrm>
                  <a:custGeom>
                    <a:avLst/>
                    <a:gdLst>
                      <a:gd name="T0" fmla="*/ 204 w 204"/>
                      <a:gd name="T1" fmla="*/ 27 h 100"/>
                      <a:gd name="T2" fmla="*/ 134 w 204"/>
                      <a:gd name="T3" fmla="*/ 0 h 100"/>
                      <a:gd name="T4" fmla="*/ 0 w 204"/>
                      <a:gd name="T5" fmla="*/ 69 h 100"/>
                      <a:gd name="T6" fmla="*/ 69 w 204"/>
                      <a:gd name="T7" fmla="*/ 100 h 100"/>
                      <a:gd name="T8" fmla="*/ 204 w 204"/>
                      <a:gd name="T9" fmla="*/ 27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4" h="100">
                        <a:moveTo>
                          <a:pt x="204" y="27"/>
                        </a:moveTo>
                        <a:lnTo>
                          <a:pt x="134" y="0"/>
                        </a:lnTo>
                        <a:lnTo>
                          <a:pt x="0" y="69"/>
                        </a:lnTo>
                        <a:lnTo>
                          <a:pt x="69" y="100"/>
                        </a:lnTo>
                        <a:lnTo>
                          <a:pt x="204" y="27"/>
                        </a:lnTo>
                        <a:close/>
                      </a:path>
                    </a:pathLst>
                  </a:custGeom>
                  <a:solidFill>
                    <a:srgbClr val="A0A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28" name="Freeform 205"/>
                  <p:cNvSpPr>
                    <a:spLocks/>
                  </p:cNvSpPr>
                  <p:nvPr/>
                </p:nvSpPr>
                <p:spPr bwMode="auto">
                  <a:xfrm>
                    <a:off x="1606" y="3409"/>
                    <a:ext cx="296" cy="138"/>
                  </a:xfrm>
                  <a:custGeom>
                    <a:avLst/>
                    <a:gdLst>
                      <a:gd name="T0" fmla="*/ 296 w 296"/>
                      <a:gd name="T1" fmla="*/ 65 h 138"/>
                      <a:gd name="T2" fmla="*/ 169 w 296"/>
                      <a:gd name="T3" fmla="*/ 138 h 138"/>
                      <a:gd name="T4" fmla="*/ 0 w 296"/>
                      <a:gd name="T5" fmla="*/ 58 h 138"/>
                      <a:gd name="T6" fmla="*/ 123 w 296"/>
                      <a:gd name="T7" fmla="*/ 0 h 138"/>
                      <a:gd name="T8" fmla="*/ 296 w 296"/>
                      <a:gd name="T9" fmla="*/ 65 h 1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138">
                        <a:moveTo>
                          <a:pt x="296" y="65"/>
                        </a:moveTo>
                        <a:lnTo>
                          <a:pt x="169" y="138"/>
                        </a:lnTo>
                        <a:lnTo>
                          <a:pt x="0" y="58"/>
                        </a:lnTo>
                        <a:lnTo>
                          <a:pt x="123" y="0"/>
                        </a:lnTo>
                        <a:lnTo>
                          <a:pt x="296" y="65"/>
                        </a:lnTo>
                        <a:close/>
                      </a:path>
                    </a:pathLst>
                  </a:custGeom>
                  <a:solidFill>
                    <a:srgbClr val="A0A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29" name="Freeform 206"/>
                  <p:cNvSpPr>
                    <a:spLocks/>
                  </p:cNvSpPr>
                  <p:nvPr/>
                </p:nvSpPr>
                <p:spPr bwMode="auto">
                  <a:xfrm>
                    <a:off x="1733" y="3379"/>
                    <a:ext cx="326" cy="126"/>
                  </a:xfrm>
                  <a:custGeom>
                    <a:avLst/>
                    <a:gdLst>
                      <a:gd name="T0" fmla="*/ 257 w 326"/>
                      <a:gd name="T1" fmla="*/ 126 h 126"/>
                      <a:gd name="T2" fmla="*/ 326 w 326"/>
                      <a:gd name="T3" fmla="*/ 92 h 126"/>
                      <a:gd name="T4" fmla="*/ 50 w 326"/>
                      <a:gd name="T5" fmla="*/ 0 h 126"/>
                      <a:gd name="T6" fmla="*/ 0 w 326"/>
                      <a:gd name="T7" fmla="*/ 26 h 126"/>
                      <a:gd name="T8" fmla="*/ 257 w 326"/>
                      <a:gd name="T9" fmla="*/ 126 h 1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6" h="126">
                        <a:moveTo>
                          <a:pt x="257" y="126"/>
                        </a:moveTo>
                        <a:lnTo>
                          <a:pt x="326" y="92"/>
                        </a:lnTo>
                        <a:lnTo>
                          <a:pt x="50" y="0"/>
                        </a:lnTo>
                        <a:lnTo>
                          <a:pt x="0" y="26"/>
                        </a:lnTo>
                        <a:lnTo>
                          <a:pt x="257" y="126"/>
                        </a:lnTo>
                        <a:close/>
                      </a:path>
                    </a:pathLst>
                  </a:custGeom>
                  <a:solidFill>
                    <a:srgbClr val="A0A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30" name="Line 207"/>
                  <p:cNvSpPr>
                    <a:spLocks noChangeShapeType="1"/>
                  </p:cNvSpPr>
                  <p:nvPr/>
                </p:nvSpPr>
                <p:spPr bwMode="auto">
                  <a:xfrm flipH="1" flipV="1">
                    <a:off x="1771" y="3382"/>
                    <a:ext cx="281" cy="10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31" name="Line 208"/>
                  <p:cNvSpPr>
                    <a:spLocks noChangeShapeType="1"/>
                  </p:cNvSpPr>
                  <p:nvPr/>
                </p:nvSpPr>
                <p:spPr bwMode="auto">
                  <a:xfrm flipH="1" flipV="1">
                    <a:off x="1756" y="3390"/>
                    <a:ext cx="269" cy="10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32" name="Line 209"/>
                  <p:cNvSpPr>
                    <a:spLocks noChangeShapeType="1"/>
                  </p:cNvSpPr>
                  <p:nvPr/>
                </p:nvSpPr>
                <p:spPr bwMode="auto">
                  <a:xfrm flipH="1" flipV="1">
                    <a:off x="1745" y="3398"/>
                    <a:ext cx="265" cy="103"/>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33" name="Line 210"/>
                  <p:cNvSpPr>
                    <a:spLocks noChangeShapeType="1"/>
                  </p:cNvSpPr>
                  <p:nvPr/>
                </p:nvSpPr>
                <p:spPr bwMode="auto">
                  <a:xfrm flipH="1" flipV="1">
                    <a:off x="1710" y="3413"/>
                    <a:ext cx="261" cy="10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34" name="Line 211"/>
                  <p:cNvSpPr>
                    <a:spLocks noChangeShapeType="1"/>
                  </p:cNvSpPr>
                  <p:nvPr/>
                </p:nvSpPr>
                <p:spPr bwMode="auto">
                  <a:xfrm flipH="1" flipV="1">
                    <a:off x="1691" y="3425"/>
                    <a:ext cx="257" cy="107"/>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35" name="Line 212"/>
                  <p:cNvSpPr>
                    <a:spLocks noChangeShapeType="1"/>
                  </p:cNvSpPr>
                  <p:nvPr/>
                </p:nvSpPr>
                <p:spPr bwMode="auto">
                  <a:xfrm flipH="1" flipV="1">
                    <a:off x="1672" y="3436"/>
                    <a:ext cx="257" cy="108"/>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36" name="Line 213"/>
                  <p:cNvSpPr>
                    <a:spLocks noChangeShapeType="1"/>
                  </p:cNvSpPr>
                  <p:nvPr/>
                </p:nvSpPr>
                <p:spPr bwMode="auto">
                  <a:xfrm flipH="1" flipV="1">
                    <a:off x="1652" y="3444"/>
                    <a:ext cx="250" cy="11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37" name="Line 214"/>
                  <p:cNvSpPr>
                    <a:spLocks noChangeShapeType="1"/>
                  </p:cNvSpPr>
                  <p:nvPr/>
                </p:nvSpPr>
                <p:spPr bwMode="auto">
                  <a:xfrm flipH="1" flipV="1">
                    <a:off x="1633" y="3455"/>
                    <a:ext cx="246" cy="11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38" name="Line 215"/>
                  <p:cNvSpPr>
                    <a:spLocks noChangeShapeType="1"/>
                  </p:cNvSpPr>
                  <p:nvPr/>
                </p:nvSpPr>
                <p:spPr bwMode="auto">
                  <a:xfrm flipH="1">
                    <a:off x="1829" y="3498"/>
                    <a:ext cx="134" cy="7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39" name="Line 216"/>
                  <p:cNvSpPr>
                    <a:spLocks noChangeShapeType="1"/>
                  </p:cNvSpPr>
                  <p:nvPr/>
                </p:nvSpPr>
                <p:spPr bwMode="auto">
                  <a:xfrm flipH="1">
                    <a:off x="1802" y="3490"/>
                    <a:ext cx="135" cy="73"/>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40" name="Line 217"/>
                  <p:cNvSpPr>
                    <a:spLocks noChangeShapeType="1"/>
                  </p:cNvSpPr>
                  <p:nvPr/>
                </p:nvSpPr>
                <p:spPr bwMode="auto">
                  <a:xfrm flipH="1">
                    <a:off x="1748" y="3467"/>
                    <a:ext cx="127" cy="6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41" name="Line 218"/>
                  <p:cNvSpPr>
                    <a:spLocks noChangeShapeType="1"/>
                  </p:cNvSpPr>
                  <p:nvPr/>
                </p:nvSpPr>
                <p:spPr bwMode="auto">
                  <a:xfrm flipH="1">
                    <a:off x="1718" y="3455"/>
                    <a:ext cx="126" cy="6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42" name="Line 219"/>
                  <p:cNvSpPr>
                    <a:spLocks noChangeShapeType="1"/>
                  </p:cNvSpPr>
                  <p:nvPr/>
                </p:nvSpPr>
                <p:spPr bwMode="auto">
                  <a:xfrm flipH="1">
                    <a:off x="1691" y="3444"/>
                    <a:ext cx="123" cy="69"/>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43" name="Line 220"/>
                  <p:cNvSpPr>
                    <a:spLocks noChangeShapeType="1"/>
                  </p:cNvSpPr>
                  <p:nvPr/>
                </p:nvSpPr>
                <p:spPr bwMode="auto">
                  <a:xfrm flipH="1">
                    <a:off x="1668" y="3432"/>
                    <a:ext cx="119" cy="66"/>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44" name="Line 221"/>
                  <p:cNvSpPr>
                    <a:spLocks noChangeShapeType="1"/>
                  </p:cNvSpPr>
                  <p:nvPr/>
                </p:nvSpPr>
                <p:spPr bwMode="auto">
                  <a:xfrm flipH="1">
                    <a:off x="1641" y="3421"/>
                    <a:ext cx="119" cy="6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45" name="Line 222"/>
                  <p:cNvSpPr>
                    <a:spLocks noChangeShapeType="1"/>
                  </p:cNvSpPr>
                  <p:nvPr/>
                </p:nvSpPr>
                <p:spPr bwMode="auto">
                  <a:xfrm flipH="1">
                    <a:off x="1956" y="3455"/>
                    <a:ext cx="61" cy="35"/>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46" name="Line 223"/>
                  <p:cNvSpPr>
                    <a:spLocks noChangeShapeType="1"/>
                  </p:cNvSpPr>
                  <p:nvPr/>
                </p:nvSpPr>
                <p:spPr bwMode="auto">
                  <a:xfrm flipH="1">
                    <a:off x="1917" y="3444"/>
                    <a:ext cx="62" cy="30"/>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47" name="Line 224"/>
                  <p:cNvSpPr>
                    <a:spLocks noChangeShapeType="1"/>
                  </p:cNvSpPr>
                  <p:nvPr/>
                </p:nvSpPr>
                <p:spPr bwMode="auto">
                  <a:xfrm flipH="1">
                    <a:off x="1879" y="3428"/>
                    <a:ext cx="61" cy="35"/>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48" name="Line 225"/>
                  <p:cNvSpPr>
                    <a:spLocks noChangeShapeType="1"/>
                  </p:cNvSpPr>
                  <p:nvPr/>
                </p:nvSpPr>
                <p:spPr bwMode="auto">
                  <a:xfrm flipH="1">
                    <a:off x="1841" y="3417"/>
                    <a:ext cx="61"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49" name="Line 226"/>
                  <p:cNvSpPr>
                    <a:spLocks noChangeShapeType="1"/>
                  </p:cNvSpPr>
                  <p:nvPr/>
                </p:nvSpPr>
                <p:spPr bwMode="auto">
                  <a:xfrm flipH="1">
                    <a:off x="1806" y="3405"/>
                    <a:ext cx="58"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50" name="Line 227"/>
                  <p:cNvSpPr>
                    <a:spLocks noChangeShapeType="1"/>
                  </p:cNvSpPr>
                  <p:nvPr/>
                </p:nvSpPr>
                <p:spPr bwMode="auto">
                  <a:xfrm flipH="1">
                    <a:off x="1768" y="3390"/>
                    <a:ext cx="53" cy="31"/>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grpSp>
          <p:nvGrpSpPr>
            <p:cNvPr id="61458" name="Group 289"/>
            <p:cNvGrpSpPr>
              <a:grpSpLocks/>
            </p:cNvGrpSpPr>
            <p:nvPr/>
          </p:nvGrpSpPr>
          <p:grpSpPr bwMode="auto">
            <a:xfrm>
              <a:off x="1222" y="2960"/>
              <a:ext cx="695" cy="1052"/>
              <a:chOff x="1222" y="2960"/>
              <a:chExt cx="695" cy="1052"/>
            </a:xfrm>
          </p:grpSpPr>
          <p:grpSp>
            <p:nvGrpSpPr>
              <p:cNvPr id="61462" name="Group 237"/>
              <p:cNvGrpSpPr>
                <a:grpSpLocks/>
              </p:cNvGrpSpPr>
              <p:nvPr/>
            </p:nvGrpSpPr>
            <p:grpSpPr bwMode="auto">
              <a:xfrm>
                <a:off x="1253" y="3720"/>
                <a:ext cx="664" cy="292"/>
                <a:chOff x="1253" y="3720"/>
                <a:chExt cx="664" cy="292"/>
              </a:xfrm>
            </p:grpSpPr>
            <p:sp>
              <p:nvSpPr>
                <p:cNvPr id="61514" name="Freeform 231"/>
                <p:cNvSpPr>
                  <a:spLocks/>
                </p:cNvSpPr>
                <p:nvPr/>
              </p:nvSpPr>
              <p:spPr bwMode="auto">
                <a:xfrm>
                  <a:off x="1253" y="3720"/>
                  <a:ext cx="664" cy="292"/>
                </a:xfrm>
                <a:custGeom>
                  <a:avLst/>
                  <a:gdLst>
                    <a:gd name="T0" fmla="*/ 607 w 664"/>
                    <a:gd name="T1" fmla="*/ 292 h 292"/>
                    <a:gd name="T2" fmla="*/ 661 w 664"/>
                    <a:gd name="T3" fmla="*/ 284 h 292"/>
                    <a:gd name="T4" fmla="*/ 664 w 664"/>
                    <a:gd name="T5" fmla="*/ 219 h 292"/>
                    <a:gd name="T6" fmla="*/ 661 w 664"/>
                    <a:gd name="T7" fmla="*/ 169 h 292"/>
                    <a:gd name="T8" fmla="*/ 630 w 664"/>
                    <a:gd name="T9" fmla="*/ 138 h 292"/>
                    <a:gd name="T10" fmla="*/ 595 w 664"/>
                    <a:gd name="T11" fmla="*/ 123 h 292"/>
                    <a:gd name="T12" fmla="*/ 518 w 664"/>
                    <a:gd name="T13" fmla="*/ 92 h 292"/>
                    <a:gd name="T14" fmla="*/ 399 w 664"/>
                    <a:gd name="T15" fmla="*/ 65 h 292"/>
                    <a:gd name="T16" fmla="*/ 380 w 664"/>
                    <a:gd name="T17" fmla="*/ 62 h 292"/>
                    <a:gd name="T18" fmla="*/ 365 w 664"/>
                    <a:gd name="T19" fmla="*/ 65 h 292"/>
                    <a:gd name="T20" fmla="*/ 361 w 664"/>
                    <a:gd name="T21" fmla="*/ 58 h 292"/>
                    <a:gd name="T22" fmla="*/ 353 w 664"/>
                    <a:gd name="T23" fmla="*/ 54 h 292"/>
                    <a:gd name="T24" fmla="*/ 346 w 664"/>
                    <a:gd name="T25" fmla="*/ 54 h 292"/>
                    <a:gd name="T26" fmla="*/ 334 w 664"/>
                    <a:gd name="T27" fmla="*/ 54 h 292"/>
                    <a:gd name="T28" fmla="*/ 330 w 664"/>
                    <a:gd name="T29" fmla="*/ 42 h 292"/>
                    <a:gd name="T30" fmla="*/ 323 w 664"/>
                    <a:gd name="T31" fmla="*/ 35 h 292"/>
                    <a:gd name="T32" fmla="*/ 315 w 664"/>
                    <a:gd name="T33" fmla="*/ 35 h 292"/>
                    <a:gd name="T34" fmla="*/ 300 w 664"/>
                    <a:gd name="T35" fmla="*/ 35 h 292"/>
                    <a:gd name="T36" fmla="*/ 303 w 664"/>
                    <a:gd name="T37" fmla="*/ 23 h 292"/>
                    <a:gd name="T38" fmla="*/ 288 w 664"/>
                    <a:gd name="T39" fmla="*/ 0 h 292"/>
                    <a:gd name="T40" fmla="*/ 19 w 664"/>
                    <a:gd name="T41" fmla="*/ 4 h 292"/>
                    <a:gd name="T42" fmla="*/ 19 w 664"/>
                    <a:gd name="T43" fmla="*/ 35 h 292"/>
                    <a:gd name="T44" fmla="*/ 15 w 664"/>
                    <a:gd name="T45" fmla="*/ 58 h 292"/>
                    <a:gd name="T46" fmla="*/ 12 w 664"/>
                    <a:gd name="T47" fmla="*/ 77 h 292"/>
                    <a:gd name="T48" fmla="*/ 4 w 664"/>
                    <a:gd name="T49" fmla="*/ 100 h 292"/>
                    <a:gd name="T50" fmla="*/ 0 w 664"/>
                    <a:gd name="T51" fmla="*/ 135 h 292"/>
                    <a:gd name="T52" fmla="*/ 8 w 664"/>
                    <a:gd name="T53" fmla="*/ 154 h 292"/>
                    <a:gd name="T54" fmla="*/ 15 w 664"/>
                    <a:gd name="T55" fmla="*/ 173 h 292"/>
                    <a:gd name="T56" fmla="*/ 23 w 664"/>
                    <a:gd name="T57" fmla="*/ 192 h 292"/>
                    <a:gd name="T58" fmla="*/ 35 w 664"/>
                    <a:gd name="T59" fmla="*/ 196 h 292"/>
                    <a:gd name="T60" fmla="*/ 58 w 664"/>
                    <a:gd name="T61" fmla="*/ 204 h 292"/>
                    <a:gd name="T62" fmla="*/ 81 w 664"/>
                    <a:gd name="T63" fmla="*/ 211 h 292"/>
                    <a:gd name="T64" fmla="*/ 92 w 664"/>
                    <a:gd name="T65" fmla="*/ 227 h 292"/>
                    <a:gd name="T66" fmla="*/ 108 w 664"/>
                    <a:gd name="T67" fmla="*/ 238 h 292"/>
                    <a:gd name="T68" fmla="*/ 131 w 664"/>
                    <a:gd name="T69" fmla="*/ 246 h 292"/>
                    <a:gd name="T70" fmla="*/ 154 w 664"/>
                    <a:gd name="T71" fmla="*/ 257 h 292"/>
                    <a:gd name="T72" fmla="*/ 196 w 664"/>
                    <a:gd name="T73" fmla="*/ 261 h 292"/>
                    <a:gd name="T74" fmla="*/ 230 w 664"/>
                    <a:gd name="T75" fmla="*/ 261 h 292"/>
                    <a:gd name="T76" fmla="*/ 257 w 664"/>
                    <a:gd name="T77" fmla="*/ 257 h 292"/>
                    <a:gd name="T78" fmla="*/ 284 w 664"/>
                    <a:gd name="T79" fmla="*/ 257 h 292"/>
                    <a:gd name="T80" fmla="*/ 300 w 664"/>
                    <a:gd name="T81" fmla="*/ 265 h 292"/>
                    <a:gd name="T82" fmla="*/ 338 w 664"/>
                    <a:gd name="T83" fmla="*/ 265 h 292"/>
                    <a:gd name="T84" fmla="*/ 480 w 664"/>
                    <a:gd name="T85" fmla="*/ 284 h 292"/>
                    <a:gd name="T86" fmla="*/ 542 w 664"/>
                    <a:gd name="T87" fmla="*/ 292 h 292"/>
                    <a:gd name="T88" fmla="*/ 607 w 664"/>
                    <a:gd name="T89" fmla="*/ 292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64" h="292">
                      <a:moveTo>
                        <a:pt x="607" y="292"/>
                      </a:moveTo>
                      <a:lnTo>
                        <a:pt x="661" y="284"/>
                      </a:lnTo>
                      <a:lnTo>
                        <a:pt x="664" y="219"/>
                      </a:lnTo>
                      <a:lnTo>
                        <a:pt x="661" y="169"/>
                      </a:lnTo>
                      <a:lnTo>
                        <a:pt x="630" y="138"/>
                      </a:lnTo>
                      <a:lnTo>
                        <a:pt x="595" y="123"/>
                      </a:lnTo>
                      <a:lnTo>
                        <a:pt x="518" y="92"/>
                      </a:lnTo>
                      <a:lnTo>
                        <a:pt x="399" y="65"/>
                      </a:lnTo>
                      <a:lnTo>
                        <a:pt x="380" y="62"/>
                      </a:lnTo>
                      <a:lnTo>
                        <a:pt x="365" y="65"/>
                      </a:lnTo>
                      <a:lnTo>
                        <a:pt x="361" y="58"/>
                      </a:lnTo>
                      <a:lnTo>
                        <a:pt x="353" y="54"/>
                      </a:lnTo>
                      <a:lnTo>
                        <a:pt x="346" y="54"/>
                      </a:lnTo>
                      <a:lnTo>
                        <a:pt x="334" y="54"/>
                      </a:lnTo>
                      <a:lnTo>
                        <a:pt x="330" y="42"/>
                      </a:lnTo>
                      <a:lnTo>
                        <a:pt x="323" y="35"/>
                      </a:lnTo>
                      <a:lnTo>
                        <a:pt x="315" y="35"/>
                      </a:lnTo>
                      <a:lnTo>
                        <a:pt x="300" y="35"/>
                      </a:lnTo>
                      <a:lnTo>
                        <a:pt x="303" y="23"/>
                      </a:lnTo>
                      <a:lnTo>
                        <a:pt x="288" y="0"/>
                      </a:lnTo>
                      <a:lnTo>
                        <a:pt x="19" y="4"/>
                      </a:lnTo>
                      <a:lnTo>
                        <a:pt x="19" y="35"/>
                      </a:lnTo>
                      <a:lnTo>
                        <a:pt x="15" y="58"/>
                      </a:lnTo>
                      <a:lnTo>
                        <a:pt x="12" y="77"/>
                      </a:lnTo>
                      <a:lnTo>
                        <a:pt x="4" y="100"/>
                      </a:lnTo>
                      <a:lnTo>
                        <a:pt x="0" y="135"/>
                      </a:lnTo>
                      <a:lnTo>
                        <a:pt x="8" y="154"/>
                      </a:lnTo>
                      <a:lnTo>
                        <a:pt x="15" y="173"/>
                      </a:lnTo>
                      <a:lnTo>
                        <a:pt x="23" y="192"/>
                      </a:lnTo>
                      <a:lnTo>
                        <a:pt x="35" y="196"/>
                      </a:lnTo>
                      <a:lnTo>
                        <a:pt x="58" y="204"/>
                      </a:lnTo>
                      <a:lnTo>
                        <a:pt x="81" y="211"/>
                      </a:lnTo>
                      <a:lnTo>
                        <a:pt x="92" y="227"/>
                      </a:lnTo>
                      <a:lnTo>
                        <a:pt x="108" y="238"/>
                      </a:lnTo>
                      <a:lnTo>
                        <a:pt x="131" y="246"/>
                      </a:lnTo>
                      <a:lnTo>
                        <a:pt x="154" y="257"/>
                      </a:lnTo>
                      <a:lnTo>
                        <a:pt x="196" y="261"/>
                      </a:lnTo>
                      <a:lnTo>
                        <a:pt x="230" y="261"/>
                      </a:lnTo>
                      <a:lnTo>
                        <a:pt x="257" y="257"/>
                      </a:lnTo>
                      <a:lnTo>
                        <a:pt x="284" y="257"/>
                      </a:lnTo>
                      <a:lnTo>
                        <a:pt x="300" y="265"/>
                      </a:lnTo>
                      <a:lnTo>
                        <a:pt x="338" y="265"/>
                      </a:lnTo>
                      <a:lnTo>
                        <a:pt x="480" y="284"/>
                      </a:lnTo>
                      <a:lnTo>
                        <a:pt x="542" y="292"/>
                      </a:lnTo>
                      <a:lnTo>
                        <a:pt x="607" y="292"/>
                      </a:lnTo>
                      <a:close/>
                    </a:path>
                  </a:pathLst>
                </a:custGeom>
                <a:solidFill>
                  <a:srgbClr val="606060"/>
                </a:solidFill>
                <a:ln w="6350">
                  <a:solidFill>
                    <a:srgbClr val="000000"/>
                  </a:solidFill>
                  <a:prstDash val="solid"/>
                  <a:round/>
                  <a:headEnd/>
                  <a:tailEnd/>
                </a:ln>
              </p:spPr>
              <p:txBody>
                <a:bodyPr/>
                <a:lstStyle/>
                <a:p>
                  <a:endParaRPr lang="en-US"/>
                </a:p>
              </p:txBody>
            </p:sp>
            <p:sp>
              <p:nvSpPr>
                <p:cNvPr id="61515" name="Freeform 232"/>
                <p:cNvSpPr>
                  <a:spLocks/>
                </p:cNvSpPr>
                <p:nvPr/>
              </p:nvSpPr>
              <p:spPr bwMode="auto">
                <a:xfrm>
                  <a:off x="1261" y="3739"/>
                  <a:ext cx="645" cy="265"/>
                </a:xfrm>
                <a:custGeom>
                  <a:avLst/>
                  <a:gdLst>
                    <a:gd name="T0" fmla="*/ 19 w 645"/>
                    <a:gd name="T1" fmla="*/ 31 h 265"/>
                    <a:gd name="T2" fmla="*/ 4 w 645"/>
                    <a:gd name="T3" fmla="*/ 66 h 265"/>
                    <a:gd name="T4" fmla="*/ 15 w 645"/>
                    <a:gd name="T5" fmla="*/ 165 h 265"/>
                    <a:gd name="T6" fmla="*/ 50 w 645"/>
                    <a:gd name="T7" fmla="*/ 165 h 265"/>
                    <a:gd name="T8" fmla="*/ 92 w 645"/>
                    <a:gd name="T9" fmla="*/ 200 h 265"/>
                    <a:gd name="T10" fmla="*/ 184 w 645"/>
                    <a:gd name="T11" fmla="*/ 223 h 265"/>
                    <a:gd name="T12" fmla="*/ 272 w 645"/>
                    <a:gd name="T13" fmla="*/ 223 h 265"/>
                    <a:gd name="T14" fmla="*/ 238 w 645"/>
                    <a:gd name="T15" fmla="*/ 189 h 265"/>
                    <a:gd name="T16" fmla="*/ 280 w 645"/>
                    <a:gd name="T17" fmla="*/ 223 h 265"/>
                    <a:gd name="T18" fmla="*/ 326 w 645"/>
                    <a:gd name="T19" fmla="*/ 231 h 265"/>
                    <a:gd name="T20" fmla="*/ 295 w 645"/>
                    <a:gd name="T21" fmla="*/ 208 h 265"/>
                    <a:gd name="T22" fmla="*/ 341 w 645"/>
                    <a:gd name="T23" fmla="*/ 235 h 265"/>
                    <a:gd name="T24" fmla="*/ 491 w 645"/>
                    <a:gd name="T25" fmla="*/ 254 h 265"/>
                    <a:gd name="T26" fmla="*/ 491 w 645"/>
                    <a:gd name="T27" fmla="*/ 238 h 265"/>
                    <a:gd name="T28" fmla="*/ 491 w 645"/>
                    <a:gd name="T29" fmla="*/ 231 h 265"/>
                    <a:gd name="T30" fmla="*/ 545 w 645"/>
                    <a:gd name="T31" fmla="*/ 261 h 265"/>
                    <a:gd name="T32" fmla="*/ 495 w 645"/>
                    <a:gd name="T33" fmla="*/ 215 h 265"/>
                    <a:gd name="T34" fmla="*/ 553 w 645"/>
                    <a:gd name="T35" fmla="*/ 246 h 265"/>
                    <a:gd name="T36" fmla="*/ 580 w 645"/>
                    <a:gd name="T37" fmla="*/ 238 h 265"/>
                    <a:gd name="T38" fmla="*/ 587 w 645"/>
                    <a:gd name="T39" fmla="*/ 238 h 265"/>
                    <a:gd name="T40" fmla="*/ 630 w 645"/>
                    <a:gd name="T41" fmla="*/ 254 h 265"/>
                    <a:gd name="T42" fmla="*/ 645 w 645"/>
                    <a:gd name="T43" fmla="*/ 215 h 265"/>
                    <a:gd name="T44" fmla="*/ 633 w 645"/>
                    <a:gd name="T45" fmla="*/ 139 h 265"/>
                    <a:gd name="T46" fmla="*/ 553 w 645"/>
                    <a:gd name="T47" fmla="*/ 96 h 265"/>
                    <a:gd name="T48" fmla="*/ 395 w 645"/>
                    <a:gd name="T49" fmla="*/ 46 h 265"/>
                    <a:gd name="T50" fmla="*/ 341 w 645"/>
                    <a:gd name="T51" fmla="*/ 70 h 265"/>
                    <a:gd name="T52" fmla="*/ 318 w 645"/>
                    <a:gd name="T53" fmla="*/ 70 h 265"/>
                    <a:gd name="T54" fmla="*/ 345 w 645"/>
                    <a:gd name="T55" fmla="*/ 43 h 265"/>
                    <a:gd name="T56" fmla="*/ 326 w 645"/>
                    <a:gd name="T57" fmla="*/ 35 h 265"/>
                    <a:gd name="T58" fmla="*/ 311 w 645"/>
                    <a:gd name="T59" fmla="*/ 54 h 265"/>
                    <a:gd name="T60" fmla="*/ 307 w 645"/>
                    <a:gd name="T61" fmla="*/ 46 h 265"/>
                    <a:gd name="T62" fmla="*/ 311 w 645"/>
                    <a:gd name="T63" fmla="*/ 23 h 265"/>
                    <a:gd name="T64" fmla="*/ 272 w 645"/>
                    <a:gd name="T65" fmla="*/ 39 h 265"/>
                    <a:gd name="T66" fmla="*/ 276 w 645"/>
                    <a:gd name="T67" fmla="*/ 23 h 265"/>
                    <a:gd name="T68" fmla="*/ 284 w 645"/>
                    <a:gd name="T69" fmla="*/ 0 h 265"/>
                    <a:gd name="T70" fmla="*/ 242 w 645"/>
                    <a:gd name="T71" fmla="*/ 20 h 265"/>
                    <a:gd name="T72" fmla="*/ 169 w 645"/>
                    <a:gd name="T73" fmla="*/ 35 h 265"/>
                    <a:gd name="T74" fmla="*/ 149 w 645"/>
                    <a:gd name="T75" fmla="*/ 12 h 265"/>
                    <a:gd name="T76" fmla="*/ 130 w 645"/>
                    <a:gd name="T77" fmla="*/ 39 h 265"/>
                    <a:gd name="T78" fmla="*/ 96 w 645"/>
                    <a:gd name="T79" fmla="*/ 23 h 265"/>
                    <a:gd name="T80" fmla="*/ 80 w 645"/>
                    <a:gd name="T81" fmla="*/ 43 h 265"/>
                    <a:gd name="T82" fmla="*/ 30 w 645"/>
                    <a:gd name="T83" fmla="*/ 35 h 265"/>
                    <a:gd name="T84" fmla="*/ 19 w 645"/>
                    <a:gd name="T85" fmla="*/ 12 h 26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45" h="265">
                      <a:moveTo>
                        <a:pt x="19" y="12"/>
                      </a:moveTo>
                      <a:lnTo>
                        <a:pt x="19" y="31"/>
                      </a:lnTo>
                      <a:lnTo>
                        <a:pt x="11" y="23"/>
                      </a:lnTo>
                      <a:lnTo>
                        <a:pt x="4" y="66"/>
                      </a:lnTo>
                      <a:lnTo>
                        <a:pt x="0" y="116"/>
                      </a:lnTo>
                      <a:lnTo>
                        <a:pt x="15" y="165"/>
                      </a:lnTo>
                      <a:lnTo>
                        <a:pt x="57" y="177"/>
                      </a:lnTo>
                      <a:lnTo>
                        <a:pt x="50" y="165"/>
                      </a:lnTo>
                      <a:lnTo>
                        <a:pt x="73" y="181"/>
                      </a:lnTo>
                      <a:lnTo>
                        <a:pt x="92" y="200"/>
                      </a:lnTo>
                      <a:lnTo>
                        <a:pt x="134" y="219"/>
                      </a:lnTo>
                      <a:lnTo>
                        <a:pt x="184" y="223"/>
                      </a:lnTo>
                      <a:lnTo>
                        <a:pt x="245" y="227"/>
                      </a:lnTo>
                      <a:lnTo>
                        <a:pt x="272" y="223"/>
                      </a:lnTo>
                      <a:lnTo>
                        <a:pt x="249" y="215"/>
                      </a:lnTo>
                      <a:lnTo>
                        <a:pt x="238" y="189"/>
                      </a:lnTo>
                      <a:lnTo>
                        <a:pt x="257" y="212"/>
                      </a:lnTo>
                      <a:lnTo>
                        <a:pt x="280" y="223"/>
                      </a:lnTo>
                      <a:lnTo>
                        <a:pt x="303" y="235"/>
                      </a:lnTo>
                      <a:lnTo>
                        <a:pt x="326" y="231"/>
                      </a:lnTo>
                      <a:lnTo>
                        <a:pt x="311" y="223"/>
                      </a:lnTo>
                      <a:lnTo>
                        <a:pt x="295" y="208"/>
                      </a:lnTo>
                      <a:lnTo>
                        <a:pt x="318" y="219"/>
                      </a:lnTo>
                      <a:lnTo>
                        <a:pt x="341" y="235"/>
                      </a:lnTo>
                      <a:lnTo>
                        <a:pt x="418" y="242"/>
                      </a:lnTo>
                      <a:lnTo>
                        <a:pt x="491" y="254"/>
                      </a:lnTo>
                      <a:lnTo>
                        <a:pt x="518" y="254"/>
                      </a:lnTo>
                      <a:lnTo>
                        <a:pt x="491" y="238"/>
                      </a:lnTo>
                      <a:lnTo>
                        <a:pt x="461" y="231"/>
                      </a:lnTo>
                      <a:lnTo>
                        <a:pt x="491" y="231"/>
                      </a:lnTo>
                      <a:lnTo>
                        <a:pt x="514" y="242"/>
                      </a:lnTo>
                      <a:lnTo>
                        <a:pt x="545" y="261"/>
                      </a:lnTo>
                      <a:lnTo>
                        <a:pt x="526" y="231"/>
                      </a:lnTo>
                      <a:lnTo>
                        <a:pt x="495" y="215"/>
                      </a:lnTo>
                      <a:lnTo>
                        <a:pt x="534" y="223"/>
                      </a:lnTo>
                      <a:lnTo>
                        <a:pt x="553" y="246"/>
                      </a:lnTo>
                      <a:lnTo>
                        <a:pt x="557" y="265"/>
                      </a:lnTo>
                      <a:lnTo>
                        <a:pt x="580" y="238"/>
                      </a:lnTo>
                      <a:lnTo>
                        <a:pt x="603" y="223"/>
                      </a:lnTo>
                      <a:lnTo>
                        <a:pt x="587" y="238"/>
                      </a:lnTo>
                      <a:lnTo>
                        <a:pt x="572" y="265"/>
                      </a:lnTo>
                      <a:lnTo>
                        <a:pt x="630" y="254"/>
                      </a:lnTo>
                      <a:lnTo>
                        <a:pt x="641" y="250"/>
                      </a:lnTo>
                      <a:lnTo>
                        <a:pt x="645" y="215"/>
                      </a:lnTo>
                      <a:lnTo>
                        <a:pt x="641" y="169"/>
                      </a:lnTo>
                      <a:lnTo>
                        <a:pt x="633" y="139"/>
                      </a:lnTo>
                      <a:lnTo>
                        <a:pt x="599" y="116"/>
                      </a:lnTo>
                      <a:lnTo>
                        <a:pt x="553" y="96"/>
                      </a:lnTo>
                      <a:lnTo>
                        <a:pt x="464" y="70"/>
                      </a:lnTo>
                      <a:lnTo>
                        <a:pt x="395" y="46"/>
                      </a:lnTo>
                      <a:lnTo>
                        <a:pt x="357" y="46"/>
                      </a:lnTo>
                      <a:lnTo>
                        <a:pt x="341" y="70"/>
                      </a:lnTo>
                      <a:lnTo>
                        <a:pt x="292" y="93"/>
                      </a:lnTo>
                      <a:lnTo>
                        <a:pt x="318" y="70"/>
                      </a:lnTo>
                      <a:lnTo>
                        <a:pt x="338" y="58"/>
                      </a:lnTo>
                      <a:lnTo>
                        <a:pt x="345" y="43"/>
                      </a:lnTo>
                      <a:lnTo>
                        <a:pt x="341" y="35"/>
                      </a:lnTo>
                      <a:lnTo>
                        <a:pt x="326" y="35"/>
                      </a:lnTo>
                      <a:lnTo>
                        <a:pt x="318" y="46"/>
                      </a:lnTo>
                      <a:lnTo>
                        <a:pt x="311" y="54"/>
                      </a:lnTo>
                      <a:lnTo>
                        <a:pt x="288" y="62"/>
                      </a:lnTo>
                      <a:lnTo>
                        <a:pt x="307" y="46"/>
                      </a:lnTo>
                      <a:lnTo>
                        <a:pt x="318" y="31"/>
                      </a:lnTo>
                      <a:lnTo>
                        <a:pt x="311" y="23"/>
                      </a:lnTo>
                      <a:lnTo>
                        <a:pt x="295" y="20"/>
                      </a:lnTo>
                      <a:lnTo>
                        <a:pt x="272" y="39"/>
                      </a:lnTo>
                      <a:lnTo>
                        <a:pt x="249" y="50"/>
                      </a:lnTo>
                      <a:lnTo>
                        <a:pt x="276" y="23"/>
                      </a:lnTo>
                      <a:lnTo>
                        <a:pt x="284" y="12"/>
                      </a:lnTo>
                      <a:lnTo>
                        <a:pt x="284" y="0"/>
                      </a:lnTo>
                      <a:lnTo>
                        <a:pt x="261" y="4"/>
                      </a:lnTo>
                      <a:lnTo>
                        <a:pt x="242" y="20"/>
                      </a:lnTo>
                      <a:lnTo>
                        <a:pt x="230" y="31"/>
                      </a:lnTo>
                      <a:lnTo>
                        <a:pt x="169" y="35"/>
                      </a:lnTo>
                      <a:lnTo>
                        <a:pt x="169" y="20"/>
                      </a:lnTo>
                      <a:lnTo>
                        <a:pt x="149" y="12"/>
                      </a:lnTo>
                      <a:lnTo>
                        <a:pt x="149" y="35"/>
                      </a:lnTo>
                      <a:lnTo>
                        <a:pt x="130" y="39"/>
                      </a:lnTo>
                      <a:lnTo>
                        <a:pt x="92" y="43"/>
                      </a:lnTo>
                      <a:lnTo>
                        <a:pt x="96" y="23"/>
                      </a:lnTo>
                      <a:lnTo>
                        <a:pt x="80" y="23"/>
                      </a:lnTo>
                      <a:lnTo>
                        <a:pt x="80" y="43"/>
                      </a:lnTo>
                      <a:lnTo>
                        <a:pt x="57" y="43"/>
                      </a:lnTo>
                      <a:lnTo>
                        <a:pt x="30" y="35"/>
                      </a:lnTo>
                      <a:lnTo>
                        <a:pt x="30" y="20"/>
                      </a:lnTo>
                      <a:lnTo>
                        <a:pt x="19" y="1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16" name="Freeform 233"/>
                <p:cNvSpPr>
                  <a:spLocks/>
                </p:cNvSpPr>
                <p:nvPr/>
              </p:nvSpPr>
              <p:spPr bwMode="auto">
                <a:xfrm>
                  <a:off x="1349" y="3839"/>
                  <a:ext cx="88" cy="16"/>
                </a:xfrm>
                <a:custGeom>
                  <a:avLst/>
                  <a:gdLst>
                    <a:gd name="T0" fmla="*/ 0 w 88"/>
                    <a:gd name="T1" fmla="*/ 0 h 16"/>
                    <a:gd name="T2" fmla="*/ 42 w 88"/>
                    <a:gd name="T3" fmla="*/ 16 h 16"/>
                    <a:gd name="T4" fmla="*/ 88 w 88"/>
                    <a:gd name="T5" fmla="*/ 12 h 16"/>
                    <a:gd name="T6" fmla="*/ 0 w 88"/>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8" h="16">
                      <a:moveTo>
                        <a:pt x="0" y="0"/>
                      </a:moveTo>
                      <a:lnTo>
                        <a:pt x="42" y="16"/>
                      </a:lnTo>
                      <a:lnTo>
                        <a:pt x="88" y="12"/>
                      </a:lnTo>
                      <a:lnTo>
                        <a:pt x="0"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17" name="Freeform 234"/>
                <p:cNvSpPr>
                  <a:spLocks/>
                </p:cNvSpPr>
                <p:nvPr/>
              </p:nvSpPr>
              <p:spPr bwMode="auto">
                <a:xfrm>
                  <a:off x="1261" y="3812"/>
                  <a:ext cx="57" cy="20"/>
                </a:xfrm>
                <a:custGeom>
                  <a:avLst/>
                  <a:gdLst>
                    <a:gd name="T0" fmla="*/ 0 w 57"/>
                    <a:gd name="T1" fmla="*/ 0 h 20"/>
                    <a:gd name="T2" fmla="*/ 15 w 57"/>
                    <a:gd name="T3" fmla="*/ 12 h 20"/>
                    <a:gd name="T4" fmla="*/ 57 w 57"/>
                    <a:gd name="T5" fmla="*/ 20 h 20"/>
                    <a:gd name="T6" fmla="*/ 15 w 57"/>
                    <a:gd name="T7" fmla="*/ 20 h 20"/>
                    <a:gd name="T8" fmla="*/ 0 w 57"/>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20">
                      <a:moveTo>
                        <a:pt x="0" y="0"/>
                      </a:moveTo>
                      <a:lnTo>
                        <a:pt x="15" y="12"/>
                      </a:lnTo>
                      <a:lnTo>
                        <a:pt x="57" y="20"/>
                      </a:lnTo>
                      <a:lnTo>
                        <a:pt x="15" y="20"/>
                      </a:lnTo>
                      <a:lnTo>
                        <a:pt x="0"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18" name="Freeform 235"/>
                <p:cNvSpPr>
                  <a:spLocks/>
                </p:cNvSpPr>
                <p:nvPr/>
              </p:nvSpPr>
              <p:spPr bwMode="auto">
                <a:xfrm>
                  <a:off x="1487" y="3797"/>
                  <a:ext cx="85" cy="46"/>
                </a:xfrm>
                <a:custGeom>
                  <a:avLst/>
                  <a:gdLst>
                    <a:gd name="T0" fmla="*/ 0 w 85"/>
                    <a:gd name="T1" fmla="*/ 0 h 46"/>
                    <a:gd name="T2" fmla="*/ 39 w 85"/>
                    <a:gd name="T3" fmla="*/ 8 h 46"/>
                    <a:gd name="T4" fmla="*/ 46 w 85"/>
                    <a:gd name="T5" fmla="*/ 12 h 46"/>
                    <a:gd name="T6" fmla="*/ 46 w 85"/>
                    <a:gd name="T7" fmla="*/ 27 h 46"/>
                    <a:gd name="T8" fmla="*/ 46 w 85"/>
                    <a:gd name="T9" fmla="*/ 42 h 46"/>
                    <a:gd name="T10" fmla="*/ 85 w 85"/>
                    <a:gd name="T11" fmla="*/ 46 h 46"/>
                    <a:gd name="T12" fmla="*/ 43 w 85"/>
                    <a:gd name="T13" fmla="*/ 46 h 46"/>
                    <a:gd name="T14" fmla="*/ 35 w 85"/>
                    <a:gd name="T15" fmla="*/ 19 h 46"/>
                    <a:gd name="T16" fmla="*/ 0 w 85"/>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5" h="46">
                      <a:moveTo>
                        <a:pt x="0" y="0"/>
                      </a:moveTo>
                      <a:lnTo>
                        <a:pt x="39" y="8"/>
                      </a:lnTo>
                      <a:lnTo>
                        <a:pt x="46" y="12"/>
                      </a:lnTo>
                      <a:lnTo>
                        <a:pt x="46" y="27"/>
                      </a:lnTo>
                      <a:lnTo>
                        <a:pt x="46" y="42"/>
                      </a:lnTo>
                      <a:lnTo>
                        <a:pt x="85" y="46"/>
                      </a:lnTo>
                      <a:lnTo>
                        <a:pt x="43" y="46"/>
                      </a:lnTo>
                      <a:lnTo>
                        <a:pt x="35" y="19"/>
                      </a:lnTo>
                      <a:lnTo>
                        <a:pt x="0"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19" name="Freeform 236"/>
                <p:cNvSpPr>
                  <a:spLocks/>
                </p:cNvSpPr>
                <p:nvPr/>
              </p:nvSpPr>
              <p:spPr bwMode="auto">
                <a:xfrm>
                  <a:off x="1572" y="3901"/>
                  <a:ext cx="269" cy="69"/>
                </a:xfrm>
                <a:custGeom>
                  <a:avLst/>
                  <a:gdLst>
                    <a:gd name="T0" fmla="*/ 0 w 269"/>
                    <a:gd name="T1" fmla="*/ 0 h 69"/>
                    <a:gd name="T2" fmla="*/ 69 w 269"/>
                    <a:gd name="T3" fmla="*/ 3 h 69"/>
                    <a:gd name="T4" fmla="*/ 138 w 269"/>
                    <a:gd name="T5" fmla="*/ 23 h 69"/>
                    <a:gd name="T6" fmla="*/ 192 w 269"/>
                    <a:gd name="T7" fmla="*/ 23 h 69"/>
                    <a:gd name="T8" fmla="*/ 234 w 269"/>
                    <a:gd name="T9" fmla="*/ 34 h 69"/>
                    <a:gd name="T10" fmla="*/ 249 w 269"/>
                    <a:gd name="T11" fmla="*/ 57 h 69"/>
                    <a:gd name="T12" fmla="*/ 269 w 269"/>
                    <a:gd name="T13" fmla="*/ 69 h 69"/>
                    <a:gd name="T14" fmla="*/ 249 w 269"/>
                    <a:gd name="T15" fmla="*/ 65 h 69"/>
                    <a:gd name="T16" fmla="*/ 230 w 269"/>
                    <a:gd name="T17" fmla="*/ 38 h 69"/>
                    <a:gd name="T18" fmla="*/ 173 w 269"/>
                    <a:gd name="T19" fmla="*/ 27 h 69"/>
                    <a:gd name="T20" fmla="*/ 138 w 269"/>
                    <a:gd name="T21" fmla="*/ 27 h 69"/>
                    <a:gd name="T22" fmla="*/ 111 w 269"/>
                    <a:gd name="T23" fmla="*/ 23 h 69"/>
                    <a:gd name="T24" fmla="*/ 65 w 269"/>
                    <a:gd name="T25" fmla="*/ 7 h 69"/>
                    <a:gd name="T26" fmla="*/ 0 w 269"/>
                    <a:gd name="T27" fmla="*/ 0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69" h="69">
                      <a:moveTo>
                        <a:pt x="0" y="0"/>
                      </a:moveTo>
                      <a:lnTo>
                        <a:pt x="69" y="3"/>
                      </a:lnTo>
                      <a:lnTo>
                        <a:pt x="138" y="23"/>
                      </a:lnTo>
                      <a:lnTo>
                        <a:pt x="192" y="23"/>
                      </a:lnTo>
                      <a:lnTo>
                        <a:pt x="234" y="34"/>
                      </a:lnTo>
                      <a:lnTo>
                        <a:pt x="249" y="57"/>
                      </a:lnTo>
                      <a:lnTo>
                        <a:pt x="269" y="69"/>
                      </a:lnTo>
                      <a:lnTo>
                        <a:pt x="249" y="65"/>
                      </a:lnTo>
                      <a:lnTo>
                        <a:pt x="230" y="38"/>
                      </a:lnTo>
                      <a:lnTo>
                        <a:pt x="173" y="27"/>
                      </a:lnTo>
                      <a:lnTo>
                        <a:pt x="138" y="27"/>
                      </a:lnTo>
                      <a:lnTo>
                        <a:pt x="111" y="23"/>
                      </a:lnTo>
                      <a:lnTo>
                        <a:pt x="65" y="7"/>
                      </a:lnTo>
                      <a:lnTo>
                        <a:pt x="0" y="0"/>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1463" name="Group 251"/>
              <p:cNvGrpSpPr>
                <a:grpSpLocks/>
              </p:cNvGrpSpPr>
              <p:nvPr/>
            </p:nvGrpSpPr>
            <p:grpSpPr bwMode="auto">
              <a:xfrm>
                <a:off x="1526" y="3394"/>
                <a:ext cx="272" cy="150"/>
                <a:chOff x="1526" y="3394"/>
                <a:chExt cx="272" cy="150"/>
              </a:xfrm>
            </p:grpSpPr>
            <p:grpSp>
              <p:nvGrpSpPr>
                <p:cNvPr id="61501" name="Group 247"/>
                <p:cNvGrpSpPr>
                  <a:grpSpLocks/>
                </p:cNvGrpSpPr>
                <p:nvPr/>
              </p:nvGrpSpPr>
              <p:grpSpPr bwMode="auto">
                <a:xfrm>
                  <a:off x="1560" y="3394"/>
                  <a:ext cx="238" cy="119"/>
                  <a:chOff x="1560" y="3394"/>
                  <a:chExt cx="238" cy="119"/>
                </a:xfrm>
              </p:grpSpPr>
              <p:sp>
                <p:nvSpPr>
                  <p:cNvPr id="61505" name="Freeform 238"/>
                  <p:cNvSpPr>
                    <a:spLocks/>
                  </p:cNvSpPr>
                  <p:nvPr/>
                </p:nvSpPr>
                <p:spPr bwMode="auto">
                  <a:xfrm>
                    <a:off x="1560" y="3394"/>
                    <a:ext cx="238" cy="119"/>
                  </a:xfrm>
                  <a:custGeom>
                    <a:avLst/>
                    <a:gdLst>
                      <a:gd name="T0" fmla="*/ 23 w 238"/>
                      <a:gd name="T1" fmla="*/ 119 h 119"/>
                      <a:gd name="T2" fmla="*/ 35 w 238"/>
                      <a:gd name="T3" fmla="*/ 119 h 119"/>
                      <a:gd name="T4" fmla="*/ 50 w 238"/>
                      <a:gd name="T5" fmla="*/ 111 h 119"/>
                      <a:gd name="T6" fmla="*/ 62 w 238"/>
                      <a:gd name="T7" fmla="*/ 111 h 119"/>
                      <a:gd name="T8" fmla="*/ 81 w 238"/>
                      <a:gd name="T9" fmla="*/ 111 h 119"/>
                      <a:gd name="T10" fmla="*/ 96 w 238"/>
                      <a:gd name="T11" fmla="*/ 111 h 119"/>
                      <a:gd name="T12" fmla="*/ 104 w 238"/>
                      <a:gd name="T13" fmla="*/ 107 h 119"/>
                      <a:gd name="T14" fmla="*/ 112 w 238"/>
                      <a:gd name="T15" fmla="*/ 107 h 119"/>
                      <a:gd name="T16" fmla="*/ 119 w 238"/>
                      <a:gd name="T17" fmla="*/ 104 h 119"/>
                      <a:gd name="T18" fmla="*/ 131 w 238"/>
                      <a:gd name="T19" fmla="*/ 96 h 119"/>
                      <a:gd name="T20" fmla="*/ 135 w 238"/>
                      <a:gd name="T21" fmla="*/ 88 h 119"/>
                      <a:gd name="T22" fmla="*/ 146 w 238"/>
                      <a:gd name="T23" fmla="*/ 77 h 119"/>
                      <a:gd name="T24" fmla="*/ 162 w 238"/>
                      <a:gd name="T25" fmla="*/ 80 h 119"/>
                      <a:gd name="T26" fmla="*/ 173 w 238"/>
                      <a:gd name="T27" fmla="*/ 80 h 119"/>
                      <a:gd name="T28" fmla="*/ 177 w 238"/>
                      <a:gd name="T29" fmla="*/ 80 h 119"/>
                      <a:gd name="T30" fmla="*/ 181 w 238"/>
                      <a:gd name="T31" fmla="*/ 77 h 119"/>
                      <a:gd name="T32" fmla="*/ 185 w 238"/>
                      <a:gd name="T33" fmla="*/ 73 h 119"/>
                      <a:gd name="T34" fmla="*/ 181 w 238"/>
                      <a:gd name="T35" fmla="*/ 69 h 119"/>
                      <a:gd name="T36" fmla="*/ 177 w 238"/>
                      <a:gd name="T37" fmla="*/ 65 h 119"/>
                      <a:gd name="T38" fmla="*/ 173 w 238"/>
                      <a:gd name="T39" fmla="*/ 61 h 119"/>
                      <a:gd name="T40" fmla="*/ 162 w 238"/>
                      <a:gd name="T41" fmla="*/ 61 h 119"/>
                      <a:gd name="T42" fmla="*/ 146 w 238"/>
                      <a:gd name="T43" fmla="*/ 54 h 119"/>
                      <a:gd name="T44" fmla="*/ 158 w 238"/>
                      <a:gd name="T45" fmla="*/ 46 h 119"/>
                      <a:gd name="T46" fmla="*/ 173 w 238"/>
                      <a:gd name="T47" fmla="*/ 38 h 119"/>
                      <a:gd name="T48" fmla="*/ 185 w 238"/>
                      <a:gd name="T49" fmla="*/ 38 h 119"/>
                      <a:gd name="T50" fmla="*/ 200 w 238"/>
                      <a:gd name="T51" fmla="*/ 38 h 119"/>
                      <a:gd name="T52" fmla="*/ 208 w 238"/>
                      <a:gd name="T53" fmla="*/ 42 h 119"/>
                      <a:gd name="T54" fmla="*/ 223 w 238"/>
                      <a:gd name="T55" fmla="*/ 42 h 119"/>
                      <a:gd name="T56" fmla="*/ 227 w 238"/>
                      <a:gd name="T57" fmla="*/ 38 h 119"/>
                      <a:gd name="T58" fmla="*/ 227 w 238"/>
                      <a:gd name="T59" fmla="*/ 34 h 119"/>
                      <a:gd name="T60" fmla="*/ 235 w 238"/>
                      <a:gd name="T61" fmla="*/ 34 h 119"/>
                      <a:gd name="T62" fmla="*/ 238 w 238"/>
                      <a:gd name="T63" fmla="*/ 34 h 119"/>
                      <a:gd name="T64" fmla="*/ 238 w 238"/>
                      <a:gd name="T65" fmla="*/ 27 h 119"/>
                      <a:gd name="T66" fmla="*/ 238 w 238"/>
                      <a:gd name="T67" fmla="*/ 23 h 119"/>
                      <a:gd name="T68" fmla="*/ 235 w 238"/>
                      <a:gd name="T69" fmla="*/ 23 h 119"/>
                      <a:gd name="T70" fmla="*/ 227 w 238"/>
                      <a:gd name="T71" fmla="*/ 19 h 119"/>
                      <a:gd name="T72" fmla="*/ 223 w 238"/>
                      <a:gd name="T73" fmla="*/ 15 h 119"/>
                      <a:gd name="T74" fmla="*/ 215 w 238"/>
                      <a:gd name="T75" fmla="*/ 11 h 119"/>
                      <a:gd name="T76" fmla="*/ 208 w 238"/>
                      <a:gd name="T77" fmla="*/ 8 h 119"/>
                      <a:gd name="T78" fmla="*/ 204 w 238"/>
                      <a:gd name="T79" fmla="*/ 8 h 119"/>
                      <a:gd name="T80" fmla="*/ 173 w 238"/>
                      <a:gd name="T81" fmla="*/ 4 h 119"/>
                      <a:gd name="T82" fmla="*/ 169 w 238"/>
                      <a:gd name="T83" fmla="*/ 0 h 119"/>
                      <a:gd name="T84" fmla="*/ 162 w 238"/>
                      <a:gd name="T85" fmla="*/ 0 h 119"/>
                      <a:gd name="T86" fmla="*/ 154 w 238"/>
                      <a:gd name="T87" fmla="*/ 0 h 119"/>
                      <a:gd name="T88" fmla="*/ 146 w 238"/>
                      <a:gd name="T89" fmla="*/ 4 h 119"/>
                      <a:gd name="T90" fmla="*/ 119 w 238"/>
                      <a:gd name="T91" fmla="*/ 19 h 119"/>
                      <a:gd name="T92" fmla="*/ 108 w 238"/>
                      <a:gd name="T93" fmla="*/ 19 h 119"/>
                      <a:gd name="T94" fmla="*/ 100 w 238"/>
                      <a:gd name="T95" fmla="*/ 23 h 119"/>
                      <a:gd name="T96" fmla="*/ 92 w 238"/>
                      <a:gd name="T97" fmla="*/ 27 h 119"/>
                      <a:gd name="T98" fmla="*/ 85 w 238"/>
                      <a:gd name="T99" fmla="*/ 34 h 119"/>
                      <a:gd name="T100" fmla="*/ 66 w 238"/>
                      <a:gd name="T101" fmla="*/ 50 h 119"/>
                      <a:gd name="T102" fmla="*/ 54 w 238"/>
                      <a:gd name="T103" fmla="*/ 57 h 119"/>
                      <a:gd name="T104" fmla="*/ 42 w 238"/>
                      <a:gd name="T105" fmla="*/ 69 h 119"/>
                      <a:gd name="T106" fmla="*/ 35 w 238"/>
                      <a:gd name="T107" fmla="*/ 73 h 119"/>
                      <a:gd name="T108" fmla="*/ 0 w 238"/>
                      <a:gd name="T109" fmla="*/ 73 h 119"/>
                      <a:gd name="T110" fmla="*/ 23 w 238"/>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8" h="119">
                        <a:moveTo>
                          <a:pt x="23" y="119"/>
                        </a:moveTo>
                        <a:lnTo>
                          <a:pt x="35" y="119"/>
                        </a:lnTo>
                        <a:lnTo>
                          <a:pt x="50" y="111"/>
                        </a:lnTo>
                        <a:lnTo>
                          <a:pt x="62" y="111"/>
                        </a:lnTo>
                        <a:lnTo>
                          <a:pt x="81" y="111"/>
                        </a:lnTo>
                        <a:lnTo>
                          <a:pt x="96" y="111"/>
                        </a:lnTo>
                        <a:lnTo>
                          <a:pt x="104" y="107"/>
                        </a:lnTo>
                        <a:lnTo>
                          <a:pt x="112" y="107"/>
                        </a:lnTo>
                        <a:lnTo>
                          <a:pt x="119" y="104"/>
                        </a:lnTo>
                        <a:lnTo>
                          <a:pt x="131" y="96"/>
                        </a:lnTo>
                        <a:lnTo>
                          <a:pt x="135" y="88"/>
                        </a:lnTo>
                        <a:lnTo>
                          <a:pt x="146" y="77"/>
                        </a:lnTo>
                        <a:lnTo>
                          <a:pt x="162" y="80"/>
                        </a:lnTo>
                        <a:lnTo>
                          <a:pt x="173" y="80"/>
                        </a:lnTo>
                        <a:lnTo>
                          <a:pt x="177" y="80"/>
                        </a:lnTo>
                        <a:lnTo>
                          <a:pt x="181" y="77"/>
                        </a:lnTo>
                        <a:lnTo>
                          <a:pt x="185" y="73"/>
                        </a:lnTo>
                        <a:lnTo>
                          <a:pt x="181" y="69"/>
                        </a:lnTo>
                        <a:lnTo>
                          <a:pt x="177" y="65"/>
                        </a:lnTo>
                        <a:lnTo>
                          <a:pt x="173" y="61"/>
                        </a:lnTo>
                        <a:lnTo>
                          <a:pt x="162" y="61"/>
                        </a:lnTo>
                        <a:lnTo>
                          <a:pt x="146" y="54"/>
                        </a:lnTo>
                        <a:lnTo>
                          <a:pt x="158" y="46"/>
                        </a:lnTo>
                        <a:lnTo>
                          <a:pt x="173" y="38"/>
                        </a:lnTo>
                        <a:lnTo>
                          <a:pt x="185" y="38"/>
                        </a:lnTo>
                        <a:lnTo>
                          <a:pt x="200" y="38"/>
                        </a:lnTo>
                        <a:lnTo>
                          <a:pt x="208" y="42"/>
                        </a:lnTo>
                        <a:lnTo>
                          <a:pt x="223" y="42"/>
                        </a:lnTo>
                        <a:lnTo>
                          <a:pt x="227" y="38"/>
                        </a:lnTo>
                        <a:lnTo>
                          <a:pt x="227" y="34"/>
                        </a:lnTo>
                        <a:lnTo>
                          <a:pt x="235" y="34"/>
                        </a:lnTo>
                        <a:lnTo>
                          <a:pt x="238" y="34"/>
                        </a:lnTo>
                        <a:lnTo>
                          <a:pt x="238" y="27"/>
                        </a:lnTo>
                        <a:lnTo>
                          <a:pt x="238" y="23"/>
                        </a:lnTo>
                        <a:lnTo>
                          <a:pt x="235" y="23"/>
                        </a:lnTo>
                        <a:lnTo>
                          <a:pt x="227" y="19"/>
                        </a:lnTo>
                        <a:lnTo>
                          <a:pt x="223" y="15"/>
                        </a:lnTo>
                        <a:lnTo>
                          <a:pt x="215" y="11"/>
                        </a:lnTo>
                        <a:lnTo>
                          <a:pt x="208" y="8"/>
                        </a:lnTo>
                        <a:lnTo>
                          <a:pt x="204" y="8"/>
                        </a:lnTo>
                        <a:lnTo>
                          <a:pt x="173" y="4"/>
                        </a:lnTo>
                        <a:lnTo>
                          <a:pt x="169" y="0"/>
                        </a:lnTo>
                        <a:lnTo>
                          <a:pt x="162" y="0"/>
                        </a:lnTo>
                        <a:lnTo>
                          <a:pt x="154" y="0"/>
                        </a:lnTo>
                        <a:lnTo>
                          <a:pt x="146" y="4"/>
                        </a:lnTo>
                        <a:lnTo>
                          <a:pt x="119" y="19"/>
                        </a:lnTo>
                        <a:lnTo>
                          <a:pt x="108" y="19"/>
                        </a:lnTo>
                        <a:lnTo>
                          <a:pt x="100" y="23"/>
                        </a:lnTo>
                        <a:lnTo>
                          <a:pt x="92" y="27"/>
                        </a:lnTo>
                        <a:lnTo>
                          <a:pt x="85" y="34"/>
                        </a:lnTo>
                        <a:lnTo>
                          <a:pt x="66" y="50"/>
                        </a:lnTo>
                        <a:lnTo>
                          <a:pt x="54" y="57"/>
                        </a:lnTo>
                        <a:lnTo>
                          <a:pt x="42" y="69"/>
                        </a:lnTo>
                        <a:lnTo>
                          <a:pt x="35" y="73"/>
                        </a:lnTo>
                        <a:lnTo>
                          <a:pt x="0" y="73"/>
                        </a:lnTo>
                        <a:lnTo>
                          <a:pt x="23" y="119"/>
                        </a:lnTo>
                        <a:close/>
                      </a:path>
                    </a:pathLst>
                  </a:custGeom>
                  <a:solidFill>
                    <a:srgbClr val="FFC080"/>
                  </a:solidFill>
                  <a:ln w="6350">
                    <a:solidFill>
                      <a:srgbClr val="402000"/>
                    </a:solidFill>
                    <a:prstDash val="solid"/>
                    <a:round/>
                    <a:headEnd/>
                    <a:tailEnd/>
                  </a:ln>
                </p:spPr>
                <p:txBody>
                  <a:bodyPr/>
                  <a:lstStyle/>
                  <a:p>
                    <a:endParaRPr lang="en-US"/>
                  </a:p>
                </p:txBody>
              </p:sp>
              <p:sp>
                <p:nvSpPr>
                  <p:cNvPr id="61506" name="Freeform 239"/>
                  <p:cNvSpPr>
                    <a:spLocks/>
                  </p:cNvSpPr>
                  <p:nvPr/>
                </p:nvSpPr>
                <p:spPr bwMode="auto">
                  <a:xfrm>
                    <a:off x="1649" y="3448"/>
                    <a:ext cx="57" cy="15"/>
                  </a:xfrm>
                  <a:custGeom>
                    <a:avLst/>
                    <a:gdLst>
                      <a:gd name="T0" fmla="*/ 57 w 57"/>
                      <a:gd name="T1" fmla="*/ 0 h 15"/>
                      <a:gd name="T2" fmla="*/ 57 w 57"/>
                      <a:gd name="T3" fmla="*/ 3 h 15"/>
                      <a:gd name="T4" fmla="*/ 46 w 57"/>
                      <a:gd name="T5" fmla="*/ 3 h 15"/>
                      <a:gd name="T6" fmla="*/ 42 w 57"/>
                      <a:gd name="T7" fmla="*/ 3 h 15"/>
                      <a:gd name="T8" fmla="*/ 34 w 57"/>
                      <a:gd name="T9" fmla="*/ 7 h 15"/>
                      <a:gd name="T10" fmla="*/ 23 w 57"/>
                      <a:gd name="T11" fmla="*/ 11 h 15"/>
                      <a:gd name="T12" fmla="*/ 11 w 57"/>
                      <a:gd name="T13" fmla="*/ 11 h 15"/>
                      <a:gd name="T14" fmla="*/ 0 w 57"/>
                      <a:gd name="T15" fmla="*/ 15 h 15"/>
                      <a:gd name="T16" fmla="*/ 7 w 57"/>
                      <a:gd name="T17" fmla="*/ 11 h 15"/>
                      <a:gd name="T18" fmla="*/ 19 w 57"/>
                      <a:gd name="T19" fmla="*/ 7 h 15"/>
                      <a:gd name="T20" fmla="*/ 26 w 57"/>
                      <a:gd name="T21" fmla="*/ 7 h 15"/>
                      <a:gd name="T22" fmla="*/ 34 w 57"/>
                      <a:gd name="T23" fmla="*/ 7 h 15"/>
                      <a:gd name="T24" fmla="*/ 42 w 57"/>
                      <a:gd name="T25" fmla="*/ 3 h 15"/>
                      <a:gd name="T26" fmla="*/ 46 w 57"/>
                      <a:gd name="T27" fmla="*/ 0 h 15"/>
                      <a:gd name="T28" fmla="*/ 57 w 57"/>
                      <a:gd name="T29" fmla="*/ 0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7" h="15">
                        <a:moveTo>
                          <a:pt x="57" y="0"/>
                        </a:moveTo>
                        <a:lnTo>
                          <a:pt x="57" y="3"/>
                        </a:lnTo>
                        <a:lnTo>
                          <a:pt x="46" y="3"/>
                        </a:lnTo>
                        <a:lnTo>
                          <a:pt x="42" y="3"/>
                        </a:lnTo>
                        <a:lnTo>
                          <a:pt x="34" y="7"/>
                        </a:lnTo>
                        <a:lnTo>
                          <a:pt x="23" y="11"/>
                        </a:lnTo>
                        <a:lnTo>
                          <a:pt x="11" y="11"/>
                        </a:lnTo>
                        <a:lnTo>
                          <a:pt x="0" y="15"/>
                        </a:lnTo>
                        <a:lnTo>
                          <a:pt x="7" y="11"/>
                        </a:lnTo>
                        <a:lnTo>
                          <a:pt x="19" y="7"/>
                        </a:lnTo>
                        <a:lnTo>
                          <a:pt x="26" y="7"/>
                        </a:lnTo>
                        <a:lnTo>
                          <a:pt x="34" y="7"/>
                        </a:lnTo>
                        <a:lnTo>
                          <a:pt x="42" y="3"/>
                        </a:lnTo>
                        <a:lnTo>
                          <a:pt x="46" y="0"/>
                        </a:lnTo>
                        <a:lnTo>
                          <a:pt x="57" y="0"/>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07" name="Freeform 240"/>
                  <p:cNvSpPr>
                    <a:spLocks/>
                  </p:cNvSpPr>
                  <p:nvPr/>
                </p:nvSpPr>
                <p:spPr bwMode="auto">
                  <a:xfrm>
                    <a:off x="1722" y="3459"/>
                    <a:ext cx="7" cy="8"/>
                  </a:xfrm>
                  <a:custGeom>
                    <a:avLst/>
                    <a:gdLst>
                      <a:gd name="T0" fmla="*/ 3 w 7"/>
                      <a:gd name="T1" fmla="*/ 0 h 8"/>
                      <a:gd name="T2" fmla="*/ 3 w 7"/>
                      <a:gd name="T3" fmla="*/ 4 h 8"/>
                      <a:gd name="T4" fmla="*/ 3 w 7"/>
                      <a:gd name="T5" fmla="*/ 4 h 8"/>
                      <a:gd name="T6" fmla="*/ 7 w 7"/>
                      <a:gd name="T7" fmla="*/ 8 h 8"/>
                      <a:gd name="T8" fmla="*/ 0 w 7"/>
                      <a:gd name="T9" fmla="*/ 8 h 8"/>
                      <a:gd name="T10" fmla="*/ 0 w 7"/>
                      <a:gd name="T11" fmla="*/ 4 h 8"/>
                      <a:gd name="T12" fmla="*/ 3 w 7"/>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8">
                        <a:moveTo>
                          <a:pt x="3" y="0"/>
                        </a:moveTo>
                        <a:lnTo>
                          <a:pt x="3" y="4"/>
                        </a:lnTo>
                        <a:lnTo>
                          <a:pt x="7" y="8"/>
                        </a:lnTo>
                        <a:lnTo>
                          <a:pt x="0" y="8"/>
                        </a:lnTo>
                        <a:lnTo>
                          <a:pt x="0" y="4"/>
                        </a:lnTo>
                        <a:lnTo>
                          <a:pt x="3" y="0"/>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08" name="Freeform 241"/>
                  <p:cNvSpPr>
                    <a:spLocks/>
                  </p:cNvSpPr>
                  <p:nvPr/>
                </p:nvSpPr>
                <p:spPr bwMode="auto">
                  <a:xfrm>
                    <a:off x="1756" y="3413"/>
                    <a:ext cx="31" cy="15"/>
                  </a:xfrm>
                  <a:custGeom>
                    <a:avLst/>
                    <a:gdLst>
                      <a:gd name="T0" fmla="*/ 31 w 31"/>
                      <a:gd name="T1" fmla="*/ 15 h 15"/>
                      <a:gd name="T2" fmla="*/ 27 w 31"/>
                      <a:gd name="T3" fmla="*/ 15 h 15"/>
                      <a:gd name="T4" fmla="*/ 23 w 31"/>
                      <a:gd name="T5" fmla="*/ 12 h 15"/>
                      <a:gd name="T6" fmla="*/ 15 w 31"/>
                      <a:gd name="T7" fmla="*/ 8 h 15"/>
                      <a:gd name="T8" fmla="*/ 15 w 31"/>
                      <a:gd name="T9" fmla="*/ 4 h 15"/>
                      <a:gd name="T10" fmla="*/ 12 w 31"/>
                      <a:gd name="T11" fmla="*/ 4 h 15"/>
                      <a:gd name="T12" fmla="*/ 4 w 31"/>
                      <a:gd name="T13" fmla="*/ 0 h 15"/>
                      <a:gd name="T14" fmla="*/ 0 w 31"/>
                      <a:gd name="T15" fmla="*/ 0 h 15"/>
                      <a:gd name="T16" fmla="*/ 4 w 31"/>
                      <a:gd name="T17" fmla="*/ 0 h 15"/>
                      <a:gd name="T18" fmla="*/ 12 w 31"/>
                      <a:gd name="T19" fmla="*/ 0 h 15"/>
                      <a:gd name="T20" fmla="*/ 15 w 31"/>
                      <a:gd name="T21" fmla="*/ 4 h 15"/>
                      <a:gd name="T22" fmla="*/ 19 w 31"/>
                      <a:gd name="T23" fmla="*/ 8 h 15"/>
                      <a:gd name="T24" fmla="*/ 31 w 31"/>
                      <a:gd name="T25" fmla="*/ 15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15">
                        <a:moveTo>
                          <a:pt x="31" y="15"/>
                        </a:moveTo>
                        <a:lnTo>
                          <a:pt x="27" y="15"/>
                        </a:lnTo>
                        <a:lnTo>
                          <a:pt x="23" y="12"/>
                        </a:lnTo>
                        <a:lnTo>
                          <a:pt x="15" y="8"/>
                        </a:lnTo>
                        <a:lnTo>
                          <a:pt x="15" y="4"/>
                        </a:lnTo>
                        <a:lnTo>
                          <a:pt x="12" y="4"/>
                        </a:lnTo>
                        <a:lnTo>
                          <a:pt x="4" y="0"/>
                        </a:lnTo>
                        <a:lnTo>
                          <a:pt x="0" y="0"/>
                        </a:lnTo>
                        <a:lnTo>
                          <a:pt x="4" y="0"/>
                        </a:lnTo>
                        <a:lnTo>
                          <a:pt x="12" y="0"/>
                        </a:lnTo>
                        <a:lnTo>
                          <a:pt x="15" y="4"/>
                        </a:lnTo>
                        <a:lnTo>
                          <a:pt x="19" y="8"/>
                        </a:lnTo>
                        <a:lnTo>
                          <a:pt x="31" y="15"/>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09" name="Freeform 242"/>
                  <p:cNvSpPr>
                    <a:spLocks/>
                  </p:cNvSpPr>
                  <p:nvPr/>
                </p:nvSpPr>
                <p:spPr bwMode="auto">
                  <a:xfrm>
                    <a:off x="1687" y="3405"/>
                    <a:ext cx="54" cy="16"/>
                  </a:xfrm>
                  <a:custGeom>
                    <a:avLst/>
                    <a:gdLst>
                      <a:gd name="T0" fmla="*/ 54 w 54"/>
                      <a:gd name="T1" fmla="*/ 4 h 16"/>
                      <a:gd name="T2" fmla="*/ 42 w 54"/>
                      <a:gd name="T3" fmla="*/ 4 h 16"/>
                      <a:gd name="T4" fmla="*/ 35 w 54"/>
                      <a:gd name="T5" fmla="*/ 0 h 16"/>
                      <a:gd name="T6" fmla="*/ 31 w 54"/>
                      <a:gd name="T7" fmla="*/ 0 h 16"/>
                      <a:gd name="T8" fmla="*/ 27 w 54"/>
                      <a:gd name="T9" fmla="*/ 4 h 16"/>
                      <a:gd name="T10" fmla="*/ 23 w 54"/>
                      <a:gd name="T11" fmla="*/ 4 h 16"/>
                      <a:gd name="T12" fmla="*/ 15 w 54"/>
                      <a:gd name="T13" fmla="*/ 8 h 16"/>
                      <a:gd name="T14" fmla="*/ 8 w 54"/>
                      <a:gd name="T15" fmla="*/ 12 h 16"/>
                      <a:gd name="T16" fmla="*/ 0 w 54"/>
                      <a:gd name="T17" fmla="*/ 12 h 16"/>
                      <a:gd name="T18" fmla="*/ 8 w 54"/>
                      <a:gd name="T19" fmla="*/ 16 h 16"/>
                      <a:gd name="T20" fmla="*/ 11 w 54"/>
                      <a:gd name="T21" fmla="*/ 16 h 16"/>
                      <a:gd name="T22" fmla="*/ 23 w 54"/>
                      <a:gd name="T23" fmla="*/ 8 h 16"/>
                      <a:gd name="T24" fmla="*/ 27 w 54"/>
                      <a:gd name="T25" fmla="*/ 4 h 16"/>
                      <a:gd name="T26" fmla="*/ 35 w 54"/>
                      <a:gd name="T27" fmla="*/ 4 h 16"/>
                      <a:gd name="T28" fmla="*/ 42 w 54"/>
                      <a:gd name="T29" fmla="*/ 4 h 16"/>
                      <a:gd name="T30" fmla="*/ 54 w 54"/>
                      <a:gd name="T31" fmla="*/ 4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4" h="16">
                        <a:moveTo>
                          <a:pt x="54" y="4"/>
                        </a:moveTo>
                        <a:lnTo>
                          <a:pt x="42" y="4"/>
                        </a:lnTo>
                        <a:lnTo>
                          <a:pt x="35" y="0"/>
                        </a:lnTo>
                        <a:lnTo>
                          <a:pt x="31" y="0"/>
                        </a:lnTo>
                        <a:lnTo>
                          <a:pt x="27" y="4"/>
                        </a:lnTo>
                        <a:lnTo>
                          <a:pt x="23" y="4"/>
                        </a:lnTo>
                        <a:lnTo>
                          <a:pt x="15" y="8"/>
                        </a:lnTo>
                        <a:lnTo>
                          <a:pt x="8" y="12"/>
                        </a:lnTo>
                        <a:lnTo>
                          <a:pt x="0" y="12"/>
                        </a:lnTo>
                        <a:lnTo>
                          <a:pt x="8" y="16"/>
                        </a:lnTo>
                        <a:lnTo>
                          <a:pt x="11" y="16"/>
                        </a:lnTo>
                        <a:lnTo>
                          <a:pt x="23" y="8"/>
                        </a:lnTo>
                        <a:lnTo>
                          <a:pt x="27" y="4"/>
                        </a:lnTo>
                        <a:lnTo>
                          <a:pt x="35" y="4"/>
                        </a:lnTo>
                        <a:lnTo>
                          <a:pt x="42" y="4"/>
                        </a:lnTo>
                        <a:lnTo>
                          <a:pt x="54" y="4"/>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10" name="Freeform 243"/>
                  <p:cNvSpPr>
                    <a:spLocks/>
                  </p:cNvSpPr>
                  <p:nvPr/>
                </p:nvSpPr>
                <p:spPr bwMode="auto">
                  <a:xfrm>
                    <a:off x="1768" y="3421"/>
                    <a:ext cx="11" cy="11"/>
                  </a:xfrm>
                  <a:custGeom>
                    <a:avLst/>
                    <a:gdLst>
                      <a:gd name="T0" fmla="*/ 3 w 11"/>
                      <a:gd name="T1" fmla="*/ 0 h 11"/>
                      <a:gd name="T2" fmla="*/ 0 w 11"/>
                      <a:gd name="T3" fmla="*/ 4 h 11"/>
                      <a:gd name="T4" fmla="*/ 3 w 11"/>
                      <a:gd name="T5" fmla="*/ 7 h 11"/>
                      <a:gd name="T6" fmla="*/ 11 w 11"/>
                      <a:gd name="T7" fmla="*/ 11 h 11"/>
                      <a:gd name="T8" fmla="*/ 3 w 11"/>
                      <a:gd name="T9" fmla="*/ 4 h 11"/>
                      <a:gd name="T10" fmla="*/ 3 w 11"/>
                      <a:gd name="T11" fmla="*/ 0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1">
                        <a:moveTo>
                          <a:pt x="3" y="0"/>
                        </a:moveTo>
                        <a:lnTo>
                          <a:pt x="0" y="4"/>
                        </a:lnTo>
                        <a:lnTo>
                          <a:pt x="3" y="7"/>
                        </a:lnTo>
                        <a:lnTo>
                          <a:pt x="11" y="11"/>
                        </a:lnTo>
                        <a:lnTo>
                          <a:pt x="3" y="4"/>
                        </a:lnTo>
                        <a:lnTo>
                          <a:pt x="3" y="0"/>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11" name="Freeform 244"/>
                  <p:cNvSpPr>
                    <a:spLocks/>
                  </p:cNvSpPr>
                  <p:nvPr/>
                </p:nvSpPr>
                <p:spPr bwMode="auto">
                  <a:xfrm>
                    <a:off x="1779" y="3413"/>
                    <a:ext cx="12" cy="8"/>
                  </a:xfrm>
                  <a:custGeom>
                    <a:avLst/>
                    <a:gdLst>
                      <a:gd name="T0" fmla="*/ 0 w 12"/>
                      <a:gd name="T1" fmla="*/ 4 h 8"/>
                      <a:gd name="T2" fmla="*/ 4 w 12"/>
                      <a:gd name="T3" fmla="*/ 0 h 8"/>
                      <a:gd name="T4" fmla="*/ 4 w 12"/>
                      <a:gd name="T5" fmla="*/ 4 h 8"/>
                      <a:gd name="T6" fmla="*/ 12 w 12"/>
                      <a:gd name="T7" fmla="*/ 8 h 8"/>
                      <a:gd name="T8" fmla="*/ 12 w 12"/>
                      <a:gd name="T9" fmla="*/ 8 h 8"/>
                      <a:gd name="T10" fmla="*/ 0 w 12"/>
                      <a:gd name="T11" fmla="*/ 4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8">
                        <a:moveTo>
                          <a:pt x="0" y="4"/>
                        </a:moveTo>
                        <a:lnTo>
                          <a:pt x="4" y="0"/>
                        </a:lnTo>
                        <a:lnTo>
                          <a:pt x="4" y="4"/>
                        </a:lnTo>
                        <a:lnTo>
                          <a:pt x="12" y="8"/>
                        </a:lnTo>
                        <a:lnTo>
                          <a:pt x="0" y="4"/>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12" name="Freeform 245"/>
                  <p:cNvSpPr>
                    <a:spLocks/>
                  </p:cNvSpPr>
                  <p:nvPr/>
                </p:nvSpPr>
                <p:spPr bwMode="auto">
                  <a:xfrm>
                    <a:off x="1649" y="3425"/>
                    <a:ext cx="11" cy="15"/>
                  </a:xfrm>
                  <a:custGeom>
                    <a:avLst/>
                    <a:gdLst>
                      <a:gd name="T0" fmla="*/ 11 w 11"/>
                      <a:gd name="T1" fmla="*/ 0 h 15"/>
                      <a:gd name="T2" fmla="*/ 7 w 11"/>
                      <a:gd name="T3" fmla="*/ 7 h 15"/>
                      <a:gd name="T4" fmla="*/ 3 w 11"/>
                      <a:gd name="T5" fmla="*/ 11 h 15"/>
                      <a:gd name="T6" fmla="*/ 0 w 11"/>
                      <a:gd name="T7" fmla="*/ 15 h 15"/>
                      <a:gd name="T8" fmla="*/ 11 w 11"/>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5">
                        <a:moveTo>
                          <a:pt x="11" y="0"/>
                        </a:moveTo>
                        <a:lnTo>
                          <a:pt x="7" y="7"/>
                        </a:lnTo>
                        <a:lnTo>
                          <a:pt x="3" y="11"/>
                        </a:lnTo>
                        <a:lnTo>
                          <a:pt x="0" y="15"/>
                        </a:lnTo>
                        <a:lnTo>
                          <a:pt x="11" y="0"/>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13" name="Freeform 246"/>
                  <p:cNvSpPr>
                    <a:spLocks/>
                  </p:cNvSpPr>
                  <p:nvPr/>
                </p:nvSpPr>
                <p:spPr bwMode="auto">
                  <a:xfrm>
                    <a:off x="1602" y="3482"/>
                    <a:ext cx="16" cy="16"/>
                  </a:xfrm>
                  <a:custGeom>
                    <a:avLst/>
                    <a:gdLst>
                      <a:gd name="T0" fmla="*/ 0 w 16"/>
                      <a:gd name="T1" fmla="*/ 0 h 16"/>
                      <a:gd name="T2" fmla="*/ 12 w 16"/>
                      <a:gd name="T3" fmla="*/ 8 h 16"/>
                      <a:gd name="T4" fmla="*/ 16 w 16"/>
                      <a:gd name="T5" fmla="*/ 16 h 16"/>
                      <a:gd name="T6" fmla="*/ 0 w 16"/>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16">
                        <a:moveTo>
                          <a:pt x="0" y="0"/>
                        </a:moveTo>
                        <a:lnTo>
                          <a:pt x="12" y="8"/>
                        </a:lnTo>
                        <a:lnTo>
                          <a:pt x="16" y="16"/>
                        </a:lnTo>
                        <a:lnTo>
                          <a:pt x="0" y="0"/>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1502" name="Group 250"/>
                <p:cNvGrpSpPr>
                  <a:grpSpLocks/>
                </p:cNvGrpSpPr>
                <p:nvPr/>
              </p:nvGrpSpPr>
              <p:grpSpPr bwMode="auto">
                <a:xfrm>
                  <a:off x="1526" y="3459"/>
                  <a:ext cx="69" cy="85"/>
                  <a:chOff x="1526" y="3459"/>
                  <a:chExt cx="69" cy="85"/>
                </a:xfrm>
              </p:grpSpPr>
              <p:sp>
                <p:nvSpPr>
                  <p:cNvPr id="61503" name="Freeform 248"/>
                  <p:cNvSpPr>
                    <a:spLocks/>
                  </p:cNvSpPr>
                  <p:nvPr/>
                </p:nvSpPr>
                <p:spPr bwMode="auto">
                  <a:xfrm>
                    <a:off x="1526" y="3459"/>
                    <a:ext cx="69" cy="85"/>
                  </a:xfrm>
                  <a:custGeom>
                    <a:avLst/>
                    <a:gdLst>
                      <a:gd name="T0" fmla="*/ 46 w 69"/>
                      <a:gd name="T1" fmla="*/ 8 h 85"/>
                      <a:gd name="T2" fmla="*/ 57 w 69"/>
                      <a:gd name="T3" fmla="*/ 19 h 85"/>
                      <a:gd name="T4" fmla="*/ 61 w 69"/>
                      <a:gd name="T5" fmla="*/ 27 h 85"/>
                      <a:gd name="T6" fmla="*/ 65 w 69"/>
                      <a:gd name="T7" fmla="*/ 42 h 85"/>
                      <a:gd name="T8" fmla="*/ 65 w 69"/>
                      <a:gd name="T9" fmla="*/ 54 h 85"/>
                      <a:gd name="T10" fmla="*/ 69 w 69"/>
                      <a:gd name="T11" fmla="*/ 65 h 85"/>
                      <a:gd name="T12" fmla="*/ 15 w 69"/>
                      <a:gd name="T13" fmla="*/ 85 h 85"/>
                      <a:gd name="T14" fmla="*/ 0 w 69"/>
                      <a:gd name="T15" fmla="*/ 0 h 85"/>
                      <a:gd name="T16" fmla="*/ 23 w 69"/>
                      <a:gd name="T17" fmla="*/ 8 h 85"/>
                      <a:gd name="T18" fmla="*/ 46 w 69"/>
                      <a:gd name="T19" fmla="*/ 8 h 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85">
                        <a:moveTo>
                          <a:pt x="46" y="8"/>
                        </a:moveTo>
                        <a:lnTo>
                          <a:pt x="57" y="19"/>
                        </a:lnTo>
                        <a:lnTo>
                          <a:pt x="61" y="27"/>
                        </a:lnTo>
                        <a:lnTo>
                          <a:pt x="65" y="42"/>
                        </a:lnTo>
                        <a:lnTo>
                          <a:pt x="65" y="54"/>
                        </a:lnTo>
                        <a:lnTo>
                          <a:pt x="69" y="65"/>
                        </a:lnTo>
                        <a:lnTo>
                          <a:pt x="15" y="85"/>
                        </a:lnTo>
                        <a:lnTo>
                          <a:pt x="0" y="0"/>
                        </a:lnTo>
                        <a:lnTo>
                          <a:pt x="23" y="8"/>
                        </a:lnTo>
                        <a:lnTo>
                          <a:pt x="46" y="8"/>
                        </a:lnTo>
                        <a:close/>
                      </a:path>
                    </a:pathLst>
                  </a:custGeom>
                  <a:solidFill>
                    <a:srgbClr val="C0C0C0"/>
                  </a:solidFill>
                  <a:ln w="6350">
                    <a:solidFill>
                      <a:srgbClr val="000000"/>
                    </a:solidFill>
                    <a:prstDash val="solid"/>
                    <a:round/>
                    <a:headEnd/>
                    <a:tailEnd/>
                  </a:ln>
                </p:spPr>
                <p:txBody>
                  <a:bodyPr/>
                  <a:lstStyle/>
                  <a:p>
                    <a:endParaRPr lang="en-US"/>
                  </a:p>
                </p:txBody>
              </p:sp>
              <p:sp>
                <p:nvSpPr>
                  <p:cNvPr id="61504" name="Freeform 249"/>
                  <p:cNvSpPr>
                    <a:spLocks/>
                  </p:cNvSpPr>
                  <p:nvPr/>
                </p:nvSpPr>
                <p:spPr bwMode="auto">
                  <a:xfrm>
                    <a:off x="1533" y="3467"/>
                    <a:ext cx="54" cy="69"/>
                  </a:xfrm>
                  <a:custGeom>
                    <a:avLst/>
                    <a:gdLst>
                      <a:gd name="T0" fmla="*/ 35 w 54"/>
                      <a:gd name="T1" fmla="*/ 4 h 69"/>
                      <a:gd name="T2" fmla="*/ 43 w 54"/>
                      <a:gd name="T3" fmla="*/ 11 h 69"/>
                      <a:gd name="T4" fmla="*/ 50 w 54"/>
                      <a:gd name="T5" fmla="*/ 31 h 69"/>
                      <a:gd name="T6" fmla="*/ 54 w 54"/>
                      <a:gd name="T7" fmla="*/ 42 h 69"/>
                      <a:gd name="T8" fmla="*/ 54 w 54"/>
                      <a:gd name="T9" fmla="*/ 54 h 69"/>
                      <a:gd name="T10" fmla="*/ 12 w 54"/>
                      <a:gd name="T11" fmla="*/ 69 h 69"/>
                      <a:gd name="T12" fmla="*/ 0 w 54"/>
                      <a:gd name="T13" fmla="*/ 0 h 69"/>
                      <a:gd name="T14" fmla="*/ 16 w 54"/>
                      <a:gd name="T15" fmla="*/ 4 h 69"/>
                      <a:gd name="T16" fmla="*/ 35 w 54"/>
                      <a:gd name="T17" fmla="*/ 4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 h="69">
                        <a:moveTo>
                          <a:pt x="35" y="4"/>
                        </a:moveTo>
                        <a:lnTo>
                          <a:pt x="43" y="11"/>
                        </a:lnTo>
                        <a:lnTo>
                          <a:pt x="50" y="31"/>
                        </a:lnTo>
                        <a:lnTo>
                          <a:pt x="54" y="42"/>
                        </a:lnTo>
                        <a:lnTo>
                          <a:pt x="54" y="54"/>
                        </a:lnTo>
                        <a:lnTo>
                          <a:pt x="12" y="69"/>
                        </a:lnTo>
                        <a:lnTo>
                          <a:pt x="0" y="0"/>
                        </a:lnTo>
                        <a:lnTo>
                          <a:pt x="16" y="4"/>
                        </a:lnTo>
                        <a:lnTo>
                          <a:pt x="35" y="4"/>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61464" name="Freeform 252"/>
              <p:cNvSpPr>
                <a:spLocks/>
              </p:cNvSpPr>
              <p:nvPr/>
            </p:nvSpPr>
            <p:spPr bwMode="auto">
              <a:xfrm>
                <a:off x="1299" y="2998"/>
                <a:ext cx="234" cy="254"/>
              </a:xfrm>
              <a:custGeom>
                <a:avLst/>
                <a:gdLst>
                  <a:gd name="T0" fmla="*/ 158 w 234"/>
                  <a:gd name="T1" fmla="*/ 8 h 254"/>
                  <a:gd name="T2" fmla="*/ 181 w 234"/>
                  <a:gd name="T3" fmla="*/ 23 h 254"/>
                  <a:gd name="T4" fmla="*/ 192 w 234"/>
                  <a:gd name="T5" fmla="*/ 39 h 254"/>
                  <a:gd name="T6" fmla="*/ 200 w 234"/>
                  <a:gd name="T7" fmla="*/ 62 h 254"/>
                  <a:gd name="T8" fmla="*/ 207 w 234"/>
                  <a:gd name="T9" fmla="*/ 70 h 254"/>
                  <a:gd name="T10" fmla="*/ 207 w 234"/>
                  <a:gd name="T11" fmla="*/ 81 h 254"/>
                  <a:gd name="T12" fmla="*/ 200 w 234"/>
                  <a:gd name="T13" fmla="*/ 93 h 254"/>
                  <a:gd name="T14" fmla="*/ 211 w 234"/>
                  <a:gd name="T15" fmla="*/ 104 h 254"/>
                  <a:gd name="T16" fmla="*/ 227 w 234"/>
                  <a:gd name="T17" fmla="*/ 131 h 254"/>
                  <a:gd name="T18" fmla="*/ 234 w 234"/>
                  <a:gd name="T19" fmla="*/ 146 h 254"/>
                  <a:gd name="T20" fmla="*/ 234 w 234"/>
                  <a:gd name="T21" fmla="*/ 150 h 254"/>
                  <a:gd name="T22" fmla="*/ 234 w 234"/>
                  <a:gd name="T23" fmla="*/ 158 h 254"/>
                  <a:gd name="T24" fmla="*/ 227 w 234"/>
                  <a:gd name="T25" fmla="*/ 158 h 254"/>
                  <a:gd name="T26" fmla="*/ 215 w 234"/>
                  <a:gd name="T27" fmla="*/ 158 h 254"/>
                  <a:gd name="T28" fmla="*/ 211 w 234"/>
                  <a:gd name="T29" fmla="*/ 162 h 254"/>
                  <a:gd name="T30" fmla="*/ 211 w 234"/>
                  <a:gd name="T31" fmla="*/ 173 h 254"/>
                  <a:gd name="T32" fmla="*/ 215 w 234"/>
                  <a:gd name="T33" fmla="*/ 185 h 254"/>
                  <a:gd name="T34" fmla="*/ 207 w 234"/>
                  <a:gd name="T35" fmla="*/ 192 h 254"/>
                  <a:gd name="T36" fmla="*/ 211 w 234"/>
                  <a:gd name="T37" fmla="*/ 200 h 254"/>
                  <a:gd name="T38" fmla="*/ 207 w 234"/>
                  <a:gd name="T39" fmla="*/ 208 h 254"/>
                  <a:gd name="T40" fmla="*/ 200 w 234"/>
                  <a:gd name="T41" fmla="*/ 223 h 254"/>
                  <a:gd name="T42" fmla="*/ 192 w 234"/>
                  <a:gd name="T43" fmla="*/ 231 h 254"/>
                  <a:gd name="T44" fmla="*/ 184 w 234"/>
                  <a:gd name="T45" fmla="*/ 231 h 254"/>
                  <a:gd name="T46" fmla="*/ 169 w 234"/>
                  <a:gd name="T47" fmla="*/ 227 h 254"/>
                  <a:gd name="T48" fmla="*/ 150 w 234"/>
                  <a:gd name="T49" fmla="*/ 223 h 254"/>
                  <a:gd name="T50" fmla="*/ 154 w 234"/>
                  <a:gd name="T51" fmla="*/ 254 h 254"/>
                  <a:gd name="T52" fmla="*/ 27 w 234"/>
                  <a:gd name="T53" fmla="*/ 215 h 254"/>
                  <a:gd name="T54" fmla="*/ 38 w 234"/>
                  <a:gd name="T55" fmla="*/ 192 h 254"/>
                  <a:gd name="T56" fmla="*/ 35 w 234"/>
                  <a:gd name="T57" fmla="*/ 173 h 254"/>
                  <a:gd name="T58" fmla="*/ 0 w 234"/>
                  <a:gd name="T59" fmla="*/ 139 h 254"/>
                  <a:gd name="T60" fmla="*/ 0 w 234"/>
                  <a:gd name="T61" fmla="*/ 46 h 254"/>
                  <a:gd name="T62" fmla="*/ 23 w 234"/>
                  <a:gd name="T63" fmla="*/ 23 h 254"/>
                  <a:gd name="T64" fmla="*/ 54 w 234"/>
                  <a:gd name="T65" fmla="*/ 12 h 254"/>
                  <a:gd name="T66" fmla="*/ 85 w 234"/>
                  <a:gd name="T67" fmla="*/ 0 h 254"/>
                  <a:gd name="T68" fmla="*/ 123 w 234"/>
                  <a:gd name="T69" fmla="*/ 4 h 254"/>
                  <a:gd name="T70" fmla="*/ 158 w 234"/>
                  <a:gd name="T71" fmla="*/ 8 h 2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34" h="254">
                    <a:moveTo>
                      <a:pt x="158" y="8"/>
                    </a:moveTo>
                    <a:lnTo>
                      <a:pt x="181" y="23"/>
                    </a:lnTo>
                    <a:lnTo>
                      <a:pt x="192" y="39"/>
                    </a:lnTo>
                    <a:lnTo>
                      <a:pt x="200" y="62"/>
                    </a:lnTo>
                    <a:lnTo>
                      <a:pt x="207" y="70"/>
                    </a:lnTo>
                    <a:lnTo>
                      <a:pt x="207" y="81"/>
                    </a:lnTo>
                    <a:lnTo>
                      <a:pt x="200" y="93"/>
                    </a:lnTo>
                    <a:lnTo>
                      <a:pt x="211" y="104"/>
                    </a:lnTo>
                    <a:lnTo>
                      <a:pt x="227" y="131"/>
                    </a:lnTo>
                    <a:lnTo>
                      <a:pt x="234" y="146"/>
                    </a:lnTo>
                    <a:lnTo>
                      <a:pt x="234" y="150"/>
                    </a:lnTo>
                    <a:lnTo>
                      <a:pt x="234" y="158"/>
                    </a:lnTo>
                    <a:lnTo>
                      <a:pt x="227" y="158"/>
                    </a:lnTo>
                    <a:lnTo>
                      <a:pt x="215" y="158"/>
                    </a:lnTo>
                    <a:lnTo>
                      <a:pt x="211" y="162"/>
                    </a:lnTo>
                    <a:lnTo>
                      <a:pt x="211" y="173"/>
                    </a:lnTo>
                    <a:lnTo>
                      <a:pt x="215" y="185"/>
                    </a:lnTo>
                    <a:lnTo>
                      <a:pt x="207" y="192"/>
                    </a:lnTo>
                    <a:lnTo>
                      <a:pt x="211" y="200"/>
                    </a:lnTo>
                    <a:lnTo>
                      <a:pt x="207" y="208"/>
                    </a:lnTo>
                    <a:lnTo>
                      <a:pt x="200" y="223"/>
                    </a:lnTo>
                    <a:lnTo>
                      <a:pt x="192" y="231"/>
                    </a:lnTo>
                    <a:lnTo>
                      <a:pt x="184" y="231"/>
                    </a:lnTo>
                    <a:lnTo>
                      <a:pt x="169" y="227"/>
                    </a:lnTo>
                    <a:lnTo>
                      <a:pt x="150" y="223"/>
                    </a:lnTo>
                    <a:lnTo>
                      <a:pt x="154" y="254"/>
                    </a:lnTo>
                    <a:lnTo>
                      <a:pt x="27" y="215"/>
                    </a:lnTo>
                    <a:lnTo>
                      <a:pt x="38" y="192"/>
                    </a:lnTo>
                    <a:lnTo>
                      <a:pt x="35" y="173"/>
                    </a:lnTo>
                    <a:lnTo>
                      <a:pt x="0" y="139"/>
                    </a:lnTo>
                    <a:lnTo>
                      <a:pt x="0" y="46"/>
                    </a:lnTo>
                    <a:lnTo>
                      <a:pt x="23" y="23"/>
                    </a:lnTo>
                    <a:lnTo>
                      <a:pt x="54" y="12"/>
                    </a:lnTo>
                    <a:lnTo>
                      <a:pt x="85" y="0"/>
                    </a:lnTo>
                    <a:lnTo>
                      <a:pt x="123" y="4"/>
                    </a:lnTo>
                    <a:lnTo>
                      <a:pt x="158" y="8"/>
                    </a:lnTo>
                    <a:close/>
                  </a:path>
                </a:pathLst>
              </a:custGeom>
              <a:solidFill>
                <a:srgbClr val="FFC080"/>
              </a:solidFill>
              <a:ln w="6350">
                <a:solidFill>
                  <a:srgbClr val="402000"/>
                </a:solidFill>
                <a:prstDash val="solid"/>
                <a:round/>
                <a:headEnd/>
                <a:tailEnd/>
              </a:ln>
            </p:spPr>
            <p:txBody>
              <a:bodyPr/>
              <a:lstStyle/>
              <a:p>
                <a:endParaRPr lang="en-US"/>
              </a:p>
            </p:txBody>
          </p:sp>
          <p:sp>
            <p:nvSpPr>
              <p:cNvPr id="61465" name="Freeform 253"/>
              <p:cNvSpPr>
                <a:spLocks/>
              </p:cNvSpPr>
              <p:nvPr/>
            </p:nvSpPr>
            <p:spPr bwMode="auto">
              <a:xfrm>
                <a:off x="1506" y="3152"/>
                <a:ext cx="16" cy="4"/>
              </a:xfrm>
              <a:custGeom>
                <a:avLst/>
                <a:gdLst>
                  <a:gd name="T0" fmla="*/ 16 w 16"/>
                  <a:gd name="T1" fmla="*/ 0 h 4"/>
                  <a:gd name="T2" fmla="*/ 12 w 16"/>
                  <a:gd name="T3" fmla="*/ 4 h 4"/>
                  <a:gd name="T4" fmla="*/ 4 w 16"/>
                  <a:gd name="T5" fmla="*/ 0 h 4"/>
                  <a:gd name="T6" fmla="*/ 4 w 16"/>
                  <a:gd name="T7" fmla="*/ 4 h 4"/>
                  <a:gd name="T8" fmla="*/ 0 w 16"/>
                  <a:gd name="T9" fmla="*/ 0 h 4"/>
                  <a:gd name="T10" fmla="*/ 4 w 16"/>
                  <a:gd name="T11" fmla="*/ 0 h 4"/>
                  <a:gd name="T12" fmla="*/ 16 w 16"/>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
                    <a:moveTo>
                      <a:pt x="16" y="0"/>
                    </a:moveTo>
                    <a:lnTo>
                      <a:pt x="12" y="4"/>
                    </a:lnTo>
                    <a:lnTo>
                      <a:pt x="4" y="0"/>
                    </a:lnTo>
                    <a:lnTo>
                      <a:pt x="4" y="4"/>
                    </a:lnTo>
                    <a:lnTo>
                      <a:pt x="0" y="0"/>
                    </a:lnTo>
                    <a:lnTo>
                      <a:pt x="4" y="0"/>
                    </a:lnTo>
                    <a:lnTo>
                      <a:pt x="16" y="0"/>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66" name="Freeform 254"/>
              <p:cNvSpPr>
                <a:spLocks/>
              </p:cNvSpPr>
              <p:nvPr/>
            </p:nvSpPr>
            <p:spPr bwMode="auto">
              <a:xfrm>
                <a:off x="1503" y="3140"/>
                <a:ext cx="7" cy="12"/>
              </a:xfrm>
              <a:custGeom>
                <a:avLst/>
                <a:gdLst>
                  <a:gd name="T0" fmla="*/ 7 w 7"/>
                  <a:gd name="T1" fmla="*/ 0 h 12"/>
                  <a:gd name="T2" fmla="*/ 3 w 7"/>
                  <a:gd name="T3" fmla="*/ 4 h 12"/>
                  <a:gd name="T4" fmla="*/ 3 w 7"/>
                  <a:gd name="T5" fmla="*/ 8 h 12"/>
                  <a:gd name="T6" fmla="*/ 3 w 7"/>
                  <a:gd name="T7" fmla="*/ 12 h 12"/>
                  <a:gd name="T8" fmla="*/ 0 w 7"/>
                  <a:gd name="T9" fmla="*/ 4 h 12"/>
                  <a:gd name="T10" fmla="*/ 0 w 7"/>
                  <a:gd name="T11" fmla="*/ 0 h 12"/>
                  <a:gd name="T12" fmla="*/ 7 w 7"/>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12">
                    <a:moveTo>
                      <a:pt x="7" y="0"/>
                    </a:moveTo>
                    <a:lnTo>
                      <a:pt x="3" y="4"/>
                    </a:lnTo>
                    <a:lnTo>
                      <a:pt x="3" y="8"/>
                    </a:lnTo>
                    <a:lnTo>
                      <a:pt x="3" y="12"/>
                    </a:lnTo>
                    <a:lnTo>
                      <a:pt x="0" y="4"/>
                    </a:lnTo>
                    <a:lnTo>
                      <a:pt x="0" y="0"/>
                    </a:lnTo>
                    <a:lnTo>
                      <a:pt x="7" y="0"/>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67" name="Freeform 255"/>
              <p:cNvSpPr>
                <a:spLocks/>
              </p:cNvSpPr>
              <p:nvPr/>
            </p:nvSpPr>
            <p:spPr bwMode="auto">
              <a:xfrm>
                <a:off x="1495" y="3110"/>
                <a:ext cx="4" cy="19"/>
              </a:xfrm>
              <a:custGeom>
                <a:avLst/>
                <a:gdLst>
                  <a:gd name="T0" fmla="*/ 0 w 4"/>
                  <a:gd name="T1" fmla="*/ 0 h 19"/>
                  <a:gd name="T2" fmla="*/ 4 w 4"/>
                  <a:gd name="T3" fmla="*/ 11 h 19"/>
                  <a:gd name="T4" fmla="*/ 4 w 4"/>
                  <a:gd name="T5" fmla="*/ 19 h 19"/>
                  <a:gd name="T6" fmla="*/ 4 w 4"/>
                  <a:gd name="T7" fmla="*/ 15 h 19"/>
                  <a:gd name="T8" fmla="*/ 0 w 4"/>
                  <a:gd name="T9" fmla="*/ 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9">
                    <a:moveTo>
                      <a:pt x="0" y="0"/>
                    </a:moveTo>
                    <a:lnTo>
                      <a:pt x="4" y="11"/>
                    </a:lnTo>
                    <a:lnTo>
                      <a:pt x="4" y="19"/>
                    </a:lnTo>
                    <a:lnTo>
                      <a:pt x="4" y="15"/>
                    </a:lnTo>
                    <a:lnTo>
                      <a:pt x="0" y="0"/>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68" name="Freeform 256"/>
              <p:cNvSpPr>
                <a:spLocks/>
              </p:cNvSpPr>
              <p:nvPr/>
            </p:nvSpPr>
            <p:spPr bwMode="auto">
              <a:xfrm>
                <a:off x="1468" y="3091"/>
                <a:ext cx="27" cy="19"/>
              </a:xfrm>
              <a:custGeom>
                <a:avLst/>
                <a:gdLst>
                  <a:gd name="T0" fmla="*/ 27 w 27"/>
                  <a:gd name="T1" fmla="*/ 0 h 19"/>
                  <a:gd name="T2" fmla="*/ 23 w 27"/>
                  <a:gd name="T3" fmla="*/ 11 h 19"/>
                  <a:gd name="T4" fmla="*/ 23 w 27"/>
                  <a:gd name="T5" fmla="*/ 11 h 19"/>
                  <a:gd name="T6" fmla="*/ 23 w 27"/>
                  <a:gd name="T7" fmla="*/ 15 h 19"/>
                  <a:gd name="T8" fmla="*/ 23 w 27"/>
                  <a:gd name="T9" fmla="*/ 19 h 19"/>
                  <a:gd name="T10" fmla="*/ 23 w 27"/>
                  <a:gd name="T11" fmla="*/ 11 h 19"/>
                  <a:gd name="T12" fmla="*/ 15 w 27"/>
                  <a:gd name="T13" fmla="*/ 11 h 19"/>
                  <a:gd name="T14" fmla="*/ 12 w 27"/>
                  <a:gd name="T15" fmla="*/ 11 h 19"/>
                  <a:gd name="T16" fmla="*/ 0 w 27"/>
                  <a:gd name="T17" fmla="*/ 7 h 19"/>
                  <a:gd name="T18" fmla="*/ 12 w 27"/>
                  <a:gd name="T19" fmla="*/ 3 h 19"/>
                  <a:gd name="T20" fmla="*/ 27 w 27"/>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19">
                    <a:moveTo>
                      <a:pt x="27" y="0"/>
                    </a:moveTo>
                    <a:lnTo>
                      <a:pt x="23" y="11"/>
                    </a:lnTo>
                    <a:lnTo>
                      <a:pt x="23" y="15"/>
                    </a:lnTo>
                    <a:lnTo>
                      <a:pt x="23" y="19"/>
                    </a:lnTo>
                    <a:lnTo>
                      <a:pt x="23" y="11"/>
                    </a:lnTo>
                    <a:lnTo>
                      <a:pt x="15" y="11"/>
                    </a:lnTo>
                    <a:lnTo>
                      <a:pt x="12" y="11"/>
                    </a:lnTo>
                    <a:lnTo>
                      <a:pt x="0" y="7"/>
                    </a:lnTo>
                    <a:lnTo>
                      <a:pt x="12" y="3"/>
                    </a:lnTo>
                    <a:lnTo>
                      <a:pt x="27" y="0"/>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69" name="Freeform 257"/>
              <p:cNvSpPr>
                <a:spLocks/>
              </p:cNvSpPr>
              <p:nvPr/>
            </p:nvSpPr>
            <p:spPr bwMode="auto">
              <a:xfrm>
                <a:off x="1460" y="3068"/>
                <a:ext cx="43" cy="15"/>
              </a:xfrm>
              <a:custGeom>
                <a:avLst/>
                <a:gdLst>
                  <a:gd name="T0" fmla="*/ 43 w 43"/>
                  <a:gd name="T1" fmla="*/ 7 h 15"/>
                  <a:gd name="T2" fmla="*/ 39 w 43"/>
                  <a:gd name="T3" fmla="*/ 15 h 15"/>
                  <a:gd name="T4" fmla="*/ 35 w 43"/>
                  <a:gd name="T5" fmla="*/ 15 h 15"/>
                  <a:gd name="T6" fmla="*/ 27 w 43"/>
                  <a:gd name="T7" fmla="*/ 11 h 15"/>
                  <a:gd name="T8" fmla="*/ 20 w 43"/>
                  <a:gd name="T9" fmla="*/ 7 h 15"/>
                  <a:gd name="T10" fmla="*/ 4 w 43"/>
                  <a:gd name="T11" fmla="*/ 7 h 15"/>
                  <a:gd name="T12" fmla="*/ 0 w 43"/>
                  <a:gd name="T13" fmla="*/ 7 h 15"/>
                  <a:gd name="T14" fmla="*/ 8 w 43"/>
                  <a:gd name="T15" fmla="*/ 3 h 15"/>
                  <a:gd name="T16" fmla="*/ 16 w 43"/>
                  <a:gd name="T17" fmla="*/ 0 h 15"/>
                  <a:gd name="T18" fmla="*/ 16 w 43"/>
                  <a:gd name="T19" fmla="*/ 0 h 15"/>
                  <a:gd name="T20" fmla="*/ 23 w 43"/>
                  <a:gd name="T21" fmla="*/ 3 h 15"/>
                  <a:gd name="T22" fmla="*/ 23 w 43"/>
                  <a:gd name="T23" fmla="*/ 0 h 15"/>
                  <a:gd name="T24" fmla="*/ 27 w 43"/>
                  <a:gd name="T25" fmla="*/ 3 h 15"/>
                  <a:gd name="T26" fmla="*/ 35 w 43"/>
                  <a:gd name="T27" fmla="*/ 3 h 15"/>
                  <a:gd name="T28" fmla="*/ 43 w 43"/>
                  <a:gd name="T29" fmla="*/ 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 h="15">
                    <a:moveTo>
                      <a:pt x="43" y="7"/>
                    </a:moveTo>
                    <a:lnTo>
                      <a:pt x="39" y="15"/>
                    </a:lnTo>
                    <a:lnTo>
                      <a:pt x="35" y="15"/>
                    </a:lnTo>
                    <a:lnTo>
                      <a:pt x="27" y="11"/>
                    </a:lnTo>
                    <a:lnTo>
                      <a:pt x="20" y="7"/>
                    </a:lnTo>
                    <a:lnTo>
                      <a:pt x="4" y="7"/>
                    </a:lnTo>
                    <a:lnTo>
                      <a:pt x="0" y="7"/>
                    </a:lnTo>
                    <a:lnTo>
                      <a:pt x="8" y="3"/>
                    </a:lnTo>
                    <a:lnTo>
                      <a:pt x="16" y="0"/>
                    </a:lnTo>
                    <a:lnTo>
                      <a:pt x="23" y="3"/>
                    </a:lnTo>
                    <a:lnTo>
                      <a:pt x="23" y="0"/>
                    </a:lnTo>
                    <a:lnTo>
                      <a:pt x="27" y="3"/>
                    </a:lnTo>
                    <a:lnTo>
                      <a:pt x="35" y="3"/>
                    </a:lnTo>
                    <a:lnTo>
                      <a:pt x="43" y="7"/>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70" name="Freeform 258"/>
              <p:cNvSpPr>
                <a:spLocks/>
              </p:cNvSpPr>
              <p:nvPr/>
            </p:nvSpPr>
            <p:spPr bwMode="auto">
              <a:xfrm>
                <a:off x="1380" y="3087"/>
                <a:ext cx="27" cy="53"/>
              </a:xfrm>
              <a:custGeom>
                <a:avLst/>
                <a:gdLst>
                  <a:gd name="T0" fmla="*/ 27 w 27"/>
                  <a:gd name="T1" fmla="*/ 11 h 53"/>
                  <a:gd name="T2" fmla="*/ 19 w 27"/>
                  <a:gd name="T3" fmla="*/ 4 h 53"/>
                  <a:gd name="T4" fmla="*/ 11 w 27"/>
                  <a:gd name="T5" fmla="*/ 7 h 53"/>
                  <a:gd name="T6" fmla="*/ 4 w 27"/>
                  <a:gd name="T7" fmla="*/ 15 h 53"/>
                  <a:gd name="T8" fmla="*/ 4 w 27"/>
                  <a:gd name="T9" fmla="*/ 27 h 53"/>
                  <a:gd name="T10" fmla="*/ 4 w 27"/>
                  <a:gd name="T11" fmla="*/ 34 h 53"/>
                  <a:gd name="T12" fmla="*/ 7 w 27"/>
                  <a:gd name="T13" fmla="*/ 42 h 53"/>
                  <a:gd name="T14" fmla="*/ 11 w 27"/>
                  <a:gd name="T15" fmla="*/ 30 h 53"/>
                  <a:gd name="T16" fmla="*/ 15 w 27"/>
                  <a:gd name="T17" fmla="*/ 27 h 53"/>
                  <a:gd name="T18" fmla="*/ 23 w 27"/>
                  <a:gd name="T19" fmla="*/ 19 h 53"/>
                  <a:gd name="T20" fmla="*/ 19 w 27"/>
                  <a:gd name="T21" fmla="*/ 30 h 53"/>
                  <a:gd name="T22" fmla="*/ 11 w 27"/>
                  <a:gd name="T23" fmla="*/ 38 h 53"/>
                  <a:gd name="T24" fmla="*/ 11 w 27"/>
                  <a:gd name="T25" fmla="*/ 46 h 53"/>
                  <a:gd name="T26" fmla="*/ 15 w 27"/>
                  <a:gd name="T27" fmla="*/ 50 h 53"/>
                  <a:gd name="T28" fmla="*/ 19 w 27"/>
                  <a:gd name="T29" fmla="*/ 53 h 53"/>
                  <a:gd name="T30" fmla="*/ 7 w 27"/>
                  <a:gd name="T31" fmla="*/ 50 h 53"/>
                  <a:gd name="T32" fmla="*/ 0 w 27"/>
                  <a:gd name="T33" fmla="*/ 38 h 53"/>
                  <a:gd name="T34" fmla="*/ 0 w 27"/>
                  <a:gd name="T35" fmla="*/ 27 h 53"/>
                  <a:gd name="T36" fmla="*/ 0 w 27"/>
                  <a:gd name="T37" fmla="*/ 11 h 53"/>
                  <a:gd name="T38" fmla="*/ 7 w 27"/>
                  <a:gd name="T39" fmla="*/ 4 h 53"/>
                  <a:gd name="T40" fmla="*/ 15 w 27"/>
                  <a:gd name="T41" fmla="*/ 0 h 53"/>
                  <a:gd name="T42" fmla="*/ 23 w 27"/>
                  <a:gd name="T43" fmla="*/ 4 h 53"/>
                  <a:gd name="T44" fmla="*/ 27 w 27"/>
                  <a:gd name="T45" fmla="*/ 11 h 5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7" h="53">
                    <a:moveTo>
                      <a:pt x="27" y="11"/>
                    </a:moveTo>
                    <a:lnTo>
                      <a:pt x="19" y="4"/>
                    </a:lnTo>
                    <a:lnTo>
                      <a:pt x="11" y="7"/>
                    </a:lnTo>
                    <a:lnTo>
                      <a:pt x="4" y="15"/>
                    </a:lnTo>
                    <a:lnTo>
                      <a:pt x="4" y="27"/>
                    </a:lnTo>
                    <a:lnTo>
                      <a:pt x="4" y="34"/>
                    </a:lnTo>
                    <a:lnTo>
                      <a:pt x="7" y="42"/>
                    </a:lnTo>
                    <a:lnTo>
                      <a:pt x="11" y="30"/>
                    </a:lnTo>
                    <a:lnTo>
                      <a:pt x="15" y="27"/>
                    </a:lnTo>
                    <a:lnTo>
                      <a:pt x="23" y="19"/>
                    </a:lnTo>
                    <a:lnTo>
                      <a:pt x="19" y="30"/>
                    </a:lnTo>
                    <a:lnTo>
                      <a:pt x="11" y="38"/>
                    </a:lnTo>
                    <a:lnTo>
                      <a:pt x="11" y="46"/>
                    </a:lnTo>
                    <a:lnTo>
                      <a:pt x="15" y="50"/>
                    </a:lnTo>
                    <a:lnTo>
                      <a:pt x="19" y="53"/>
                    </a:lnTo>
                    <a:lnTo>
                      <a:pt x="7" y="50"/>
                    </a:lnTo>
                    <a:lnTo>
                      <a:pt x="0" y="38"/>
                    </a:lnTo>
                    <a:lnTo>
                      <a:pt x="0" y="27"/>
                    </a:lnTo>
                    <a:lnTo>
                      <a:pt x="0" y="11"/>
                    </a:lnTo>
                    <a:lnTo>
                      <a:pt x="7" y="4"/>
                    </a:lnTo>
                    <a:lnTo>
                      <a:pt x="15" y="0"/>
                    </a:lnTo>
                    <a:lnTo>
                      <a:pt x="23" y="4"/>
                    </a:lnTo>
                    <a:lnTo>
                      <a:pt x="27" y="11"/>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71" name="Freeform 259"/>
              <p:cNvSpPr>
                <a:spLocks/>
              </p:cNvSpPr>
              <p:nvPr/>
            </p:nvSpPr>
            <p:spPr bwMode="auto">
              <a:xfrm>
                <a:off x="1372" y="3079"/>
                <a:ext cx="42" cy="69"/>
              </a:xfrm>
              <a:custGeom>
                <a:avLst/>
                <a:gdLst>
                  <a:gd name="T0" fmla="*/ 42 w 42"/>
                  <a:gd name="T1" fmla="*/ 19 h 69"/>
                  <a:gd name="T2" fmla="*/ 35 w 42"/>
                  <a:gd name="T3" fmla="*/ 8 h 69"/>
                  <a:gd name="T4" fmla="*/ 23 w 42"/>
                  <a:gd name="T5" fmla="*/ 4 h 69"/>
                  <a:gd name="T6" fmla="*/ 12 w 42"/>
                  <a:gd name="T7" fmla="*/ 8 h 69"/>
                  <a:gd name="T8" fmla="*/ 8 w 42"/>
                  <a:gd name="T9" fmla="*/ 12 h 69"/>
                  <a:gd name="T10" fmla="*/ 4 w 42"/>
                  <a:gd name="T11" fmla="*/ 23 h 69"/>
                  <a:gd name="T12" fmla="*/ 4 w 42"/>
                  <a:gd name="T13" fmla="*/ 31 h 69"/>
                  <a:gd name="T14" fmla="*/ 4 w 42"/>
                  <a:gd name="T15" fmla="*/ 38 h 69"/>
                  <a:gd name="T16" fmla="*/ 4 w 42"/>
                  <a:gd name="T17" fmla="*/ 46 h 69"/>
                  <a:gd name="T18" fmla="*/ 8 w 42"/>
                  <a:gd name="T19" fmla="*/ 54 h 69"/>
                  <a:gd name="T20" fmla="*/ 15 w 42"/>
                  <a:gd name="T21" fmla="*/ 65 h 69"/>
                  <a:gd name="T22" fmla="*/ 23 w 42"/>
                  <a:gd name="T23" fmla="*/ 65 h 69"/>
                  <a:gd name="T24" fmla="*/ 27 w 42"/>
                  <a:gd name="T25" fmla="*/ 65 h 69"/>
                  <a:gd name="T26" fmla="*/ 27 w 42"/>
                  <a:gd name="T27" fmla="*/ 65 h 69"/>
                  <a:gd name="T28" fmla="*/ 23 w 42"/>
                  <a:gd name="T29" fmla="*/ 69 h 69"/>
                  <a:gd name="T30" fmla="*/ 15 w 42"/>
                  <a:gd name="T31" fmla="*/ 69 h 69"/>
                  <a:gd name="T32" fmla="*/ 8 w 42"/>
                  <a:gd name="T33" fmla="*/ 65 h 69"/>
                  <a:gd name="T34" fmla="*/ 4 w 42"/>
                  <a:gd name="T35" fmla="*/ 58 h 69"/>
                  <a:gd name="T36" fmla="*/ 4 w 42"/>
                  <a:gd name="T37" fmla="*/ 38 h 69"/>
                  <a:gd name="T38" fmla="*/ 0 w 42"/>
                  <a:gd name="T39" fmla="*/ 31 h 69"/>
                  <a:gd name="T40" fmla="*/ 0 w 42"/>
                  <a:gd name="T41" fmla="*/ 19 h 69"/>
                  <a:gd name="T42" fmla="*/ 4 w 42"/>
                  <a:gd name="T43" fmla="*/ 12 h 69"/>
                  <a:gd name="T44" fmla="*/ 8 w 42"/>
                  <a:gd name="T45" fmla="*/ 4 h 69"/>
                  <a:gd name="T46" fmla="*/ 19 w 42"/>
                  <a:gd name="T47" fmla="*/ 0 h 69"/>
                  <a:gd name="T48" fmla="*/ 35 w 42"/>
                  <a:gd name="T49" fmla="*/ 4 h 69"/>
                  <a:gd name="T50" fmla="*/ 38 w 42"/>
                  <a:gd name="T51" fmla="*/ 8 h 69"/>
                  <a:gd name="T52" fmla="*/ 42 w 42"/>
                  <a:gd name="T53" fmla="*/ 19 h 6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2" h="69">
                    <a:moveTo>
                      <a:pt x="42" y="19"/>
                    </a:moveTo>
                    <a:lnTo>
                      <a:pt x="35" y="8"/>
                    </a:lnTo>
                    <a:lnTo>
                      <a:pt x="23" y="4"/>
                    </a:lnTo>
                    <a:lnTo>
                      <a:pt x="12" y="8"/>
                    </a:lnTo>
                    <a:lnTo>
                      <a:pt x="8" y="12"/>
                    </a:lnTo>
                    <a:lnTo>
                      <a:pt x="4" y="23"/>
                    </a:lnTo>
                    <a:lnTo>
                      <a:pt x="4" y="31"/>
                    </a:lnTo>
                    <a:lnTo>
                      <a:pt x="4" y="38"/>
                    </a:lnTo>
                    <a:lnTo>
                      <a:pt x="4" y="46"/>
                    </a:lnTo>
                    <a:lnTo>
                      <a:pt x="8" y="54"/>
                    </a:lnTo>
                    <a:lnTo>
                      <a:pt x="15" y="65"/>
                    </a:lnTo>
                    <a:lnTo>
                      <a:pt x="23" y="65"/>
                    </a:lnTo>
                    <a:lnTo>
                      <a:pt x="27" y="65"/>
                    </a:lnTo>
                    <a:lnTo>
                      <a:pt x="23" y="69"/>
                    </a:lnTo>
                    <a:lnTo>
                      <a:pt x="15" y="69"/>
                    </a:lnTo>
                    <a:lnTo>
                      <a:pt x="8" y="65"/>
                    </a:lnTo>
                    <a:lnTo>
                      <a:pt x="4" y="58"/>
                    </a:lnTo>
                    <a:lnTo>
                      <a:pt x="4" y="38"/>
                    </a:lnTo>
                    <a:lnTo>
                      <a:pt x="0" y="31"/>
                    </a:lnTo>
                    <a:lnTo>
                      <a:pt x="0" y="19"/>
                    </a:lnTo>
                    <a:lnTo>
                      <a:pt x="4" y="12"/>
                    </a:lnTo>
                    <a:lnTo>
                      <a:pt x="8" y="4"/>
                    </a:lnTo>
                    <a:lnTo>
                      <a:pt x="19" y="0"/>
                    </a:lnTo>
                    <a:lnTo>
                      <a:pt x="35" y="4"/>
                    </a:lnTo>
                    <a:lnTo>
                      <a:pt x="38" y="8"/>
                    </a:lnTo>
                    <a:lnTo>
                      <a:pt x="42" y="19"/>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72" name="Freeform 260"/>
              <p:cNvSpPr>
                <a:spLocks/>
              </p:cNvSpPr>
              <p:nvPr/>
            </p:nvSpPr>
            <p:spPr bwMode="auto">
              <a:xfrm>
                <a:off x="1395" y="3152"/>
                <a:ext cx="39" cy="58"/>
              </a:xfrm>
              <a:custGeom>
                <a:avLst/>
                <a:gdLst>
                  <a:gd name="T0" fmla="*/ 0 w 39"/>
                  <a:gd name="T1" fmla="*/ 0 h 58"/>
                  <a:gd name="T2" fmla="*/ 8 w 39"/>
                  <a:gd name="T3" fmla="*/ 15 h 58"/>
                  <a:gd name="T4" fmla="*/ 15 w 39"/>
                  <a:gd name="T5" fmla="*/ 27 h 58"/>
                  <a:gd name="T6" fmla="*/ 23 w 39"/>
                  <a:gd name="T7" fmla="*/ 38 h 58"/>
                  <a:gd name="T8" fmla="*/ 35 w 39"/>
                  <a:gd name="T9" fmla="*/ 54 h 58"/>
                  <a:gd name="T10" fmla="*/ 39 w 39"/>
                  <a:gd name="T11" fmla="*/ 58 h 58"/>
                  <a:gd name="T12" fmla="*/ 27 w 39"/>
                  <a:gd name="T13" fmla="*/ 50 h 58"/>
                  <a:gd name="T14" fmla="*/ 15 w 39"/>
                  <a:gd name="T15" fmla="*/ 38 h 58"/>
                  <a:gd name="T16" fmla="*/ 8 w 39"/>
                  <a:gd name="T17" fmla="*/ 23 h 58"/>
                  <a:gd name="T18" fmla="*/ 0 w 39"/>
                  <a:gd name="T19" fmla="*/ 0 h 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 h="58">
                    <a:moveTo>
                      <a:pt x="0" y="0"/>
                    </a:moveTo>
                    <a:lnTo>
                      <a:pt x="8" y="15"/>
                    </a:lnTo>
                    <a:lnTo>
                      <a:pt x="15" y="27"/>
                    </a:lnTo>
                    <a:lnTo>
                      <a:pt x="23" y="38"/>
                    </a:lnTo>
                    <a:lnTo>
                      <a:pt x="35" y="54"/>
                    </a:lnTo>
                    <a:lnTo>
                      <a:pt x="39" y="58"/>
                    </a:lnTo>
                    <a:lnTo>
                      <a:pt x="27" y="50"/>
                    </a:lnTo>
                    <a:lnTo>
                      <a:pt x="15" y="38"/>
                    </a:lnTo>
                    <a:lnTo>
                      <a:pt x="8" y="23"/>
                    </a:lnTo>
                    <a:lnTo>
                      <a:pt x="0" y="0"/>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73" name="Freeform 261"/>
              <p:cNvSpPr>
                <a:spLocks/>
              </p:cNvSpPr>
              <p:nvPr/>
            </p:nvSpPr>
            <p:spPr bwMode="auto">
              <a:xfrm>
                <a:off x="1284" y="2960"/>
                <a:ext cx="211" cy="215"/>
              </a:xfrm>
              <a:custGeom>
                <a:avLst/>
                <a:gdLst>
                  <a:gd name="T0" fmla="*/ 196 w 211"/>
                  <a:gd name="T1" fmla="*/ 61 h 215"/>
                  <a:gd name="T2" fmla="*/ 161 w 211"/>
                  <a:gd name="T3" fmla="*/ 58 h 215"/>
                  <a:gd name="T4" fmla="*/ 142 w 211"/>
                  <a:gd name="T5" fmla="*/ 61 h 215"/>
                  <a:gd name="T6" fmla="*/ 126 w 211"/>
                  <a:gd name="T7" fmla="*/ 77 h 215"/>
                  <a:gd name="T8" fmla="*/ 134 w 211"/>
                  <a:gd name="T9" fmla="*/ 92 h 215"/>
                  <a:gd name="T10" fmla="*/ 146 w 211"/>
                  <a:gd name="T11" fmla="*/ 100 h 215"/>
                  <a:gd name="T12" fmla="*/ 150 w 211"/>
                  <a:gd name="T13" fmla="*/ 119 h 215"/>
                  <a:gd name="T14" fmla="*/ 142 w 211"/>
                  <a:gd name="T15" fmla="*/ 127 h 215"/>
                  <a:gd name="T16" fmla="*/ 146 w 211"/>
                  <a:gd name="T17" fmla="*/ 146 h 215"/>
                  <a:gd name="T18" fmla="*/ 134 w 211"/>
                  <a:gd name="T19" fmla="*/ 146 h 215"/>
                  <a:gd name="T20" fmla="*/ 130 w 211"/>
                  <a:gd name="T21" fmla="*/ 127 h 215"/>
                  <a:gd name="T22" fmla="*/ 123 w 211"/>
                  <a:gd name="T23" fmla="*/ 119 h 215"/>
                  <a:gd name="T24" fmla="*/ 107 w 211"/>
                  <a:gd name="T25" fmla="*/ 119 h 215"/>
                  <a:gd name="T26" fmla="*/ 92 w 211"/>
                  <a:gd name="T27" fmla="*/ 123 h 215"/>
                  <a:gd name="T28" fmla="*/ 88 w 211"/>
                  <a:gd name="T29" fmla="*/ 134 h 215"/>
                  <a:gd name="T30" fmla="*/ 84 w 211"/>
                  <a:gd name="T31" fmla="*/ 154 h 215"/>
                  <a:gd name="T32" fmla="*/ 88 w 211"/>
                  <a:gd name="T33" fmla="*/ 165 h 215"/>
                  <a:gd name="T34" fmla="*/ 88 w 211"/>
                  <a:gd name="T35" fmla="*/ 177 h 215"/>
                  <a:gd name="T36" fmla="*/ 84 w 211"/>
                  <a:gd name="T37" fmla="*/ 184 h 215"/>
                  <a:gd name="T38" fmla="*/ 77 w 211"/>
                  <a:gd name="T39" fmla="*/ 196 h 215"/>
                  <a:gd name="T40" fmla="*/ 69 w 211"/>
                  <a:gd name="T41" fmla="*/ 203 h 215"/>
                  <a:gd name="T42" fmla="*/ 50 w 211"/>
                  <a:gd name="T43" fmla="*/ 215 h 215"/>
                  <a:gd name="T44" fmla="*/ 15 w 211"/>
                  <a:gd name="T45" fmla="*/ 177 h 215"/>
                  <a:gd name="T46" fmla="*/ 4 w 211"/>
                  <a:gd name="T47" fmla="*/ 150 h 215"/>
                  <a:gd name="T48" fmla="*/ 0 w 211"/>
                  <a:gd name="T49" fmla="*/ 104 h 215"/>
                  <a:gd name="T50" fmla="*/ 0 w 211"/>
                  <a:gd name="T51" fmla="*/ 69 h 215"/>
                  <a:gd name="T52" fmla="*/ 4 w 211"/>
                  <a:gd name="T53" fmla="*/ 38 h 215"/>
                  <a:gd name="T54" fmla="*/ 11 w 211"/>
                  <a:gd name="T55" fmla="*/ 19 h 215"/>
                  <a:gd name="T56" fmla="*/ 34 w 211"/>
                  <a:gd name="T57" fmla="*/ 8 h 215"/>
                  <a:gd name="T58" fmla="*/ 53 w 211"/>
                  <a:gd name="T59" fmla="*/ 4 h 215"/>
                  <a:gd name="T60" fmla="*/ 88 w 211"/>
                  <a:gd name="T61" fmla="*/ 0 h 215"/>
                  <a:gd name="T62" fmla="*/ 126 w 211"/>
                  <a:gd name="T63" fmla="*/ 4 h 215"/>
                  <a:gd name="T64" fmla="*/ 169 w 211"/>
                  <a:gd name="T65" fmla="*/ 12 h 215"/>
                  <a:gd name="T66" fmla="*/ 192 w 211"/>
                  <a:gd name="T67" fmla="*/ 19 h 215"/>
                  <a:gd name="T68" fmla="*/ 199 w 211"/>
                  <a:gd name="T69" fmla="*/ 31 h 215"/>
                  <a:gd name="T70" fmla="*/ 211 w 211"/>
                  <a:gd name="T71" fmla="*/ 46 h 215"/>
                  <a:gd name="T72" fmla="*/ 211 w 211"/>
                  <a:gd name="T73" fmla="*/ 54 h 215"/>
                  <a:gd name="T74" fmla="*/ 196 w 211"/>
                  <a:gd name="T75" fmla="*/ 61 h 2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1" h="215">
                    <a:moveTo>
                      <a:pt x="196" y="61"/>
                    </a:moveTo>
                    <a:lnTo>
                      <a:pt x="161" y="58"/>
                    </a:lnTo>
                    <a:lnTo>
                      <a:pt x="142" y="61"/>
                    </a:lnTo>
                    <a:lnTo>
                      <a:pt x="126" y="77"/>
                    </a:lnTo>
                    <a:lnTo>
                      <a:pt x="134" y="92"/>
                    </a:lnTo>
                    <a:lnTo>
                      <a:pt x="146" y="100"/>
                    </a:lnTo>
                    <a:lnTo>
                      <a:pt x="150" y="119"/>
                    </a:lnTo>
                    <a:lnTo>
                      <a:pt x="142" y="127"/>
                    </a:lnTo>
                    <a:lnTo>
                      <a:pt x="146" y="146"/>
                    </a:lnTo>
                    <a:lnTo>
                      <a:pt x="134" y="146"/>
                    </a:lnTo>
                    <a:lnTo>
                      <a:pt x="130" y="127"/>
                    </a:lnTo>
                    <a:lnTo>
                      <a:pt x="123" y="119"/>
                    </a:lnTo>
                    <a:lnTo>
                      <a:pt x="107" y="119"/>
                    </a:lnTo>
                    <a:lnTo>
                      <a:pt x="92" y="123"/>
                    </a:lnTo>
                    <a:lnTo>
                      <a:pt x="88" y="134"/>
                    </a:lnTo>
                    <a:lnTo>
                      <a:pt x="84" y="154"/>
                    </a:lnTo>
                    <a:lnTo>
                      <a:pt x="88" y="165"/>
                    </a:lnTo>
                    <a:lnTo>
                      <a:pt x="88" y="177"/>
                    </a:lnTo>
                    <a:lnTo>
                      <a:pt x="84" y="184"/>
                    </a:lnTo>
                    <a:lnTo>
                      <a:pt x="77" y="196"/>
                    </a:lnTo>
                    <a:lnTo>
                      <a:pt x="69" y="203"/>
                    </a:lnTo>
                    <a:lnTo>
                      <a:pt x="50" y="215"/>
                    </a:lnTo>
                    <a:lnTo>
                      <a:pt x="15" y="177"/>
                    </a:lnTo>
                    <a:lnTo>
                      <a:pt x="4" y="150"/>
                    </a:lnTo>
                    <a:lnTo>
                      <a:pt x="0" y="104"/>
                    </a:lnTo>
                    <a:lnTo>
                      <a:pt x="0" y="69"/>
                    </a:lnTo>
                    <a:lnTo>
                      <a:pt x="4" y="38"/>
                    </a:lnTo>
                    <a:lnTo>
                      <a:pt x="11" y="19"/>
                    </a:lnTo>
                    <a:lnTo>
                      <a:pt x="34" y="8"/>
                    </a:lnTo>
                    <a:lnTo>
                      <a:pt x="53" y="4"/>
                    </a:lnTo>
                    <a:lnTo>
                      <a:pt x="88" y="0"/>
                    </a:lnTo>
                    <a:lnTo>
                      <a:pt x="126" y="4"/>
                    </a:lnTo>
                    <a:lnTo>
                      <a:pt x="169" y="12"/>
                    </a:lnTo>
                    <a:lnTo>
                      <a:pt x="192" y="19"/>
                    </a:lnTo>
                    <a:lnTo>
                      <a:pt x="199" y="31"/>
                    </a:lnTo>
                    <a:lnTo>
                      <a:pt x="211" y="46"/>
                    </a:lnTo>
                    <a:lnTo>
                      <a:pt x="211" y="54"/>
                    </a:lnTo>
                    <a:lnTo>
                      <a:pt x="196" y="61"/>
                    </a:lnTo>
                    <a:close/>
                  </a:path>
                </a:pathLst>
              </a:custGeom>
              <a:solidFill>
                <a:srgbClr val="603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74" name="Freeform 262"/>
              <p:cNvSpPr>
                <a:spLocks/>
              </p:cNvSpPr>
              <p:nvPr/>
            </p:nvSpPr>
            <p:spPr bwMode="auto">
              <a:xfrm>
                <a:off x="1288" y="2964"/>
                <a:ext cx="203" cy="203"/>
              </a:xfrm>
              <a:custGeom>
                <a:avLst/>
                <a:gdLst>
                  <a:gd name="T0" fmla="*/ 192 w 203"/>
                  <a:gd name="T1" fmla="*/ 31 h 203"/>
                  <a:gd name="T2" fmla="*/ 195 w 203"/>
                  <a:gd name="T3" fmla="*/ 46 h 203"/>
                  <a:gd name="T4" fmla="*/ 149 w 203"/>
                  <a:gd name="T5" fmla="*/ 50 h 203"/>
                  <a:gd name="T6" fmla="*/ 111 w 203"/>
                  <a:gd name="T7" fmla="*/ 38 h 203"/>
                  <a:gd name="T8" fmla="*/ 130 w 203"/>
                  <a:gd name="T9" fmla="*/ 46 h 203"/>
                  <a:gd name="T10" fmla="*/ 134 w 203"/>
                  <a:gd name="T11" fmla="*/ 54 h 203"/>
                  <a:gd name="T12" fmla="*/ 115 w 203"/>
                  <a:gd name="T13" fmla="*/ 50 h 203"/>
                  <a:gd name="T14" fmla="*/ 107 w 203"/>
                  <a:gd name="T15" fmla="*/ 54 h 203"/>
                  <a:gd name="T16" fmla="*/ 119 w 203"/>
                  <a:gd name="T17" fmla="*/ 69 h 203"/>
                  <a:gd name="T18" fmla="*/ 115 w 203"/>
                  <a:gd name="T19" fmla="*/ 73 h 203"/>
                  <a:gd name="T20" fmla="*/ 126 w 203"/>
                  <a:gd name="T21" fmla="*/ 88 h 203"/>
                  <a:gd name="T22" fmla="*/ 92 w 203"/>
                  <a:gd name="T23" fmla="*/ 80 h 203"/>
                  <a:gd name="T24" fmla="*/ 138 w 203"/>
                  <a:gd name="T25" fmla="*/ 100 h 203"/>
                  <a:gd name="T26" fmla="*/ 111 w 203"/>
                  <a:gd name="T27" fmla="*/ 96 h 203"/>
                  <a:gd name="T28" fmla="*/ 138 w 203"/>
                  <a:gd name="T29" fmla="*/ 107 h 203"/>
                  <a:gd name="T30" fmla="*/ 130 w 203"/>
                  <a:gd name="T31" fmla="*/ 115 h 203"/>
                  <a:gd name="T32" fmla="*/ 88 w 203"/>
                  <a:gd name="T33" fmla="*/ 107 h 203"/>
                  <a:gd name="T34" fmla="*/ 61 w 203"/>
                  <a:gd name="T35" fmla="*/ 111 h 203"/>
                  <a:gd name="T36" fmla="*/ 61 w 203"/>
                  <a:gd name="T37" fmla="*/ 119 h 203"/>
                  <a:gd name="T38" fmla="*/ 57 w 203"/>
                  <a:gd name="T39" fmla="*/ 123 h 203"/>
                  <a:gd name="T40" fmla="*/ 80 w 203"/>
                  <a:gd name="T41" fmla="*/ 142 h 203"/>
                  <a:gd name="T42" fmla="*/ 57 w 203"/>
                  <a:gd name="T43" fmla="*/ 138 h 203"/>
                  <a:gd name="T44" fmla="*/ 80 w 203"/>
                  <a:gd name="T45" fmla="*/ 161 h 203"/>
                  <a:gd name="T46" fmla="*/ 65 w 203"/>
                  <a:gd name="T47" fmla="*/ 161 h 203"/>
                  <a:gd name="T48" fmla="*/ 73 w 203"/>
                  <a:gd name="T49" fmla="*/ 184 h 203"/>
                  <a:gd name="T50" fmla="*/ 46 w 203"/>
                  <a:gd name="T51" fmla="*/ 150 h 203"/>
                  <a:gd name="T52" fmla="*/ 69 w 203"/>
                  <a:gd name="T53" fmla="*/ 192 h 203"/>
                  <a:gd name="T54" fmla="*/ 38 w 203"/>
                  <a:gd name="T55" fmla="*/ 176 h 203"/>
                  <a:gd name="T56" fmla="*/ 46 w 203"/>
                  <a:gd name="T57" fmla="*/ 192 h 203"/>
                  <a:gd name="T58" fmla="*/ 30 w 203"/>
                  <a:gd name="T59" fmla="*/ 192 h 203"/>
                  <a:gd name="T60" fmla="*/ 3 w 203"/>
                  <a:gd name="T61" fmla="*/ 123 h 203"/>
                  <a:gd name="T62" fmla="*/ 19 w 203"/>
                  <a:gd name="T63" fmla="*/ 80 h 203"/>
                  <a:gd name="T64" fmla="*/ 38 w 203"/>
                  <a:gd name="T65" fmla="*/ 84 h 203"/>
                  <a:gd name="T66" fmla="*/ 3 w 203"/>
                  <a:gd name="T67" fmla="*/ 69 h 203"/>
                  <a:gd name="T68" fmla="*/ 26 w 203"/>
                  <a:gd name="T69" fmla="*/ 46 h 203"/>
                  <a:gd name="T70" fmla="*/ 42 w 203"/>
                  <a:gd name="T71" fmla="*/ 46 h 203"/>
                  <a:gd name="T72" fmla="*/ 7 w 203"/>
                  <a:gd name="T73" fmla="*/ 23 h 203"/>
                  <a:gd name="T74" fmla="*/ 49 w 203"/>
                  <a:gd name="T75" fmla="*/ 11 h 203"/>
                  <a:gd name="T76" fmla="*/ 38 w 203"/>
                  <a:gd name="T77" fmla="*/ 4 h 203"/>
                  <a:gd name="T78" fmla="*/ 88 w 203"/>
                  <a:gd name="T79" fmla="*/ 4 h 203"/>
                  <a:gd name="T80" fmla="*/ 107 w 203"/>
                  <a:gd name="T81" fmla="*/ 11 h 203"/>
                  <a:gd name="T82" fmla="*/ 111 w 203"/>
                  <a:gd name="T83" fmla="*/ 0 h 203"/>
                  <a:gd name="T84" fmla="*/ 149 w 203"/>
                  <a:gd name="T85" fmla="*/ 15 h 203"/>
                  <a:gd name="T86" fmla="*/ 142 w 203"/>
                  <a:gd name="T87" fmla="*/ 4 h 20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3" h="203">
                    <a:moveTo>
                      <a:pt x="169" y="11"/>
                    </a:moveTo>
                    <a:lnTo>
                      <a:pt x="184" y="19"/>
                    </a:lnTo>
                    <a:lnTo>
                      <a:pt x="192" y="31"/>
                    </a:lnTo>
                    <a:lnTo>
                      <a:pt x="199" y="38"/>
                    </a:lnTo>
                    <a:lnTo>
                      <a:pt x="203" y="42"/>
                    </a:lnTo>
                    <a:lnTo>
                      <a:pt x="195" y="46"/>
                    </a:lnTo>
                    <a:lnTo>
                      <a:pt x="188" y="54"/>
                    </a:lnTo>
                    <a:lnTo>
                      <a:pt x="165" y="50"/>
                    </a:lnTo>
                    <a:lnTo>
                      <a:pt x="149" y="50"/>
                    </a:lnTo>
                    <a:lnTo>
                      <a:pt x="138" y="46"/>
                    </a:lnTo>
                    <a:lnTo>
                      <a:pt x="122" y="42"/>
                    </a:lnTo>
                    <a:lnTo>
                      <a:pt x="111" y="38"/>
                    </a:lnTo>
                    <a:lnTo>
                      <a:pt x="92" y="42"/>
                    </a:lnTo>
                    <a:lnTo>
                      <a:pt x="115" y="42"/>
                    </a:lnTo>
                    <a:lnTo>
                      <a:pt x="130" y="46"/>
                    </a:lnTo>
                    <a:lnTo>
                      <a:pt x="138" y="50"/>
                    </a:lnTo>
                    <a:lnTo>
                      <a:pt x="134" y="54"/>
                    </a:lnTo>
                    <a:lnTo>
                      <a:pt x="130" y="57"/>
                    </a:lnTo>
                    <a:lnTo>
                      <a:pt x="119" y="54"/>
                    </a:lnTo>
                    <a:lnTo>
                      <a:pt x="115" y="50"/>
                    </a:lnTo>
                    <a:lnTo>
                      <a:pt x="99" y="50"/>
                    </a:lnTo>
                    <a:lnTo>
                      <a:pt x="96" y="50"/>
                    </a:lnTo>
                    <a:lnTo>
                      <a:pt x="107" y="54"/>
                    </a:lnTo>
                    <a:lnTo>
                      <a:pt x="119" y="57"/>
                    </a:lnTo>
                    <a:lnTo>
                      <a:pt x="126" y="65"/>
                    </a:lnTo>
                    <a:lnTo>
                      <a:pt x="119" y="69"/>
                    </a:lnTo>
                    <a:lnTo>
                      <a:pt x="107" y="65"/>
                    </a:lnTo>
                    <a:lnTo>
                      <a:pt x="99" y="61"/>
                    </a:lnTo>
                    <a:lnTo>
                      <a:pt x="115" y="73"/>
                    </a:lnTo>
                    <a:lnTo>
                      <a:pt x="122" y="77"/>
                    </a:lnTo>
                    <a:lnTo>
                      <a:pt x="122" y="84"/>
                    </a:lnTo>
                    <a:lnTo>
                      <a:pt x="126" y="88"/>
                    </a:lnTo>
                    <a:lnTo>
                      <a:pt x="115" y="84"/>
                    </a:lnTo>
                    <a:lnTo>
                      <a:pt x="107" y="80"/>
                    </a:lnTo>
                    <a:lnTo>
                      <a:pt x="92" y="80"/>
                    </a:lnTo>
                    <a:lnTo>
                      <a:pt x="115" y="88"/>
                    </a:lnTo>
                    <a:lnTo>
                      <a:pt x="130" y="92"/>
                    </a:lnTo>
                    <a:lnTo>
                      <a:pt x="138" y="100"/>
                    </a:lnTo>
                    <a:lnTo>
                      <a:pt x="142" y="107"/>
                    </a:lnTo>
                    <a:lnTo>
                      <a:pt x="130" y="100"/>
                    </a:lnTo>
                    <a:lnTo>
                      <a:pt x="111" y="96"/>
                    </a:lnTo>
                    <a:lnTo>
                      <a:pt x="103" y="96"/>
                    </a:lnTo>
                    <a:lnTo>
                      <a:pt x="122" y="100"/>
                    </a:lnTo>
                    <a:lnTo>
                      <a:pt x="138" y="107"/>
                    </a:lnTo>
                    <a:lnTo>
                      <a:pt x="142" y="111"/>
                    </a:lnTo>
                    <a:lnTo>
                      <a:pt x="138" y="119"/>
                    </a:lnTo>
                    <a:lnTo>
                      <a:pt x="130" y="115"/>
                    </a:lnTo>
                    <a:lnTo>
                      <a:pt x="119" y="107"/>
                    </a:lnTo>
                    <a:lnTo>
                      <a:pt x="99" y="107"/>
                    </a:lnTo>
                    <a:lnTo>
                      <a:pt x="88" y="107"/>
                    </a:lnTo>
                    <a:lnTo>
                      <a:pt x="69" y="111"/>
                    </a:lnTo>
                    <a:lnTo>
                      <a:pt x="46" y="107"/>
                    </a:lnTo>
                    <a:lnTo>
                      <a:pt x="61" y="111"/>
                    </a:lnTo>
                    <a:lnTo>
                      <a:pt x="84" y="115"/>
                    </a:lnTo>
                    <a:lnTo>
                      <a:pt x="80" y="123"/>
                    </a:lnTo>
                    <a:lnTo>
                      <a:pt x="61" y="119"/>
                    </a:lnTo>
                    <a:lnTo>
                      <a:pt x="46" y="115"/>
                    </a:lnTo>
                    <a:lnTo>
                      <a:pt x="34" y="107"/>
                    </a:lnTo>
                    <a:lnTo>
                      <a:pt x="57" y="123"/>
                    </a:lnTo>
                    <a:lnTo>
                      <a:pt x="69" y="127"/>
                    </a:lnTo>
                    <a:lnTo>
                      <a:pt x="80" y="130"/>
                    </a:lnTo>
                    <a:lnTo>
                      <a:pt x="80" y="142"/>
                    </a:lnTo>
                    <a:lnTo>
                      <a:pt x="61" y="138"/>
                    </a:lnTo>
                    <a:lnTo>
                      <a:pt x="49" y="134"/>
                    </a:lnTo>
                    <a:lnTo>
                      <a:pt x="57" y="138"/>
                    </a:lnTo>
                    <a:lnTo>
                      <a:pt x="73" y="142"/>
                    </a:lnTo>
                    <a:lnTo>
                      <a:pt x="80" y="146"/>
                    </a:lnTo>
                    <a:lnTo>
                      <a:pt x="80" y="161"/>
                    </a:lnTo>
                    <a:lnTo>
                      <a:pt x="65" y="157"/>
                    </a:lnTo>
                    <a:lnTo>
                      <a:pt x="53" y="150"/>
                    </a:lnTo>
                    <a:lnTo>
                      <a:pt x="65" y="161"/>
                    </a:lnTo>
                    <a:lnTo>
                      <a:pt x="80" y="169"/>
                    </a:lnTo>
                    <a:lnTo>
                      <a:pt x="80" y="176"/>
                    </a:lnTo>
                    <a:lnTo>
                      <a:pt x="73" y="184"/>
                    </a:lnTo>
                    <a:lnTo>
                      <a:pt x="61" y="176"/>
                    </a:lnTo>
                    <a:lnTo>
                      <a:pt x="53" y="161"/>
                    </a:lnTo>
                    <a:lnTo>
                      <a:pt x="46" y="150"/>
                    </a:lnTo>
                    <a:lnTo>
                      <a:pt x="53" y="169"/>
                    </a:lnTo>
                    <a:lnTo>
                      <a:pt x="57" y="176"/>
                    </a:lnTo>
                    <a:lnTo>
                      <a:pt x="69" y="192"/>
                    </a:lnTo>
                    <a:lnTo>
                      <a:pt x="61" y="199"/>
                    </a:lnTo>
                    <a:lnTo>
                      <a:pt x="49" y="188"/>
                    </a:lnTo>
                    <a:lnTo>
                      <a:pt x="38" y="176"/>
                    </a:lnTo>
                    <a:lnTo>
                      <a:pt x="30" y="161"/>
                    </a:lnTo>
                    <a:lnTo>
                      <a:pt x="38" y="180"/>
                    </a:lnTo>
                    <a:lnTo>
                      <a:pt x="46" y="192"/>
                    </a:lnTo>
                    <a:lnTo>
                      <a:pt x="53" y="199"/>
                    </a:lnTo>
                    <a:lnTo>
                      <a:pt x="46" y="203"/>
                    </a:lnTo>
                    <a:lnTo>
                      <a:pt x="30" y="192"/>
                    </a:lnTo>
                    <a:lnTo>
                      <a:pt x="15" y="169"/>
                    </a:lnTo>
                    <a:lnTo>
                      <a:pt x="7" y="150"/>
                    </a:lnTo>
                    <a:lnTo>
                      <a:pt x="3" y="123"/>
                    </a:lnTo>
                    <a:lnTo>
                      <a:pt x="3" y="100"/>
                    </a:lnTo>
                    <a:lnTo>
                      <a:pt x="0" y="77"/>
                    </a:lnTo>
                    <a:lnTo>
                      <a:pt x="19" y="80"/>
                    </a:lnTo>
                    <a:lnTo>
                      <a:pt x="34" y="88"/>
                    </a:lnTo>
                    <a:lnTo>
                      <a:pt x="65" y="96"/>
                    </a:lnTo>
                    <a:lnTo>
                      <a:pt x="38" y="84"/>
                    </a:lnTo>
                    <a:lnTo>
                      <a:pt x="30" y="77"/>
                    </a:lnTo>
                    <a:lnTo>
                      <a:pt x="11" y="73"/>
                    </a:lnTo>
                    <a:lnTo>
                      <a:pt x="3" y="69"/>
                    </a:lnTo>
                    <a:lnTo>
                      <a:pt x="3" y="57"/>
                    </a:lnTo>
                    <a:lnTo>
                      <a:pt x="3" y="42"/>
                    </a:lnTo>
                    <a:lnTo>
                      <a:pt x="26" y="46"/>
                    </a:lnTo>
                    <a:lnTo>
                      <a:pt x="42" y="50"/>
                    </a:lnTo>
                    <a:lnTo>
                      <a:pt x="61" y="57"/>
                    </a:lnTo>
                    <a:lnTo>
                      <a:pt x="42" y="46"/>
                    </a:lnTo>
                    <a:lnTo>
                      <a:pt x="23" y="38"/>
                    </a:lnTo>
                    <a:lnTo>
                      <a:pt x="3" y="34"/>
                    </a:lnTo>
                    <a:lnTo>
                      <a:pt x="7" y="23"/>
                    </a:lnTo>
                    <a:lnTo>
                      <a:pt x="15" y="15"/>
                    </a:lnTo>
                    <a:lnTo>
                      <a:pt x="30" y="8"/>
                    </a:lnTo>
                    <a:lnTo>
                      <a:pt x="49" y="11"/>
                    </a:lnTo>
                    <a:lnTo>
                      <a:pt x="65" y="23"/>
                    </a:lnTo>
                    <a:lnTo>
                      <a:pt x="53" y="11"/>
                    </a:lnTo>
                    <a:lnTo>
                      <a:pt x="38" y="4"/>
                    </a:lnTo>
                    <a:lnTo>
                      <a:pt x="57" y="0"/>
                    </a:lnTo>
                    <a:lnTo>
                      <a:pt x="69" y="0"/>
                    </a:lnTo>
                    <a:lnTo>
                      <a:pt x="88" y="4"/>
                    </a:lnTo>
                    <a:lnTo>
                      <a:pt x="99" y="11"/>
                    </a:lnTo>
                    <a:lnTo>
                      <a:pt x="119" y="15"/>
                    </a:lnTo>
                    <a:lnTo>
                      <a:pt x="107" y="11"/>
                    </a:lnTo>
                    <a:lnTo>
                      <a:pt x="96" y="4"/>
                    </a:lnTo>
                    <a:lnTo>
                      <a:pt x="92" y="0"/>
                    </a:lnTo>
                    <a:lnTo>
                      <a:pt x="111" y="0"/>
                    </a:lnTo>
                    <a:lnTo>
                      <a:pt x="126" y="0"/>
                    </a:lnTo>
                    <a:lnTo>
                      <a:pt x="138" y="8"/>
                    </a:lnTo>
                    <a:lnTo>
                      <a:pt x="149" y="15"/>
                    </a:lnTo>
                    <a:lnTo>
                      <a:pt x="157" y="31"/>
                    </a:lnTo>
                    <a:lnTo>
                      <a:pt x="153" y="15"/>
                    </a:lnTo>
                    <a:lnTo>
                      <a:pt x="142" y="4"/>
                    </a:lnTo>
                    <a:lnTo>
                      <a:pt x="169" y="11"/>
                    </a:lnTo>
                    <a:close/>
                  </a:path>
                </a:pathLst>
              </a:custGeom>
              <a:solidFill>
                <a:srgbClr val="A05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1475" name="Group 273"/>
              <p:cNvGrpSpPr>
                <a:grpSpLocks/>
              </p:cNvGrpSpPr>
              <p:nvPr/>
            </p:nvGrpSpPr>
            <p:grpSpPr bwMode="auto">
              <a:xfrm>
                <a:off x="1695" y="3478"/>
                <a:ext cx="222" cy="135"/>
                <a:chOff x="1695" y="3478"/>
                <a:chExt cx="222" cy="135"/>
              </a:xfrm>
            </p:grpSpPr>
            <p:sp>
              <p:nvSpPr>
                <p:cNvPr id="61491" name="Freeform 263"/>
                <p:cNvSpPr>
                  <a:spLocks/>
                </p:cNvSpPr>
                <p:nvPr/>
              </p:nvSpPr>
              <p:spPr bwMode="auto">
                <a:xfrm>
                  <a:off x="1695" y="3478"/>
                  <a:ext cx="222" cy="135"/>
                </a:xfrm>
                <a:custGeom>
                  <a:avLst/>
                  <a:gdLst>
                    <a:gd name="T0" fmla="*/ 0 w 222"/>
                    <a:gd name="T1" fmla="*/ 81 h 135"/>
                    <a:gd name="T2" fmla="*/ 27 w 222"/>
                    <a:gd name="T3" fmla="*/ 73 h 135"/>
                    <a:gd name="T4" fmla="*/ 38 w 222"/>
                    <a:gd name="T5" fmla="*/ 69 h 135"/>
                    <a:gd name="T6" fmla="*/ 46 w 222"/>
                    <a:gd name="T7" fmla="*/ 66 h 135"/>
                    <a:gd name="T8" fmla="*/ 50 w 222"/>
                    <a:gd name="T9" fmla="*/ 58 h 135"/>
                    <a:gd name="T10" fmla="*/ 65 w 222"/>
                    <a:gd name="T11" fmla="*/ 46 h 135"/>
                    <a:gd name="T12" fmla="*/ 88 w 222"/>
                    <a:gd name="T13" fmla="*/ 23 h 135"/>
                    <a:gd name="T14" fmla="*/ 92 w 222"/>
                    <a:gd name="T15" fmla="*/ 20 h 135"/>
                    <a:gd name="T16" fmla="*/ 100 w 222"/>
                    <a:gd name="T17" fmla="*/ 12 h 135"/>
                    <a:gd name="T18" fmla="*/ 111 w 222"/>
                    <a:gd name="T19" fmla="*/ 8 h 135"/>
                    <a:gd name="T20" fmla="*/ 149 w 222"/>
                    <a:gd name="T21" fmla="*/ 4 h 135"/>
                    <a:gd name="T22" fmla="*/ 161 w 222"/>
                    <a:gd name="T23" fmla="*/ 0 h 135"/>
                    <a:gd name="T24" fmla="*/ 169 w 222"/>
                    <a:gd name="T25" fmla="*/ 4 h 135"/>
                    <a:gd name="T26" fmla="*/ 176 w 222"/>
                    <a:gd name="T27" fmla="*/ 8 h 135"/>
                    <a:gd name="T28" fmla="*/ 196 w 222"/>
                    <a:gd name="T29" fmla="*/ 16 h 135"/>
                    <a:gd name="T30" fmla="*/ 207 w 222"/>
                    <a:gd name="T31" fmla="*/ 20 h 135"/>
                    <a:gd name="T32" fmla="*/ 211 w 222"/>
                    <a:gd name="T33" fmla="*/ 23 h 135"/>
                    <a:gd name="T34" fmla="*/ 215 w 222"/>
                    <a:gd name="T35" fmla="*/ 35 h 135"/>
                    <a:gd name="T36" fmla="*/ 215 w 222"/>
                    <a:gd name="T37" fmla="*/ 43 h 135"/>
                    <a:gd name="T38" fmla="*/ 219 w 222"/>
                    <a:gd name="T39" fmla="*/ 46 h 135"/>
                    <a:gd name="T40" fmla="*/ 222 w 222"/>
                    <a:gd name="T41" fmla="*/ 50 h 135"/>
                    <a:gd name="T42" fmla="*/ 222 w 222"/>
                    <a:gd name="T43" fmla="*/ 58 h 135"/>
                    <a:gd name="T44" fmla="*/ 215 w 222"/>
                    <a:gd name="T45" fmla="*/ 58 h 135"/>
                    <a:gd name="T46" fmla="*/ 207 w 222"/>
                    <a:gd name="T47" fmla="*/ 58 h 135"/>
                    <a:gd name="T48" fmla="*/ 192 w 222"/>
                    <a:gd name="T49" fmla="*/ 54 h 135"/>
                    <a:gd name="T50" fmla="*/ 176 w 222"/>
                    <a:gd name="T51" fmla="*/ 50 h 135"/>
                    <a:gd name="T52" fmla="*/ 157 w 222"/>
                    <a:gd name="T53" fmla="*/ 50 h 135"/>
                    <a:gd name="T54" fmla="*/ 176 w 222"/>
                    <a:gd name="T55" fmla="*/ 54 h 135"/>
                    <a:gd name="T56" fmla="*/ 188 w 222"/>
                    <a:gd name="T57" fmla="*/ 58 h 135"/>
                    <a:gd name="T58" fmla="*/ 203 w 222"/>
                    <a:gd name="T59" fmla="*/ 66 h 135"/>
                    <a:gd name="T60" fmla="*/ 203 w 222"/>
                    <a:gd name="T61" fmla="*/ 69 h 135"/>
                    <a:gd name="T62" fmla="*/ 203 w 222"/>
                    <a:gd name="T63" fmla="*/ 77 h 135"/>
                    <a:gd name="T64" fmla="*/ 199 w 222"/>
                    <a:gd name="T65" fmla="*/ 81 h 135"/>
                    <a:gd name="T66" fmla="*/ 192 w 222"/>
                    <a:gd name="T67" fmla="*/ 77 h 135"/>
                    <a:gd name="T68" fmla="*/ 172 w 222"/>
                    <a:gd name="T69" fmla="*/ 73 h 135"/>
                    <a:gd name="T70" fmla="*/ 157 w 222"/>
                    <a:gd name="T71" fmla="*/ 73 h 135"/>
                    <a:gd name="T72" fmla="*/ 142 w 222"/>
                    <a:gd name="T73" fmla="*/ 73 h 135"/>
                    <a:gd name="T74" fmla="*/ 134 w 222"/>
                    <a:gd name="T75" fmla="*/ 77 h 135"/>
                    <a:gd name="T76" fmla="*/ 126 w 222"/>
                    <a:gd name="T77" fmla="*/ 89 h 135"/>
                    <a:gd name="T78" fmla="*/ 119 w 222"/>
                    <a:gd name="T79" fmla="*/ 96 h 135"/>
                    <a:gd name="T80" fmla="*/ 111 w 222"/>
                    <a:gd name="T81" fmla="*/ 108 h 135"/>
                    <a:gd name="T82" fmla="*/ 107 w 222"/>
                    <a:gd name="T83" fmla="*/ 116 h 135"/>
                    <a:gd name="T84" fmla="*/ 96 w 222"/>
                    <a:gd name="T85" fmla="*/ 123 h 135"/>
                    <a:gd name="T86" fmla="*/ 84 w 222"/>
                    <a:gd name="T87" fmla="*/ 123 h 135"/>
                    <a:gd name="T88" fmla="*/ 73 w 222"/>
                    <a:gd name="T89" fmla="*/ 127 h 135"/>
                    <a:gd name="T90" fmla="*/ 61 w 222"/>
                    <a:gd name="T91" fmla="*/ 123 h 135"/>
                    <a:gd name="T92" fmla="*/ 50 w 222"/>
                    <a:gd name="T93" fmla="*/ 123 h 135"/>
                    <a:gd name="T94" fmla="*/ 38 w 222"/>
                    <a:gd name="T95" fmla="*/ 127 h 135"/>
                    <a:gd name="T96" fmla="*/ 0 w 222"/>
                    <a:gd name="T97" fmla="*/ 135 h 135"/>
                    <a:gd name="T98" fmla="*/ 0 w 222"/>
                    <a:gd name="T99" fmla="*/ 81 h 1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22" h="135">
                      <a:moveTo>
                        <a:pt x="0" y="81"/>
                      </a:moveTo>
                      <a:lnTo>
                        <a:pt x="27" y="73"/>
                      </a:lnTo>
                      <a:lnTo>
                        <a:pt x="38" y="69"/>
                      </a:lnTo>
                      <a:lnTo>
                        <a:pt x="46" y="66"/>
                      </a:lnTo>
                      <a:lnTo>
                        <a:pt x="50" y="58"/>
                      </a:lnTo>
                      <a:lnTo>
                        <a:pt x="65" y="46"/>
                      </a:lnTo>
                      <a:lnTo>
                        <a:pt x="88" y="23"/>
                      </a:lnTo>
                      <a:lnTo>
                        <a:pt x="92" y="20"/>
                      </a:lnTo>
                      <a:lnTo>
                        <a:pt x="100" y="12"/>
                      </a:lnTo>
                      <a:lnTo>
                        <a:pt x="111" y="8"/>
                      </a:lnTo>
                      <a:lnTo>
                        <a:pt x="149" y="4"/>
                      </a:lnTo>
                      <a:lnTo>
                        <a:pt x="161" y="0"/>
                      </a:lnTo>
                      <a:lnTo>
                        <a:pt x="169" y="4"/>
                      </a:lnTo>
                      <a:lnTo>
                        <a:pt x="176" y="8"/>
                      </a:lnTo>
                      <a:lnTo>
                        <a:pt x="196" y="16"/>
                      </a:lnTo>
                      <a:lnTo>
                        <a:pt x="207" y="20"/>
                      </a:lnTo>
                      <a:lnTo>
                        <a:pt x="211" y="23"/>
                      </a:lnTo>
                      <a:lnTo>
                        <a:pt x="215" y="35"/>
                      </a:lnTo>
                      <a:lnTo>
                        <a:pt x="215" y="43"/>
                      </a:lnTo>
                      <a:lnTo>
                        <a:pt x="219" y="46"/>
                      </a:lnTo>
                      <a:lnTo>
                        <a:pt x="222" y="50"/>
                      </a:lnTo>
                      <a:lnTo>
                        <a:pt x="222" y="58"/>
                      </a:lnTo>
                      <a:lnTo>
                        <a:pt x="215" y="58"/>
                      </a:lnTo>
                      <a:lnTo>
                        <a:pt x="207" y="58"/>
                      </a:lnTo>
                      <a:lnTo>
                        <a:pt x="192" y="54"/>
                      </a:lnTo>
                      <a:lnTo>
                        <a:pt x="176" y="50"/>
                      </a:lnTo>
                      <a:lnTo>
                        <a:pt x="157" y="50"/>
                      </a:lnTo>
                      <a:lnTo>
                        <a:pt x="176" y="54"/>
                      </a:lnTo>
                      <a:lnTo>
                        <a:pt x="188" y="58"/>
                      </a:lnTo>
                      <a:lnTo>
                        <a:pt x="203" y="66"/>
                      </a:lnTo>
                      <a:lnTo>
                        <a:pt x="203" y="69"/>
                      </a:lnTo>
                      <a:lnTo>
                        <a:pt x="203" y="77"/>
                      </a:lnTo>
                      <a:lnTo>
                        <a:pt x="199" y="81"/>
                      </a:lnTo>
                      <a:lnTo>
                        <a:pt x="192" y="77"/>
                      </a:lnTo>
                      <a:lnTo>
                        <a:pt x="172" y="73"/>
                      </a:lnTo>
                      <a:lnTo>
                        <a:pt x="157" y="73"/>
                      </a:lnTo>
                      <a:lnTo>
                        <a:pt x="142" y="73"/>
                      </a:lnTo>
                      <a:lnTo>
                        <a:pt x="134" y="77"/>
                      </a:lnTo>
                      <a:lnTo>
                        <a:pt x="126" y="89"/>
                      </a:lnTo>
                      <a:lnTo>
                        <a:pt x="119" y="96"/>
                      </a:lnTo>
                      <a:lnTo>
                        <a:pt x="111" y="108"/>
                      </a:lnTo>
                      <a:lnTo>
                        <a:pt x="107" y="116"/>
                      </a:lnTo>
                      <a:lnTo>
                        <a:pt x="96" y="123"/>
                      </a:lnTo>
                      <a:lnTo>
                        <a:pt x="84" y="123"/>
                      </a:lnTo>
                      <a:lnTo>
                        <a:pt x="73" y="127"/>
                      </a:lnTo>
                      <a:lnTo>
                        <a:pt x="61" y="123"/>
                      </a:lnTo>
                      <a:lnTo>
                        <a:pt x="50" y="123"/>
                      </a:lnTo>
                      <a:lnTo>
                        <a:pt x="38" y="127"/>
                      </a:lnTo>
                      <a:lnTo>
                        <a:pt x="0" y="135"/>
                      </a:lnTo>
                      <a:lnTo>
                        <a:pt x="0" y="81"/>
                      </a:lnTo>
                      <a:close/>
                    </a:path>
                  </a:pathLst>
                </a:custGeom>
                <a:solidFill>
                  <a:srgbClr val="FFC080"/>
                </a:solidFill>
                <a:ln w="6350">
                  <a:solidFill>
                    <a:srgbClr val="402000"/>
                  </a:solidFill>
                  <a:prstDash val="solid"/>
                  <a:round/>
                  <a:headEnd/>
                  <a:tailEnd/>
                </a:ln>
              </p:spPr>
              <p:txBody>
                <a:bodyPr/>
                <a:lstStyle/>
                <a:p>
                  <a:endParaRPr lang="en-US"/>
                </a:p>
              </p:txBody>
            </p:sp>
            <p:sp>
              <p:nvSpPr>
                <p:cNvPr id="61492" name="Freeform 264"/>
                <p:cNvSpPr>
                  <a:spLocks/>
                </p:cNvSpPr>
                <p:nvPr/>
              </p:nvSpPr>
              <p:spPr bwMode="auto">
                <a:xfrm>
                  <a:off x="1833" y="3501"/>
                  <a:ext cx="73" cy="20"/>
                </a:xfrm>
                <a:custGeom>
                  <a:avLst/>
                  <a:gdLst>
                    <a:gd name="T0" fmla="*/ 73 w 73"/>
                    <a:gd name="T1" fmla="*/ 20 h 20"/>
                    <a:gd name="T2" fmla="*/ 61 w 73"/>
                    <a:gd name="T3" fmla="*/ 12 h 20"/>
                    <a:gd name="T4" fmla="*/ 50 w 73"/>
                    <a:gd name="T5" fmla="*/ 12 h 20"/>
                    <a:gd name="T6" fmla="*/ 38 w 73"/>
                    <a:gd name="T7" fmla="*/ 8 h 20"/>
                    <a:gd name="T8" fmla="*/ 27 w 73"/>
                    <a:gd name="T9" fmla="*/ 4 h 20"/>
                    <a:gd name="T10" fmla="*/ 11 w 73"/>
                    <a:gd name="T11" fmla="*/ 4 h 20"/>
                    <a:gd name="T12" fmla="*/ 0 w 73"/>
                    <a:gd name="T13" fmla="*/ 8 h 20"/>
                    <a:gd name="T14" fmla="*/ 19 w 73"/>
                    <a:gd name="T15" fmla="*/ 4 h 20"/>
                    <a:gd name="T16" fmla="*/ 31 w 73"/>
                    <a:gd name="T17" fmla="*/ 0 h 20"/>
                    <a:gd name="T18" fmla="*/ 50 w 73"/>
                    <a:gd name="T19" fmla="*/ 8 h 20"/>
                    <a:gd name="T20" fmla="*/ 61 w 73"/>
                    <a:gd name="T21" fmla="*/ 8 h 20"/>
                    <a:gd name="T22" fmla="*/ 73 w 73"/>
                    <a:gd name="T23" fmla="*/ 16 h 20"/>
                    <a:gd name="T24" fmla="*/ 73 w 73"/>
                    <a:gd name="T25" fmla="*/ 2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3" h="20">
                      <a:moveTo>
                        <a:pt x="73" y="20"/>
                      </a:moveTo>
                      <a:lnTo>
                        <a:pt x="61" y="12"/>
                      </a:lnTo>
                      <a:lnTo>
                        <a:pt x="50" y="12"/>
                      </a:lnTo>
                      <a:lnTo>
                        <a:pt x="38" y="8"/>
                      </a:lnTo>
                      <a:lnTo>
                        <a:pt x="27" y="4"/>
                      </a:lnTo>
                      <a:lnTo>
                        <a:pt x="11" y="4"/>
                      </a:lnTo>
                      <a:lnTo>
                        <a:pt x="0" y="8"/>
                      </a:lnTo>
                      <a:lnTo>
                        <a:pt x="19" y="4"/>
                      </a:lnTo>
                      <a:lnTo>
                        <a:pt x="31" y="0"/>
                      </a:lnTo>
                      <a:lnTo>
                        <a:pt x="50" y="8"/>
                      </a:lnTo>
                      <a:lnTo>
                        <a:pt x="61" y="8"/>
                      </a:lnTo>
                      <a:lnTo>
                        <a:pt x="73" y="16"/>
                      </a:lnTo>
                      <a:lnTo>
                        <a:pt x="73" y="20"/>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93" name="Freeform 265"/>
                <p:cNvSpPr>
                  <a:spLocks/>
                </p:cNvSpPr>
                <p:nvPr/>
              </p:nvSpPr>
              <p:spPr bwMode="auto">
                <a:xfrm>
                  <a:off x="1806" y="3482"/>
                  <a:ext cx="61" cy="16"/>
                </a:xfrm>
                <a:custGeom>
                  <a:avLst/>
                  <a:gdLst>
                    <a:gd name="T0" fmla="*/ 46 w 61"/>
                    <a:gd name="T1" fmla="*/ 0 h 16"/>
                    <a:gd name="T2" fmla="*/ 54 w 61"/>
                    <a:gd name="T3" fmla="*/ 4 h 16"/>
                    <a:gd name="T4" fmla="*/ 61 w 61"/>
                    <a:gd name="T5" fmla="*/ 4 h 16"/>
                    <a:gd name="T6" fmla="*/ 54 w 61"/>
                    <a:gd name="T7" fmla="*/ 4 h 16"/>
                    <a:gd name="T8" fmla="*/ 46 w 61"/>
                    <a:gd name="T9" fmla="*/ 4 h 16"/>
                    <a:gd name="T10" fmla="*/ 27 w 61"/>
                    <a:gd name="T11" fmla="*/ 8 h 16"/>
                    <a:gd name="T12" fmla="*/ 15 w 61"/>
                    <a:gd name="T13" fmla="*/ 12 h 16"/>
                    <a:gd name="T14" fmla="*/ 4 w 61"/>
                    <a:gd name="T15" fmla="*/ 16 h 16"/>
                    <a:gd name="T16" fmla="*/ 0 w 61"/>
                    <a:gd name="T17" fmla="*/ 12 h 16"/>
                    <a:gd name="T18" fmla="*/ 15 w 61"/>
                    <a:gd name="T19" fmla="*/ 8 h 16"/>
                    <a:gd name="T20" fmla="*/ 31 w 61"/>
                    <a:gd name="T21" fmla="*/ 4 h 16"/>
                    <a:gd name="T22" fmla="*/ 46 w 61"/>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1" h="16">
                      <a:moveTo>
                        <a:pt x="46" y="0"/>
                      </a:moveTo>
                      <a:lnTo>
                        <a:pt x="54" y="4"/>
                      </a:lnTo>
                      <a:lnTo>
                        <a:pt x="61" y="4"/>
                      </a:lnTo>
                      <a:lnTo>
                        <a:pt x="54" y="4"/>
                      </a:lnTo>
                      <a:lnTo>
                        <a:pt x="46" y="4"/>
                      </a:lnTo>
                      <a:lnTo>
                        <a:pt x="27" y="8"/>
                      </a:lnTo>
                      <a:lnTo>
                        <a:pt x="15" y="12"/>
                      </a:lnTo>
                      <a:lnTo>
                        <a:pt x="4" y="16"/>
                      </a:lnTo>
                      <a:lnTo>
                        <a:pt x="0" y="12"/>
                      </a:lnTo>
                      <a:lnTo>
                        <a:pt x="15" y="8"/>
                      </a:lnTo>
                      <a:lnTo>
                        <a:pt x="31" y="4"/>
                      </a:lnTo>
                      <a:lnTo>
                        <a:pt x="46" y="0"/>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94" name="Freeform 266"/>
                <p:cNvSpPr>
                  <a:spLocks/>
                </p:cNvSpPr>
                <p:nvPr/>
              </p:nvSpPr>
              <p:spPr bwMode="auto">
                <a:xfrm>
                  <a:off x="1833" y="3524"/>
                  <a:ext cx="23" cy="8"/>
                </a:xfrm>
                <a:custGeom>
                  <a:avLst/>
                  <a:gdLst>
                    <a:gd name="T0" fmla="*/ 23 w 23"/>
                    <a:gd name="T1" fmla="*/ 4 h 8"/>
                    <a:gd name="T2" fmla="*/ 19 w 23"/>
                    <a:gd name="T3" fmla="*/ 8 h 8"/>
                    <a:gd name="T4" fmla="*/ 11 w 23"/>
                    <a:gd name="T5" fmla="*/ 4 h 8"/>
                    <a:gd name="T6" fmla="*/ 0 w 23"/>
                    <a:gd name="T7" fmla="*/ 4 h 8"/>
                    <a:gd name="T8" fmla="*/ 0 w 23"/>
                    <a:gd name="T9" fmla="*/ 0 h 8"/>
                    <a:gd name="T10" fmla="*/ 8 w 23"/>
                    <a:gd name="T11" fmla="*/ 4 h 8"/>
                    <a:gd name="T12" fmla="*/ 23 w 23"/>
                    <a:gd name="T13" fmla="*/ 4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8">
                      <a:moveTo>
                        <a:pt x="23" y="4"/>
                      </a:moveTo>
                      <a:lnTo>
                        <a:pt x="19" y="8"/>
                      </a:lnTo>
                      <a:lnTo>
                        <a:pt x="11" y="4"/>
                      </a:lnTo>
                      <a:lnTo>
                        <a:pt x="0" y="4"/>
                      </a:lnTo>
                      <a:lnTo>
                        <a:pt x="0" y="0"/>
                      </a:lnTo>
                      <a:lnTo>
                        <a:pt x="8" y="4"/>
                      </a:lnTo>
                      <a:lnTo>
                        <a:pt x="23" y="4"/>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95" name="Freeform 267"/>
                <p:cNvSpPr>
                  <a:spLocks/>
                </p:cNvSpPr>
                <p:nvPr/>
              </p:nvSpPr>
              <p:spPr bwMode="auto">
                <a:xfrm>
                  <a:off x="1902" y="3521"/>
                  <a:ext cx="4" cy="11"/>
                </a:xfrm>
                <a:custGeom>
                  <a:avLst/>
                  <a:gdLst>
                    <a:gd name="T0" fmla="*/ 0 w 4"/>
                    <a:gd name="T1" fmla="*/ 0 h 11"/>
                    <a:gd name="T2" fmla="*/ 0 w 4"/>
                    <a:gd name="T3" fmla="*/ 3 h 11"/>
                    <a:gd name="T4" fmla="*/ 0 w 4"/>
                    <a:gd name="T5" fmla="*/ 7 h 11"/>
                    <a:gd name="T6" fmla="*/ 4 w 4"/>
                    <a:gd name="T7" fmla="*/ 11 h 11"/>
                    <a:gd name="T8" fmla="*/ 0 w 4"/>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1">
                      <a:moveTo>
                        <a:pt x="0" y="0"/>
                      </a:moveTo>
                      <a:lnTo>
                        <a:pt x="0" y="3"/>
                      </a:lnTo>
                      <a:lnTo>
                        <a:pt x="0" y="7"/>
                      </a:lnTo>
                      <a:lnTo>
                        <a:pt x="4" y="11"/>
                      </a:lnTo>
                      <a:lnTo>
                        <a:pt x="0" y="0"/>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96" name="Freeform 268"/>
                <p:cNvSpPr>
                  <a:spLocks/>
                </p:cNvSpPr>
                <p:nvPr/>
              </p:nvSpPr>
              <p:spPr bwMode="auto">
                <a:xfrm>
                  <a:off x="1883" y="3544"/>
                  <a:ext cx="8" cy="7"/>
                </a:xfrm>
                <a:custGeom>
                  <a:avLst/>
                  <a:gdLst>
                    <a:gd name="T0" fmla="*/ 0 w 8"/>
                    <a:gd name="T1" fmla="*/ 0 h 7"/>
                    <a:gd name="T2" fmla="*/ 4 w 8"/>
                    <a:gd name="T3" fmla="*/ 3 h 7"/>
                    <a:gd name="T4" fmla="*/ 8 w 8"/>
                    <a:gd name="T5" fmla="*/ 7 h 7"/>
                    <a:gd name="T6" fmla="*/ 0 w 8"/>
                    <a:gd name="T7" fmla="*/ 0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7">
                      <a:moveTo>
                        <a:pt x="0" y="0"/>
                      </a:moveTo>
                      <a:lnTo>
                        <a:pt x="4" y="3"/>
                      </a:lnTo>
                      <a:lnTo>
                        <a:pt x="8" y="7"/>
                      </a:lnTo>
                      <a:lnTo>
                        <a:pt x="0" y="0"/>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97" name="Freeform 269"/>
                <p:cNvSpPr>
                  <a:spLocks/>
                </p:cNvSpPr>
                <p:nvPr/>
              </p:nvSpPr>
              <p:spPr bwMode="auto">
                <a:xfrm>
                  <a:off x="1798" y="3509"/>
                  <a:ext cx="12" cy="15"/>
                </a:xfrm>
                <a:custGeom>
                  <a:avLst/>
                  <a:gdLst>
                    <a:gd name="T0" fmla="*/ 12 w 12"/>
                    <a:gd name="T1" fmla="*/ 0 h 15"/>
                    <a:gd name="T2" fmla="*/ 12 w 12"/>
                    <a:gd name="T3" fmla="*/ 8 h 15"/>
                    <a:gd name="T4" fmla="*/ 12 w 12"/>
                    <a:gd name="T5" fmla="*/ 12 h 15"/>
                    <a:gd name="T6" fmla="*/ 0 w 12"/>
                    <a:gd name="T7" fmla="*/ 15 h 15"/>
                    <a:gd name="T8" fmla="*/ 12 w 12"/>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5">
                      <a:moveTo>
                        <a:pt x="12" y="0"/>
                      </a:moveTo>
                      <a:lnTo>
                        <a:pt x="12" y="8"/>
                      </a:lnTo>
                      <a:lnTo>
                        <a:pt x="12" y="12"/>
                      </a:lnTo>
                      <a:lnTo>
                        <a:pt x="0" y="15"/>
                      </a:lnTo>
                      <a:lnTo>
                        <a:pt x="12" y="0"/>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98" name="Freeform 270"/>
                <p:cNvSpPr>
                  <a:spLocks/>
                </p:cNvSpPr>
                <p:nvPr/>
              </p:nvSpPr>
              <p:spPr bwMode="auto">
                <a:xfrm>
                  <a:off x="1752" y="3509"/>
                  <a:ext cx="39" cy="38"/>
                </a:xfrm>
                <a:custGeom>
                  <a:avLst/>
                  <a:gdLst>
                    <a:gd name="T0" fmla="*/ 39 w 39"/>
                    <a:gd name="T1" fmla="*/ 0 h 38"/>
                    <a:gd name="T2" fmla="*/ 31 w 39"/>
                    <a:gd name="T3" fmla="*/ 12 h 38"/>
                    <a:gd name="T4" fmla="*/ 23 w 39"/>
                    <a:gd name="T5" fmla="*/ 23 h 38"/>
                    <a:gd name="T6" fmla="*/ 0 w 39"/>
                    <a:gd name="T7" fmla="*/ 38 h 38"/>
                    <a:gd name="T8" fmla="*/ 23 w 39"/>
                    <a:gd name="T9" fmla="*/ 19 h 38"/>
                    <a:gd name="T10" fmla="*/ 39 w 39"/>
                    <a:gd name="T11" fmla="*/ 0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9" h="38">
                      <a:moveTo>
                        <a:pt x="39" y="0"/>
                      </a:moveTo>
                      <a:lnTo>
                        <a:pt x="31" y="12"/>
                      </a:lnTo>
                      <a:lnTo>
                        <a:pt x="23" y="23"/>
                      </a:lnTo>
                      <a:lnTo>
                        <a:pt x="0" y="38"/>
                      </a:lnTo>
                      <a:lnTo>
                        <a:pt x="23" y="19"/>
                      </a:lnTo>
                      <a:lnTo>
                        <a:pt x="39" y="0"/>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99" name="Freeform 271"/>
                <p:cNvSpPr>
                  <a:spLocks/>
                </p:cNvSpPr>
                <p:nvPr/>
              </p:nvSpPr>
              <p:spPr bwMode="auto">
                <a:xfrm>
                  <a:off x="1737" y="3559"/>
                  <a:ext cx="8" cy="27"/>
                </a:xfrm>
                <a:custGeom>
                  <a:avLst/>
                  <a:gdLst>
                    <a:gd name="T0" fmla="*/ 0 w 8"/>
                    <a:gd name="T1" fmla="*/ 0 h 27"/>
                    <a:gd name="T2" fmla="*/ 4 w 8"/>
                    <a:gd name="T3" fmla="*/ 11 h 27"/>
                    <a:gd name="T4" fmla="*/ 8 w 8"/>
                    <a:gd name="T5" fmla="*/ 19 h 27"/>
                    <a:gd name="T6" fmla="*/ 8 w 8"/>
                    <a:gd name="T7" fmla="*/ 27 h 27"/>
                    <a:gd name="T8" fmla="*/ 8 w 8"/>
                    <a:gd name="T9" fmla="*/ 15 h 27"/>
                    <a:gd name="T10" fmla="*/ 8 w 8"/>
                    <a:gd name="T11" fmla="*/ 8 h 27"/>
                    <a:gd name="T12" fmla="*/ 0 w 8"/>
                    <a:gd name="T13" fmla="*/ 0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7">
                      <a:moveTo>
                        <a:pt x="0" y="0"/>
                      </a:moveTo>
                      <a:lnTo>
                        <a:pt x="4" y="11"/>
                      </a:lnTo>
                      <a:lnTo>
                        <a:pt x="8" y="19"/>
                      </a:lnTo>
                      <a:lnTo>
                        <a:pt x="8" y="27"/>
                      </a:lnTo>
                      <a:lnTo>
                        <a:pt x="8" y="15"/>
                      </a:lnTo>
                      <a:lnTo>
                        <a:pt x="8" y="8"/>
                      </a:lnTo>
                      <a:lnTo>
                        <a:pt x="0" y="0"/>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00" name="Freeform 272"/>
                <p:cNvSpPr>
                  <a:spLocks/>
                </p:cNvSpPr>
                <p:nvPr/>
              </p:nvSpPr>
              <p:spPr bwMode="auto">
                <a:xfrm>
                  <a:off x="1818" y="3536"/>
                  <a:ext cx="7" cy="8"/>
                </a:xfrm>
                <a:custGeom>
                  <a:avLst/>
                  <a:gdLst>
                    <a:gd name="T0" fmla="*/ 3 w 7"/>
                    <a:gd name="T1" fmla="*/ 0 h 8"/>
                    <a:gd name="T2" fmla="*/ 0 w 7"/>
                    <a:gd name="T3" fmla="*/ 4 h 8"/>
                    <a:gd name="T4" fmla="*/ 7 w 7"/>
                    <a:gd name="T5" fmla="*/ 8 h 8"/>
                    <a:gd name="T6" fmla="*/ 3 w 7"/>
                    <a:gd name="T7" fmla="*/ 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8">
                      <a:moveTo>
                        <a:pt x="3" y="0"/>
                      </a:moveTo>
                      <a:lnTo>
                        <a:pt x="0" y="4"/>
                      </a:lnTo>
                      <a:lnTo>
                        <a:pt x="7" y="8"/>
                      </a:lnTo>
                      <a:lnTo>
                        <a:pt x="3" y="0"/>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1476" name="Group 288"/>
              <p:cNvGrpSpPr>
                <a:grpSpLocks/>
              </p:cNvGrpSpPr>
              <p:nvPr/>
            </p:nvGrpSpPr>
            <p:grpSpPr bwMode="auto">
              <a:xfrm>
                <a:off x="1222" y="3183"/>
                <a:ext cx="507" cy="579"/>
                <a:chOff x="1222" y="3183"/>
                <a:chExt cx="507" cy="579"/>
              </a:xfrm>
            </p:grpSpPr>
            <p:sp>
              <p:nvSpPr>
                <p:cNvPr id="61477" name="Freeform 274"/>
                <p:cNvSpPr>
                  <a:spLocks/>
                </p:cNvSpPr>
                <p:nvPr/>
              </p:nvSpPr>
              <p:spPr bwMode="auto">
                <a:xfrm>
                  <a:off x="1495" y="3183"/>
                  <a:ext cx="15" cy="11"/>
                </a:xfrm>
                <a:custGeom>
                  <a:avLst/>
                  <a:gdLst>
                    <a:gd name="T0" fmla="*/ 15 w 15"/>
                    <a:gd name="T1" fmla="*/ 0 h 11"/>
                    <a:gd name="T2" fmla="*/ 11 w 15"/>
                    <a:gd name="T3" fmla="*/ 4 h 11"/>
                    <a:gd name="T4" fmla="*/ 8 w 15"/>
                    <a:gd name="T5" fmla="*/ 4 h 11"/>
                    <a:gd name="T6" fmla="*/ 4 w 15"/>
                    <a:gd name="T7" fmla="*/ 7 h 11"/>
                    <a:gd name="T8" fmla="*/ 0 w 15"/>
                    <a:gd name="T9" fmla="*/ 11 h 11"/>
                    <a:gd name="T10" fmla="*/ 4 w 15"/>
                    <a:gd name="T11" fmla="*/ 11 h 11"/>
                    <a:gd name="T12" fmla="*/ 11 w 15"/>
                    <a:gd name="T13" fmla="*/ 7 h 11"/>
                    <a:gd name="T14" fmla="*/ 15 w 15"/>
                    <a:gd name="T15" fmla="*/ 0 h 1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 h="11">
                      <a:moveTo>
                        <a:pt x="15" y="0"/>
                      </a:moveTo>
                      <a:lnTo>
                        <a:pt x="11" y="4"/>
                      </a:lnTo>
                      <a:lnTo>
                        <a:pt x="8" y="4"/>
                      </a:lnTo>
                      <a:lnTo>
                        <a:pt x="4" y="7"/>
                      </a:lnTo>
                      <a:lnTo>
                        <a:pt x="0" y="11"/>
                      </a:lnTo>
                      <a:lnTo>
                        <a:pt x="4" y="11"/>
                      </a:lnTo>
                      <a:lnTo>
                        <a:pt x="11" y="7"/>
                      </a:lnTo>
                      <a:lnTo>
                        <a:pt x="15" y="0"/>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78" name="Freeform 275"/>
                <p:cNvSpPr>
                  <a:spLocks/>
                </p:cNvSpPr>
                <p:nvPr/>
              </p:nvSpPr>
              <p:spPr bwMode="auto">
                <a:xfrm>
                  <a:off x="1503" y="3202"/>
                  <a:ext cx="3" cy="8"/>
                </a:xfrm>
                <a:custGeom>
                  <a:avLst/>
                  <a:gdLst>
                    <a:gd name="T0" fmla="*/ 3 w 3"/>
                    <a:gd name="T1" fmla="*/ 0 h 8"/>
                    <a:gd name="T2" fmla="*/ 0 w 3"/>
                    <a:gd name="T3" fmla="*/ 0 h 8"/>
                    <a:gd name="T4" fmla="*/ 0 w 3"/>
                    <a:gd name="T5" fmla="*/ 8 h 8"/>
                    <a:gd name="T6" fmla="*/ 3 w 3"/>
                    <a:gd name="T7" fmla="*/ 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8">
                      <a:moveTo>
                        <a:pt x="3" y="0"/>
                      </a:moveTo>
                      <a:lnTo>
                        <a:pt x="0" y="0"/>
                      </a:lnTo>
                      <a:lnTo>
                        <a:pt x="0" y="8"/>
                      </a:lnTo>
                      <a:lnTo>
                        <a:pt x="3" y="0"/>
                      </a:lnTo>
                      <a:close/>
                    </a:path>
                  </a:pathLst>
                </a:custGeom>
                <a:solidFill>
                  <a:srgbClr val="402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79" name="Freeform 276"/>
                <p:cNvSpPr>
                  <a:spLocks/>
                </p:cNvSpPr>
                <p:nvPr/>
              </p:nvSpPr>
              <p:spPr bwMode="auto">
                <a:xfrm>
                  <a:off x="1437" y="3259"/>
                  <a:ext cx="139" cy="338"/>
                </a:xfrm>
                <a:custGeom>
                  <a:avLst/>
                  <a:gdLst>
                    <a:gd name="T0" fmla="*/ 20 w 139"/>
                    <a:gd name="T1" fmla="*/ 0 h 338"/>
                    <a:gd name="T2" fmla="*/ 35 w 139"/>
                    <a:gd name="T3" fmla="*/ 12 h 338"/>
                    <a:gd name="T4" fmla="*/ 39 w 139"/>
                    <a:gd name="T5" fmla="*/ 35 h 338"/>
                    <a:gd name="T6" fmla="*/ 58 w 139"/>
                    <a:gd name="T7" fmla="*/ 54 h 338"/>
                    <a:gd name="T8" fmla="*/ 96 w 139"/>
                    <a:gd name="T9" fmla="*/ 146 h 338"/>
                    <a:gd name="T10" fmla="*/ 119 w 139"/>
                    <a:gd name="T11" fmla="*/ 227 h 338"/>
                    <a:gd name="T12" fmla="*/ 139 w 139"/>
                    <a:gd name="T13" fmla="*/ 338 h 338"/>
                    <a:gd name="T14" fmla="*/ 81 w 139"/>
                    <a:gd name="T15" fmla="*/ 288 h 338"/>
                    <a:gd name="T16" fmla="*/ 0 w 139"/>
                    <a:gd name="T17" fmla="*/ 43 h 338"/>
                    <a:gd name="T18" fmla="*/ 20 w 139"/>
                    <a:gd name="T19" fmla="*/ 0 h 3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9" h="338">
                      <a:moveTo>
                        <a:pt x="20" y="0"/>
                      </a:moveTo>
                      <a:lnTo>
                        <a:pt x="35" y="12"/>
                      </a:lnTo>
                      <a:lnTo>
                        <a:pt x="39" y="35"/>
                      </a:lnTo>
                      <a:lnTo>
                        <a:pt x="58" y="54"/>
                      </a:lnTo>
                      <a:lnTo>
                        <a:pt x="96" y="146"/>
                      </a:lnTo>
                      <a:lnTo>
                        <a:pt x="119" y="227"/>
                      </a:lnTo>
                      <a:lnTo>
                        <a:pt x="139" y="338"/>
                      </a:lnTo>
                      <a:lnTo>
                        <a:pt x="81" y="288"/>
                      </a:lnTo>
                      <a:lnTo>
                        <a:pt x="0" y="43"/>
                      </a:lnTo>
                      <a:lnTo>
                        <a:pt x="20" y="0"/>
                      </a:lnTo>
                      <a:close/>
                    </a:path>
                  </a:pathLst>
                </a:custGeom>
                <a:solidFill>
                  <a:srgbClr val="400000"/>
                </a:solidFill>
                <a:ln w="6350">
                  <a:solidFill>
                    <a:srgbClr val="000000"/>
                  </a:solidFill>
                  <a:prstDash val="solid"/>
                  <a:round/>
                  <a:headEnd/>
                  <a:tailEnd/>
                </a:ln>
              </p:spPr>
              <p:txBody>
                <a:bodyPr/>
                <a:lstStyle/>
                <a:p>
                  <a:endParaRPr lang="en-US"/>
                </a:p>
              </p:txBody>
            </p:sp>
            <p:sp>
              <p:nvSpPr>
                <p:cNvPr id="61480" name="Freeform 277"/>
                <p:cNvSpPr>
                  <a:spLocks/>
                </p:cNvSpPr>
                <p:nvPr/>
              </p:nvSpPr>
              <p:spPr bwMode="auto">
                <a:xfrm>
                  <a:off x="1222" y="3194"/>
                  <a:ext cx="507" cy="568"/>
                </a:xfrm>
                <a:custGeom>
                  <a:avLst/>
                  <a:gdLst>
                    <a:gd name="T0" fmla="*/ 92 w 507"/>
                    <a:gd name="T1" fmla="*/ 27 h 568"/>
                    <a:gd name="T2" fmla="*/ 108 w 507"/>
                    <a:gd name="T3" fmla="*/ 0 h 568"/>
                    <a:gd name="T4" fmla="*/ 231 w 507"/>
                    <a:gd name="T5" fmla="*/ 50 h 568"/>
                    <a:gd name="T6" fmla="*/ 238 w 507"/>
                    <a:gd name="T7" fmla="*/ 89 h 568"/>
                    <a:gd name="T8" fmla="*/ 250 w 507"/>
                    <a:gd name="T9" fmla="*/ 104 h 568"/>
                    <a:gd name="T10" fmla="*/ 261 w 507"/>
                    <a:gd name="T11" fmla="*/ 119 h 568"/>
                    <a:gd name="T12" fmla="*/ 269 w 507"/>
                    <a:gd name="T13" fmla="*/ 150 h 568"/>
                    <a:gd name="T14" fmla="*/ 300 w 507"/>
                    <a:gd name="T15" fmla="*/ 215 h 568"/>
                    <a:gd name="T16" fmla="*/ 319 w 507"/>
                    <a:gd name="T17" fmla="*/ 292 h 568"/>
                    <a:gd name="T18" fmla="*/ 331 w 507"/>
                    <a:gd name="T19" fmla="*/ 342 h 568"/>
                    <a:gd name="T20" fmla="*/ 430 w 507"/>
                    <a:gd name="T21" fmla="*/ 346 h 568"/>
                    <a:gd name="T22" fmla="*/ 446 w 507"/>
                    <a:gd name="T23" fmla="*/ 353 h 568"/>
                    <a:gd name="T24" fmla="*/ 492 w 507"/>
                    <a:gd name="T25" fmla="*/ 353 h 568"/>
                    <a:gd name="T26" fmla="*/ 503 w 507"/>
                    <a:gd name="T27" fmla="*/ 376 h 568"/>
                    <a:gd name="T28" fmla="*/ 507 w 507"/>
                    <a:gd name="T29" fmla="*/ 400 h 568"/>
                    <a:gd name="T30" fmla="*/ 503 w 507"/>
                    <a:gd name="T31" fmla="*/ 423 h 568"/>
                    <a:gd name="T32" fmla="*/ 461 w 507"/>
                    <a:gd name="T33" fmla="*/ 430 h 568"/>
                    <a:gd name="T34" fmla="*/ 442 w 507"/>
                    <a:gd name="T35" fmla="*/ 457 h 568"/>
                    <a:gd name="T36" fmla="*/ 400 w 507"/>
                    <a:gd name="T37" fmla="*/ 469 h 568"/>
                    <a:gd name="T38" fmla="*/ 369 w 507"/>
                    <a:gd name="T39" fmla="*/ 469 h 568"/>
                    <a:gd name="T40" fmla="*/ 338 w 507"/>
                    <a:gd name="T41" fmla="*/ 476 h 568"/>
                    <a:gd name="T42" fmla="*/ 334 w 507"/>
                    <a:gd name="T43" fmla="*/ 488 h 568"/>
                    <a:gd name="T44" fmla="*/ 338 w 507"/>
                    <a:gd name="T45" fmla="*/ 519 h 568"/>
                    <a:gd name="T46" fmla="*/ 334 w 507"/>
                    <a:gd name="T47" fmla="*/ 538 h 568"/>
                    <a:gd name="T48" fmla="*/ 315 w 507"/>
                    <a:gd name="T49" fmla="*/ 542 h 568"/>
                    <a:gd name="T50" fmla="*/ 292 w 507"/>
                    <a:gd name="T51" fmla="*/ 545 h 568"/>
                    <a:gd name="T52" fmla="*/ 269 w 507"/>
                    <a:gd name="T53" fmla="*/ 565 h 568"/>
                    <a:gd name="T54" fmla="*/ 246 w 507"/>
                    <a:gd name="T55" fmla="*/ 565 h 568"/>
                    <a:gd name="T56" fmla="*/ 219 w 507"/>
                    <a:gd name="T57" fmla="*/ 561 h 568"/>
                    <a:gd name="T58" fmla="*/ 185 w 507"/>
                    <a:gd name="T59" fmla="*/ 549 h 568"/>
                    <a:gd name="T60" fmla="*/ 146 w 507"/>
                    <a:gd name="T61" fmla="*/ 553 h 568"/>
                    <a:gd name="T62" fmla="*/ 104 w 507"/>
                    <a:gd name="T63" fmla="*/ 568 h 568"/>
                    <a:gd name="T64" fmla="*/ 66 w 507"/>
                    <a:gd name="T65" fmla="*/ 557 h 568"/>
                    <a:gd name="T66" fmla="*/ 43 w 507"/>
                    <a:gd name="T67" fmla="*/ 530 h 568"/>
                    <a:gd name="T68" fmla="*/ 43 w 507"/>
                    <a:gd name="T69" fmla="*/ 495 h 568"/>
                    <a:gd name="T70" fmla="*/ 35 w 507"/>
                    <a:gd name="T71" fmla="*/ 457 h 568"/>
                    <a:gd name="T72" fmla="*/ 27 w 507"/>
                    <a:gd name="T73" fmla="*/ 403 h 568"/>
                    <a:gd name="T74" fmla="*/ 16 w 507"/>
                    <a:gd name="T75" fmla="*/ 357 h 568"/>
                    <a:gd name="T76" fmla="*/ 0 w 507"/>
                    <a:gd name="T77" fmla="*/ 284 h 568"/>
                    <a:gd name="T78" fmla="*/ 0 w 507"/>
                    <a:gd name="T79" fmla="*/ 215 h 568"/>
                    <a:gd name="T80" fmla="*/ 0 w 507"/>
                    <a:gd name="T81" fmla="*/ 150 h 568"/>
                    <a:gd name="T82" fmla="*/ 4 w 507"/>
                    <a:gd name="T83" fmla="*/ 108 h 568"/>
                    <a:gd name="T84" fmla="*/ 16 w 507"/>
                    <a:gd name="T85" fmla="*/ 85 h 568"/>
                    <a:gd name="T86" fmla="*/ 39 w 507"/>
                    <a:gd name="T87" fmla="*/ 69 h 568"/>
                    <a:gd name="T88" fmla="*/ 62 w 507"/>
                    <a:gd name="T89" fmla="*/ 42 h 568"/>
                    <a:gd name="T90" fmla="*/ 92 w 507"/>
                    <a:gd name="T91" fmla="*/ 27 h 56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07" h="568">
                      <a:moveTo>
                        <a:pt x="92" y="27"/>
                      </a:moveTo>
                      <a:lnTo>
                        <a:pt x="108" y="0"/>
                      </a:lnTo>
                      <a:lnTo>
                        <a:pt x="231" y="50"/>
                      </a:lnTo>
                      <a:lnTo>
                        <a:pt x="238" y="89"/>
                      </a:lnTo>
                      <a:lnTo>
                        <a:pt x="250" y="104"/>
                      </a:lnTo>
                      <a:lnTo>
                        <a:pt x="261" y="119"/>
                      </a:lnTo>
                      <a:lnTo>
                        <a:pt x="269" y="150"/>
                      </a:lnTo>
                      <a:lnTo>
                        <a:pt x="300" y="215"/>
                      </a:lnTo>
                      <a:lnTo>
                        <a:pt x="319" y="292"/>
                      </a:lnTo>
                      <a:lnTo>
                        <a:pt x="331" y="342"/>
                      </a:lnTo>
                      <a:lnTo>
                        <a:pt x="430" y="346"/>
                      </a:lnTo>
                      <a:lnTo>
                        <a:pt x="446" y="353"/>
                      </a:lnTo>
                      <a:lnTo>
                        <a:pt x="492" y="353"/>
                      </a:lnTo>
                      <a:lnTo>
                        <a:pt x="503" y="376"/>
                      </a:lnTo>
                      <a:lnTo>
                        <a:pt x="507" y="400"/>
                      </a:lnTo>
                      <a:lnTo>
                        <a:pt x="503" y="423"/>
                      </a:lnTo>
                      <a:lnTo>
                        <a:pt x="461" y="430"/>
                      </a:lnTo>
                      <a:lnTo>
                        <a:pt x="442" y="457"/>
                      </a:lnTo>
                      <a:lnTo>
                        <a:pt x="400" y="469"/>
                      </a:lnTo>
                      <a:lnTo>
                        <a:pt x="369" y="469"/>
                      </a:lnTo>
                      <a:lnTo>
                        <a:pt x="338" y="476"/>
                      </a:lnTo>
                      <a:lnTo>
                        <a:pt x="334" y="488"/>
                      </a:lnTo>
                      <a:lnTo>
                        <a:pt x="338" y="519"/>
                      </a:lnTo>
                      <a:lnTo>
                        <a:pt x="334" y="538"/>
                      </a:lnTo>
                      <a:lnTo>
                        <a:pt x="315" y="542"/>
                      </a:lnTo>
                      <a:lnTo>
                        <a:pt x="292" y="545"/>
                      </a:lnTo>
                      <a:lnTo>
                        <a:pt x="269" y="565"/>
                      </a:lnTo>
                      <a:lnTo>
                        <a:pt x="246" y="565"/>
                      </a:lnTo>
                      <a:lnTo>
                        <a:pt x="219" y="561"/>
                      </a:lnTo>
                      <a:lnTo>
                        <a:pt x="185" y="549"/>
                      </a:lnTo>
                      <a:lnTo>
                        <a:pt x="146" y="553"/>
                      </a:lnTo>
                      <a:lnTo>
                        <a:pt x="104" y="568"/>
                      </a:lnTo>
                      <a:lnTo>
                        <a:pt x="66" y="557"/>
                      </a:lnTo>
                      <a:lnTo>
                        <a:pt x="43" y="530"/>
                      </a:lnTo>
                      <a:lnTo>
                        <a:pt x="43" y="495"/>
                      </a:lnTo>
                      <a:lnTo>
                        <a:pt x="35" y="457"/>
                      </a:lnTo>
                      <a:lnTo>
                        <a:pt x="27" y="403"/>
                      </a:lnTo>
                      <a:lnTo>
                        <a:pt x="16" y="357"/>
                      </a:lnTo>
                      <a:lnTo>
                        <a:pt x="0" y="284"/>
                      </a:lnTo>
                      <a:lnTo>
                        <a:pt x="0" y="215"/>
                      </a:lnTo>
                      <a:lnTo>
                        <a:pt x="0" y="150"/>
                      </a:lnTo>
                      <a:lnTo>
                        <a:pt x="4" y="108"/>
                      </a:lnTo>
                      <a:lnTo>
                        <a:pt x="16" y="85"/>
                      </a:lnTo>
                      <a:lnTo>
                        <a:pt x="39" y="69"/>
                      </a:lnTo>
                      <a:lnTo>
                        <a:pt x="62" y="42"/>
                      </a:lnTo>
                      <a:lnTo>
                        <a:pt x="92" y="27"/>
                      </a:lnTo>
                      <a:close/>
                    </a:path>
                  </a:pathLst>
                </a:custGeom>
                <a:solidFill>
                  <a:srgbClr val="C0C0C0"/>
                </a:solidFill>
                <a:ln w="6350">
                  <a:solidFill>
                    <a:srgbClr val="000000"/>
                  </a:solidFill>
                  <a:prstDash val="solid"/>
                  <a:round/>
                  <a:headEnd/>
                  <a:tailEnd/>
                </a:ln>
              </p:spPr>
              <p:txBody>
                <a:bodyPr/>
                <a:lstStyle/>
                <a:p>
                  <a:endParaRPr lang="en-US"/>
                </a:p>
              </p:txBody>
            </p:sp>
            <p:sp>
              <p:nvSpPr>
                <p:cNvPr id="61481" name="Freeform 278"/>
                <p:cNvSpPr>
                  <a:spLocks/>
                </p:cNvSpPr>
                <p:nvPr/>
              </p:nvSpPr>
              <p:spPr bwMode="auto">
                <a:xfrm>
                  <a:off x="1230" y="3225"/>
                  <a:ext cx="319" cy="530"/>
                </a:xfrm>
                <a:custGeom>
                  <a:avLst/>
                  <a:gdLst>
                    <a:gd name="T0" fmla="*/ 280 w 319"/>
                    <a:gd name="T1" fmla="*/ 441 h 530"/>
                    <a:gd name="T2" fmla="*/ 204 w 319"/>
                    <a:gd name="T3" fmla="*/ 434 h 530"/>
                    <a:gd name="T4" fmla="*/ 138 w 319"/>
                    <a:gd name="T5" fmla="*/ 415 h 530"/>
                    <a:gd name="T6" fmla="*/ 111 w 319"/>
                    <a:gd name="T7" fmla="*/ 365 h 530"/>
                    <a:gd name="T8" fmla="*/ 123 w 319"/>
                    <a:gd name="T9" fmla="*/ 334 h 530"/>
                    <a:gd name="T10" fmla="*/ 73 w 319"/>
                    <a:gd name="T11" fmla="*/ 269 h 530"/>
                    <a:gd name="T12" fmla="*/ 119 w 319"/>
                    <a:gd name="T13" fmla="*/ 296 h 530"/>
                    <a:gd name="T14" fmla="*/ 92 w 319"/>
                    <a:gd name="T15" fmla="*/ 238 h 530"/>
                    <a:gd name="T16" fmla="*/ 54 w 319"/>
                    <a:gd name="T17" fmla="*/ 157 h 530"/>
                    <a:gd name="T18" fmla="*/ 111 w 319"/>
                    <a:gd name="T19" fmla="*/ 226 h 530"/>
                    <a:gd name="T20" fmla="*/ 123 w 319"/>
                    <a:gd name="T21" fmla="*/ 123 h 530"/>
                    <a:gd name="T22" fmla="*/ 150 w 319"/>
                    <a:gd name="T23" fmla="*/ 84 h 530"/>
                    <a:gd name="T24" fmla="*/ 192 w 319"/>
                    <a:gd name="T25" fmla="*/ 69 h 530"/>
                    <a:gd name="T26" fmla="*/ 111 w 319"/>
                    <a:gd name="T27" fmla="*/ 42 h 530"/>
                    <a:gd name="T28" fmla="*/ 73 w 319"/>
                    <a:gd name="T29" fmla="*/ 73 h 530"/>
                    <a:gd name="T30" fmla="*/ 96 w 319"/>
                    <a:gd name="T31" fmla="*/ 42 h 530"/>
                    <a:gd name="T32" fmla="*/ 142 w 319"/>
                    <a:gd name="T33" fmla="*/ 27 h 530"/>
                    <a:gd name="T34" fmla="*/ 111 w 319"/>
                    <a:gd name="T35" fmla="*/ 15 h 530"/>
                    <a:gd name="T36" fmla="*/ 84 w 319"/>
                    <a:gd name="T37" fmla="*/ 0 h 530"/>
                    <a:gd name="T38" fmla="*/ 46 w 319"/>
                    <a:gd name="T39" fmla="*/ 31 h 530"/>
                    <a:gd name="T40" fmla="*/ 11 w 319"/>
                    <a:gd name="T41" fmla="*/ 58 h 530"/>
                    <a:gd name="T42" fmla="*/ 0 w 319"/>
                    <a:gd name="T43" fmla="*/ 107 h 530"/>
                    <a:gd name="T44" fmla="*/ 0 w 319"/>
                    <a:gd name="T45" fmla="*/ 200 h 530"/>
                    <a:gd name="T46" fmla="*/ 11 w 319"/>
                    <a:gd name="T47" fmla="*/ 311 h 530"/>
                    <a:gd name="T48" fmla="*/ 31 w 319"/>
                    <a:gd name="T49" fmla="*/ 418 h 530"/>
                    <a:gd name="T50" fmla="*/ 38 w 319"/>
                    <a:gd name="T51" fmla="*/ 488 h 530"/>
                    <a:gd name="T52" fmla="*/ 58 w 319"/>
                    <a:gd name="T53" fmla="*/ 518 h 530"/>
                    <a:gd name="T54" fmla="*/ 100 w 319"/>
                    <a:gd name="T55" fmla="*/ 530 h 530"/>
                    <a:gd name="T56" fmla="*/ 127 w 319"/>
                    <a:gd name="T57" fmla="*/ 522 h 530"/>
                    <a:gd name="T58" fmla="*/ 150 w 319"/>
                    <a:gd name="T59" fmla="*/ 495 h 530"/>
                    <a:gd name="T60" fmla="*/ 157 w 319"/>
                    <a:gd name="T61" fmla="*/ 488 h 530"/>
                    <a:gd name="T62" fmla="*/ 192 w 319"/>
                    <a:gd name="T63" fmla="*/ 514 h 530"/>
                    <a:gd name="T64" fmla="*/ 234 w 319"/>
                    <a:gd name="T65" fmla="*/ 526 h 530"/>
                    <a:gd name="T66" fmla="*/ 265 w 319"/>
                    <a:gd name="T67" fmla="*/ 518 h 530"/>
                    <a:gd name="T68" fmla="*/ 246 w 319"/>
                    <a:gd name="T69" fmla="*/ 499 h 530"/>
                    <a:gd name="T70" fmla="*/ 207 w 319"/>
                    <a:gd name="T71" fmla="*/ 461 h 530"/>
                    <a:gd name="T72" fmla="*/ 265 w 319"/>
                    <a:gd name="T73" fmla="*/ 491 h 530"/>
                    <a:gd name="T74" fmla="*/ 311 w 319"/>
                    <a:gd name="T75" fmla="*/ 507 h 530"/>
                    <a:gd name="T76" fmla="*/ 319 w 319"/>
                    <a:gd name="T77" fmla="*/ 488 h 53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19" h="530">
                      <a:moveTo>
                        <a:pt x="319" y="445"/>
                      </a:moveTo>
                      <a:lnTo>
                        <a:pt x="280" y="441"/>
                      </a:lnTo>
                      <a:lnTo>
                        <a:pt x="242" y="438"/>
                      </a:lnTo>
                      <a:lnTo>
                        <a:pt x="204" y="434"/>
                      </a:lnTo>
                      <a:lnTo>
                        <a:pt x="157" y="426"/>
                      </a:lnTo>
                      <a:lnTo>
                        <a:pt x="138" y="415"/>
                      </a:lnTo>
                      <a:lnTo>
                        <a:pt x="84" y="345"/>
                      </a:lnTo>
                      <a:lnTo>
                        <a:pt x="111" y="365"/>
                      </a:lnTo>
                      <a:lnTo>
                        <a:pt x="131" y="384"/>
                      </a:lnTo>
                      <a:lnTo>
                        <a:pt x="123" y="334"/>
                      </a:lnTo>
                      <a:lnTo>
                        <a:pt x="100" y="315"/>
                      </a:lnTo>
                      <a:lnTo>
                        <a:pt x="73" y="269"/>
                      </a:lnTo>
                      <a:lnTo>
                        <a:pt x="100" y="292"/>
                      </a:lnTo>
                      <a:lnTo>
                        <a:pt x="119" y="296"/>
                      </a:lnTo>
                      <a:lnTo>
                        <a:pt x="111" y="261"/>
                      </a:lnTo>
                      <a:lnTo>
                        <a:pt x="92" y="238"/>
                      </a:lnTo>
                      <a:lnTo>
                        <a:pt x="73" y="219"/>
                      </a:lnTo>
                      <a:lnTo>
                        <a:pt x="54" y="157"/>
                      </a:lnTo>
                      <a:lnTo>
                        <a:pt x="92" y="207"/>
                      </a:lnTo>
                      <a:lnTo>
                        <a:pt x="111" y="226"/>
                      </a:lnTo>
                      <a:lnTo>
                        <a:pt x="115" y="150"/>
                      </a:lnTo>
                      <a:lnTo>
                        <a:pt x="123" y="123"/>
                      </a:lnTo>
                      <a:lnTo>
                        <a:pt x="134" y="107"/>
                      </a:lnTo>
                      <a:lnTo>
                        <a:pt x="150" y="84"/>
                      </a:lnTo>
                      <a:lnTo>
                        <a:pt x="180" y="77"/>
                      </a:lnTo>
                      <a:lnTo>
                        <a:pt x="192" y="69"/>
                      </a:lnTo>
                      <a:lnTo>
                        <a:pt x="154" y="31"/>
                      </a:lnTo>
                      <a:lnTo>
                        <a:pt x="111" y="42"/>
                      </a:lnTo>
                      <a:lnTo>
                        <a:pt x="84" y="58"/>
                      </a:lnTo>
                      <a:lnTo>
                        <a:pt x="73" y="73"/>
                      </a:lnTo>
                      <a:lnTo>
                        <a:pt x="81" y="50"/>
                      </a:lnTo>
                      <a:lnTo>
                        <a:pt x="96" y="42"/>
                      </a:lnTo>
                      <a:lnTo>
                        <a:pt x="123" y="31"/>
                      </a:lnTo>
                      <a:lnTo>
                        <a:pt x="142" y="27"/>
                      </a:lnTo>
                      <a:lnTo>
                        <a:pt x="131" y="23"/>
                      </a:lnTo>
                      <a:lnTo>
                        <a:pt x="111" y="15"/>
                      </a:lnTo>
                      <a:lnTo>
                        <a:pt x="92" y="8"/>
                      </a:lnTo>
                      <a:lnTo>
                        <a:pt x="84" y="0"/>
                      </a:lnTo>
                      <a:lnTo>
                        <a:pt x="58" y="19"/>
                      </a:lnTo>
                      <a:lnTo>
                        <a:pt x="46" y="31"/>
                      </a:lnTo>
                      <a:lnTo>
                        <a:pt x="31" y="50"/>
                      </a:lnTo>
                      <a:lnTo>
                        <a:pt x="11" y="58"/>
                      </a:lnTo>
                      <a:lnTo>
                        <a:pt x="8" y="77"/>
                      </a:lnTo>
                      <a:lnTo>
                        <a:pt x="0" y="107"/>
                      </a:lnTo>
                      <a:lnTo>
                        <a:pt x="0" y="154"/>
                      </a:lnTo>
                      <a:lnTo>
                        <a:pt x="0" y="200"/>
                      </a:lnTo>
                      <a:lnTo>
                        <a:pt x="4" y="253"/>
                      </a:lnTo>
                      <a:lnTo>
                        <a:pt x="11" y="311"/>
                      </a:lnTo>
                      <a:lnTo>
                        <a:pt x="27" y="369"/>
                      </a:lnTo>
                      <a:lnTo>
                        <a:pt x="31" y="418"/>
                      </a:lnTo>
                      <a:lnTo>
                        <a:pt x="42" y="453"/>
                      </a:lnTo>
                      <a:lnTo>
                        <a:pt x="38" y="488"/>
                      </a:lnTo>
                      <a:lnTo>
                        <a:pt x="42" y="503"/>
                      </a:lnTo>
                      <a:lnTo>
                        <a:pt x="58" y="518"/>
                      </a:lnTo>
                      <a:lnTo>
                        <a:pt x="77" y="530"/>
                      </a:lnTo>
                      <a:lnTo>
                        <a:pt x="100" y="530"/>
                      </a:lnTo>
                      <a:lnTo>
                        <a:pt x="111" y="526"/>
                      </a:lnTo>
                      <a:lnTo>
                        <a:pt x="127" y="522"/>
                      </a:lnTo>
                      <a:lnTo>
                        <a:pt x="165" y="514"/>
                      </a:lnTo>
                      <a:lnTo>
                        <a:pt x="150" y="495"/>
                      </a:lnTo>
                      <a:lnTo>
                        <a:pt x="131" y="468"/>
                      </a:lnTo>
                      <a:lnTo>
                        <a:pt x="157" y="488"/>
                      </a:lnTo>
                      <a:lnTo>
                        <a:pt x="177" y="507"/>
                      </a:lnTo>
                      <a:lnTo>
                        <a:pt x="192" y="514"/>
                      </a:lnTo>
                      <a:lnTo>
                        <a:pt x="211" y="526"/>
                      </a:lnTo>
                      <a:lnTo>
                        <a:pt x="234" y="526"/>
                      </a:lnTo>
                      <a:lnTo>
                        <a:pt x="253" y="526"/>
                      </a:lnTo>
                      <a:lnTo>
                        <a:pt x="265" y="518"/>
                      </a:lnTo>
                      <a:lnTo>
                        <a:pt x="273" y="514"/>
                      </a:lnTo>
                      <a:lnTo>
                        <a:pt x="246" y="499"/>
                      </a:lnTo>
                      <a:lnTo>
                        <a:pt x="215" y="472"/>
                      </a:lnTo>
                      <a:lnTo>
                        <a:pt x="207" y="461"/>
                      </a:lnTo>
                      <a:lnTo>
                        <a:pt x="230" y="464"/>
                      </a:lnTo>
                      <a:lnTo>
                        <a:pt x="265" y="491"/>
                      </a:lnTo>
                      <a:lnTo>
                        <a:pt x="280" y="503"/>
                      </a:lnTo>
                      <a:lnTo>
                        <a:pt x="311" y="507"/>
                      </a:lnTo>
                      <a:lnTo>
                        <a:pt x="319" y="499"/>
                      </a:lnTo>
                      <a:lnTo>
                        <a:pt x="319" y="488"/>
                      </a:lnTo>
                      <a:lnTo>
                        <a:pt x="319" y="445"/>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82" name="Freeform 279"/>
                <p:cNvSpPr>
                  <a:spLocks/>
                </p:cNvSpPr>
                <p:nvPr/>
              </p:nvSpPr>
              <p:spPr bwMode="auto">
                <a:xfrm>
                  <a:off x="1253" y="3490"/>
                  <a:ext cx="96" cy="246"/>
                </a:xfrm>
                <a:custGeom>
                  <a:avLst/>
                  <a:gdLst>
                    <a:gd name="T0" fmla="*/ 96 w 96"/>
                    <a:gd name="T1" fmla="*/ 246 h 246"/>
                    <a:gd name="T2" fmla="*/ 77 w 96"/>
                    <a:gd name="T3" fmla="*/ 238 h 246"/>
                    <a:gd name="T4" fmla="*/ 61 w 96"/>
                    <a:gd name="T5" fmla="*/ 219 h 246"/>
                    <a:gd name="T6" fmla="*/ 46 w 96"/>
                    <a:gd name="T7" fmla="*/ 180 h 246"/>
                    <a:gd name="T8" fmla="*/ 35 w 96"/>
                    <a:gd name="T9" fmla="*/ 150 h 246"/>
                    <a:gd name="T10" fmla="*/ 23 w 96"/>
                    <a:gd name="T11" fmla="*/ 119 h 246"/>
                    <a:gd name="T12" fmla="*/ 19 w 96"/>
                    <a:gd name="T13" fmla="*/ 84 h 246"/>
                    <a:gd name="T14" fmla="*/ 8 w 96"/>
                    <a:gd name="T15" fmla="*/ 34 h 246"/>
                    <a:gd name="T16" fmla="*/ 0 w 96"/>
                    <a:gd name="T17" fmla="*/ 0 h 246"/>
                    <a:gd name="T18" fmla="*/ 19 w 96"/>
                    <a:gd name="T19" fmla="*/ 73 h 246"/>
                    <a:gd name="T20" fmla="*/ 35 w 96"/>
                    <a:gd name="T21" fmla="*/ 127 h 246"/>
                    <a:gd name="T22" fmla="*/ 54 w 96"/>
                    <a:gd name="T23" fmla="*/ 165 h 246"/>
                    <a:gd name="T24" fmla="*/ 81 w 96"/>
                    <a:gd name="T25" fmla="*/ 203 h 246"/>
                    <a:gd name="T26" fmla="*/ 96 w 96"/>
                    <a:gd name="T27" fmla="*/ 246 h 2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246">
                      <a:moveTo>
                        <a:pt x="96" y="246"/>
                      </a:moveTo>
                      <a:lnTo>
                        <a:pt x="77" y="238"/>
                      </a:lnTo>
                      <a:lnTo>
                        <a:pt x="61" y="219"/>
                      </a:lnTo>
                      <a:lnTo>
                        <a:pt x="46" y="180"/>
                      </a:lnTo>
                      <a:lnTo>
                        <a:pt x="35" y="150"/>
                      </a:lnTo>
                      <a:lnTo>
                        <a:pt x="23" y="119"/>
                      </a:lnTo>
                      <a:lnTo>
                        <a:pt x="19" y="84"/>
                      </a:lnTo>
                      <a:lnTo>
                        <a:pt x="8" y="34"/>
                      </a:lnTo>
                      <a:lnTo>
                        <a:pt x="0" y="0"/>
                      </a:lnTo>
                      <a:lnTo>
                        <a:pt x="19" y="73"/>
                      </a:lnTo>
                      <a:lnTo>
                        <a:pt x="35" y="127"/>
                      </a:lnTo>
                      <a:lnTo>
                        <a:pt x="54" y="165"/>
                      </a:lnTo>
                      <a:lnTo>
                        <a:pt x="81" y="203"/>
                      </a:lnTo>
                      <a:lnTo>
                        <a:pt x="96" y="246"/>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83" name="Freeform 280"/>
                <p:cNvSpPr>
                  <a:spLocks/>
                </p:cNvSpPr>
                <p:nvPr/>
              </p:nvSpPr>
              <p:spPr bwMode="auto">
                <a:xfrm>
                  <a:off x="1349" y="3294"/>
                  <a:ext cx="373" cy="369"/>
                </a:xfrm>
                <a:custGeom>
                  <a:avLst/>
                  <a:gdLst>
                    <a:gd name="T0" fmla="*/ 111 w 373"/>
                    <a:gd name="T1" fmla="*/ 12 h 369"/>
                    <a:gd name="T2" fmla="*/ 142 w 373"/>
                    <a:gd name="T3" fmla="*/ 65 h 369"/>
                    <a:gd name="T4" fmla="*/ 138 w 373"/>
                    <a:gd name="T5" fmla="*/ 119 h 369"/>
                    <a:gd name="T6" fmla="*/ 142 w 373"/>
                    <a:gd name="T7" fmla="*/ 180 h 369"/>
                    <a:gd name="T8" fmla="*/ 142 w 373"/>
                    <a:gd name="T9" fmla="*/ 196 h 369"/>
                    <a:gd name="T10" fmla="*/ 138 w 373"/>
                    <a:gd name="T11" fmla="*/ 215 h 369"/>
                    <a:gd name="T12" fmla="*/ 154 w 373"/>
                    <a:gd name="T13" fmla="*/ 230 h 369"/>
                    <a:gd name="T14" fmla="*/ 169 w 373"/>
                    <a:gd name="T15" fmla="*/ 246 h 369"/>
                    <a:gd name="T16" fmla="*/ 192 w 373"/>
                    <a:gd name="T17" fmla="*/ 246 h 369"/>
                    <a:gd name="T18" fmla="*/ 277 w 373"/>
                    <a:gd name="T19" fmla="*/ 250 h 369"/>
                    <a:gd name="T20" fmla="*/ 319 w 373"/>
                    <a:gd name="T21" fmla="*/ 261 h 369"/>
                    <a:gd name="T22" fmla="*/ 373 w 373"/>
                    <a:gd name="T23" fmla="*/ 276 h 369"/>
                    <a:gd name="T24" fmla="*/ 369 w 373"/>
                    <a:gd name="T25" fmla="*/ 319 h 369"/>
                    <a:gd name="T26" fmla="*/ 338 w 373"/>
                    <a:gd name="T27" fmla="*/ 307 h 369"/>
                    <a:gd name="T28" fmla="*/ 330 w 373"/>
                    <a:gd name="T29" fmla="*/ 288 h 369"/>
                    <a:gd name="T30" fmla="*/ 326 w 373"/>
                    <a:gd name="T31" fmla="*/ 326 h 369"/>
                    <a:gd name="T32" fmla="*/ 303 w 373"/>
                    <a:gd name="T33" fmla="*/ 353 h 369"/>
                    <a:gd name="T34" fmla="*/ 242 w 373"/>
                    <a:gd name="T35" fmla="*/ 365 h 369"/>
                    <a:gd name="T36" fmla="*/ 250 w 373"/>
                    <a:gd name="T37" fmla="*/ 346 h 369"/>
                    <a:gd name="T38" fmla="*/ 284 w 373"/>
                    <a:gd name="T39" fmla="*/ 307 h 369"/>
                    <a:gd name="T40" fmla="*/ 257 w 373"/>
                    <a:gd name="T41" fmla="*/ 292 h 369"/>
                    <a:gd name="T42" fmla="*/ 242 w 373"/>
                    <a:gd name="T43" fmla="*/ 326 h 369"/>
                    <a:gd name="T44" fmla="*/ 200 w 373"/>
                    <a:gd name="T45" fmla="*/ 365 h 369"/>
                    <a:gd name="T46" fmla="*/ 146 w 373"/>
                    <a:gd name="T47" fmla="*/ 365 h 369"/>
                    <a:gd name="T48" fmla="*/ 207 w 373"/>
                    <a:gd name="T49" fmla="*/ 323 h 369"/>
                    <a:gd name="T50" fmla="*/ 234 w 373"/>
                    <a:gd name="T51" fmla="*/ 292 h 369"/>
                    <a:gd name="T52" fmla="*/ 219 w 373"/>
                    <a:gd name="T53" fmla="*/ 280 h 369"/>
                    <a:gd name="T54" fmla="*/ 196 w 373"/>
                    <a:gd name="T55" fmla="*/ 307 h 369"/>
                    <a:gd name="T56" fmla="*/ 157 w 373"/>
                    <a:gd name="T57" fmla="*/ 338 h 369"/>
                    <a:gd name="T58" fmla="*/ 123 w 373"/>
                    <a:gd name="T59" fmla="*/ 353 h 369"/>
                    <a:gd name="T60" fmla="*/ 81 w 373"/>
                    <a:gd name="T61" fmla="*/ 357 h 369"/>
                    <a:gd name="T62" fmla="*/ 108 w 373"/>
                    <a:gd name="T63" fmla="*/ 338 h 369"/>
                    <a:gd name="T64" fmla="*/ 142 w 373"/>
                    <a:gd name="T65" fmla="*/ 307 h 369"/>
                    <a:gd name="T66" fmla="*/ 131 w 373"/>
                    <a:gd name="T67" fmla="*/ 292 h 369"/>
                    <a:gd name="T68" fmla="*/ 115 w 373"/>
                    <a:gd name="T69" fmla="*/ 319 h 369"/>
                    <a:gd name="T70" fmla="*/ 81 w 373"/>
                    <a:gd name="T71" fmla="*/ 342 h 369"/>
                    <a:gd name="T72" fmla="*/ 38 w 373"/>
                    <a:gd name="T73" fmla="*/ 346 h 369"/>
                    <a:gd name="T74" fmla="*/ 19 w 373"/>
                    <a:gd name="T75" fmla="*/ 311 h 369"/>
                    <a:gd name="T76" fmla="*/ 92 w 373"/>
                    <a:gd name="T77" fmla="*/ 300 h 369"/>
                    <a:gd name="T78" fmla="*/ 138 w 373"/>
                    <a:gd name="T79" fmla="*/ 273 h 369"/>
                    <a:gd name="T80" fmla="*/ 146 w 373"/>
                    <a:gd name="T81" fmla="*/ 250 h 369"/>
                    <a:gd name="T82" fmla="*/ 131 w 373"/>
                    <a:gd name="T83" fmla="*/ 261 h 369"/>
                    <a:gd name="T84" fmla="*/ 77 w 373"/>
                    <a:gd name="T85" fmla="*/ 296 h 369"/>
                    <a:gd name="T86" fmla="*/ 19 w 373"/>
                    <a:gd name="T87" fmla="*/ 311 h 369"/>
                    <a:gd name="T88" fmla="*/ 8 w 373"/>
                    <a:gd name="T89" fmla="*/ 242 h 369"/>
                    <a:gd name="T90" fmla="*/ 38 w 373"/>
                    <a:gd name="T91" fmla="*/ 234 h 369"/>
                    <a:gd name="T92" fmla="*/ 111 w 373"/>
                    <a:gd name="T93" fmla="*/ 238 h 369"/>
                    <a:gd name="T94" fmla="*/ 123 w 373"/>
                    <a:gd name="T95" fmla="*/ 227 h 369"/>
                    <a:gd name="T96" fmla="*/ 85 w 373"/>
                    <a:gd name="T97" fmla="*/ 230 h 369"/>
                    <a:gd name="T98" fmla="*/ 8 w 373"/>
                    <a:gd name="T99" fmla="*/ 215 h 369"/>
                    <a:gd name="T100" fmla="*/ 4 w 373"/>
                    <a:gd name="T101" fmla="*/ 154 h 369"/>
                    <a:gd name="T102" fmla="*/ 4 w 373"/>
                    <a:gd name="T103" fmla="*/ 81 h 369"/>
                    <a:gd name="T104" fmla="*/ 42 w 373"/>
                    <a:gd name="T105" fmla="*/ 46 h 369"/>
                    <a:gd name="T106" fmla="*/ 4 w 373"/>
                    <a:gd name="T107" fmla="*/ 61 h 369"/>
                    <a:gd name="T108" fmla="*/ 27 w 373"/>
                    <a:gd name="T109" fmla="*/ 19 h 369"/>
                    <a:gd name="T110" fmla="*/ 69 w 373"/>
                    <a:gd name="T111" fmla="*/ 0 h 36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3" h="369">
                      <a:moveTo>
                        <a:pt x="69" y="0"/>
                      </a:moveTo>
                      <a:lnTo>
                        <a:pt x="111" y="12"/>
                      </a:lnTo>
                      <a:lnTo>
                        <a:pt x="131" y="31"/>
                      </a:lnTo>
                      <a:lnTo>
                        <a:pt x="142" y="65"/>
                      </a:lnTo>
                      <a:lnTo>
                        <a:pt x="142" y="100"/>
                      </a:lnTo>
                      <a:lnTo>
                        <a:pt x="138" y="119"/>
                      </a:lnTo>
                      <a:lnTo>
                        <a:pt x="142" y="154"/>
                      </a:lnTo>
                      <a:lnTo>
                        <a:pt x="142" y="180"/>
                      </a:lnTo>
                      <a:lnTo>
                        <a:pt x="134" y="184"/>
                      </a:lnTo>
                      <a:lnTo>
                        <a:pt x="142" y="196"/>
                      </a:lnTo>
                      <a:lnTo>
                        <a:pt x="146" y="207"/>
                      </a:lnTo>
                      <a:lnTo>
                        <a:pt x="138" y="215"/>
                      </a:lnTo>
                      <a:lnTo>
                        <a:pt x="138" y="227"/>
                      </a:lnTo>
                      <a:lnTo>
                        <a:pt x="154" y="230"/>
                      </a:lnTo>
                      <a:lnTo>
                        <a:pt x="150" y="238"/>
                      </a:lnTo>
                      <a:lnTo>
                        <a:pt x="169" y="246"/>
                      </a:lnTo>
                      <a:lnTo>
                        <a:pt x="181" y="242"/>
                      </a:lnTo>
                      <a:lnTo>
                        <a:pt x="192" y="246"/>
                      </a:lnTo>
                      <a:lnTo>
                        <a:pt x="234" y="250"/>
                      </a:lnTo>
                      <a:lnTo>
                        <a:pt x="277" y="250"/>
                      </a:lnTo>
                      <a:lnTo>
                        <a:pt x="300" y="250"/>
                      </a:lnTo>
                      <a:lnTo>
                        <a:pt x="319" y="261"/>
                      </a:lnTo>
                      <a:lnTo>
                        <a:pt x="357" y="261"/>
                      </a:lnTo>
                      <a:lnTo>
                        <a:pt x="373" y="276"/>
                      </a:lnTo>
                      <a:lnTo>
                        <a:pt x="373" y="292"/>
                      </a:lnTo>
                      <a:lnTo>
                        <a:pt x="369" y="319"/>
                      </a:lnTo>
                      <a:lnTo>
                        <a:pt x="338" y="326"/>
                      </a:lnTo>
                      <a:lnTo>
                        <a:pt x="338" y="307"/>
                      </a:lnTo>
                      <a:lnTo>
                        <a:pt x="334" y="296"/>
                      </a:lnTo>
                      <a:lnTo>
                        <a:pt x="330" y="288"/>
                      </a:lnTo>
                      <a:lnTo>
                        <a:pt x="326" y="303"/>
                      </a:lnTo>
                      <a:lnTo>
                        <a:pt x="326" y="326"/>
                      </a:lnTo>
                      <a:lnTo>
                        <a:pt x="319" y="338"/>
                      </a:lnTo>
                      <a:lnTo>
                        <a:pt x="303" y="353"/>
                      </a:lnTo>
                      <a:lnTo>
                        <a:pt x="269" y="361"/>
                      </a:lnTo>
                      <a:lnTo>
                        <a:pt x="242" y="365"/>
                      </a:lnTo>
                      <a:lnTo>
                        <a:pt x="215" y="369"/>
                      </a:lnTo>
                      <a:lnTo>
                        <a:pt x="250" y="346"/>
                      </a:lnTo>
                      <a:lnTo>
                        <a:pt x="277" y="326"/>
                      </a:lnTo>
                      <a:lnTo>
                        <a:pt x="284" y="307"/>
                      </a:lnTo>
                      <a:lnTo>
                        <a:pt x="280" y="296"/>
                      </a:lnTo>
                      <a:lnTo>
                        <a:pt x="257" y="292"/>
                      </a:lnTo>
                      <a:lnTo>
                        <a:pt x="250" y="307"/>
                      </a:lnTo>
                      <a:lnTo>
                        <a:pt x="242" y="326"/>
                      </a:lnTo>
                      <a:lnTo>
                        <a:pt x="223" y="346"/>
                      </a:lnTo>
                      <a:lnTo>
                        <a:pt x="200" y="365"/>
                      </a:lnTo>
                      <a:lnTo>
                        <a:pt x="181" y="365"/>
                      </a:lnTo>
                      <a:lnTo>
                        <a:pt x="146" y="365"/>
                      </a:lnTo>
                      <a:lnTo>
                        <a:pt x="181" y="334"/>
                      </a:lnTo>
                      <a:lnTo>
                        <a:pt x="207" y="323"/>
                      </a:lnTo>
                      <a:lnTo>
                        <a:pt x="227" y="303"/>
                      </a:lnTo>
                      <a:lnTo>
                        <a:pt x="234" y="292"/>
                      </a:lnTo>
                      <a:lnTo>
                        <a:pt x="230" y="280"/>
                      </a:lnTo>
                      <a:lnTo>
                        <a:pt x="219" y="280"/>
                      </a:lnTo>
                      <a:lnTo>
                        <a:pt x="207" y="292"/>
                      </a:lnTo>
                      <a:lnTo>
                        <a:pt x="196" y="307"/>
                      </a:lnTo>
                      <a:lnTo>
                        <a:pt x="181" y="326"/>
                      </a:lnTo>
                      <a:lnTo>
                        <a:pt x="157" y="338"/>
                      </a:lnTo>
                      <a:lnTo>
                        <a:pt x="142" y="346"/>
                      </a:lnTo>
                      <a:lnTo>
                        <a:pt x="123" y="353"/>
                      </a:lnTo>
                      <a:lnTo>
                        <a:pt x="104" y="357"/>
                      </a:lnTo>
                      <a:lnTo>
                        <a:pt x="81" y="357"/>
                      </a:lnTo>
                      <a:lnTo>
                        <a:pt x="58" y="353"/>
                      </a:lnTo>
                      <a:lnTo>
                        <a:pt x="108" y="338"/>
                      </a:lnTo>
                      <a:lnTo>
                        <a:pt x="127" y="326"/>
                      </a:lnTo>
                      <a:lnTo>
                        <a:pt x="142" y="307"/>
                      </a:lnTo>
                      <a:lnTo>
                        <a:pt x="142" y="292"/>
                      </a:lnTo>
                      <a:lnTo>
                        <a:pt x="131" y="292"/>
                      </a:lnTo>
                      <a:lnTo>
                        <a:pt x="127" y="307"/>
                      </a:lnTo>
                      <a:lnTo>
                        <a:pt x="115" y="319"/>
                      </a:lnTo>
                      <a:lnTo>
                        <a:pt x="100" y="330"/>
                      </a:lnTo>
                      <a:lnTo>
                        <a:pt x="81" y="342"/>
                      </a:lnTo>
                      <a:lnTo>
                        <a:pt x="58" y="353"/>
                      </a:lnTo>
                      <a:lnTo>
                        <a:pt x="38" y="346"/>
                      </a:lnTo>
                      <a:lnTo>
                        <a:pt x="31" y="338"/>
                      </a:lnTo>
                      <a:lnTo>
                        <a:pt x="19" y="311"/>
                      </a:lnTo>
                      <a:lnTo>
                        <a:pt x="42" y="307"/>
                      </a:lnTo>
                      <a:lnTo>
                        <a:pt x="92" y="300"/>
                      </a:lnTo>
                      <a:lnTo>
                        <a:pt x="123" y="288"/>
                      </a:lnTo>
                      <a:lnTo>
                        <a:pt x="138" y="273"/>
                      </a:lnTo>
                      <a:lnTo>
                        <a:pt x="146" y="257"/>
                      </a:lnTo>
                      <a:lnTo>
                        <a:pt x="146" y="250"/>
                      </a:lnTo>
                      <a:lnTo>
                        <a:pt x="138" y="250"/>
                      </a:lnTo>
                      <a:lnTo>
                        <a:pt x="131" y="261"/>
                      </a:lnTo>
                      <a:lnTo>
                        <a:pt x="115" y="284"/>
                      </a:lnTo>
                      <a:lnTo>
                        <a:pt x="77" y="296"/>
                      </a:lnTo>
                      <a:lnTo>
                        <a:pt x="42" y="307"/>
                      </a:lnTo>
                      <a:lnTo>
                        <a:pt x="19" y="311"/>
                      </a:lnTo>
                      <a:lnTo>
                        <a:pt x="8" y="273"/>
                      </a:lnTo>
                      <a:lnTo>
                        <a:pt x="8" y="242"/>
                      </a:lnTo>
                      <a:lnTo>
                        <a:pt x="8" y="215"/>
                      </a:lnTo>
                      <a:lnTo>
                        <a:pt x="38" y="234"/>
                      </a:lnTo>
                      <a:lnTo>
                        <a:pt x="81" y="242"/>
                      </a:lnTo>
                      <a:lnTo>
                        <a:pt x="111" y="238"/>
                      </a:lnTo>
                      <a:lnTo>
                        <a:pt x="119" y="234"/>
                      </a:lnTo>
                      <a:lnTo>
                        <a:pt x="123" y="227"/>
                      </a:lnTo>
                      <a:lnTo>
                        <a:pt x="104" y="227"/>
                      </a:lnTo>
                      <a:lnTo>
                        <a:pt x="85" y="230"/>
                      </a:lnTo>
                      <a:lnTo>
                        <a:pt x="38" y="234"/>
                      </a:lnTo>
                      <a:lnTo>
                        <a:pt x="8" y="215"/>
                      </a:lnTo>
                      <a:lnTo>
                        <a:pt x="4" y="177"/>
                      </a:lnTo>
                      <a:lnTo>
                        <a:pt x="4" y="154"/>
                      </a:lnTo>
                      <a:lnTo>
                        <a:pt x="0" y="127"/>
                      </a:lnTo>
                      <a:lnTo>
                        <a:pt x="4" y="81"/>
                      </a:lnTo>
                      <a:lnTo>
                        <a:pt x="15" y="65"/>
                      </a:lnTo>
                      <a:lnTo>
                        <a:pt x="42" y="46"/>
                      </a:lnTo>
                      <a:lnTo>
                        <a:pt x="35" y="50"/>
                      </a:lnTo>
                      <a:lnTo>
                        <a:pt x="4" y="61"/>
                      </a:lnTo>
                      <a:lnTo>
                        <a:pt x="15" y="35"/>
                      </a:lnTo>
                      <a:lnTo>
                        <a:pt x="27" y="19"/>
                      </a:lnTo>
                      <a:lnTo>
                        <a:pt x="35" y="12"/>
                      </a:lnTo>
                      <a:lnTo>
                        <a:pt x="69"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84" name="Freeform 281"/>
                <p:cNvSpPr>
                  <a:spLocks/>
                </p:cNvSpPr>
                <p:nvPr/>
              </p:nvSpPr>
              <p:spPr bwMode="auto">
                <a:xfrm>
                  <a:off x="1376" y="3428"/>
                  <a:ext cx="92" cy="85"/>
                </a:xfrm>
                <a:custGeom>
                  <a:avLst/>
                  <a:gdLst>
                    <a:gd name="T0" fmla="*/ 92 w 92"/>
                    <a:gd name="T1" fmla="*/ 0 h 85"/>
                    <a:gd name="T2" fmla="*/ 92 w 92"/>
                    <a:gd name="T3" fmla="*/ 8 h 85"/>
                    <a:gd name="T4" fmla="*/ 81 w 92"/>
                    <a:gd name="T5" fmla="*/ 23 h 85"/>
                    <a:gd name="T6" fmla="*/ 69 w 92"/>
                    <a:gd name="T7" fmla="*/ 35 h 85"/>
                    <a:gd name="T8" fmla="*/ 42 w 92"/>
                    <a:gd name="T9" fmla="*/ 50 h 85"/>
                    <a:gd name="T10" fmla="*/ 34 w 92"/>
                    <a:gd name="T11" fmla="*/ 58 h 85"/>
                    <a:gd name="T12" fmla="*/ 8 w 92"/>
                    <a:gd name="T13" fmla="*/ 77 h 85"/>
                    <a:gd name="T14" fmla="*/ 34 w 92"/>
                    <a:gd name="T15" fmla="*/ 70 h 85"/>
                    <a:gd name="T16" fmla="*/ 61 w 92"/>
                    <a:gd name="T17" fmla="*/ 62 h 85"/>
                    <a:gd name="T18" fmla="*/ 88 w 92"/>
                    <a:gd name="T19" fmla="*/ 58 h 85"/>
                    <a:gd name="T20" fmla="*/ 84 w 92"/>
                    <a:gd name="T21" fmla="*/ 70 h 85"/>
                    <a:gd name="T22" fmla="*/ 42 w 92"/>
                    <a:gd name="T23" fmla="*/ 77 h 85"/>
                    <a:gd name="T24" fmla="*/ 23 w 92"/>
                    <a:gd name="T25" fmla="*/ 85 h 85"/>
                    <a:gd name="T26" fmla="*/ 8 w 92"/>
                    <a:gd name="T27" fmla="*/ 85 h 85"/>
                    <a:gd name="T28" fmla="*/ 0 w 92"/>
                    <a:gd name="T29" fmla="*/ 81 h 85"/>
                    <a:gd name="T30" fmla="*/ 0 w 92"/>
                    <a:gd name="T31" fmla="*/ 73 h 85"/>
                    <a:gd name="T32" fmla="*/ 8 w 92"/>
                    <a:gd name="T33" fmla="*/ 66 h 85"/>
                    <a:gd name="T34" fmla="*/ 19 w 92"/>
                    <a:gd name="T35" fmla="*/ 54 h 85"/>
                    <a:gd name="T36" fmla="*/ 31 w 92"/>
                    <a:gd name="T37" fmla="*/ 39 h 85"/>
                    <a:gd name="T38" fmla="*/ 46 w 92"/>
                    <a:gd name="T39" fmla="*/ 20 h 85"/>
                    <a:gd name="T40" fmla="*/ 61 w 92"/>
                    <a:gd name="T41" fmla="*/ 8 h 85"/>
                    <a:gd name="T42" fmla="*/ 81 w 92"/>
                    <a:gd name="T43" fmla="*/ 4 h 85"/>
                    <a:gd name="T44" fmla="*/ 92 w 92"/>
                    <a:gd name="T45" fmla="*/ 0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2" h="85">
                      <a:moveTo>
                        <a:pt x="92" y="0"/>
                      </a:moveTo>
                      <a:lnTo>
                        <a:pt x="92" y="8"/>
                      </a:lnTo>
                      <a:lnTo>
                        <a:pt x="81" y="23"/>
                      </a:lnTo>
                      <a:lnTo>
                        <a:pt x="69" y="35"/>
                      </a:lnTo>
                      <a:lnTo>
                        <a:pt x="42" y="50"/>
                      </a:lnTo>
                      <a:lnTo>
                        <a:pt x="34" y="58"/>
                      </a:lnTo>
                      <a:lnTo>
                        <a:pt x="8" y="77"/>
                      </a:lnTo>
                      <a:lnTo>
                        <a:pt x="34" y="70"/>
                      </a:lnTo>
                      <a:lnTo>
                        <a:pt x="61" y="62"/>
                      </a:lnTo>
                      <a:lnTo>
                        <a:pt x="88" y="58"/>
                      </a:lnTo>
                      <a:lnTo>
                        <a:pt x="84" y="70"/>
                      </a:lnTo>
                      <a:lnTo>
                        <a:pt x="42" y="77"/>
                      </a:lnTo>
                      <a:lnTo>
                        <a:pt x="23" y="85"/>
                      </a:lnTo>
                      <a:lnTo>
                        <a:pt x="8" y="85"/>
                      </a:lnTo>
                      <a:lnTo>
                        <a:pt x="0" y="81"/>
                      </a:lnTo>
                      <a:lnTo>
                        <a:pt x="0" y="73"/>
                      </a:lnTo>
                      <a:lnTo>
                        <a:pt x="8" y="66"/>
                      </a:lnTo>
                      <a:lnTo>
                        <a:pt x="19" y="54"/>
                      </a:lnTo>
                      <a:lnTo>
                        <a:pt x="31" y="39"/>
                      </a:lnTo>
                      <a:lnTo>
                        <a:pt x="46" y="20"/>
                      </a:lnTo>
                      <a:lnTo>
                        <a:pt x="61" y="8"/>
                      </a:lnTo>
                      <a:lnTo>
                        <a:pt x="81" y="4"/>
                      </a:lnTo>
                      <a:lnTo>
                        <a:pt x="92"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85" name="Freeform 282"/>
                <p:cNvSpPr>
                  <a:spLocks/>
                </p:cNvSpPr>
                <p:nvPr/>
              </p:nvSpPr>
              <p:spPr bwMode="auto">
                <a:xfrm>
                  <a:off x="1376" y="3359"/>
                  <a:ext cx="88" cy="112"/>
                </a:xfrm>
                <a:custGeom>
                  <a:avLst/>
                  <a:gdLst>
                    <a:gd name="T0" fmla="*/ 69 w 88"/>
                    <a:gd name="T1" fmla="*/ 0 h 112"/>
                    <a:gd name="T2" fmla="*/ 84 w 88"/>
                    <a:gd name="T3" fmla="*/ 4 h 112"/>
                    <a:gd name="T4" fmla="*/ 88 w 88"/>
                    <a:gd name="T5" fmla="*/ 12 h 112"/>
                    <a:gd name="T6" fmla="*/ 84 w 88"/>
                    <a:gd name="T7" fmla="*/ 23 h 112"/>
                    <a:gd name="T8" fmla="*/ 77 w 88"/>
                    <a:gd name="T9" fmla="*/ 35 h 112"/>
                    <a:gd name="T10" fmla="*/ 69 w 88"/>
                    <a:gd name="T11" fmla="*/ 35 h 112"/>
                    <a:gd name="T12" fmla="*/ 50 w 88"/>
                    <a:gd name="T13" fmla="*/ 50 h 112"/>
                    <a:gd name="T14" fmla="*/ 31 w 88"/>
                    <a:gd name="T15" fmla="*/ 62 h 112"/>
                    <a:gd name="T16" fmla="*/ 19 w 88"/>
                    <a:gd name="T17" fmla="*/ 85 h 112"/>
                    <a:gd name="T18" fmla="*/ 4 w 88"/>
                    <a:gd name="T19" fmla="*/ 104 h 112"/>
                    <a:gd name="T20" fmla="*/ 0 w 88"/>
                    <a:gd name="T21" fmla="*/ 112 h 112"/>
                    <a:gd name="T22" fmla="*/ 4 w 88"/>
                    <a:gd name="T23" fmla="*/ 85 h 112"/>
                    <a:gd name="T24" fmla="*/ 8 w 88"/>
                    <a:gd name="T25" fmla="*/ 66 h 112"/>
                    <a:gd name="T26" fmla="*/ 15 w 88"/>
                    <a:gd name="T27" fmla="*/ 46 h 112"/>
                    <a:gd name="T28" fmla="*/ 27 w 88"/>
                    <a:gd name="T29" fmla="*/ 27 h 112"/>
                    <a:gd name="T30" fmla="*/ 58 w 88"/>
                    <a:gd name="T31" fmla="*/ 4 h 112"/>
                    <a:gd name="T32" fmla="*/ 69 w 88"/>
                    <a:gd name="T33" fmla="*/ 0 h 1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112">
                      <a:moveTo>
                        <a:pt x="69" y="0"/>
                      </a:moveTo>
                      <a:lnTo>
                        <a:pt x="84" y="4"/>
                      </a:lnTo>
                      <a:lnTo>
                        <a:pt x="88" y="12"/>
                      </a:lnTo>
                      <a:lnTo>
                        <a:pt x="84" y="23"/>
                      </a:lnTo>
                      <a:lnTo>
                        <a:pt x="77" y="35"/>
                      </a:lnTo>
                      <a:lnTo>
                        <a:pt x="69" y="35"/>
                      </a:lnTo>
                      <a:lnTo>
                        <a:pt x="50" y="50"/>
                      </a:lnTo>
                      <a:lnTo>
                        <a:pt x="31" y="62"/>
                      </a:lnTo>
                      <a:lnTo>
                        <a:pt x="19" y="85"/>
                      </a:lnTo>
                      <a:lnTo>
                        <a:pt x="4" y="104"/>
                      </a:lnTo>
                      <a:lnTo>
                        <a:pt x="0" y="112"/>
                      </a:lnTo>
                      <a:lnTo>
                        <a:pt x="4" y="85"/>
                      </a:lnTo>
                      <a:lnTo>
                        <a:pt x="8" y="66"/>
                      </a:lnTo>
                      <a:lnTo>
                        <a:pt x="15" y="46"/>
                      </a:lnTo>
                      <a:lnTo>
                        <a:pt x="27" y="27"/>
                      </a:lnTo>
                      <a:lnTo>
                        <a:pt x="58" y="4"/>
                      </a:lnTo>
                      <a:lnTo>
                        <a:pt x="69"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86" name="Freeform 283"/>
                <p:cNvSpPr>
                  <a:spLocks/>
                </p:cNvSpPr>
                <p:nvPr/>
              </p:nvSpPr>
              <p:spPr bwMode="auto">
                <a:xfrm>
                  <a:off x="1387" y="3252"/>
                  <a:ext cx="93" cy="65"/>
                </a:xfrm>
                <a:custGeom>
                  <a:avLst/>
                  <a:gdLst>
                    <a:gd name="T0" fmla="*/ 93 w 93"/>
                    <a:gd name="T1" fmla="*/ 65 h 65"/>
                    <a:gd name="T2" fmla="*/ 77 w 93"/>
                    <a:gd name="T3" fmla="*/ 50 h 65"/>
                    <a:gd name="T4" fmla="*/ 50 w 93"/>
                    <a:gd name="T5" fmla="*/ 42 h 65"/>
                    <a:gd name="T6" fmla="*/ 31 w 93"/>
                    <a:gd name="T7" fmla="*/ 34 h 65"/>
                    <a:gd name="T8" fmla="*/ 0 w 93"/>
                    <a:gd name="T9" fmla="*/ 0 h 65"/>
                    <a:gd name="T10" fmla="*/ 23 w 93"/>
                    <a:gd name="T11" fmla="*/ 15 h 65"/>
                    <a:gd name="T12" fmla="*/ 47 w 93"/>
                    <a:gd name="T13" fmla="*/ 23 h 65"/>
                    <a:gd name="T14" fmla="*/ 62 w 93"/>
                    <a:gd name="T15" fmla="*/ 31 h 65"/>
                    <a:gd name="T16" fmla="*/ 70 w 93"/>
                    <a:gd name="T17" fmla="*/ 42 h 65"/>
                    <a:gd name="T18" fmla="*/ 93 w 93"/>
                    <a:gd name="T19" fmla="*/ 65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3" h="65">
                      <a:moveTo>
                        <a:pt x="93" y="65"/>
                      </a:moveTo>
                      <a:lnTo>
                        <a:pt x="77" y="50"/>
                      </a:lnTo>
                      <a:lnTo>
                        <a:pt x="50" y="42"/>
                      </a:lnTo>
                      <a:lnTo>
                        <a:pt x="31" y="34"/>
                      </a:lnTo>
                      <a:lnTo>
                        <a:pt x="0" y="0"/>
                      </a:lnTo>
                      <a:lnTo>
                        <a:pt x="23" y="15"/>
                      </a:lnTo>
                      <a:lnTo>
                        <a:pt x="47" y="23"/>
                      </a:lnTo>
                      <a:lnTo>
                        <a:pt x="62" y="31"/>
                      </a:lnTo>
                      <a:lnTo>
                        <a:pt x="70" y="42"/>
                      </a:lnTo>
                      <a:lnTo>
                        <a:pt x="93" y="65"/>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87" name="Freeform 284"/>
                <p:cNvSpPr>
                  <a:spLocks/>
                </p:cNvSpPr>
                <p:nvPr/>
              </p:nvSpPr>
              <p:spPr bwMode="auto">
                <a:xfrm>
                  <a:off x="1495" y="3367"/>
                  <a:ext cx="50" cy="165"/>
                </a:xfrm>
                <a:custGeom>
                  <a:avLst/>
                  <a:gdLst>
                    <a:gd name="T0" fmla="*/ 50 w 50"/>
                    <a:gd name="T1" fmla="*/ 165 h 165"/>
                    <a:gd name="T2" fmla="*/ 27 w 50"/>
                    <a:gd name="T3" fmla="*/ 165 h 165"/>
                    <a:gd name="T4" fmla="*/ 19 w 50"/>
                    <a:gd name="T5" fmla="*/ 161 h 165"/>
                    <a:gd name="T6" fmla="*/ 19 w 50"/>
                    <a:gd name="T7" fmla="*/ 157 h 165"/>
                    <a:gd name="T8" fmla="*/ 11 w 50"/>
                    <a:gd name="T9" fmla="*/ 150 h 165"/>
                    <a:gd name="T10" fmla="*/ 4 w 50"/>
                    <a:gd name="T11" fmla="*/ 146 h 165"/>
                    <a:gd name="T12" fmla="*/ 8 w 50"/>
                    <a:gd name="T13" fmla="*/ 138 h 165"/>
                    <a:gd name="T14" fmla="*/ 8 w 50"/>
                    <a:gd name="T15" fmla="*/ 131 h 165"/>
                    <a:gd name="T16" fmla="*/ 0 w 50"/>
                    <a:gd name="T17" fmla="*/ 119 h 165"/>
                    <a:gd name="T18" fmla="*/ 0 w 50"/>
                    <a:gd name="T19" fmla="*/ 111 h 165"/>
                    <a:gd name="T20" fmla="*/ 4 w 50"/>
                    <a:gd name="T21" fmla="*/ 100 h 165"/>
                    <a:gd name="T22" fmla="*/ 4 w 50"/>
                    <a:gd name="T23" fmla="*/ 73 h 165"/>
                    <a:gd name="T24" fmla="*/ 0 w 50"/>
                    <a:gd name="T25" fmla="*/ 50 h 165"/>
                    <a:gd name="T26" fmla="*/ 0 w 50"/>
                    <a:gd name="T27" fmla="*/ 31 h 165"/>
                    <a:gd name="T28" fmla="*/ 0 w 50"/>
                    <a:gd name="T29" fmla="*/ 0 h 165"/>
                    <a:gd name="T30" fmla="*/ 19 w 50"/>
                    <a:gd name="T31" fmla="*/ 46 h 165"/>
                    <a:gd name="T32" fmla="*/ 31 w 50"/>
                    <a:gd name="T33" fmla="*/ 88 h 165"/>
                    <a:gd name="T34" fmla="*/ 42 w 50"/>
                    <a:gd name="T35" fmla="*/ 134 h 165"/>
                    <a:gd name="T36" fmla="*/ 50 w 50"/>
                    <a:gd name="T37" fmla="*/ 165 h 1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0" h="165">
                      <a:moveTo>
                        <a:pt x="50" y="165"/>
                      </a:moveTo>
                      <a:lnTo>
                        <a:pt x="27" y="165"/>
                      </a:lnTo>
                      <a:lnTo>
                        <a:pt x="19" y="161"/>
                      </a:lnTo>
                      <a:lnTo>
                        <a:pt x="19" y="157"/>
                      </a:lnTo>
                      <a:lnTo>
                        <a:pt x="11" y="150"/>
                      </a:lnTo>
                      <a:lnTo>
                        <a:pt x="4" y="146"/>
                      </a:lnTo>
                      <a:lnTo>
                        <a:pt x="8" y="138"/>
                      </a:lnTo>
                      <a:lnTo>
                        <a:pt x="8" y="131"/>
                      </a:lnTo>
                      <a:lnTo>
                        <a:pt x="0" y="119"/>
                      </a:lnTo>
                      <a:lnTo>
                        <a:pt x="0" y="111"/>
                      </a:lnTo>
                      <a:lnTo>
                        <a:pt x="4" y="100"/>
                      </a:lnTo>
                      <a:lnTo>
                        <a:pt x="4" y="73"/>
                      </a:lnTo>
                      <a:lnTo>
                        <a:pt x="0" y="50"/>
                      </a:lnTo>
                      <a:lnTo>
                        <a:pt x="0" y="31"/>
                      </a:lnTo>
                      <a:lnTo>
                        <a:pt x="0" y="0"/>
                      </a:lnTo>
                      <a:lnTo>
                        <a:pt x="19" y="46"/>
                      </a:lnTo>
                      <a:lnTo>
                        <a:pt x="31" y="88"/>
                      </a:lnTo>
                      <a:lnTo>
                        <a:pt x="42" y="134"/>
                      </a:lnTo>
                      <a:lnTo>
                        <a:pt x="50" y="165"/>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88" name="Freeform 285"/>
                <p:cNvSpPr>
                  <a:spLocks/>
                </p:cNvSpPr>
                <p:nvPr/>
              </p:nvSpPr>
              <p:spPr bwMode="auto">
                <a:xfrm>
                  <a:off x="1380" y="3544"/>
                  <a:ext cx="92" cy="30"/>
                </a:xfrm>
                <a:custGeom>
                  <a:avLst/>
                  <a:gdLst>
                    <a:gd name="T0" fmla="*/ 19 w 92"/>
                    <a:gd name="T1" fmla="*/ 15 h 30"/>
                    <a:gd name="T2" fmla="*/ 38 w 92"/>
                    <a:gd name="T3" fmla="*/ 7 h 30"/>
                    <a:gd name="T4" fmla="*/ 57 w 92"/>
                    <a:gd name="T5" fmla="*/ 0 h 30"/>
                    <a:gd name="T6" fmla="*/ 80 w 92"/>
                    <a:gd name="T7" fmla="*/ 0 h 30"/>
                    <a:gd name="T8" fmla="*/ 92 w 92"/>
                    <a:gd name="T9" fmla="*/ 0 h 30"/>
                    <a:gd name="T10" fmla="*/ 88 w 92"/>
                    <a:gd name="T11" fmla="*/ 11 h 30"/>
                    <a:gd name="T12" fmla="*/ 77 w 92"/>
                    <a:gd name="T13" fmla="*/ 19 h 30"/>
                    <a:gd name="T14" fmla="*/ 54 w 92"/>
                    <a:gd name="T15" fmla="*/ 26 h 30"/>
                    <a:gd name="T16" fmla="*/ 23 w 92"/>
                    <a:gd name="T17" fmla="*/ 30 h 30"/>
                    <a:gd name="T18" fmla="*/ 0 w 92"/>
                    <a:gd name="T19" fmla="*/ 30 h 30"/>
                    <a:gd name="T20" fmla="*/ 19 w 92"/>
                    <a:gd name="T21" fmla="*/ 15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2" h="30">
                      <a:moveTo>
                        <a:pt x="19" y="15"/>
                      </a:moveTo>
                      <a:lnTo>
                        <a:pt x="38" y="7"/>
                      </a:lnTo>
                      <a:lnTo>
                        <a:pt x="57" y="0"/>
                      </a:lnTo>
                      <a:lnTo>
                        <a:pt x="80" y="0"/>
                      </a:lnTo>
                      <a:lnTo>
                        <a:pt x="92" y="0"/>
                      </a:lnTo>
                      <a:lnTo>
                        <a:pt x="88" y="11"/>
                      </a:lnTo>
                      <a:lnTo>
                        <a:pt x="77" y="19"/>
                      </a:lnTo>
                      <a:lnTo>
                        <a:pt x="54" y="26"/>
                      </a:lnTo>
                      <a:lnTo>
                        <a:pt x="23" y="30"/>
                      </a:lnTo>
                      <a:lnTo>
                        <a:pt x="0" y="30"/>
                      </a:lnTo>
                      <a:lnTo>
                        <a:pt x="19" y="1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89" name="Freeform 286"/>
                <p:cNvSpPr>
                  <a:spLocks/>
                </p:cNvSpPr>
                <p:nvPr/>
              </p:nvSpPr>
              <p:spPr bwMode="auto">
                <a:xfrm>
                  <a:off x="1491" y="3559"/>
                  <a:ext cx="54" cy="69"/>
                </a:xfrm>
                <a:custGeom>
                  <a:avLst/>
                  <a:gdLst>
                    <a:gd name="T0" fmla="*/ 31 w 54"/>
                    <a:gd name="T1" fmla="*/ 19 h 69"/>
                    <a:gd name="T2" fmla="*/ 35 w 54"/>
                    <a:gd name="T3" fmla="*/ 4 h 69"/>
                    <a:gd name="T4" fmla="*/ 46 w 54"/>
                    <a:gd name="T5" fmla="*/ 0 h 69"/>
                    <a:gd name="T6" fmla="*/ 54 w 54"/>
                    <a:gd name="T7" fmla="*/ 4 h 69"/>
                    <a:gd name="T8" fmla="*/ 54 w 54"/>
                    <a:gd name="T9" fmla="*/ 11 h 69"/>
                    <a:gd name="T10" fmla="*/ 50 w 54"/>
                    <a:gd name="T11" fmla="*/ 27 h 69"/>
                    <a:gd name="T12" fmla="*/ 42 w 54"/>
                    <a:gd name="T13" fmla="*/ 38 h 69"/>
                    <a:gd name="T14" fmla="*/ 31 w 54"/>
                    <a:gd name="T15" fmla="*/ 50 h 69"/>
                    <a:gd name="T16" fmla="*/ 19 w 54"/>
                    <a:gd name="T17" fmla="*/ 61 h 69"/>
                    <a:gd name="T18" fmla="*/ 0 w 54"/>
                    <a:gd name="T19" fmla="*/ 69 h 69"/>
                    <a:gd name="T20" fmla="*/ 19 w 54"/>
                    <a:gd name="T21" fmla="*/ 50 h 69"/>
                    <a:gd name="T22" fmla="*/ 23 w 54"/>
                    <a:gd name="T23" fmla="*/ 35 h 69"/>
                    <a:gd name="T24" fmla="*/ 31 w 54"/>
                    <a:gd name="T25" fmla="*/ 19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4" h="69">
                      <a:moveTo>
                        <a:pt x="31" y="19"/>
                      </a:moveTo>
                      <a:lnTo>
                        <a:pt x="35" y="4"/>
                      </a:lnTo>
                      <a:lnTo>
                        <a:pt x="46" y="0"/>
                      </a:lnTo>
                      <a:lnTo>
                        <a:pt x="54" y="4"/>
                      </a:lnTo>
                      <a:lnTo>
                        <a:pt x="54" y="11"/>
                      </a:lnTo>
                      <a:lnTo>
                        <a:pt x="50" y="27"/>
                      </a:lnTo>
                      <a:lnTo>
                        <a:pt x="42" y="38"/>
                      </a:lnTo>
                      <a:lnTo>
                        <a:pt x="31" y="50"/>
                      </a:lnTo>
                      <a:lnTo>
                        <a:pt x="19" y="61"/>
                      </a:lnTo>
                      <a:lnTo>
                        <a:pt x="0" y="69"/>
                      </a:lnTo>
                      <a:lnTo>
                        <a:pt x="19" y="50"/>
                      </a:lnTo>
                      <a:lnTo>
                        <a:pt x="23" y="35"/>
                      </a:lnTo>
                      <a:lnTo>
                        <a:pt x="31" y="19"/>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90" name="Freeform 287"/>
                <p:cNvSpPr>
                  <a:spLocks/>
                </p:cNvSpPr>
                <p:nvPr/>
              </p:nvSpPr>
              <p:spPr bwMode="auto">
                <a:xfrm>
                  <a:off x="1322" y="3198"/>
                  <a:ext cx="135" cy="85"/>
                </a:xfrm>
                <a:custGeom>
                  <a:avLst/>
                  <a:gdLst>
                    <a:gd name="T0" fmla="*/ 135 w 135"/>
                    <a:gd name="T1" fmla="*/ 85 h 85"/>
                    <a:gd name="T2" fmla="*/ 131 w 135"/>
                    <a:gd name="T3" fmla="*/ 50 h 85"/>
                    <a:gd name="T4" fmla="*/ 100 w 135"/>
                    <a:gd name="T5" fmla="*/ 38 h 85"/>
                    <a:gd name="T6" fmla="*/ 65 w 135"/>
                    <a:gd name="T7" fmla="*/ 23 h 85"/>
                    <a:gd name="T8" fmla="*/ 39 w 135"/>
                    <a:gd name="T9" fmla="*/ 12 h 85"/>
                    <a:gd name="T10" fmla="*/ 12 w 135"/>
                    <a:gd name="T11" fmla="*/ 0 h 85"/>
                    <a:gd name="T12" fmla="*/ 0 w 135"/>
                    <a:gd name="T13" fmla="*/ 27 h 85"/>
                    <a:gd name="T14" fmla="*/ 27 w 135"/>
                    <a:gd name="T15" fmla="*/ 38 h 85"/>
                    <a:gd name="T16" fmla="*/ 54 w 135"/>
                    <a:gd name="T17" fmla="*/ 50 h 85"/>
                    <a:gd name="T18" fmla="*/ 77 w 135"/>
                    <a:gd name="T19" fmla="*/ 54 h 85"/>
                    <a:gd name="T20" fmla="*/ 104 w 135"/>
                    <a:gd name="T21" fmla="*/ 69 h 85"/>
                    <a:gd name="T22" fmla="*/ 135 w 135"/>
                    <a:gd name="T23" fmla="*/ 85 h 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5" h="85">
                      <a:moveTo>
                        <a:pt x="135" y="85"/>
                      </a:moveTo>
                      <a:lnTo>
                        <a:pt x="131" y="50"/>
                      </a:lnTo>
                      <a:lnTo>
                        <a:pt x="100" y="38"/>
                      </a:lnTo>
                      <a:lnTo>
                        <a:pt x="65" y="23"/>
                      </a:lnTo>
                      <a:lnTo>
                        <a:pt x="39" y="12"/>
                      </a:lnTo>
                      <a:lnTo>
                        <a:pt x="12" y="0"/>
                      </a:lnTo>
                      <a:lnTo>
                        <a:pt x="0" y="27"/>
                      </a:lnTo>
                      <a:lnTo>
                        <a:pt x="27" y="38"/>
                      </a:lnTo>
                      <a:lnTo>
                        <a:pt x="54" y="50"/>
                      </a:lnTo>
                      <a:lnTo>
                        <a:pt x="77" y="54"/>
                      </a:lnTo>
                      <a:lnTo>
                        <a:pt x="104" y="69"/>
                      </a:lnTo>
                      <a:lnTo>
                        <a:pt x="135" y="85"/>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61459" name="Group 292"/>
            <p:cNvGrpSpPr>
              <a:grpSpLocks/>
            </p:cNvGrpSpPr>
            <p:nvPr/>
          </p:nvGrpSpPr>
          <p:grpSpPr bwMode="auto">
            <a:xfrm>
              <a:off x="1172" y="3586"/>
              <a:ext cx="273" cy="368"/>
              <a:chOff x="1172" y="3586"/>
              <a:chExt cx="273" cy="368"/>
            </a:xfrm>
          </p:grpSpPr>
          <p:sp>
            <p:nvSpPr>
              <p:cNvPr id="61460" name="Freeform 290"/>
              <p:cNvSpPr>
                <a:spLocks/>
              </p:cNvSpPr>
              <p:nvPr/>
            </p:nvSpPr>
            <p:spPr bwMode="auto">
              <a:xfrm>
                <a:off x="1172" y="3586"/>
                <a:ext cx="273" cy="368"/>
              </a:xfrm>
              <a:custGeom>
                <a:avLst/>
                <a:gdLst>
                  <a:gd name="T0" fmla="*/ 154 w 273"/>
                  <a:gd name="T1" fmla="*/ 54 h 368"/>
                  <a:gd name="T2" fmla="*/ 104 w 273"/>
                  <a:gd name="T3" fmla="*/ 50 h 368"/>
                  <a:gd name="T4" fmla="*/ 73 w 273"/>
                  <a:gd name="T5" fmla="*/ 42 h 368"/>
                  <a:gd name="T6" fmla="*/ 62 w 273"/>
                  <a:gd name="T7" fmla="*/ 27 h 368"/>
                  <a:gd name="T8" fmla="*/ 62 w 273"/>
                  <a:gd name="T9" fmla="*/ 15 h 368"/>
                  <a:gd name="T10" fmla="*/ 54 w 273"/>
                  <a:gd name="T11" fmla="*/ 4 h 368"/>
                  <a:gd name="T12" fmla="*/ 27 w 273"/>
                  <a:gd name="T13" fmla="*/ 0 h 368"/>
                  <a:gd name="T14" fmla="*/ 0 w 273"/>
                  <a:gd name="T15" fmla="*/ 0 h 368"/>
                  <a:gd name="T16" fmla="*/ 35 w 273"/>
                  <a:gd name="T17" fmla="*/ 284 h 368"/>
                  <a:gd name="T18" fmla="*/ 54 w 273"/>
                  <a:gd name="T19" fmla="*/ 311 h 368"/>
                  <a:gd name="T20" fmla="*/ 85 w 273"/>
                  <a:gd name="T21" fmla="*/ 338 h 368"/>
                  <a:gd name="T22" fmla="*/ 123 w 273"/>
                  <a:gd name="T23" fmla="*/ 357 h 368"/>
                  <a:gd name="T24" fmla="*/ 169 w 273"/>
                  <a:gd name="T25" fmla="*/ 365 h 368"/>
                  <a:gd name="T26" fmla="*/ 231 w 273"/>
                  <a:gd name="T27" fmla="*/ 368 h 368"/>
                  <a:gd name="T28" fmla="*/ 265 w 273"/>
                  <a:gd name="T29" fmla="*/ 361 h 368"/>
                  <a:gd name="T30" fmla="*/ 273 w 273"/>
                  <a:gd name="T31" fmla="*/ 342 h 368"/>
                  <a:gd name="T32" fmla="*/ 269 w 273"/>
                  <a:gd name="T33" fmla="*/ 315 h 368"/>
                  <a:gd name="T34" fmla="*/ 246 w 273"/>
                  <a:gd name="T35" fmla="*/ 234 h 368"/>
                  <a:gd name="T36" fmla="*/ 223 w 273"/>
                  <a:gd name="T37" fmla="*/ 157 h 368"/>
                  <a:gd name="T38" fmla="*/ 212 w 273"/>
                  <a:gd name="T39" fmla="*/ 96 h 368"/>
                  <a:gd name="T40" fmla="*/ 212 w 273"/>
                  <a:gd name="T41" fmla="*/ 80 h 368"/>
                  <a:gd name="T42" fmla="*/ 200 w 273"/>
                  <a:gd name="T43" fmla="*/ 57 h 368"/>
                  <a:gd name="T44" fmla="*/ 185 w 273"/>
                  <a:gd name="T45" fmla="*/ 54 h 368"/>
                  <a:gd name="T46" fmla="*/ 154 w 273"/>
                  <a:gd name="T47" fmla="*/ 54 h 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3" h="368">
                    <a:moveTo>
                      <a:pt x="154" y="54"/>
                    </a:moveTo>
                    <a:lnTo>
                      <a:pt x="104" y="50"/>
                    </a:lnTo>
                    <a:lnTo>
                      <a:pt x="73" y="42"/>
                    </a:lnTo>
                    <a:lnTo>
                      <a:pt x="62" y="27"/>
                    </a:lnTo>
                    <a:lnTo>
                      <a:pt x="62" y="15"/>
                    </a:lnTo>
                    <a:lnTo>
                      <a:pt x="54" y="4"/>
                    </a:lnTo>
                    <a:lnTo>
                      <a:pt x="27" y="0"/>
                    </a:lnTo>
                    <a:lnTo>
                      <a:pt x="0" y="0"/>
                    </a:lnTo>
                    <a:lnTo>
                      <a:pt x="35" y="284"/>
                    </a:lnTo>
                    <a:lnTo>
                      <a:pt x="54" y="311"/>
                    </a:lnTo>
                    <a:lnTo>
                      <a:pt x="85" y="338"/>
                    </a:lnTo>
                    <a:lnTo>
                      <a:pt x="123" y="357"/>
                    </a:lnTo>
                    <a:lnTo>
                      <a:pt x="169" y="365"/>
                    </a:lnTo>
                    <a:lnTo>
                      <a:pt x="231" y="368"/>
                    </a:lnTo>
                    <a:lnTo>
                      <a:pt x="265" y="361"/>
                    </a:lnTo>
                    <a:lnTo>
                      <a:pt x="273" y="342"/>
                    </a:lnTo>
                    <a:lnTo>
                      <a:pt x="269" y="315"/>
                    </a:lnTo>
                    <a:lnTo>
                      <a:pt x="246" y="234"/>
                    </a:lnTo>
                    <a:lnTo>
                      <a:pt x="223" y="157"/>
                    </a:lnTo>
                    <a:lnTo>
                      <a:pt x="212" y="96"/>
                    </a:lnTo>
                    <a:lnTo>
                      <a:pt x="212" y="80"/>
                    </a:lnTo>
                    <a:lnTo>
                      <a:pt x="200" y="57"/>
                    </a:lnTo>
                    <a:lnTo>
                      <a:pt x="185" y="54"/>
                    </a:lnTo>
                    <a:lnTo>
                      <a:pt x="154" y="54"/>
                    </a:lnTo>
                    <a:close/>
                  </a:path>
                </a:pathLst>
              </a:custGeom>
              <a:solidFill>
                <a:srgbClr val="404040"/>
              </a:solidFill>
              <a:ln w="6350">
                <a:solidFill>
                  <a:srgbClr val="000000"/>
                </a:solidFill>
                <a:prstDash val="solid"/>
                <a:round/>
                <a:headEnd/>
                <a:tailEnd/>
              </a:ln>
            </p:spPr>
            <p:txBody>
              <a:bodyPr/>
              <a:lstStyle/>
              <a:p>
                <a:endParaRPr lang="en-US"/>
              </a:p>
            </p:txBody>
          </p:sp>
          <p:sp>
            <p:nvSpPr>
              <p:cNvPr id="61461" name="Freeform 291"/>
              <p:cNvSpPr>
                <a:spLocks/>
              </p:cNvSpPr>
              <p:nvPr/>
            </p:nvSpPr>
            <p:spPr bwMode="auto">
              <a:xfrm>
                <a:off x="1180" y="3601"/>
                <a:ext cx="234" cy="342"/>
              </a:xfrm>
              <a:custGeom>
                <a:avLst/>
                <a:gdLst>
                  <a:gd name="T0" fmla="*/ 154 w 234"/>
                  <a:gd name="T1" fmla="*/ 69 h 342"/>
                  <a:gd name="T2" fmla="*/ 108 w 234"/>
                  <a:gd name="T3" fmla="*/ 65 h 342"/>
                  <a:gd name="T4" fmla="*/ 61 w 234"/>
                  <a:gd name="T5" fmla="*/ 58 h 342"/>
                  <a:gd name="T6" fmla="*/ 35 w 234"/>
                  <a:gd name="T7" fmla="*/ 46 h 342"/>
                  <a:gd name="T8" fmla="*/ 19 w 234"/>
                  <a:gd name="T9" fmla="*/ 35 h 342"/>
                  <a:gd name="T10" fmla="*/ 0 w 234"/>
                  <a:gd name="T11" fmla="*/ 0 h 342"/>
                  <a:gd name="T12" fmla="*/ 31 w 234"/>
                  <a:gd name="T13" fmla="*/ 261 h 342"/>
                  <a:gd name="T14" fmla="*/ 50 w 234"/>
                  <a:gd name="T15" fmla="*/ 288 h 342"/>
                  <a:gd name="T16" fmla="*/ 73 w 234"/>
                  <a:gd name="T17" fmla="*/ 307 h 342"/>
                  <a:gd name="T18" fmla="*/ 100 w 234"/>
                  <a:gd name="T19" fmla="*/ 323 h 342"/>
                  <a:gd name="T20" fmla="*/ 123 w 234"/>
                  <a:gd name="T21" fmla="*/ 330 h 342"/>
                  <a:gd name="T22" fmla="*/ 154 w 234"/>
                  <a:gd name="T23" fmla="*/ 334 h 342"/>
                  <a:gd name="T24" fmla="*/ 181 w 234"/>
                  <a:gd name="T25" fmla="*/ 342 h 342"/>
                  <a:gd name="T26" fmla="*/ 211 w 234"/>
                  <a:gd name="T27" fmla="*/ 342 h 342"/>
                  <a:gd name="T28" fmla="*/ 227 w 234"/>
                  <a:gd name="T29" fmla="*/ 334 h 342"/>
                  <a:gd name="T30" fmla="*/ 234 w 234"/>
                  <a:gd name="T31" fmla="*/ 323 h 342"/>
                  <a:gd name="T32" fmla="*/ 230 w 234"/>
                  <a:gd name="T33" fmla="*/ 303 h 342"/>
                  <a:gd name="T34" fmla="*/ 211 w 234"/>
                  <a:gd name="T35" fmla="*/ 257 h 342"/>
                  <a:gd name="T36" fmla="*/ 177 w 234"/>
                  <a:gd name="T37" fmla="*/ 104 h 342"/>
                  <a:gd name="T38" fmla="*/ 173 w 234"/>
                  <a:gd name="T39" fmla="*/ 81 h 342"/>
                  <a:gd name="T40" fmla="*/ 154 w 234"/>
                  <a:gd name="T41" fmla="*/ 69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4" h="342">
                    <a:moveTo>
                      <a:pt x="154" y="69"/>
                    </a:moveTo>
                    <a:lnTo>
                      <a:pt x="108" y="65"/>
                    </a:lnTo>
                    <a:lnTo>
                      <a:pt x="61" y="58"/>
                    </a:lnTo>
                    <a:lnTo>
                      <a:pt x="35" y="46"/>
                    </a:lnTo>
                    <a:lnTo>
                      <a:pt x="19" y="35"/>
                    </a:lnTo>
                    <a:lnTo>
                      <a:pt x="0" y="0"/>
                    </a:lnTo>
                    <a:lnTo>
                      <a:pt x="31" y="261"/>
                    </a:lnTo>
                    <a:lnTo>
                      <a:pt x="50" y="288"/>
                    </a:lnTo>
                    <a:lnTo>
                      <a:pt x="73" y="307"/>
                    </a:lnTo>
                    <a:lnTo>
                      <a:pt x="100" y="323"/>
                    </a:lnTo>
                    <a:lnTo>
                      <a:pt x="123" y="330"/>
                    </a:lnTo>
                    <a:lnTo>
                      <a:pt x="154" y="334"/>
                    </a:lnTo>
                    <a:lnTo>
                      <a:pt x="181" y="342"/>
                    </a:lnTo>
                    <a:lnTo>
                      <a:pt x="211" y="342"/>
                    </a:lnTo>
                    <a:lnTo>
                      <a:pt x="227" y="334"/>
                    </a:lnTo>
                    <a:lnTo>
                      <a:pt x="234" y="323"/>
                    </a:lnTo>
                    <a:lnTo>
                      <a:pt x="230" y="303"/>
                    </a:lnTo>
                    <a:lnTo>
                      <a:pt x="211" y="257"/>
                    </a:lnTo>
                    <a:lnTo>
                      <a:pt x="177" y="104"/>
                    </a:lnTo>
                    <a:lnTo>
                      <a:pt x="173" y="81"/>
                    </a:lnTo>
                    <a:lnTo>
                      <a:pt x="154" y="69"/>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1113382" name="Picture 29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27700" y="2468563"/>
            <a:ext cx="3119438" cy="1403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1448" name="Text Box 296"/>
          <p:cNvSpPr txBox="1">
            <a:spLocks noChangeArrowheads="1"/>
          </p:cNvSpPr>
          <p:nvPr/>
        </p:nvSpPr>
        <p:spPr bwMode="auto">
          <a:xfrm rot="-5400000">
            <a:off x="6511925" y="2879725"/>
            <a:ext cx="958850" cy="2470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sz="15600" i="0"/>
              <a:t>{</a:t>
            </a:r>
          </a:p>
        </p:txBody>
      </p:sp>
      <p:pic>
        <p:nvPicPr>
          <p:cNvPr id="1113508" name="Picture 420"/>
          <p:cNvPicPr>
            <a:picLocks noChangeAspect="1" noChangeArrowheads="1"/>
          </p:cNvPicPr>
          <p:nvPr/>
        </p:nvPicPr>
        <p:blipFill>
          <a:blip r:embed="rId7">
            <a:extLst>
              <a:ext uri="{28A0092B-C50C-407E-A947-70E740481C1C}">
                <a14:useLocalDpi xmlns:a14="http://schemas.microsoft.com/office/drawing/2010/main" val="0"/>
              </a:ext>
            </a:extLst>
          </a:blip>
          <a:srcRect t="57794"/>
          <a:stretch>
            <a:fillRect/>
          </a:stretch>
        </p:blipFill>
        <p:spPr bwMode="auto">
          <a:xfrm>
            <a:off x="2541588" y="3279775"/>
            <a:ext cx="1112837" cy="704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1450" name="AutoShape 421"/>
          <p:cNvSpPr>
            <a:spLocks noChangeArrowheads="1"/>
          </p:cNvSpPr>
          <p:nvPr/>
        </p:nvSpPr>
        <p:spPr bwMode="auto">
          <a:xfrm>
            <a:off x="4000500" y="5270500"/>
            <a:ext cx="2247900" cy="393700"/>
          </a:xfrm>
          <a:prstGeom prst="rightArrow">
            <a:avLst>
              <a:gd name="adj1" fmla="val 50000"/>
              <a:gd name="adj2" fmla="val 142742"/>
            </a:avLst>
          </a:prstGeom>
          <a:solidFill>
            <a:srgbClr val="0033CC"/>
          </a:solidFill>
          <a:ln w="28575">
            <a:solidFill>
              <a:srgbClr val="0033CC"/>
            </a:solidFill>
            <a:miter lim="800000"/>
            <a:headEnd/>
            <a:tailEnd type="non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451" name="AutoShape 422"/>
          <p:cNvSpPr>
            <a:spLocks noChangeArrowheads="1"/>
          </p:cNvSpPr>
          <p:nvPr/>
        </p:nvSpPr>
        <p:spPr bwMode="auto">
          <a:xfrm rot="10800000">
            <a:off x="3924300" y="4775200"/>
            <a:ext cx="2247900" cy="393700"/>
          </a:xfrm>
          <a:prstGeom prst="rightArrow">
            <a:avLst>
              <a:gd name="adj1" fmla="val 50000"/>
              <a:gd name="adj2" fmla="val 142742"/>
            </a:avLst>
          </a:prstGeom>
          <a:solidFill>
            <a:srgbClr val="0033CC"/>
          </a:solidFill>
          <a:ln w="28575">
            <a:solidFill>
              <a:srgbClr val="0033CC"/>
            </a:solidFill>
            <a:miter lim="800000"/>
            <a:headEnd/>
            <a:tailEnd type="non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452" name="Text Box 423"/>
          <p:cNvSpPr txBox="1">
            <a:spLocks noChangeArrowheads="1"/>
          </p:cNvSpPr>
          <p:nvPr/>
        </p:nvSpPr>
        <p:spPr bwMode="auto">
          <a:xfrm>
            <a:off x="1292225" y="1916113"/>
            <a:ext cx="2787650" cy="915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a:t>Real-time model updates every 1-2 seconds, works interactively with user.</a:t>
            </a:r>
          </a:p>
        </p:txBody>
      </p:sp>
      <p:sp>
        <p:nvSpPr>
          <p:cNvPr id="61453" name="Text Box 424"/>
          <p:cNvSpPr txBox="1">
            <a:spLocks noChangeArrowheads="1"/>
          </p:cNvSpPr>
          <p:nvPr/>
        </p:nvSpPr>
        <p:spPr bwMode="auto">
          <a:xfrm>
            <a:off x="5648325" y="1827213"/>
            <a:ext cx="3181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eaLnBrk="1" hangingPunct="1"/>
            <a:r>
              <a:rPr lang="en-US"/>
              <a:t>Updates every 2-5 minutes</a:t>
            </a:r>
          </a:p>
        </p:txBody>
      </p:sp>
      <p:pic>
        <p:nvPicPr>
          <p:cNvPr id="1113513" name="Picture 425"/>
          <p:cNvPicPr>
            <a:picLocks noChangeAspect="1" noChangeArrowheads="1"/>
          </p:cNvPicPr>
          <p:nvPr/>
        </p:nvPicPr>
        <p:blipFill>
          <a:blip r:embed="rId7">
            <a:extLst>
              <a:ext uri="{28A0092B-C50C-407E-A947-70E740481C1C}">
                <a14:useLocalDpi xmlns:a14="http://schemas.microsoft.com/office/drawing/2010/main" val="0"/>
              </a:ext>
            </a:extLst>
          </a:blip>
          <a:srcRect l="61697" t="56177"/>
          <a:stretch>
            <a:fillRect/>
          </a:stretch>
        </p:blipFill>
        <p:spPr bwMode="auto">
          <a:xfrm>
            <a:off x="4600575" y="3656013"/>
            <a:ext cx="590550" cy="1014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13515" name="Picture 42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27700" y="2455863"/>
            <a:ext cx="3119438" cy="1403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13514" name="Picture 42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40400" y="2468563"/>
            <a:ext cx="3119438" cy="1403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113382"/>
                                        </p:tgtEl>
                                        <p:attrNameLst>
                                          <p:attrName>style.visibility</p:attrName>
                                        </p:attrNameLst>
                                      </p:cBhvr>
                                      <p:to>
                                        <p:strVal val="visible"/>
                                      </p:to>
                                    </p:set>
                                    <p:animEffect transition="in" filter="wipe(left)">
                                      <p:cBhvr>
                                        <p:cTn id="7" dur="500"/>
                                        <p:tgtEl>
                                          <p:spTgt spid="1113382"/>
                                        </p:tgtEl>
                                      </p:cBhvr>
                                    </p:animEffect>
                                  </p:childTnLst>
                                  <p:subTnLst>
                                    <p:set>
                                      <p:cBhvr override="childStyle">
                                        <p:cTn dur="1" fill="hold" display="0" masterRel="sameClick" afterEffect="1">
                                          <p:stCondLst>
                                            <p:cond evt="end" delay="0">
                                              <p:tn val="5"/>
                                            </p:cond>
                                          </p:stCondLst>
                                        </p:cTn>
                                        <p:tgtEl>
                                          <p:spTgt spid="1113382"/>
                                        </p:tgtEl>
                                        <p:attrNameLst>
                                          <p:attrName>style.visibility</p:attrName>
                                        </p:attrNameLst>
                                      </p:cBhvr>
                                      <p:to>
                                        <p:strVal val="hidden"/>
                                      </p:to>
                                    </p:set>
                                  </p:sub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1113514"/>
                                        </p:tgtEl>
                                        <p:attrNameLst>
                                          <p:attrName>style.visibility</p:attrName>
                                        </p:attrNameLst>
                                      </p:cBhvr>
                                      <p:to>
                                        <p:strVal val="visible"/>
                                      </p:to>
                                    </p:set>
                                    <p:animEffect transition="in" filter="wipe(left)">
                                      <p:cBhvr>
                                        <p:cTn id="11" dur="500"/>
                                        <p:tgtEl>
                                          <p:spTgt spid="1113514"/>
                                        </p:tgtEl>
                                      </p:cBhvr>
                                    </p:animEffect>
                                  </p:childTnLst>
                                  <p:subTnLst>
                                    <p:set>
                                      <p:cBhvr override="childStyle">
                                        <p:cTn dur="1" fill="hold" display="0" masterRel="sameClick" afterEffect="1">
                                          <p:stCondLst>
                                            <p:cond evt="end" delay="0">
                                              <p:tn val="9"/>
                                            </p:cond>
                                          </p:stCondLst>
                                        </p:cTn>
                                        <p:tgtEl>
                                          <p:spTgt spid="1113514"/>
                                        </p:tgtEl>
                                        <p:attrNameLst>
                                          <p:attrName>style.visibility</p:attrName>
                                        </p:attrNameLst>
                                      </p:cBhvr>
                                      <p:to>
                                        <p:strVal val="hidden"/>
                                      </p:to>
                                    </p:set>
                                  </p:sub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1113515"/>
                                        </p:tgtEl>
                                        <p:attrNameLst>
                                          <p:attrName>style.visibility</p:attrName>
                                        </p:attrNameLst>
                                      </p:cBhvr>
                                      <p:to>
                                        <p:strVal val="visible"/>
                                      </p:to>
                                    </p:set>
                                    <p:animEffect transition="in" filter="wipe(left)">
                                      <p:cBhvr>
                                        <p:cTn id="15" dur="500"/>
                                        <p:tgtEl>
                                          <p:spTgt spid="1113515"/>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2" fill="hold" nodeType="clickEffect">
                                  <p:stCondLst>
                                    <p:cond delay="0"/>
                                  </p:stCondLst>
                                  <p:childTnLst>
                                    <p:set>
                                      <p:cBhvr>
                                        <p:cTn id="19" dur="1" fill="hold">
                                          <p:stCondLst>
                                            <p:cond delay="0"/>
                                          </p:stCondLst>
                                        </p:cTn>
                                        <p:tgtEl>
                                          <p:spTgt spid="1113513"/>
                                        </p:tgtEl>
                                        <p:attrNameLst>
                                          <p:attrName>style.visibility</p:attrName>
                                        </p:attrNameLst>
                                      </p:cBhvr>
                                      <p:to>
                                        <p:strVal val="visible"/>
                                      </p:to>
                                    </p:set>
                                    <p:animEffect transition="in" filter="wipe(right)">
                                      <p:cBhvr>
                                        <p:cTn id="20" dur="500"/>
                                        <p:tgtEl>
                                          <p:spTgt spid="111351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35" presetClass="emph" presetSubtype="0" fill="hold" nodeType="clickEffect">
                                  <p:stCondLst>
                                    <p:cond delay="0"/>
                                  </p:stCondLst>
                                  <p:childTnLst>
                                    <p:anim calcmode="discrete" valueType="str">
                                      <p:cBhvr>
                                        <p:cTn id="24" dur="1000" fill="hold"/>
                                        <p:tgtEl>
                                          <p:spTgt spid="1113508"/>
                                        </p:tgtEl>
                                        <p:attrNameLst>
                                          <p:attrName>style.visibility</p:attrName>
                                        </p:attrNameLst>
                                      </p:cBhvr>
                                      <p:tavLst>
                                        <p:tav tm="0">
                                          <p:val>
                                            <p:strVal val="hidden"/>
                                          </p:val>
                                        </p:tav>
                                        <p:tav tm="50000">
                                          <p:val>
                                            <p:strVal val="visible"/>
                                          </p:val>
                                        </p:tav>
                                      </p:tavLst>
                                    </p:anim>
                                  </p:childTnLst>
                                </p:cTn>
                              </p:par>
                            </p:childTnLst>
                          </p:cTn>
                        </p:par>
                        <p:par>
                          <p:cTn id="25" fill="hold" nodeType="afterGroup">
                            <p:stCondLst>
                              <p:cond delay="1000"/>
                            </p:stCondLst>
                            <p:childTnLst>
                              <p:par>
                                <p:cTn id="26" presetID="35" presetClass="emph" presetSubtype="0" fill="hold" nodeType="afterEffect">
                                  <p:stCondLst>
                                    <p:cond delay="0"/>
                                  </p:stCondLst>
                                  <p:childTnLst>
                                    <p:anim calcmode="discrete" valueType="str">
                                      <p:cBhvr>
                                        <p:cTn id="27" dur="1000" fill="hold"/>
                                        <p:tgtEl>
                                          <p:spTgt spid="1113508"/>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p:txBody>
          <a:bodyPr/>
          <a:lstStyle/>
          <a:p>
            <a:pPr eaLnBrk="1" hangingPunct="1"/>
            <a:r>
              <a:rPr lang="en-US" smtClean="0"/>
              <a:t>Software architecture</a:t>
            </a:r>
          </a:p>
        </p:txBody>
      </p:sp>
      <p:sp>
        <p:nvSpPr>
          <p:cNvPr id="62467" name="Rectangle 3"/>
          <p:cNvSpPr>
            <a:spLocks noGrp="1" noChangeArrowheads="1"/>
          </p:cNvSpPr>
          <p:nvPr>
            <p:ph type="body" idx="1"/>
          </p:nvPr>
        </p:nvSpPr>
        <p:spPr/>
        <p:txBody>
          <a:bodyPr/>
          <a:lstStyle/>
          <a:p>
            <a:pPr eaLnBrk="1" hangingPunct="1"/>
            <a:r>
              <a:rPr lang="en-US" smtClean="0"/>
              <a:t>Same core optimization module is used to solve:</a:t>
            </a:r>
          </a:p>
          <a:p>
            <a:pPr lvl="1" eaLnBrk="1" hangingPunct="1"/>
            <a:r>
              <a:rPr lang="en-US" smtClean="0"/>
              <a:t>Real-time locomotive assignments</a:t>
            </a:r>
          </a:p>
          <a:p>
            <a:pPr lvl="1" eaLnBrk="1" hangingPunct="1"/>
            <a:r>
              <a:rPr lang="en-US" smtClean="0"/>
              <a:t>Short-term tactical planning</a:t>
            </a:r>
          </a:p>
          <a:p>
            <a:pPr lvl="1" eaLnBrk="1" hangingPunct="1"/>
            <a:r>
              <a:rPr lang="en-US" smtClean="0"/>
              <a:t>Strategic planning</a:t>
            </a:r>
          </a:p>
          <a:p>
            <a:pPr lvl="2" eaLnBrk="1" hangingPunct="1"/>
            <a:endParaRPr lang="en-US" smtClean="0"/>
          </a:p>
          <a:p>
            <a:pPr lvl="2" eaLnBrk="1" hangingPunct="1"/>
            <a:endParaRPr lang="en-US" smtClean="0"/>
          </a:p>
          <a:p>
            <a:pPr eaLnBrk="1" hangingPunct="1"/>
            <a:r>
              <a:rPr lang="en-US" smtClean="0"/>
              <a:t>Implications for model maintenance</a:t>
            </a:r>
          </a:p>
          <a:p>
            <a:pPr lvl="1" eaLnBrk="1" hangingPunct="1"/>
            <a:r>
              <a:rPr lang="en-US" smtClean="0"/>
              <a:t>Improvements to model from tactical planning usage is immediately transferred to the strategic planning system.</a:t>
            </a:r>
          </a:p>
          <a:p>
            <a:pPr lvl="1" eaLnBrk="1" hangingPunct="1"/>
            <a:r>
              <a:rPr lang="en-US" smtClean="0"/>
              <a:t>Strategic planning has more credibility when it is done with a model that is used in operations.</a:t>
            </a:r>
          </a:p>
        </p:txBody>
      </p:sp>
    </p:spTree>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ChangeArrowheads="1"/>
          </p:cNvSpPr>
          <p:nvPr/>
        </p:nvSpPr>
        <p:spPr bwMode="auto">
          <a:xfrm>
            <a:off x="0" y="0"/>
            <a:ext cx="9144000" cy="990600"/>
          </a:xfrm>
          <a:prstGeom prst="rect">
            <a:avLst/>
          </a:prstGeom>
          <a:gradFill rotWithShape="0">
            <a:gsLst>
              <a:gs pos="0">
                <a:srgbClr val="000000"/>
              </a:gs>
              <a:gs pos="100000">
                <a:srgbClr val="EF9100"/>
              </a:gs>
            </a:gsLst>
            <a:lin ang="0" scaled="1"/>
          </a:gra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71" name="Rectangle 3"/>
          <p:cNvSpPr>
            <a:spLocks noGrp="1" noChangeArrowheads="1"/>
          </p:cNvSpPr>
          <p:nvPr>
            <p:ph type="title"/>
          </p:nvPr>
        </p:nvSpPr>
        <p:spPr>
          <a:noFill/>
          <a:extLst>
            <a:ext uri="{909E8E84-426E-40DD-AFC4-6F175D3DCCD1}">
              <a14:hiddenFill xmlns:a14="http://schemas.microsoft.com/office/drawing/2010/main">
                <a:gradFill rotWithShape="1">
                  <a:gsLst>
                    <a:gs pos="0">
                      <a:srgbClr val="FF9900"/>
                    </a:gs>
                    <a:gs pos="100000">
                      <a:srgbClr val="000000"/>
                    </a:gs>
                  </a:gsLst>
                  <a:path path="shape">
                    <a:fillToRect l="50000" t="50000" r="50000" b="50000"/>
                  </a:path>
                </a:gradFill>
              </a14:hiddenFill>
            </a:ext>
            <a:ext uri="{91240B29-F687-4F45-9708-019B960494DF}">
              <a14:hiddenLine xmlns:a14="http://schemas.microsoft.com/office/drawing/2010/main" w="12700">
                <a:solidFill>
                  <a:schemeClr val="tx1"/>
                </a:solidFill>
                <a:miter lim="800000"/>
                <a:headEnd/>
                <a:tailEnd/>
              </a14:hiddenLine>
            </a:ext>
          </a:extLst>
        </p:spPr>
        <p:txBody>
          <a:bodyPr lIns="90488" tIns="44450" rIns="90488" bIns="44450"/>
          <a:lstStyle/>
          <a:p>
            <a:pPr eaLnBrk="1" hangingPunct="1"/>
            <a:r>
              <a:rPr lang="en-US" smtClean="0"/>
              <a:t>Outline</a:t>
            </a:r>
          </a:p>
        </p:txBody>
      </p:sp>
      <p:sp>
        <p:nvSpPr>
          <p:cNvPr id="7172" name="Rectangle 4"/>
          <p:cNvSpPr>
            <a:spLocks noChangeArrowheads="1"/>
          </p:cNvSpPr>
          <p:nvPr/>
        </p:nvSpPr>
        <p:spPr bwMode="auto">
          <a:xfrm>
            <a:off x="0" y="990600"/>
            <a:ext cx="9144000" cy="5867400"/>
          </a:xfrm>
          <a:prstGeom prst="rect">
            <a:avLst/>
          </a:prstGeom>
          <a:gradFill rotWithShape="0">
            <a:gsLst>
              <a:gs pos="0">
                <a:srgbClr val="000000"/>
              </a:gs>
              <a:gs pos="100000">
                <a:srgbClr val="EF9100"/>
              </a:gs>
            </a:gsLst>
            <a:lin ang="5400000" scaled="1"/>
          </a:gradFill>
          <a:ln>
            <a:noFill/>
          </a:ln>
          <a:effectLst/>
          <a:extLst>
            <a:ext uri="{91240B29-F687-4F45-9708-019B960494DF}">
              <a14:hiddenLine xmlns:a14="http://schemas.microsoft.com/office/drawing/2010/main" w="254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sz="1600" i="0">
              <a:solidFill>
                <a:schemeClr val="bg1"/>
              </a:solidFill>
              <a:latin typeface="Times New Roman" pitchFamily="18" charset="0"/>
            </a:endParaRPr>
          </a:p>
        </p:txBody>
      </p:sp>
      <p:sp>
        <p:nvSpPr>
          <p:cNvPr id="7173" name="Rectangle 5"/>
          <p:cNvSpPr>
            <a:spLocks noGrp="1" noChangeArrowheads="1"/>
          </p:cNvSpPr>
          <p:nvPr>
            <p:ph type="body" idx="1"/>
          </p:nvPr>
        </p:nvSpPr>
        <p:spPr>
          <a:xfrm>
            <a:off x="609600" y="1498600"/>
            <a:ext cx="8382000" cy="4903788"/>
          </a:xfrm>
          <a:noFill/>
          <a:extLst>
            <a:ext uri="{91240B29-F687-4F45-9708-019B960494DF}">
              <a14:hiddenLine xmlns:a14="http://schemas.microsoft.com/office/drawing/2010/main" w="12700">
                <a:solidFill>
                  <a:schemeClr val="tx1"/>
                </a:solidFill>
                <a:miter lim="800000"/>
                <a:headEnd/>
                <a:tailEnd/>
              </a14:hiddenLine>
            </a:ext>
          </a:extLst>
        </p:spPr>
        <p:txBody>
          <a:bodyPr lIns="90488" tIns="44450" rIns="90488" bIns="44450"/>
          <a:lstStyle/>
          <a:p>
            <a:pPr eaLnBrk="1" hangingPunct="1">
              <a:buFont typeface="Wingdings" pitchFamily="2" charset="2"/>
              <a:buNone/>
            </a:pPr>
            <a:r>
              <a:rPr lang="en-US" sz="3600" smtClean="0">
                <a:solidFill>
                  <a:schemeClr val="bg1"/>
                </a:solidFill>
              </a:rPr>
              <a:t> </a:t>
            </a:r>
          </a:p>
        </p:txBody>
      </p:sp>
      <p:sp>
        <p:nvSpPr>
          <p:cNvPr id="7174" name="Rectangle 6"/>
          <p:cNvSpPr>
            <a:spLocks noChangeArrowheads="1"/>
          </p:cNvSpPr>
          <p:nvPr/>
        </p:nvSpPr>
        <p:spPr bwMode="auto">
          <a:xfrm>
            <a:off x="6302375" y="4697413"/>
            <a:ext cx="2841625" cy="666750"/>
          </a:xfrm>
          <a:prstGeom prst="rect">
            <a:avLst/>
          </a:prstGeom>
          <a:gradFill rotWithShape="0">
            <a:gsLst>
              <a:gs pos="0">
                <a:srgbClr val="301D00"/>
              </a:gs>
              <a:gs pos="100000">
                <a:srgbClr val="EF9100"/>
              </a:gs>
            </a:gsLst>
            <a:lin ang="0" scaled="1"/>
          </a:gra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175" name="Rectangle 7"/>
          <p:cNvSpPr>
            <a:spLocks noChangeArrowheads="1"/>
          </p:cNvSpPr>
          <p:nvPr/>
        </p:nvSpPr>
        <p:spPr bwMode="auto">
          <a:xfrm>
            <a:off x="685800" y="1143000"/>
            <a:ext cx="7772400" cy="495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342900" indent="-342900">
              <a:spcBef>
                <a:spcPct val="20000"/>
              </a:spcBef>
              <a:buSzPct val="80000"/>
              <a:buFont typeface="Wingdings" pitchFamily="2" charset="2"/>
              <a:buChar char="q"/>
            </a:pPr>
            <a:r>
              <a:rPr lang="en-US" sz="2800" i="0">
                <a:solidFill>
                  <a:schemeClr val="bg1"/>
                </a:solidFill>
                <a:latin typeface="Times New Roman" pitchFamily="18" charset="0"/>
              </a:rPr>
              <a:t>Locomotive optimization using approximate dynamic programming</a:t>
            </a:r>
          </a:p>
          <a:p>
            <a:pPr marL="342900" indent="-342900">
              <a:spcBef>
                <a:spcPct val="20000"/>
              </a:spcBef>
              <a:buSzPct val="80000"/>
              <a:buFont typeface="Wingdings" pitchFamily="2" charset="2"/>
              <a:buChar char="q"/>
            </a:pPr>
            <a:r>
              <a:rPr lang="en-US" sz="2800" i="0">
                <a:solidFill>
                  <a:srgbClr val="C0C0C0"/>
                </a:solidFill>
                <a:latin typeface="Times New Roman" pitchFamily="18" charset="0"/>
              </a:rPr>
              <a:t>Model calibration</a:t>
            </a:r>
          </a:p>
          <a:p>
            <a:pPr marL="342900" indent="-342900">
              <a:spcBef>
                <a:spcPct val="20000"/>
              </a:spcBef>
              <a:buSzPct val="80000"/>
              <a:buFont typeface="Wingdings" pitchFamily="2" charset="2"/>
              <a:buChar char="q"/>
            </a:pPr>
            <a:r>
              <a:rPr lang="en-US" sz="2800" i="0">
                <a:solidFill>
                  <a:srgbClr val="C0C0C0"/>
                </a:solidFill>
                <a:latin typeface="Times New Roman" pitchFamily="18" charset="0"/>
              </a:rPr>
              <a:t>Laboratory experiments</a:t>
            </a:r>
          </a:p>
        </p:txBody>
      </p:sp>
    </p:spTree>
  </p:cSld>
  <p:clrMapOvr>
    <a:masterClrMapping/>
  </p:clrMapOvr>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ChangeArrowheads="1"/>
          </p:cNvSpPr>
          <p:nvPr/>
        </p:nvSpPr>
        <p:spPr bwMode="auto">
          <a:xfrm>
            <a:off x="0" y="0"/>
            <a:ext cx="9144000" cy="990600"/>
          </a:xfrm>
          <a:prstGeom prst="rect">
            <a:avLst/>
          </a:prstGeom>
          <a:gradFill rotWithShape="0">
            <a:gsLst>
              <a:gs pos="0">
                <a:srgbClr val="000000"/>
              </a:gs>
              <a:gs pos="100000">
                <a:srgbClr val="EF9100"/>
              </a:gs>
            </a:gsLst>
            <a:lin ang="0" scaled="1"/>
          </a:gra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8131" name="Rectangle 3"/>
          <p:cNvSpPr>
            <a:spLocks noGrp="1" noChangeArrowheads="1"/>
          </p:cNvSpPr>
          <p:nvPr>
            <p:ph type="title"/>
          </p:nvPr>
        </p:nvSpPr>
        <p:spPr>
          <a:noFill/>
          <a:extLst>
            <a:ext uri="{909E8E84-426E-40DD-AFC4-6F175D3DCCD1}">
              <a14:hiddenFill xmlns:a14="http://schemas.microsoft.com/office/drawing/2010/main">
                <a:gradFill rotWithShape="1">
                  <a:gsLst>
                    <a:gs pos="0">
                      <a:srgbClr val="FF9900"/>
                    </a:gs>
                    <a:gs pos="100000">
                      <a:srgbClr val="000000"/>
                    </a:gs>
                  </a:gsLst>
                  <a:path path="shape">
                    <a:fillToRect l="50000" t="50000" r="50000" b="50000"/>
                  </a:path>
                </a:gradFill>
              </a14:hiddenFill>
            </a:ext>
            <a:ext uri="{91240B29-F687-4F45-9708-019B960494DF}">
              <a14:hiddenLine xmlns:a14="http://schemas.microsoft.com/office/drawing/2010/main" w="12700">
                <a:solidFill>
                  <a:schemeClr val="tx1"/>
                </a:solidFill>
                <a:miter lim="800000"/>
                <a:headEnd/>
                <a:tailEnd/>
              </a14:hiddenLine>
            </a:ext>
          </a:extLst>
        </p:spPr>
        <p:txBody>
          <a:bodyPr lIns="90488" tIns="44450" rIns="90488" bIns="44450"/>
          <a:lstStyle/>
          <a:p>
            <a:pPr eaLnBrk="1" hangingPunct="1"/>
            <a:r>
              <a:rPr lang="en-US" smtClean="0"/>
              <a:t>Outline</a:t>
            </a:r>
          </a:p>
        </p:txBody>
      </p:sp>
      <p:sp>
        <p:nvSpPr>
          <p:cNvPr id="48132" name="Rectangle 4"/>
          <p:cNvSpPr>
            <a:spLocks noChangeArrowheads="1"/>
          </p:cNvSpPr>
          <p:nvPr/>
        </p:nvSpPr>
        <p:spPr bwMode="auto">
          <a:xfrm>
            <a:off x="0" y="990600"/>
            <a:ext cx="9144000" cy="5867400"/>
          </a:xfrm>
          <a:prstGeom prst="rect">
            <a:avLst/>
          </a:prstGeom>
          <a:gradFill rotWithShape="0">
            <a:gsLst>
              <a:gs pos="0">
                <a:srgbClr val="000000"/>
              </a:gs>
              <a:gs pos="100000">
                <a:srgbClr val="EF9100"/>
              </a:gs>
            </a:gsLst>
            <a:lin ang="5400000" scaled="1"/>
          </a:gradFill>
          <a:ln>
            <a:noFill/>
          </a:ln>
          <a:effectLst/>
          <a:extLst>
            <a:ext uri="{91240B29-F687-4F45-9708-019B960494DF}">
              <a14:hiddenLine xmlns:a14="http://schemas.microsoft.com/office/drawing/2010/main" w="254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sz="1600" i="0">
              <a:solidFill>
                <a:schemeClr val="bg1"/>
              </a:solidFill>
              <a:latin typeface="Times New Roman" pitchFamily="18" charset="0"/>
            </a:endParaRPr>
          </a:p>
        </p:txBody>
      </p:sp>
      <p:sp>
        <p:nvSpPr>
          <p:cNvPr id="48133" name="Rectangle 5"/>
          <p:cNvSpPr>
            <a:spLocks noGrp="1" noChangeArrowheads="1"/>
          </p:cNvSpPr>
          <p:nvPr>
            <p:ph type="body" idx="1"/>
          </p:nvPr>
        </p:nvSpPr>
        <p:spPr>
          <a:xfrm>
            <a:off x="609600" y="1498600"/>
            <a:ext cx="8382000" cy="4903788"/>
          </a:xfrm>
          <a:noFill/>
          <a:extLst>
            <a:ext uri="{91240B29-F687-4F45-9708-019B960494DF}">
              <a14:hiddenLine xmlns:a14="http://schemas.microsoft.com/office/drawing/2010/main" w="12700">
                <a:solidFill>
                  <a:schemeClr val="tx1"/>
                </a:solidFill>
                <a:miter lim="800000"/>
                <a:headEnd/>
                <a:tailEnd/>
              </a14:hiddenLine>
            </a:ext>
          </a:extLst>
        </p:spPr>
        <p:txBody>
          <a:bodyPr lIns="90488" tIns="44450" rIns="90488" bIns="44450"/>
          <a:lstStyle/>
          <a:p>
            <a:pPr eaLnBrk="1" hangingPunct="1">
              <a:buFont typeface="Wingdings" pitchFamily="2" charset="2"/>
              <a:buNone/>
            </a:pPr>
            <a:r>
              <a:rPr lang="en-US" sz="3600" smtClean="0">
                <a:solidFill>
                  <a:schemeClr val="bg1"/>
                </a:solidFill>
              </a:rPr>
              <a:t> </a:t>
            </a:r>
          </a:p>
        </p:txBody>
      </p:sp>
      <p:sp>
        <p:nvSpPr>
          <p:cNvPr id="48134" name="Rectangle 6"/>
          <p:cNvSpPr>
            <a:spLocks noChangeArrowheads="1"/>
          </p:cNvSpPr>
          <p:nvPr/>
        </p:nvSpPr>
        <p:spPr bwMode="auto">
          <a:xfrm>
            <a:off x="6302375" y="4697413"/>
            <a:ext cx="2841625" cy="666750"/>
          </a:xfrm>
          <a:prstGeom prst="rect">
            <a:avLst/>
          </a:prstGeom>
          <a:gradFill rotWithShape="0">
            <a:gsLst>
              <a:gs pos="0">
                <a:srgbClr val="301D00"/>
              </a:gs>
              <a:gs pos="100000">
                <a:srgbClr val="EF9100"/>
              </a:gs>
            </a:gsLst>
            <a:lin ang="0" scaled="1"/>
          </a:gra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8135" name="Rectangle 7"/>
          <p:cNvSpPr>
            <a:spLocks noChangeArrowheads="1"/>
          </p:cNvSpPr>
          <p:nvPr/>
        </p:nvSpPr>
        <p:spPr bwMode="auto">
          <a:xfrm>
            <a:off x="685800" y="1143000"/>
            <a:ext cx="7772400" cy="495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342900" indent="-342900">
              <a:spcBef>
                <a:spcPct val="20000"/>
              </a:spcBef>
              <a:buSzPct val="80000"/>
              <a:buFont typeface="Wingdings" pitchFamily="2" charset="2"/>
              <a:buChar char="q"/>
            </a:pPr>
            <a:r>
              <a:rPr lang="en-US" sz="2800" i="0" dirty="0" smtClean="0">
                <a:solidFill>
                  <a:schemeClr val="bg1"/>
                </a:solidFill>
                <a:latin typeface="Times New Roman" pitchFamily="18" charset="0"/>
              </a:rPr>
              <a:t>Experiments with shop routing</a:t>
            </a:r>
            <a:endParaRPr lang="en-US" sz="2800" i="0" dirty="0">
              <a:solidFill>
                <a:schemeClr val="bg1"/>
              </a:solidFill>
              <a:latin typeface="Times New Roman" pitchFamily="18" charset="0"/>
            </a:endParaRPr>
          </a:p>
        </p:txBody>
      </p:sp>
    </p:spTree>
    <p:extLst>
      <p:ext uri="{BB962C8B-B14F-4D97-AF65-F5344CB8AC3E}">
        <p14:creationId xmlns:p14="http://schemas.microsoft.com/office/powerpoint/2010/main" val="3542843132"/>
      </p:ext>
    </p:extLst>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a:spLocks noGrp="1" noChangeArrowheads="1"/>
          </p:cNvSpPr>
          <p:nvPr>
            <p:ph type="title"/>
          </p:nvPr>
        </p:nvSpPr>
        <p:spPr/>
        <p:txBody>
          <a:bodyPr/>
          <a:lstStyle/>
          <a:p>
            <a:pPr eaLnBrk="1" hangingPunct="1"/>
            <a:r>
              <a:rPr lang="en-US" smtClean="0"/>
              <a:t>Features</a:t>
            </a:r>
          </a:p>
        </p:txBody>
      </p:sp>
      <p:sp>
        <p:nvSpPr>
          <p:cNvPr id="63491" name="Rectangle 3"/>
          <p:cNvSpPr>
            <a:spLocks noGrp="1" noChangeArrowheads="1"/>
          </p:cNvSpPr>
          <p:nvPr>
            <p:ph type="body" idx="1"/>
          </p:nvPr>
        </p:nvSpPr>
        <p:spPr/>
        <p:txBody>
          <a:bodyPr/>
          <a:lstStyle/>
          <a:p>
            <a:pPr eaLnBrk="1" hangingPunct="1"/>
            <a:r>
              <a:rPr lang="en-US" smtClean="0"/>
              <a:t>List of features</a:t>
            </a:r>
          </a:p>
          <a:p>
            <a:pPr lvl="1" eaLnBrk="1" hangingPunct="1"/>
            <a:r>
              <a:rPr lang="en-US" smtClean="0"/>
              <a:t>Shop routing</a:t>
            </a:r>
          </a:p>
          <a:p>
            <a:pPr lvl="2" eaLnBrk="1" hangingPunct="1"/>
            <a:r>
              <a:rPr lang="en-US" smtClean="0"/>
              <a:t>Based on project with BNSF</a:t>
            </a:r>
          </a:p>
          <a:p>
            <a:pPr lvl="2" eaLnBrk="1" hangingPunct="1"/>
            <a:r>
              <a:rPr lang="en-US" smtClean="0"/>
              <a:t>Routes to shop while simultaneously planning movements to move trains efficiently</a:t>
            </a:r>
          </a:p>
          <a:p>
            <a:pPr lvl="2" eaLnBrk="1" hangingPunct="1"/>
            <a:r>
              <a:rPr lang="en-US" smtClean="0"/>
              <a:t>Provides recommended train assignments and alternates</a:t>
            </a:r>
          </a:p>
          <a:p>
            <a:pPr lvl="2" eaLnBrk="1" hangingPunct="1"/>
            <a:r>
              <a:rPr lang="en-US" smtClean="0"/>
              <a:t>Objectives: </a:t>
            </a:r>
          </a:p>
          <a:p>
            <a:pPr lvl="3" eaLnBrk="1" hangingPunct="1"/>
            <a:r>
              <a:rPr lang="en-US" smtClean="0"/>
              <a:t>Works to get locomotives to shop on-time, not early, not late.</a:t>
            </a:r>
          </a:p>
          <a:p>
            <a:pPr lvl="3" eaLnBrk="1" hangingPunct="1"/>
            <a:r>
              <a:rPr lang="en-US" smtClean="0"/>
              <a:t>Locomotive productivity on the way to shop</a:t>
            </a:r>
          </a:p>
          <a:p>
            <a:pPr lvl="3" eaLnBrk="1" hangingPunct="1"/>
            <a:r>
              <a:rPr lang="en-US" smtClean="0"/>
              <a:t>Minimizing setouts and pickups</a:t>
            </a:r>
          </a:p>
          <a:p>
            <a:pPr lvl="3" eaLnBrk="1" hangingPunct="1"/>
            <a:r>
              <a:rPr lang="en-US" smtClean="0"/>
              <a:t>Projects congestion at the shop, and will route to alternate shops in order balance congestion</a:t>
            </a:r>
          </a:p>
        </p:txBody>
      </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p:txBody>
          <a:bodyPr/>
          <a:lstStyle/>
          <a:p>
            <a:pPr eaLnBrk="1" hangingPunct="1"/>
            <a:r>
              <a:rPr lang="en-US" smtClean="0"/>
              <a:t>Shop routing</a:t>
            </a:r>
          </a:p>
        </p:txBody>
      </p:sp>
      <p:sp>
        <p:nvSpPr>
          <p:cNvPr id="64515" name="Rectangle 3"/>
          <p:cNvSpPr>
            <a:spLocks noGrp="1" noChangeArrowheads="1"/>
          </p:cNvSpPr>
          <p:nvPr>
            <p:ph type="body" idx="1"/>
          </p:nvPr>
        </p:nvSpPr>
        <p:spPr/>
        <p:txBody>
          <a:bodyPr/>
          <a:lstStyle/>
          <a:p>
            <a:pPr eaLnBrk="1" hangingPunct="1"/>
            <a:r>
              <a:rPr lang="en-US" smtClean="0"/>
              <a:t>Routing power to shop on time:</a:t>
            </a:r>
          </a:p>
        </p:txBody>
      </p:sp>
      <p:pic>
        <p:nvPicPr>
          <p:cNvPr id="64516" name="Picture 4"/>
          <p:cNvPicPr>
            <a:picLocks noChangeAspect="1" noChangeArrowheads="1"/>
          </p:cNvPicPr>
          <p:nvPr/>
        </p:nvPicPr>
        <p:blipFill>
          <a:blip r:embed="rId3">
            <a:extLst>
              <a:ext uri="{28A0092B-C50C-407E-A947-70E740481C1C}">
                <a14:useLocalDpi xmlns:a14="http://schemas.microsoft.com/office/drawing/2010/main" val="0"/>
              </a:ext>
            </a:extLst>
          </a:blip>
          <a:srcRect b="-5962"/>
          <a:stretch>
            <a:fillRect/>
          </a:stretch>
        </p:blipFill>
        <p:spPr bwMode="auto">
          <a:xfrm>
            <a:off x="1141413" y="1812925"/>
            <a:ext cx="7077075" cy="440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3509" name="Rectangle 5"/>
          <p:cNvSpPr>
            <a:spLocks noChangeArrowheads="1"/>
          </p:cNvSpPr>
          <p:nvPr/>
        </p:nvSpPr>
        <p:spPr bwMode="auto">
          <a:xfrm>
            <a:off x="4005263" y="2249488"/>
            <a:ext cx="422275" cy="3062287"/>
          </a:xfrm>
          <a:prstGeom prst="rect">
            <a:avLst/>
          </a:prstGeom>
          <a:solidFill>
            <a:schemeClr val="accent1">
              <a:alpha val="50195"/>
            </a:schemeClr>
          </a:solidFill>
          <a:ln w="1905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173509"/>
                                        </p:tgtEl>
                                        <p:attrNameLst>
                                          <p:attrName>style.visibility</p:attrName>
                                        </p:attrNameLst>
                                      </p:cBhvr>
                                      <p:to>
                                        <p:strVal val="visible"/>
                                      </p:to>
                                    </p:set>
                                    <p:animEffect transition="in" filter="wipe(up)">
                                      <p:cBhvr>
                                        <p:cTn id="7" dur="500"/>
                                        <p:tgtEl>
                                          <p:spTgt spid="11735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3509"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p:txBody>
          <a:bodyPr/>
          <a:lstStyle/>
          <a:p>
            <a:pPr eaLnBrk="1" hangingPunct="1"/>
            <a:r>
              <a:rPr lang="en-US" smtClean="0"/>
              <a:t>Shop routing</a:t>
            </a:r>
          </a:p>
        </p:txBody>
      </p:sp>
      <p:sp>
        <p:nvSpPr>
          <p:cNvPr id="65539" name="Rectangle 3"/>
          <p:cNvSpPr>
            <a:spLocks noGrp="1" noChangeArrowheads="1"/>
          </p:cNvSpPr>
          <p:nvPr>
            <p:ph type="body" idx="1"/>
          </p:nvPr>
        </p:nvSpPr>
        <p:spPr/>
        <p:txBody>
          <a:bodyPr/>
          <a:lstStyle/>
          <a:p>
            <a:pPr eaLnBrk="1" hangingPunct="1"/>
            <a:r>
              <a:rPr lang="en-US" smtClean="0"/>
              <a:t>Shop backlog with different congestion penalties</a:t>
            </a:r>
          </a:p>
        </p:txBody>
      </p:sp>
      <p:pic>
        <p:nvPicPr>
          <p:cNvPr id="65540" name="Picture 4" descr="LRM congestion"/>
          <p:cNvPicPr>
            <a:picLocks noChangeAspect="1" noChangeArrowheads="1"/>
          </p:cNvPicPr>
          <p:nvPr/>
        </p:nvPicPr>
        <p:blipFill>
          <a:blip r:embed="rId3">
            <a:extLst>
              <a:ext uri="{28A0092B-C50C-407E-A947-70E740481C1C}">
                <a14:useLocalDpi xmlns:a14="http://schemas.microsoft.com/office/drawing/2010/main" val="0"/>
              </a:ext>
            </a:extLst>
          </a:blip>
          <a:srcRect b="-4660"/>
          <a:stretch>
            <a:fillRect/>
          </a:stretch>
        </p:blipFill>
        <p:spPr bwMode="auto">
          <a:xfrm>
            <a:off x="333375" y="1901825"/>
            <a:ext cx="8810625" cy="354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p:txBody>
          <a:bodyPr/>
          <a:lstStyle/>
          <a:p>
            <a:pPr eaLnBrk="1" hangingPunct="1"/>
            <a:r>
              <a:rPr lang="en-US" smtClean="0"/>
              <a:t>Shop routing</a:t>
            </a:r>
          </a:p>
        </p:txBody>
      </p:sp>
      <p:sp>
        <p:nvSpPr>
          <p:cNvPr id="66563" name="Rectangle 3"/>
          <p:cNvSpPr>
            <a:spLocks noGrp="1" noChangeArrowheads="1"/>
          </p:cNvSpPr>
          <p:nvPr>
            <p:ph type="body" idx="1"/>
          </p:nvPr>
        </p:nvSpPr>
        <p:spPr/>
        <p:txBody>
          <a:bodyPr/>
          <a:lstStyle/>
          <a:p>
            <a:pPr eaLnBrk="1" hangingPunct="1"/>
            <a:r>
              <a:rPr lang="en-US" smtClean="0"/>
              <a:t>Historical home shop performance</a:t>
            </a:r>
          </a:p>
        </p:txBody>
      </p:sp>
      <p:graphicFrame>
        <p:nvGraphicFramePr>
          <p:cNvPr id="66564" name="Object 4"/>
          <p:cNvGraphicFramePr>
            <a:graphicFrameLocks noChangeAspect="1"/>
          </p:cNvGraphicFramePr>
          <p:nvPr/>
        </p:nvGraphicFramePr>
        <p:xfrm>
          <a:off x="581025" y="1804988"/>
          <a:ext cx="8280400" cy="4953000"/>
        </p:xfrm>
        <a:graphic>
          <a:graphicData uri="http://schemas.openxmlformats.org/presentationml/2006/ole">
            <mc:AlternateContent xmlns:mc="http://schemas.openxmlformats.org/markup-compatibility/2006">
              <mc:Choice xmlns:v="urn:schemas-microsoft-com:vml" Requires="v">
                <p:oleObj spid="_x0000_s66569" name="Chart" r:id="rId4" imgW="9315907" imgH="5572354" progId="Excel.Chart.8">
                  <p:embed/>
                </p:oleObj>
              </mc:Choice>
              <mc:Fallback>
                <p:oleObj name="Chart" r:id="rId4" imgW="9315907" imgH="5572354" progId="Excel.Chart.8">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1025" y="1804988"/>
                        <a:ext cx="8280400" cy="495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7586" name="Object 2"/>
          <p:cNvGraphicFramePr>
            <a:graphicFrameLocks noChangeAspect="1"/>
          </p:cNvGraphicFramePr>
          <p:nvPr/>
        </p:nvGraphicFramePr>
        <p:xfrm>
          <a:off x="595313" y="1803400"/>
          <a:ext cx="8278812" cy="4840288"/>
        </p:xfrm>
        <a:graphic>
          <a:graphicData uri="http://schemas.openxmlformats.org/presentationml/2006/ole">
            <mc:AlternateContent xmlns:mc="http://schemas.openxmlformats.org/markup-compatibility/2006">
              <mc:Choice xmlns:v="urn:schemas-microsoft-com:vml" Requires="v">
                <p:oleObj spid="_x0000_s67605" name="Chart" r:id="rId4" imgW="9220505" imgH="5391607" progId="Excel.Chart.8">
                  <p:embed/>
                </p:oleObj>
              </mc:Choice>
              <mc:Fallback>
                <p:oleObj name="Chart" r:id="rId4" imgW="9220505" imgH="5391607" progId="Excel.Chart.8">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5313" y="1803400"/>
                        <a:ext cx="8278812" cy="4840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7587" name="Rectangle 3"/>
          <p:cNvSpPr>
            <a:spLocks noGrp="1" noChangeArrowheads="1"/>
          </p:cNvSpPr>
          <p:nvPr>
            <p:ph type="title"/>
          </p:nvPr>
        </p:nvSpPr>
        <p:spPr/>
        <p:txBody>
          <a:bodyPr/>
          <a:lstStyle/>
          <a:p>
            <a:pPr eaLnBrk="1" hangingPunct="1"/>
            <a:r>
              <a:rPr lang="en-US" smtClean="0"/>
              <a:t>Shop routing</a:t>
            </a:r>
          </a:p>
        </p:txBody>
      </p:sp>
      <p:sp>
        <p:nvSpPr>
          <p:cNvPr id="67588" name="Rectangle 4"/>
          <p:cNvSpPr>
            <a:spLocks noGrp="1" noChangeArrowheads="1"/>
          </p:cNvSpPr>
          <p:nvPr>
            <p:ph type="body" idx="1"/>
          </p:nvPr>
        </p:nvSpPr>
        <p:spPr/>
        <p:txBody>
          <a:bodyPr/>
          <a:lstStyle/>
          <a:p>
            <a:pPr eaLnBrk="1" hangingPunct="1"/>
            <a:r>
              <a:rPr lang="en-US" smtClean="0"/>
              <a:t>Model home shop performance</a:t>
            </a:r>
          </a:p>
        </p:txBody>
      </p:sp>
      <p:sp>
        <p:nvSpPr>
          <p:cNvPr id="67589" name="Rectangle 5"/>
          <p:cNvSpPr>
            <a:spLocks noChangeArrowheads="1"/>
          </p:cNvSpPr>
          <p:nvPr/>
        </p:nvSpPr>
        <p:spPr bwMode="auto">
          <a:xfrm rot="-462940">
            <a:off x="3060700" y="5527675"/>
            <a:ext cx="5511800" cy="495300"/>
          </a:xfrm>
          <a:prstGeom prst="rect">
            <a:avLst/>
          </a:prstGeom>
          <a:solidFill>
            <a:schemeClr val="bg1"/>
          </a:solidFill>
          <a:ln>
            <a:noFill/>
          </a:ln>
          <a:effectLst/>
          <a:extLst>
            <a:ext uri="{91240B29-F687-4F45-9708-019B960494DF}">
              <a14:hiddenLine xmlns:a14="http://schemas.microsoft.com/office/drawing/2010/main" w="25400">
                <a:solidFill>
                  <a:schemeClr val="tx1"/>
                </a:solidFill>
                <a:miter lim="800000"/>
                <a:headEnd type="none" w="lg"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67590" name="Group 6"/>
          <p:cNvGrpSpPr>
            <a:grpSpLocks/>
          </p:cNvGrpSpPr>
          <p:nvPr/>
        </p:nvGrpSpPr>
        <p:grpSpPr bwMode="auto">
          <a:xfrm rot="-451429">
            <a:off x="3005138" y="5622925"/>
            <a:ext cx="5351462" cy="336550"/>
            <a:chOff x="1509" y="3974"/>
            <a:chExt cx="3371" cy="212"/>
          </a:xfrm>
        </p:grpSpPr>
        <p:sp>
          <p:nvSpPr>
            <p:cNvPr id="67599" name="Text Box 7"/>
            <p:cNvSpPr txBox="1">
              <a:spLocks noChangeArrowheads="1"/>
            </p:cNvSpPr>
            <p:nvPr/>
          </p:nvSpPr>
          <p:spPr bwMode="auto">
            <a:xfrm>
              <a:off x="1509" y="3974"/>
              <a:ext cx="703"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type="none" w="lg"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1600" i="0">
                  <a:latin typeface="Times New Roman" pitchFamily="18" charset="0"/>
                </a:rPr>
                <a:t>Home shop</a:t>
              </a:r>
            </a:p>
          </p:txBody>
        </p:sp>
        <p:sp>
          <p:nvSpPr>
            <p:cNvPr id="67600" name="Line 8"/>
            <p:cNvSpPr>
              <a:spLocks noChangeShapeType="1"/>
            </p:cNvSpPr>
            <p:nvPr/>
          </p:nvSpPr>
          <p:spPr bwMode="auto">
            <a:xfrm>
              <a:off x="2408" y="4080"/>
              <a:ext cx="2472" cy="0"/>
            </a:xfrm>
            <a:prstGeom prst="line">
              <a:avLst/>
            </a:prstGeom>
            <a:noFill/>
            <a:ln w="254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67591" name="Group 9"/>
          <p:cNvGrpSpPr>
            <a:grpSpLocks/>
          </p:cNvGrpSpPr>
          <p:nvPr/>
        </p:nvGrpSpPr>
        <p:grpSpPr bwMode="auto">
          <a:xfrm>
            <a:off x="1938338" y="3976688"/>
            <a:ext cx="508000" cy="2409825"/>
            <a:chOff x="1221" y="2505"/>
            <a:chExt cx="320" cy="1518"/>
          </a:xfrm>
        </p:grpSpPr>
        <p:sp>
          <p:nvSpPr>
            <p:cNvPr id="67595" name="Rectangle 10"/>
            <p:cNvSpPr>
              <a:spLocks noChangeArrowheads="1"/>
            </p:cNvSpPr>
            <p:nvPr/>
          </p:nvSpPr>
          <p:spPr bwMode="auto">
            <a:xfrm rot="3084606">
              <a:off x="622" y="3104"/>
              <a:ext cx="1518" cy="320"/>
            </a:xfrm>
            <a:prstGeom prst="rect">
              <a:avLst/>
            </a:prstGeom>
            <a:solidFill>
              <a:schemeClr val="bg1"/>
            </a:solidFill>
            <a:ln>
              <a:noFill/>
            </a:ln>
            <a:effectLst/>
            <a:extLst>
              <a:ext uri="{91240B29-F687-4F45-9708-019B960494DF}">
                <a14:hiddenLine xmlns:a14="http://schemas.microsoft.com/office/drawing/2010/main" w="25400">
                  <a:solidFill>
                    <a:schemeClr val="tx1"/>
                  </a:solidFill>
                  <a:miter lim="800000"/>
                  <a:headEnd type="none" w="lg"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67596" name="Group 11"/>
            <p:cNvGrpSpPr>
              <a:grpSpLocks/>
            </p:cNvGrpSpPr>
            <p:nvPr/>
          </p:nvGrpSpPr>
          <p:grpSpPr bwMode="auto">
            <a:xfrm rot="3084606">
              <a:off x="790" y="3209"/>
              <a:ext cx="1217" cy="212"/>
              <a:chOff x="2160" y="3969"/>
              <a:chExt cx="2631" cy="212"/>
            </a:xfrm>
          </p:grpSpPr>
          <p:sp>
            <p:nvSpPr>
              <p:cNvPr id="67597" name="Text Box 12"/>
              <p:cNvSpPr txBox="1">
                <a:spLocks noChangeArrowheads="1"/>
              </p:cNvSpPr>
              <p:nvPr/>
            </p:nvSpPr>
            <p:spPr bwMode="auto">
              <a:xfrm>
                <a:off x="3208" y="3969"/>
                <a:ext cx="1583"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type="none" w="lg"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1600" i="0">
                    <a:latin typeface="Times New Roman" pitchFamily="18" charset="0"/>
                  </a:rPr>
                  <a:t>Actual shop</a:t>
                </a:r>
              </a:p>
            </p:txBody>
          </p:sp>
          <p:sp>
            <p:nvSpPr>
              <p:cNvPr id="67598" name="Line 13"/>
              <p:cNvSpPr>
                <a:spLocks noChangeShapeType="1"/>
              </p:cNvSpPr>
              <p:nvPr/>
            </p:nvSpPr>
            <p:spPr bwMode="auto">
              <a:xfrm flipH="1">
                <a:off x="2160" y="4072"/>
                <a:ext cx="1024" cy="0"/>
              </a:xfrm>
              <a:prstGeom prst="line">
                <a:avLst/>
              </a:prstGeom>
              <a:noFill/>
              <a:ln w="254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67592" name="Rectangle 14"/>
          <p:cNvSpPr>
            <a:spLocks noChangeArrowheads="1"/>
          </p:cNvSpPr>
          <p:nvPr/>
        </p:nvSpPr>
        <p:spPr bwMode="auto">
          <a:xfrm>
            <a:off x="5816600" y="5969000"/>
            <a:ext cx="927100" cy="292100"/>
          </a:xfrm>
          <a:prstGeom prst="rect">
            <a:avLst/>
          </a:prstGeom>
          <a:solidFill>
            <a:schemeClr val="bg1"/>
          </a:solidFill>
          <a:ln>
            <a:noFill/>
          </a:ln>
          <a:effectLst/>
          <a:extLst>
            <a:ext uri="{91240B29-F687-4F45-9708-019B960494DF}">
              <a14:hiddenLine xmlns:a14="http://schemas.microsoft.com/office/drawing/2010/main" w="25400">
                <a:solidFill>
                  <a:schemeClr val="tx1"/>
                </a:solidFill>
                <a:miter lim="800000"/>
                <a:headEnd type="none" w="lg"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7593" name="Rectangle 15"/>
          <p:cNvSpPr>
            <a:spLocks noChangeArrowheads="1"/>
          </p:cNvSpPr>
          <p:nvPr/>
        </p:nvSpPr>
        <p:spPr bwMode="auto">
          <a:xfrm>
            <a:off x="914400" y="4953000"/>
            <a:ext cx="927100" cy="292100"/>
          </a:xfrm>
          <a:prstGeom prst="rect">
            <a:avLst/>
          </a:prstGeom>
          <a:solidFill>
            <a:schemeClr val="bg1"/>
          </a:solidFill>
          <a:ln>
            <a:noFill/>
          </a:ln>
          <a:effectLst/>
          <a:extLst>
            <a:ext uri="{91240B29-F687-4F45-9708-019B960494DF}">
              <a14:hiddenLine xmlns:a14="http://schemas.microsoft.com/office/drawing/2010/main" w="25400">
                <a:solidFill>
                  <a:schemeClr val="tx1"/>
                </a:solidFill>
                <a:miter lim="800000"/>
                <a:headEnd type="none" w="lg"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7594" name="Rectangle 16"/>
          <p:cNvSpPr>
            <a:spLocks noChangeArrowheads="1"/>
          </p:cNvSpPr>
          <p:nvPr/>
        </p:nvSpPr>
        <p:spPr bwMode="auto">
          <a:xfrm rot="193120">
            <a:off x="8026400" y="2413000"/>
            <a:ext cx="495300" cy="2882900"/>
          </a:xfrm>
          <a:prstGeom prst="rect">
            <a:avLst/>
          </a:prstGeom>
          <a:solidFill>
            <a:schemeClr val="bg1"/>
          </a:solidFill>
          <a:ln>
            <a:noFill/>
          </a:ln>
          <a:effectLst/>
          <a:extLst>
            <a:ext uri="{91240B29-F687-4F45-9708-019B960494DF}">
              <a14:hiddenLine xmlns:a14="http://schemas.microsoft.com/office/drawing/2010/main" w="25400">
                <a:solidFill>
                  <a:schemeClr val="tx1"/>
                </a:solidFill>
                <a:miter lim="800000"/>
                <a:headEnd type="none" w="lg"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ChangeArrowheads="1"/>
          </p:cNvSpPr>
          <p:nvPr/>
        </p:nvSpPr>
        <p:spPr bwMode="auto">
          <a:xfrm>
            <a:off x="0" y="0"/>
            <a:ext cx="9144000" cy="990600"/>
          </a:xfrm>
          <a:prstGeom prst="rect">
            <a:avLst/>
          </a:prstGeom>
          <a:gradFill rotWithShape="0">
            <a:gsLst>
              <a:gs pos="0">
                <a:srgbClr val="000000"/>
              </a:gs>
              <a:gs pos="100000">
                <a:srgbClr val="EF9100"/>
              </a:gs>
            </a:gsLst>
            <a:lin ang="0" scaled="1"/>
          </a:gra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8851" name="Rectangle 3"/>
          <p:cNvSpPr>
            <a:spLocks noGrp="1" noChangeArrowheads="1"/>
          </p:cNvSpPr>
          <p:nvPr>
            <p:ph type="title"/>
          </p:nvPr>
        </p:nvSpPr>
        <p:spPr>
          <a:noFill/>
          <a:extLst>
            <a:ext uri="{909E8E84-426E-40DD-AFC4-6F175D3DCCD1}">
              <a14:hiddenFill xmlns:a14="http://schemas.microsoft.com/office/drawing/2010/main">
                <a:gradFill rotWithShape="1">
                  <a:gsLst>
                    <a:gs pos="0">
                      <a:srgbClr val="FF9900"/>
                    </a:gs>
                    <a:gs pos="100000">
                      <a:srgbClr val="000000"/>
                    </a:gs>
                  </a:gsLst>
                  <a:path path="shape">
                    <a:fillToRect l="50000" t="50000" r="50000" b="50000"/>
                  </a:path>
                </a:gradFill>
              </a14:hiddenFill>
            </a:ext>
            <a:ext uri="{91240B29-F687-4F45-9708-019B960494DF}">
              <a14:hiddenLine xmlns:a14="http://schemas.microsoft.com/office/drawing/2010/main" w="12700">
                <a:solidFill>
                  <a:schemeClr val="tx1"/>
                </a:solidFill>
                <a:miter lim="800000"/>
                <a:headEnd/>
                <a:tailEnd/>
              </a14:hiddenLine>
            </a:ext>
          </a:extLst>
        </p:spPr>
        <p:txBody>
          <a:bodyPr lIns="90488" tIns="44450" rIns="90488" bIns="44450"/>
          <a:lstStyle/>
          <a:p>
            <a:pPr eaLnBrk="1" hangingPunct="1"/>
            <a:r>
              <a:rPr lang="en-US" smtClean="0"/>
              <a:t>Outline</a:t>
            </a:r>
          </a:p>
        </p:txBody>
      </p:sp>
      <p:sp>
        <p:nvSpPr>
          <p:cNvPr id="78852" name="Rectangle 4"/>
          <p:cNvSpPr>
            <a:spLocks noChangeArrowheads="1"/>
          </p:cNvSpPr>
          <p:nvPr/>
        </p:nvSpPr>
        <p:spPr bwMode="auto">
          <a:xfrm>
            <a:off x="0" y="990600"/>
            <a:ext cx="9144000" cy="5867400"/>
          </a:xfrm>
          <a:prstGeom prst="rect">
            <a:avLst/>
          </a:prstGeom>
          <a:gradFill rotWithShape="0">
            <a:gsLst>
              <a:gs pos="0">
                <a:srgbClr val="000000"/>
              </a:gs>
              <a:gs pos="100000">
                <a:srgbClr val="EF9100"/>
              </a:gs>
            </a:gsLst>
            <a:lin ang="5400000" scaled="1"/>
          </a:gradFill>
          <a:ln>
            <a:noFill/>
          </a:ln>
          <a:effectLst/>
          <a:extLst>
            <a:ext uri="{91240B29-F687-4F45-9708-019B960494DF}">
              <a14:hiddenLine xmlns:a14="http://schemas.microsoft.com/office/drawing/2010/main" w="254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sz="1600" i="0">
              <a:solidFill>
                <a:schemeClr val="bg1"/>
              </a:solidFill>
              <a:latin typeface="Times New Roman" pitchFamily="18" charset="0"/>
            </a:endParaRPr>
          </a:p>
        </p:txBody>
      </p:sp>
      <p:sp>
        <p:nvSpPr>
          <p:cNvPr id="78853" name="Rectangle 5"/>
          <p:cNvSpPr>
            <a:spLocks noGrp="1" noChangeArrowheads="1"/>
          </p:cNvSpPr>
          <p:nvPr>
            <p:ph type="body" idx="1"/>
          </p:nvPr>
        </p:nvSpPr>
        <p:spPr>
          <a:xfrm>
            <a:off x="609600" y="1498600"/>
            <a:ext cx="8382000" cy="4903788"/>
          </a:xfrm>
          <a:noFill/>
          <a:extLst>
            <a:ext uri="{91240B29-F687-4F45-9708-019B960494DF}">
              <a14:hiddenLine xmlns:a14="http://schemas.microsoft.com/office/drawing/2010/main" w="12700">
                <a:solidFill>
                  <a:schemeClr val="tx1"/>
                </a:solidFill>
                <a:miter lim="800000"/>
                <a:headEnd/>
                <a:tailEnd/>
              </a14:hiddenLine>
            </a:ext>
          </a:extLst>
        </p:spPr>
        <p:txBody>
          <a:bodyPr lIns="90488" tIns="44450" rIns="90488" bIns="44450"/>
          <a:lstStyle/>
          <a:p>
            <a:pPr eaLnBrk="1" hangingPunct="1">
              <a:buFont typeface="Wingdings" pitchFamily="2" charset="2"/>
              <a:buNone/>
            </a:pPr>
            <a:r>
              <a:rPr lang="en-US" sz="3600" smtClean="0">
                <a:solidFill>
                  <a:schemeClr val="bg1"/>
                </a:solidFill>
              </a:rPr>
              <a:t> </a:t>
            </a:r>
          </a:p>
        </p:txBody>
      </p:sp>
      <p:sp>
        <p:nvSpPr>
          <p:cNvPr id="78854" name="Rectangle 6"/>
          <p:cNvSpPr>
            <a:spLocks noChangeArrowheads="1"/>
          </p:cNvSpPr>
          <p:nvPr/>
        </p:nvSpPr>
        <p:spPr bwMode="auto">
          <a:xfrm>
            <a:off x="6302375" y="4697413"/>
            <a:ext cx="2841625" cy="666750"/>
          </a:xfrm>
          <a:prstGeom prst="rect">
            <a:avLst/>
          </a:prstGeom>
          <a:gradFill rotWithShape="0">
            <a:gsLst>
              <a:gs pos="0">
                <a:srgbClr val="301D00"/>
              </a:gs>
              <a:gs pos="100000">
                <a:srgbClr val="EF9100"/>
              </a:gs>
            </a:gsLst>
            <a:lin ang="0" scaled="1"/>
          </a:gra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8855" name="Rectangle 7"/>
          <p:cNvSpPr>
            <a:spLocks noChangeArrowheads="1"/>
          </p:cNvSpPr>
          <p:nvPr/>
        </p:nvSpPr>
        <p:spPr bwMode="auto">
          <a:xfrm>
            <a:off x="685800" y="1143000"/>
            <a:ext cx="7772400" cy="495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342900" indent="-342900">
              <a:spcBef>
                <a:spcPct val="20000"/>
              </a:spcBef>
              <a:buSzPct val="80000"/>
              <a:buFont typeface="Wingdings" pitchFamily="2" charset="2"/>
              <a:buChar char="q"/>
            </a:pPr>
            <a:r>
              <a:rPr lang="en-US" sz="2800" i="0" dirty="0" err="1" smtClean="0">
                <a:solidFill>
                  <a:schemeClr val="bg1"/>
                </a:solidFill>
                <a:latin typeface="Times New Roman" pitchFamily="18" charset="0"/>
              </a:rPr>
              <a:t>Diagonstics</a:t>
            </a:r>
            <a:endParaRPr lang="en-US" sz="2800" i="0" dirty="0">
              <a:solidFill>
                <a:schemeClr val="bg1"/>
              </a:solidFill>
              <a:latin typeface="Times New Roman" pitchFamily="18" charset="0"/>
            </a:endParaRPr>
          </a:p>
        </p:txBody>
      </p:sp>
    </p:spTree>
    <p:extLst>
      <p:ext uri="{BB962C8B-B14F-4D97-AF65-F5344CB8AC3E}">
        <p14:creationId xmlns:p14="http://schemas.microsoft.com/office/powerpoint/2010/main" val="4293395108"/>
      </p:ext>
    </p:extLst>
  </p:cSld>
  <p:clrMapOvr>
    <a:masterClrMapping/>
  </p:clrMapOvr>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68610" name="Group 2"/>
          <p:cNvGrpSpPr>
            <a:grpSpLocks/>
          </p:cNvGrpSpPr>
          <p:nvPr/>
        </p:nvGrpSpPr>
        <p:grpSpPr bwMode="auto">
          <a:xfrm>
            <a:off x="1795463" y="1924050"/>
            <a:ext cx="6081712" cy="3346450"/>
            <a:chOff x="819" y="1212"/>
            <a:chExt cx="3831" cy="2108"/>
          </a:xfrm>
        </p:grpSpPr>
        <p:sp>
          <p:nvSpPr>
            <p:cNvPr id="71125" name="Rectangle 3"/>
            <p:cNvSpPr>
              <a:spLocks noChangeArrowheads="1"/>
            </p:cNvSpPr>
            <p:nvPr/>
          </p:nvSpPr>
          <p:spPr bwMode="auto">
            <a:xfrm>
              <a:off x="848" y="1232"/>
              <a:ext cx="3792" cy="20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5400">
                  <a:solidFill>
                    <a:schemeClr val="tx1"/>
                  </a:solidFill>
                  <a:miter lim="800000"/>
                  <a:headEnd type="none" w="lg"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71126" name="Group 4"/>
            <p:cNvGrpSpPr>
              <a:grpSpLocks/>
            </p:cNvGrpSpPr>
            <p:nvPr/>
          </p:nvGrpSpPr>
          <p:grpSpPr bwMode="auto">
            <a:xfrm>
              <a:off x="819" y="1212"/>
              <a:ext cx="3831" cy="2099"/>
              <a:chOff x="1449" y="1725"/>
              <a:chExt cx="3265" cy="1898"/>
            </a:xfrm>
          </p:grpSpPr>
          <p:grpSp>
            <p:nvGrpSpPr>
              <p:cNvPr id="71127" name="Group 5"/>
              <p:cNvGrpSpPr>
                <a:grpSpLocks/>
              </p:cNvGrpSpPr>
              <p:nvPr/>
            </p:nvGrpSpPr>
            <p:grpSpPr bwMode="auto">
              <a:xfrm>
                <a:off x="3772" y="2690"/>
                <a:ext cx="894" cy="596"/>
                <a:chOff x="3772" y="2690"/>
                <a:chExt cx="894" cy="596"/>
              </a:xfrm>
            </p:grpSpPr>
            <p:sp>
              <p:nvSpPr>
                <p:cNvPr id="72347" name="Freeform 6"/>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48" name="Line 7"/>
                <p:cNvSpPr>
                  <a:spLocks noChangeShapeType="1"/>
                </p:cNvSpPr>
                <p:nvPr/>
              </p:nvSpPr>
              <p:spPr bwMode="auto">
                <a:xfrm flipV="1">
                  <a:off x="3772" y="2757"/>
                  <a:ext cx="790" cy="529"/>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128" name="Group 8"/>
              <p:cNvGrpSpPr>
                <a:grpSpLocks/>
              </p:cNvGrpSpPr>
              <p:nvPr/>
            </p:nvGrpSpPr>
            <p:grpSpPr bwMode="auto">
              <a:xfrm>
                <a:off x="1944" y="2690"/>
                <a:ext cx="894" cy="596"/>
                <a:chOff x="1944" y="2690"/>
                <a:chExt cx="894" cy="596"/>
              </a:xfrm>
            </p:grpSpPr>
            <p:sp>
              <p:nvSpPr>
                <p:cNvPr id="72345" name="Freeform 9"/>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46" name="Line 10"/>
                <p:cNvSpPr>
                  <a:spLocks noChangeShapeType="1"/>
                </p:cNvSpPr>
                <p:nvPr/>
              </p:nvSpPr>
              <p:spPr bwMode="auto">
                <a:xfrm flipV="1">
                  <a:off x="1944" y="2758"/>
                  <a:ext cx="790" cy="528"/>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129" name="Group 11"/>
              <p:cNvGrpSpPr>
                <a:grpSpLocks/>
              </p:cNvGrpSpPr>
              <p:nvPr/>
            </p:nvGrpSpPr>
            <p:grpSpPr bwMode="auto">
              <a:xfrm>
                <a:off x="1483" y="2379"/>
                <a:ext cx="429" cy="598"/>
                <a:chOff x="1483" y="2379"/>
                <a:chExt cx="429" cy="598"/>
              </a:xfrm>
            </p:grpSpPr>
            <p:sp>
              <p:nvSpPr>
                <p:cNvPr id="72343" name="Freeform 1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44" name="Line 13"/>
                <p:cNvSpPr>
                  <a:spLocks noChangeShapeType="1"/>
                </p:cNvSpPr>
                <p:nvPr/>
              </p:nvSpPr>
              <p:spPr bwMode="auto">
                <a:xfrm flipV="1">
                  <a:off x="1483" y="2483"/>
                  <a:ext cx="362" cy="494"/>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130" name="Group 14"/>
              <p:cNvGrpSpPr>
                <a:grpSpLocks/>
              </p:cNvGrpSpPr>
              <p:nvPr/>
            </p:nvGrpSpPr>
            <p:grpSpPr bwMode="auto">
              <a:xfrm>
                <a:off x="1936" y="2379"/>
                <a:ext cx="894" cy="604"/>
                <a:chOff x="1936" y="2379"/>
                <a:chExt cx="894" cy="604"/>
              </a:xfrm>
            </p:grpSpPr>
            <p:sp>
              <p:nvSpPr>
                <p:cNvPr id="72341" name="Freeform 1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42" name="Line 16"/>
                <p:cNvSpPr>
                  <a:spLocks noChangeShapeType="1"/>
                </p:cNvSpPr>
                <p:nvPr/>
              </p:nvSpPr>
              <p:spPr bwMode="auto">
                <a:xfrm flipV="1">
                  <a:off x="1936" y="2455"/>
                  <a:ext cx="790" cy="528"/>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131" name="Group 17"/>
              <p:cNvGrpSpPr>
                <a:grpSpLocks/>
              </p:cNvGrpSpPr>
              <p:nvPr/>
            </p:nvGrpSpPr>
            <p:grpSpPr bwMode="auto">
              <a:xfrm>
                <a:off x="1952" y="2076"/>
                <a:ext cx="886" cy="290"/>
                <a:chOff x="1952" y="2076"/>
                <a:chExt cx="886" cy="290"/>
              </a:xfrm>
            </p:grpSpPr>
            <p:sp>
              <p:nvSpPr>
                <p:cNvPr id="72339" name="Freeform 1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40" name="Line 19"/>
                <p:cNvSpPr>
                  <a:spLocks noChangeShapeType="1"/>
                </p:cNvSpPr>
                <p:nvPr/>
              </p:nvSpPr>
              <p:spPr bwMode="auto">
                <a:xfrm flipV="1">
                  <a:off x="1952" y="2114"/>
                  <a:ext cx="766" cy="252"/>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132" name="Group 20"/>
              <p:cNvGrpSpPr>
                <a:grpSpLocks/>
              </p:cNvGrpSpPr>
              <p:nvPr/>
            </p:nvGrpSpPr>
            <p:grpSpPr bwMode="auto">
              <a:xfrm>
                <a:off x="1481" y="1769"/>
                <a:ext cx="894" cy="283"/>
                <a:chOff x="1481" y="1769"/>
                <a:chExt cx="894" cy="283"/>
              </a:xfrm>
            </p:grpSpPr>
            <p:sp>
              <p:nvSpPr>
                <p:cNvPr id="72337" name="Freeform 2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38" name="Line 22"/>
                <p:cNvSpPr>
                  <a:spLocks noChangeShapeType="1"/>
                </p:cNvSpPr>
                <p:nvPr/>
              </p:nvSpPr>
              <p:spPr bwMode="auto">
                <a:xfrm>
                  <a:off x="1481" y="1769"/>
                  <a:ext cx="774" cy="244"/>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71133" name="Oval 23"/>
              <p:cNvSpPr>
                <a:spLocks noChangeArrowheads="1"/>
              </p:cNvSpPr>
              <p:nvPr/>
            </p:nvSpPr>
            <p:spPr bwMode="auto">
              <a:xfrm>
                <a:off x="1457" y="1741"/>
                <a:ext cx="32" cy="40"/>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134" name="Oval 24"/>
              <p:cNvSpPr>
                <a:spLocks noChangeArrowheads="1"/>
              </p:cNvSpPr>
              <p:nvPr/>
            </p:nvSpPr>
            <p:spPr bwMode="auto">
              <a:xfrm>
                <a:off x="1457" y="1741"/>
                <a:ext cx="32" cy="40"/>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135" name="Oval 25"/>
              <p:cNvSpPr>
                <a:spLocks noChangeArrowheads="1"/>
              </p:cNvSpPr>
              <p:nvPr/>
            </p:nvSpPr>
            <p:spPr bwMode="auto">
              <a:xfrm>
                <a:off x="1457" y="2044"/>
                <a:ext cx="40" cy="40"/>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136" name="Oval 26"/>
              <p:cNvSpPr>
                <a:spLocks noChangeArrowheads="1"/>
              </p:cNvSpPr>
              <p:nvPr/>
            </p:nvSpPr>
            <p:spPr bwMode="auto">
              <a:xfrm>
                <a:off x="1457" y="2044"/>
                <a:ext cx="40" cy="40"/>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137" name="Oval 27"/>
              <p:cNvSpPr>
                <a:spLocks noChangeArrowheads="1"/>
              </p:cNvSpPr>
              <p:nvPr/>
            </p:nvSpPr>
            <p:spPr bwMode="auto">
              <a:xfrm>
                <a:off x="1457" y="2355"/>
                <a:ext cx="40"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138" name="Oval 28"/>
              <p:cNvSpPr>
                <a:spLocks noChangeArrowheads="1"/>
              </p:cNvSpPr>
              <p:nvPr/>
            </p:nvSpPr>
            <p:spPr bwMode="auto">
              <a:xfrm>
                <a:off x="1457" y="2355"/>
                <a:ext cx="40"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139" name="Oval 29"/>
              <p:cNvSpPr>
                <a:spLocks noChangeArrowheads="1"/>
              </p:cNvSpPr>
              <p:nvPr/>
            </p:nvSpPr>
            <p:spPr bwMode="auto">
              <a:xfrm>
                <a:off x="1457" y="2658"/>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140" name="Oval 30"/>
              <p:cNvSpPr>
                <a:spLocks noChangeArrowheads="1"/>
              </p:cNvSpPr>
              <p:nvPr/>
            </p:nvSpPr>
            <p:spPr bwMode="auto">
              <a:xfrm>
                <a:off x="1457" y="2658"/>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141" name="Oval 31"/>
              <p:cNvSpPr>
                <a:spLocks noChangeArrowheads="1"/>
              </p:cNvSpPr>
              <p:nvPr/>
            </p:nvSpPr>
            <p:spPr bwMode="auto">
              <a:xfrm>
                <a:off x="1449" y="2969"/>
                <a:ext cx="40"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142" name="Oval 32"/>
              <p:cNvSpPr>
                <a:spLocks noChangeArrowheads="1"/>
              </p:cNvSpPr>
              <p:nvPr/>
            </p:nvSpPr>
            <p:spPr bwMode="auto">
              <a:xfrm>
                <a:off x="1449" y="2969"/>
                <a:ext cx="40"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143" name="Group 33"/>
              <p:cNvGrpSpPr>
                <a:grpSpLocks/>
              </p:cNvGrpSpPr>
              <p:nvPr/>
            </p:nvGrpSpPr>
            <p:grpSpPr bwMode="auto">
              <a:xfrm>
                <a:off x="1912" y="1741"/>
                <a:ext cx="40" cy="1260"/>
                <a:chOff x="1912" y="1741"/>
                <a:chExt cx="40" cy="1260"/>
              </a:xfrm>
            </p:grpSpPr>
            <p:sp>
              <p:nvSpPr>
                <p:cNvPr id="72327" name="Oval 34"/>
                <p:cNvSpPr>
                  <a:spLocks noChangeArrowheads="1"/>
                </p:cNvSpPr>
                <p:nvPr/>
              </p:nvSpPr>
              <p:spPr bwMode="auto">
                <a:xfrm>
                  <a:off x="1920" y="1741"/>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28" name="Oval 35"/>
                <p:cNvSpPr>
                  <a:spLocks noChangeArrowheads="1"/>
                </p:cNvSpPr>
                <p:nvPr/>
              </p:nvSpPr>
              <p:spPr bwMode="auto">
                <a:xfrm>
                  <a:off x="1920" y="1741"/>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29" name="Oval 36"/>
                <p:cNvSpPr>
                  <a:spLocks noChangeArrowheads="1"/>
                </p:cNvSpPr>
                <p:nvPr/>
              </p:nvSpPr>
              <p:spPr bwMode="auto">
                <a:xfrm>
                  <a:off x="1920" y="2044"/>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30" name="Oval 37"/>
                <p:cNvSpPr>
                  <a:spLocks noChangeArrowheads="1"/>
                </p:cNvSpPr>
                <p:nvPr/>
              </p:nvSpPr>
              <p:spPr bwMode="auto">
                <a:xfrm>
                  <a:off x="1920" y="2044"/>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31" name="Oval 38"/>
                <p:cNvSpPr>
                  <a:spLocks noChangeArrowheads="1"/>
                </p:cNvSpPr>
                <p:nvPr/>
              </p:nvSpPr>
              <p:spPr bwMode="auto">
                <a:xfrm>
                  <a:off x="1920" y="2347"/>
                  <a:ext cx="32" cy="40"/>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32" name="Oval 39"/>
                <p:cNvSpPr>
                  <a:spLocks noChangeArrowheads="1"/>
                </p:cNvSpPr>
                <p:nvPr/>
              </p:nvSpPr>
              <p:spPr bwMode="auto">
                <a:xfrm>
                  <a:off x="1920" y="2347"/>
                  <a:ext cx="32" cy="40"/>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33" name="Oval 40"/>
                <p:cNvSpPr>
                  <a:spLocks noChangeArrowheads="1"/>
                </p:cNvSpPr>
                <p:nvPr/>
              </p:nvSpPr>
              <p:spPr bwMode="auto">
                <a:xfrm>
                  <a:off x="1920" y="2658"/>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34" name="Oval 41"/>
                <p:cNvSpPr>
                  <a:spLocks noChangeArrowheads="1"/>
                </p:cNvSpPr>
                <p:nvPr/>
              </p:nvSpPr>
              <p:spPr bwMode="auto">
                <a:xfrm>
                  <a:off x="1920" y="2658"/>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35" name="Oval 42"/>
                <p:cNvSpPr>
                  <a:spLocks noChangeArrowheads="1"/>
                </p:cNvSpPr>
                <p:nvPr/>
              </p:nvSpPr>
              <p:spPr bwMode="auto">
                <a:xfrm>
                  <a:off x="1912" y="2961"/>
                  <a:ext cx="32" cy="40"/>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36" name="Oval 43"/>
                <p:cNvSpPr>
                  <a:spLocks noChangeArrowheads="1"/>
                </p:cNvSpPr>
                <p:nvPr/>
              </p:nvSpPr>
              <p:spPr bwMode="auto">
                <a:xfrm>
                  <a:off x="1912" y="2961"/>
                  <a:ext cx="32" cy="40"/>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grpSp>
            <p:nvGrpSpPr>
              <p:cNvPr id="71144" name="Group 44"/>
              <p:cNvGrpSpPr>
                <a:grpSpLocks/>
              </p:cNvGrpSpPr>
              <p:nvPr/>
            </p:nvGrpSpPr>
            <p:grpSpPr bwMode="auto">
              <a:xfrm>
                <a:off x="2375" y="1749"/>
                <a:ext cx="40" cy="1252"/>
                <a:chOff x="2375" y="1749"/>
                <a:chExt cx="40" cy="1252"/>
              </a:xfrm>
            </p:grpSpPr>
            <p:sp>
              <p:nvSpPr>
                <p:cNvPr id="72317" name="Oval 45"/>
                <p:cNvSpPr>
                  <a:spLocks noChangeArrowheads="1"/>
                </p:cNvSpPr>
                <p:nvPr/>
              </p:nvSpPr>
              <p:spPr bwMode="auto">
                <a:xfrm>
                  <a:off x="2375" y="1749"/>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18" name="Oval 46"/>
                <p:cNvSpPr>
                  <a:spLocks noChangeArrowheads="1"/>
                </p:cNvSpPr>
                <p:nvPr/>
              </p:nvSpPr>
              <p:spPr bwMode="auto">
                <a:xfrm>
                  <a:off x="2375" y="1749"/>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19" name="Oval 47"/>
                <p:cNvSpPr>
                  <a:spLocks noChangeArrowheads="1"/>
                </p:cNvSpPr>
                <p:nvPr/>
              </p:nvSpPr>
              <p:spPr bwMode="auto">
                <a:xfrm>
                  <a:off x="2383" y="2052"/>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20" name="Oval 48"/>
                <p:cNvSpPr>
                  <a:spLocks noChangeArrowheads="1"/>
                </p:cNvSpPr>
                <p:nvPr/>
              </p:nvSpPr>
              <p:spPr bwMode="auto">
                <a:xfrm>
                  <a:off x="2383" y="2052"/>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21" name="Oval 49"/>
                <p:cNvSpPr>
                  <a:spLocks noChangeArrowheads="1"/>
                </p:cNvSpPr>
                <p:nvPr/>
              </p:nvSpPr>
              <p:spPr bwMode="auto">
                <a:xfrm>
                  <a:off x="2383" y="2355"/>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22" name="Oval 50"/>
                <p:cNvSpPr>
                  <a:spLocks noChangeArrowheads="1"/>
                </p:cNvSpPr>
                <p:nvPr/>
              </p:nvSpPr>
              <p:spPr bwMode="auto">
                <a:xfrm>
                  <a:off x="2383" y="2355"/>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23" name="Oval 51"/>
                <p:cNvSpPr>
                  <a:spLocks noChangeArrowheads="1"/>
                </p:cNvSpPr>
                <p:nvPr/>
              </p:nvSpPr>
              <p:spPr bwMode="auto">
                <a:xfrm>
                  <a:off x="2375" y="2658"/>
                  <a:ext cx="32" cy="40"/>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24" name="Oval 52"/>
                <p:cNvSpPr>
                  <a:spLocks noChangeArrowheads="1"/>
                </p:cNvSpPr>
                <p:nvPr/>
              </p:nvSpPr>
              <p:spPr bwMode="auto">
                <a:xfrm>
                  <a:off x="2375" y="2658"/>
                  <a:ext cx="32" cy="40"/>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25" name="Oval 53"/>
                <p:cNvSpPr>
                  <a:spLocks noChangeArrowheads="1"/>
                </p:cNvSpPr>
                <p:nvPr/>
              </p:nvSpPr>
              <p:spPr bwMode="auto">
                <a:xfrm>
                  <a:off x="2375" y="2969"/>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26" name="Oval 54"/>
                <p:cNvSpPr>
                  <a:spLocks noChangeArrowheads="1"/>
                </p:cNvSpPr>
                <p:nvPr/>
              </p:nvSpPr>
              <p:spPr bwMode="auto">
                <a:xfrm>
                  <a:off x="2375" y="2969"/>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grpSp>
            <p:nvGrpSpPr>
              <p:cNvPr id="71145" name="Group 55"/>
              <p:cNvGrpSpPr>
                <a:grpSpLocks/>
              </p:cNvGrpSpPr>
              <p:nvPr/>
            </p:nvGrpSpPr>
            <p:grpSpPr bwMode="auto">
              <a:xfrm>
                <a:off x="1489" y="2076"/>
                <a:ext cx="431" cy="284"/>
                <a:chOff x="1489" y="2076"/>
                <a:chExt cx="431" cy="284"/>
              </a:xfrm>
            </p:grpSpPr>
            <p:sp>
              <p:nvSpPr>
                <p:cNvPr id="72315" name="Freeform 5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316" name="Line 57"/>
                <p:cNvSpPr>
                  <a:spLocks noChangeShapeType="1"/>
                </p:cNvSpPr>
                <p:nvPr/>
              </p:nvSpPr>
              <p:spPr bwMode="auto">
                <a:xfrm flipV="1">
                  <a:off x="1489" y="2143"/>
                  <a:ext cx="327" cy="217"/>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146" name="Group 58"/>
              <p:cNvGrpSpPr>
                <a:grpSpLocks/>
              </p:cNvGrpSpPr>
              <p:nvPr/>
            </p:nvGrpSpPr>
            <p:grpSpPr bwMode="auto">
              <a:xfrm>
                <a:off x="1489" y="1733"/>
                <a:ext cx="423" cy="56"/>
                <a:chOff x="1489" y="1733"/>
                <a:chExt cx="423" cy="56"/>
              </a:xfrm>
            </p:grpSpPr>
            <p:sp>
              <p:nvSpPr>
                <p:cNvPr id="72307" name="Freeform 5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308" name="Group 60"/>
                <p:cNvGrpSpPr>
                  <a:grpSpLocks/>
                </p:cNvGrpSpPr>
                <p:nvPr/>
              </p:nvGrpSpPr>
              <p:grpSpPr bwMode="auto">
                <a:xfrm>
                  <a:off x="1489" y="1757"/>
                  <a:ext cx="295" cy="1"/>
                  <a:chOff x="1489" y="1757"/>
                  <a:chExt cx="295" cy="1"/>
                </a:xfrm>
              </p:grpSpPr>
              <p:sp>
                <p:nvSpPr>
                  <p:cNvPr id="72309" name="Line 61"/>
                  <p:cNvSpPr>
                    <a:spLocks noChangeShapeType="1"/>
                  </p:cNvSpPr>
                  <p:nvPr/>
                </p:nvSpPr>
                <p:spPr bwMode="auto">
                  <a:xfrm>
                    <a:off x="1489"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310" name="Line 62"/>
                  <p:cNvSpPr>
                    <a:spLocks noChangeShapeType="1"/>
                  </p:cNvSpPr>
                  <p:nvPr/>
                </p:nvSpPr>
                <p:spPr bwMode="auto">
                  <a:xfrm>
                    <a:off x="1544"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311" name="Line 63"/>
                  <p:cNvSpPr>
                    <a:spLocks noChangeShapeType="1"/>
                  </p:cNvSpPr>
                  <p:nvPr/>
                </p:nvSpPr>
                <p:spPr bwMode="auto">
                  <a:xfrm>
                    <a:off x="1600"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312" name="Line 64"/>
                  <p:cNvSpPr>
                    <a:spLocks noChangeShapeType="1"/>
                  </p:cNvSpPr>
                  <p:nvPr/>
                </p:nvSpPr>
                <p:spPr bwMode="auto">
                  <a:xfrm>
                    <a:off x="1656"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313" name="Line 65"/>
                  <p:cNvSpPr>
                    <a:spLocks noChangeShapeType="1"/>
                  </p:cNvSpPr>
                  <p:nvPr/>
                </p:nvSpPr>
                <p:spPr bwMode="auto">
                  <a:xfrm>
                    <a:off x="1712"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314" name="Line 66"/>
                  <p:cNvSpPr>
                    <a:spLocks noChangeShapeType="1"/>
                  </p:cNvSpPr>
                  <p:nvPr/>
                </p:nvSpPr>
                <p:spPr bwMode="auto">
                  <a:xfrm>
                    <a:off x="1768" y="1757"/>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47" name="Group 67"/>
              <p:cNvGrpSpPr>
                <a:grpSpLocks/>
              </p:cNvGrpSpPr>
              <p:nvPr/>
            </p:nvGrpSpPr>
            <p:grpSpPr bwMode="auto">
              <a:xfrm>
                <a:off x="1952" y="1725"/>
                <a:ext cx="415" cy="56"/>
                <a:chOff x="1952" y="1725"/>
                <a:chExt cx="415" cy="56"/>
              </a:xfrm>
            </p:grpSpPr>
            <p:sp>
              <p:nvSpPr>
                <p:cNvPr id="72299" name="Freeform 6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300" name="Group 69"/>
                <p:cNvGrpSpPr>
                  <a:grpSpLocks/>
                </p:cNvGrpSpPr>
                <p:nvPr/>
              </p:nvGrpSpPr>
              <p:grpSpPr bwMode="auto">
                <a:xfrm>
                  <a:off x="1952" y="1757"/>
                  <a:ext cx="295" cy="1"/>
                  <a:chOff x="1952" y="1757"/>
                  <a:chExt cx="295" cy="1"/>
                </a:xfrm>
              </p:grpSpPr>
              <p:sp>
                <p:nvSpPr>
                  <p:cNvPr id="72301" name="Line 70"/>
                  <p:cNvSpPr>
                    <a:spLocks noChangeShapeType="1"/>
                  </p:cNvSpPr>
                  <p:nvPr/>
                </p:nvSpPr>
                <p:spPr bwMode="auto">
                  <a:xfrm>
                    <a:off x="1952"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302" name="Line 71"/>
                  <p:cNvSpPr>
                    <a:spLocks noChangeShapeType="1"/>
                  </p:cNvSpPr>
                  <p:nvPr/>
                </p:nvSpPr>
                <p:spPr bwMode="auto">
                  <a:xfrm>
                    <a:off x="2008" y="1757"/>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303" name="Line 72"/>
                  <p:cNvSpPr>
                    <a:spLocks noChangeShapeType="1"/>
                  </p:cNvSpPr>
                  <p:nvPr/>
                </p:nvSpPr>
                <p:spPr bwMode="auto">
                  <a:xfrm>
                    <a:off x="2063"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304" name="Line 73"/>
                  <p:cNvSpPr>
                    <a:spLocks noChangeShapeType="1"/>
                  </p:cNvSpPr>
                  <p:nvPr/>
                </p:nvSpPr>
                <p:spPr bwMode="auto">
                  <a:xfrm>
                    <a:off x="2119"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305" name="Line 74"/>
                  <p:cNvSpPr>
                    <a:spLocks noChangeShapeType="1"/>
                  </p:cNvSpPr>
                  <p:nvPr/>
                </p:nvSpPr>
                <p:spPr bwMode="auto">
                  <a:xfrm>
                    <a:off x="2175"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306" name="Line 75"/>
                  <p:cNvSpPr>
                    <a:spLocks noChangeShapeType="1"/>
                  </p:cNvSpPr>
                  <p:nvPr/>
                </p:nvSpPr>
                <p:spPr bwMode="auto">
                  <a:xfrm>
                    <a:off x="2231" y="1757"/>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48" name="Group 76"/>
              <p:cNvGrpSpPr>
                <a:grpSpLocks/>
              </p:cNvGrpSpPr>
              <p:nvPr/>
            </p:nvGrpSpPr>
            <p:grpSpPr bwMode="auto">
              <a:xfrm>
                <a:off x="1497" y="2036"/>
                <a:ext cx="415" cy="56"/>
                <a:chOff x="1497" y="2036"/>
                <a:chExt cx="415" cy="56"/>
              </a:xfrm>
            </p:grpSpPr>
            <p:sp>
              <p:nvSpPr>
                <p:cNvPr id="72291" name="Freeform 7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292" name="Group 78"/>
                <p:cNvGrpSpPr>
                  <a:grpSpLocks/>
                </p:cNvGrpSpPr>
                <p:nvPr/>
              </p:nvGrpSpPr>
              <p:grpSpPr bwMode="auto">
                <a:xfrm>
                  <a:off x="1497" y="2068"/>
                  <a:ext cx="295" cy="1"/>
                  <a:chOff x="1497" y="2068"/>
                  <a:chExt cx="295" cy="1"/>
                </a:xfrm>
              </p:grpSpPr>
              <p:sp>
                <p:nvSpPr>
                  <p:cNvPr id="72293" name="Line 79"/>
                  <p:cNvSpPr>
                    <a:spLocks noChangeShapeType="1"/>
                  </p:cNvSpPr>
                  <p:nvPr/>
                </p:nvSpPr>
                <p:spPr bwMode="auto">
                  <a:xfrm>
                    <a:off x="1497" y="2068"/>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94" name="Line 80"/>
                  <p:cNvSpPr>
                    <a:spLocks noChangeShapeType="1"/>
                  </p:cNvSpPr>
                  <p:nvPr/>
                </p:nvSpPr>
                <p:spPr bwMode="auto">
                  <a:xfrm>
                    <a:off x="1552"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95" name="Line 81"/>
                  <p:cNvSpPr>
                    <a:spLocks noChangeShapeType="1"/>
                  </p:cNvSpPr>
                  <p:nvPr/>
                </p:nvSpPr>
                <p:spPr bwMode="auto">
                  <a:xfrm>
                    <a:off x="1608"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96" name="Line 82"/>
                  <p:cNvSpPr>
                    <a:spLocks noChangeShapeType="1"/>
                  </p:cNvSpPr>
                  <p:nvPr/>
                </p:nvSpPr>
                <p:spPr bwMode="auto">
                  <a:xfrm>
                    <a:off x="1664"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97" name="Line 83"/>
                  <p:cNvSpPr>
                    <a:spLocks noChangeShapeType="1"/>
                  </p:cNvSpPr>
                  <p:nvPr/>
                </p:nvSpPr>
                <p:spPr bwMode="auto">
                  <a:xfrm>
                    <a:off x="1720"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98" name="Line 84"/>
                  <p:cNvSpPr>
                    <a:spLocks noChangeShapeType="1"/>
                  </p:cNvSpPr>
                  <p:nvPr/>
                </p:nvSpPr>
                <p:spPr bwMode="auto">
                  <a:xfrm>
                    <a:off x="1776" y="2068"/>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49" name="Group 85"/>
              <p:cNvGrpSpPr>
                <a:grpSpLocks/>
              </p:cNvGrpSpPr>
              <p:nvPr/>
            </p:nvGrpSpPr>
            <p:grpSpPr bwMode="auto">
              <a:xfrm>
                <a:off x="1960" y="2036"/>
                <a:ext cx="423" cy="56"/>
                <a:chOff x="1960" y="2036"/>
                <a:chExt cx="423" cy="56"/>
              </a:xfrm>
            </p:grpSpPr>
            <p:sp>
              <p:nvSpPr>
                <p:cNvPr id="72283" name="Freeform 8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284" name="Group 87"/>
                <p:cNvGrpSpPr>
                  <a:grpSpLocks/>
                </p:cNvGrpSpPr>
                <p:nvPr/>
              </p:nvGrpSpPr>
              <p:grpSpPr bwMode="auto">
                <a:xfrm>
                  <a:off x="1960" y="2068"/>
                  <a:ext cx="303" cy="1"/>
                  <a:chOff x="1960" y="2068"/>
                  <a:chExt cx="303" cy="1"/>
                </a:xfrm>
              </p:grpSpPr>
              <p:sp>
                <p:nvSpPr>
                  <p:cNvPr id="72285" name="Line 88"/>
                  <p:cNvSpPr>
                    <a:spLocks noChangeShapeType="1"/>
                  </p:cNvSpPr>
                  <p:nvPr/>
                </p:nvSpPr>
                <p:spPr bwMode="auto">
                  <a:xfrm>
                    <a:off x="1960"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86" name="Line 89"/>
                  <p:cNvSpPr>
                    <a:spLocks noChangeShapeType="1"/>
                  </p:cNvSpPr>
                  <p:nvPr/>
                </p:nvSpPr>
                <p:spPr bwMode="auto">
                  <a:xfrm>
                    <a:off x="2015"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87" name="Line 90"/>
                  <p:cNvSpPr>
                    <a:spLocks noChangeShapeType="1"/>
                  </p:cNvSpPr>
                  <p:nvPr/>
                </p:nvSpPr>
                <p:spPr bwMode="auto">
                  <a:xfrm>
                    <a:off x="2071"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88" name="Line 91"/>
                  <p:cNvSpPr>
                    <a:spLocks noChangeShapeType="1"/>
                  </p:cNvSpPr>
                  <p:nvPr/>
                </p:nvSpPr>
                <p:spPr bwMode="auto">
                  <a:xfrm>
                    <a:off x="2127"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89" name="Line 92"/>
                  <p:cNvSpPr>
                    <a:spLocks noChangeShapeType="1"/>
                  </p:cNvSpPr>
                  <p:nvPr/>
                </p:nvSpPr>
                <p:spPr bwMode="auto">
                  <a:xfrm>
                    <a:off x="2183"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90" name="Line 93"/>
                  <p:cNvSpPr>
                    <a:spLocks noChangeShapeType="1"/>
                  </p:cNvSpPr>
                  <p:nvPr/>
                </p:nvSpPr>
                <p:spPr bwMode="auto">
                  <a:xfrm>
                    <a:off x="2239"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50" name="Group 94"/>
              <p:cNvGrpSpPr>
                <a:grpSpLocks/>
              </p:cNvGrpSpPr>
              <p:nvPr/>
            </p:nvGrpSpPr>
            <p:grpSpPr bwMode="auto">
              <a:xfrm>
                <a:off x="2431" y="2036"/>
                <a:ext cx="415" cy="56"/>
                <a:chOff x="2431" y="2036"/>
                <a:chExt cx="415" cy="56"/>
              </a:xfrm>
            </p:grpSpPr>
            <p:sp>
              <p:nvSpPr>
                <p:cNvPr id="72275" name="Freeform 9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276" name="Group 96"/>
                <p:cNvGrpSpPr>
                  <a:grpSpLocks/>
                </p:cNvGrpSpPr>
                <p:nvPr/>
              </p:nvGrpSpPr>
              <p:grpSpPr bwMode="auto">
                <a:xfrm>
                  <a:off x="2431" y="2068"/>
                  <a:ext cx="295" cy="1"/>
                  <a:chOff x="2431" y="2068"/>
                  <a:chExt cx="295" cy="1"/>
                </a:xfrm>
              </p:grpSpPr>
              <p:sp>
                <p:nvSpPr>
                  <p:cNvPr id="72277" name="Line 97"/>
                  <p:cNvSpPr>
                    <a:spLocks noChangeShapeType="1"/>
                  </p:cNvSpPr>
                  <p:nvPr/>
                </p:nvSpPr>
                <p:spPr bwMode="auto">
                  <a:xfrm>
                    <a:off x="2431"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78" name="Line 98"/>
                  <p:cNvSpPr>
                    <a:spLocks noChangeShapeType="1"/>
                  </p:cNvSpPr>
                  <p:nvPr/>
                </p:nvSpPr>
                <p:spPr bwMode="auto">
                  <a:xfrm>
                    <a:off x="2487"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79" name="Line 99"/>
                  <p:cNvSpPr>
                    <a:spLocks noChangeShapeType="1"/>
                  </p:cNvSpPr>
                  <p:nvPr/>
                </p:nvSpPr>
                <p:spPr bwMode="auto">
                  <a:xfrm>
                    <a:off x="2542"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80" name="Line 100"/>
                  <p:cNvSpPr>
                    <a:spLocks noChangeShapeType="1"/>
                  </p:cNvSpPr>
                  <p:nvPr/>
                </p:nvSpPr>
                <p:spPr bwMode="auto">
                  <a:xfrm>
                    <a:off x="2598"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81" name="Line 101"/>
                  <p:cNvSpPr>
                    <a:spLocks noChangeShapeType="1"/>
                  </p:cNvSpPr>
                  <p:nvPr/>
                </p:nvSpPr>
                <p:spPr bwMode="auto">
                  <a:xfrm>
                    <a:off x="2654"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82" name="Line 102"/>
                  <p:cNvSpPr>
                    <a:spLocks noChangeShapeType="1"/>
                  </p:cNvSpPr>
                  <p:nvPr/>
                </p:nvSpPr>
                <p:spPr bwMode="auto">
                  <a:xfrm>
                    <a:off x="2710" y="2068"/>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51" name="Group 103"/>
              <p:cNvGrpSpPr>
                <a:grpSpLocks/>
              </p:cNvGrpSpPr>
              <p:nvPr/>
            </p:nvGrpSpPr>
            <p:grpSpPr bwMode="auto">
              <a:xfrm>
                <a:off x="2423" y="2347"/>
                <a:ext cx="415" cy="56"/>
                <a:chOff x="2423" y="2347"/>
                <a:chExt cx="415" cy="56"/>
              </a:xfrm>
            </p:grpSpPr>
            <p:sp>
              <p:nvSpPr>
                <p:cNvPr id="72267" name="Freeform 10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268" name="Group 105"/>
                <p:cNvGrpSpPr>
                  <a:grpSpLocks/>
                </p:cNvGrpSpPr>
                <p:nvPr/>
              </p:nvGrpSpPr>
              <p:grpSpPr bwMode="auto">
                <a:xfrm>
                  <a:off x="2423" y="2371"/>
                  <a:ext cx="295" cy="1"/>
                  <a:chOff x="2423" y="2371"/>
                  <a:chExt cx="295" cy="1"/>
                </a:xfrm>
              </p:grpSpPr>
              <p:sp>
                <p:nvSpPr>
                  <p:cNvPr id="72269" name="Line 106"/>
                  <p:cNvSpPr>
                    <a:spLocks noChangeShapeType="1"/>
                  </p:cNvSpPr>
                  <p:nvPr/>
                </p:nvSpPr>
                <p:spPr bwMode="auto">
                  <a:xfrm>
                    <a:off x="2423"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70" name="Line 107"/>
                  <p:cNvSpPr>
                    <a:spLocks noChangeShapeType="1"/>
                  </p:cNvSpPr>
                  <p:nvPr/>
                </p:nvSpPr>
                <p:spPr bwMode="auto">
                  <a:xfrm>
                    <a:off x="2479"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71" name="Line 108"/>
                  <p:cNvSpPr>
                    <a:spLocks noChangeShapeType="1"/>
                  </p:cNvSpPr>
                  <p:nvPr/>
                </p:nvSpPr>
                <p:spPr bwMode="auto">
                  <a:xfrm>
                    <a:off x="2534"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72" name="Line 109"/>
                  <p:cNvSpPr>
                    <a:spLocks noChangeShapeType="1"/>
                  </p:cNvSpPr>
                  <p:nvPr/>
                </p:nvSpPr>
                <p:spPr bwMode="auto">
                  <a:xfrm>
                    <a:off x="2590"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73" name="Line 110"/>
                  <p:cNvSpPr>
                    <a:spLocks noChangeShapeType="1"/>
                  </p:cNvSpPr>
                  <p:nvPr/>
                </p:nvSpPr>
                <p:spPr bwMode="auto">
                  <a:xfrm>
                    <a:off x="2646"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74" name="Line 111"/>
                  <p:cNvSpPr>
                    <a:spLocks noChangeShapeType="1"/>
                  </p:cNvSpPr>
                  <p:nvPr/>
                </p:nvSpPr>
                <p:spPr bwMode="auto">
                  <a:xfrm>
                    <a:off x="2702" y="2371"/>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52" name="Group 112"/>
              <p:cNvGrpSpPr>
                <a:grpSpLocks/>
              </p:cNvGrpSpPr>
              <p:nvPr/>
            </p:nvGrpSpPr>
            <p:grpSpPr bwMode="auto">
              <a:xfrm>
                <a:off x="1960" y="2347"/>
                <a:ext cx="415" cy="56"/>
                <a:chOff x="1960" y="2347"/>
                <a:chExt cx="415" cy="56"/>
              </a:xfrm>
            </p:grpSpPr>
            <p:sp>
              <p:nvSpPr>
                <p:cNvPr id="72259" name="Freeform 11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260" name="Group 114"/>
                <p:cNvGrpSpPr>
                  <a:grpSpLocks/>
                </p:cNvGrpSpPr>
                <p:nvPr/>
              </p:nvGrpSpPr>
              <p:grpSpPr bwMode="auto">
                <a:xfrm>
                  <a:off x="1960" y="2371"/>
                  <a:ext cx="295" cy="1"/>
                  <a:chOff x="1960" y="2371"/>
                  <a:chExt cx="295" cy="1"/>
                </a:xfrm>
              </p:grpSpPr>
              <p:sp>
                <p:nvSpPr>
                  <p:cNvPr id="72261" name="Line 115"/>
                  <p:cNvSpPr>
                    <a:spLocks noChangeShapeType="1"/>
                  </p:cNvSpPr>
                  <p:nvPr/>
                </p:nvSpPr>
                <p:spPr bwMode="auto">
                  <a:xfrm>
                    <a:off x="1960"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62" name="Line 116"/>
                  <p:cNvSpPr>
                    <a:spLocks noChangeShapeType="1"/>
                  </p:cNvSpPr>
                  <p:nvPr/>
                </p:nvSpPr>
                <p:spPr bwMode="auto">
                  <a:xfrm>
                    <a:off x="2015"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63" name="Line 117"/>
                  <p:cNvSpPr>
                    <a:spLocks noChangeShapeType="1"/>
                  </p:cNvSpPr>
                  <p:nvPr/>
                </p:nvSpPr>
                <p:spPr bwMode="auto">
                  <a:xfrm>
                    <a:off x="2071"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64" name="Line 118"/>
                  <p:cNvSpPr>
                    <a:spLocks noChangeShapeType="1"/>
                  </p:cNvSpPr>
                  <p:nvPr/>
                </p:nvSpPr>
                <p:spPr bwMode="auto">
                  <a:xfrm>
                    <a:off x="2127"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65" name="Line 119"/>
                  <p:cNvSpPr>
                    <a:spLocks noChangeShapeType="1"/>
                  </p:cNvSpPr>
                  <p:nvPr/>
                </p:nvSpPr>
                <p:spPr bwMode="auto">
                  <a:xfrm>
                    <a:off x="2183"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66" name="Line 120"/>
                  <p:cNvSpPr>
                    <a:spLocks noChangeShapeType="1"/>
                  </p:cNvSpPr>
                  <p:nvPr/>
                </p:nvSpPr>
                <p:spPr bwMode="auto">
                  <a:xfrm>
                    <a:off x="2239" y="2371"/>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53" name="Group 121"/>
              <p:cNvGrpSpPr>
                <a:grpSpLocks/>
              </p:cNvGrpSpPr>
              <p:nvPr/>
            </p:nvGrpSpPr>
            <p:grpSpPr bwMode="auto">
              <a:xfrm>
                <a:off x="1497" y="2339"/>
                <a:ext cx="415" cy="56"/>
                <a:chOff x="1497" y="2339"/>
                <a:chExt cx="415" cy="56"/>
              </a:xfrm>
            </p:grpSpPr>
            <p:sp>
              <p:nvSpPr>
                <p:cNvPr id="72251" name="Freeform 12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252" name="Group 123"/>
                <p:cNvGrpSpPr>
                  <a:grpSpLocks/>
                </p:cNvGrpSpPr>
                <p:nvPr/>
              </p:nvGrpSpPr>
              <p:grpSpPr bwMode="auto">
                <a:xfrm>
                  <a:off x="1497" y="2371"/>
                  <a:ext cx="295" cy="1"/>
                  <a:chOff x="1497" y="2371"/>
                  <a:chExt cx="295" cy="1"/>
                </a:xfrm>
              </p:grpSpPr>
              <p:sp>
                <p:nvSpPr>
                  <p:cNvPr id="72253" name="Line 124"/>
                  <p:cNvSpPr>
                    <a:spLocks noChangeShapeType="1"/>
                  </p:cNvSpPr>
                  <p:nvPr/>
                </p:nvSpPr>
                <p:spPr bwMode="auto">
                  <a:xfrm>
                    <a:off x="1497" y="2371"/>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54" name="Line 125"/>
                  <p:cNvSpPr>
                    <a:spLocks noChangeShapeType="1"/>
                  </p:cNvSpPr>
                  <p:nvPr/>
                </p:nvSpPr>
                <p:spPr bwMode="auto">
                  <a:xfrm>
                    <a:off x="1552"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55" name="Line 126"/>
                  <p:cNvSpPr>
                    <a:spLocks noChangeShapeType="1"/>
                  </p:cNvSpPr>
                  <p:nvPr/>
                </p:nvSpPr>
                <p:spPr bwMode="auto">
                  <a:xfrm>
                    <a:off x="1608"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56" name="Line 127"/>
                  <p:cNvSpPr>
                    <a:spLocks noChangeShapeType="1"/>
                  </p:cNvSpPr>
                  <p:nvPr/>
                </p:nvSpPr>
                <p:spPr bwMode="auto">
                  <a:xfrm>
                    <a:off x="1664"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57" name="Line 128"/>
                  <p:cNvSpPr>
                    <a:spLocks noChangeShapeType="1"/>
                  </p:cNvSpPr>
                  <p:nvPr/>
                </p:nvSpPr>
                <p:spPr bwMode="auto">
                  <a:xfrm>
                    <a:off x="1720"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58" name="Line 129"/>
                  <p:cNvSpPr>
                    <a:spLocks noChangeShapeType="1"/>
                  </p:cNvSpPr>
                  <p:nvPr/>
                </p:nvSpPr>
                <p:spPr bwMode="auto">
                  <a:xfrm>
                    <a:off x="1776" y="2371"/>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54" name="Group 130"/>
              <p:cNvGrpSpPr>
                <a:grpSpLocks/>
              </p:cNvGrpSpPr>
              <p:nvPr/>
            </p:nvGrpSpPr>
            <p:grpSpPr bwMode="auto">
              <a:xfrm>
                <a:off x="1489" y="2650"/>
                <a:ext cx="423" cy="56"/>
                <a:chOff x="1489" y="2650"/>
                <a:chExt cx="423" cy="56"/>
              </a:xfrm>
            </p:grpSpPr>
            <p:sp>
              <p:nvSpPr>
                <p:cNvPr id="72243" name="Freeform 13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244" name="Group 132"/>
                <p:cNvGrpSpPr>
                  <a:grpSpLocks/>
                </p:cNvGrpSpPr>
                <p:nvPr/>
              </p:nvGrpSpPr>
              <p:grpSpPr bwMode="auto">
                <a:xfrm>
                  <a:off x="1489" y="2674"/>
                  <a:ext cx="295" cy="1"/>
                  <a:chOff x="1489" y="2674"/>
                  <a:chExt cx="295" cy="1"/>
                </a:xfrm>
              </p:grpSpPr>
              <p:sp>
                <p:nvSpPr>
                  <p:cNvPr id="72245" name="Line 133"/>
                  <p:cNvSpPr>
                    <a:spLocks noChangeShapeType="1"/>
                  </p:cNvSpPr>
                  <p:nvPr/>
                </p:nvSpPr>
                <p:spPr bwMode="auto">
                  <a:xfrm>
                    <a:off x="1489"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46" name="Line 134"/>
                  <p:cNvSpPr>
                    <a:spLocks noChangeShapeType="1"/>
                  </p:cNvSpPr>
                  <p:nvPr/>
                </p:nvSpPr>
                <p:spPr bwMode="auto">
                  <a:xfrm>
                    <a:off x="1544"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47" name="Line 135"/>
                  <p:cNvSpPr>
                    <a:spLocks noChangeShapeType="1"/>
                  </p:cNvSpPr>
                  <p:nvPr/>
                </p:nvSpPr>
                <p:spPr bwMode="auto">
                  <a:xfrm>
                    <a:off x="1600"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48" name="Line 136"/>
                  <p:cNvSpPr>
                    <a:spLocks noChangeShapeType="1"/>
                  </p:cNvSpPr>
                  <p:nvPr/>
                </p:nvSpPr>
                <p:spPr bwMode="auto">
                  <a:xfrm>
                    <a:off x="1656"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49" name="Line 137"/>
                  <p:cNvSpPr>
                    <a:spLocks noChangeShapeType="1"/>
                  </p:cNvSpPr>
                  <p:nvPr/>
                </p:nvSpPr>
                <p:spPr bwMode="auto">
                  <a:xfrm>
                    <a:off x="1712"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50" name="Line 138"/>
                  <p:cNvSpPr>
                    <a:spLocks noChangeShapeType="1"/>
                  </p:cNvSpPr>
                  <p:nvPr/>
                </p:nvSpPr>
                <p:spPr bwMode="auto">
                  <a:xfrm>
                    <a:off x="1768" y="2674"/>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55" name="Group 139"/>
              <p:cNvGrpSpPr>
                <a:grpSpLocks/>
              </p:cNvGrpSpPr>
              <p:nvPr/>
            </p:nvGrpSpPr>
            <p:grpSpPr bwMode="auto">
              <a:xfrm>
                <a:off x="1968" y="2650"/>
                <a:ext cx="415" cy="56"/>
                <a:chOff x="1968" y="2650"/>
                <a:chExt cx="415" cy="56"/>
              </a:xfrm>
            </p:grpSpPr>
            <p:sp>
              <p:nvSpPr>
                <p:cNvPr id="72235" name="Freeform 14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236" name="Group 141"/>
                <p:cNvGrpSpPr>
                  <a:grpSpLocks/>
                </p:cNvGrpSpPr>
                <p:nvPr/>
              </p:nvGrpSpPr>
              <p:grpSpPr bwMode="auto">
                <a:xfrm>
                  <a:off x="1968" y="2674"/>
                  <a:ext cx="295" cy="1"/>
                  <a:chOff x="1968" y="2674"/>
                  <a:chExt cx="295" cy="1"/>
                </a:xfrm>
              </p:grpSpPr>
              <p:sp>
                <p:nvSpPr>
                  <p:cNvPr id="72237" name="Line 142"/>
                  <p:cNvSpPr>
                    <a:spLocks noChangeShapeType="1"/>
                  </p:cNvSpPr>
                  <p:nvPr/>
                </p:nvSpPr>
                <p:spPr bwMode="auto">
                  <a:xfrm>
                    <a:off x="1968"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38" name="Line 143"/>
                  <p:cNvSpPr>
                    <a:spLocks noChangeShapeType="1"/>
                  </p:cNvSpPr>
                  <p:nvPr/>
                </p:nvSpPr>
                <p:spPr bwMode="auto">
                  <a:xfrm>
                    <a:off x="2023"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39" name="Line 144"/>
                  <p:cNvSpPr>
                    <a:spLocks noChangeShapeType="1"/>
                  </p:cNvSpPr>
                  <p:nvPr/>
                </p:nvSpPr>
                <p:spPr bwMode="auto">
                  <a:xfrm>
                    <a:off x="2079"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40" name="Line 145"/>
                  <p:cNvSpPr>
                    <a:spLocks noChangeShapeType="1"/>
                  </p:cNvSpPr>
                  <p:nvPr/>
                </p:nvSpPr>
                <p:spPr bwMode="auto">
                  <a:xfrm>
                    <a:off x="2135"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41" name="Line 146"/>
                  <p:cNvSpPr>
                    <a:spLocks noChangeShapeType="1"/>
                  </p:cNvSpPr>
                  <p:nvPr/>
                </p:nvSpPr>
                <p:spPr bwMode="auto">
                  <a:xfrm>
                    <a:off x="2191"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42" name="Line 147"/>
                  <p:cNvSpPr>
                    <a:spLocks noChangeShapeType="1"/>
                  </p:cNvSpPr>
                  <p:nvPr/>
                </p:nvSpPr>
                <p:spPr bwMode="auto">
                  <a:xfrm>
                    <a:off x="2247" y="2674"/>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56" name="Group 148"/>
              <p:cNvGrpSpPr>
                <a:grpSpLocks/>
              </p:cNvGrpSpPr>
              <p:nvPr/>
            </p:nvGrpSpPr>
            <p:grpSpPr bwMode="auto">
              <a:xfrm>
                <a:off x="1489" y="2953"/>
                <a:ext cx="423" cy="56"/>
                <a:chOff x="1489" y="2953"/>
                <a:chExt cx="423" cy="56"/>
              </a:xfrm>
            </p:grpSpPr>
            <p:sp>
              <p:nvSpPr>
                <p:cNvPr id="72227" name="Freeform 14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228" name="Group 150"/>
                <p:cNvGrpSpPr>
                  <a:grpSpLocks/>
                </p:cNvGrpSpPr>
                <p:nvPr/>
              </p:nvGrpSpPr>
              <p:grpSpPr bwMode="auto">
                <a:xfrm>
                  <a:off x="1489" y="2985"/>
                  <a:ext cx="295" cy="1"/>
                  <a:chOff x="1489" y="2985"/>
                  <a:chExt cx="295" cy="1"/>
                </a:xfrm>
              </p:grpSpPr>
              <p:sp>
                <p:nvSpPr>
                  <p:cNvPr id="72229" name="Line 151"/>
                  <p:cNvSpPr>
                    <a:spLocks noChangeShapeType="1"/>
                  </p:cNvSpPr>
                  <p:nvPr/>
                </p:nvSpPr>
                <p:spPr bwMode="auto">
                  <a:xfrm>
                    <a:off x="1489"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30" name="Line 152"/>
                  <p:cNvSpPr>
                    <a:spLocks noChangeShapeType="1"/>
                  </p:cNvSpPr>
                  <p:nvPr/>
                </p:nvSpPr>
                <p:spPr bwMode="auto">
                  <a:xfrm>
                    <a:off x="1544"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31" name="Line 153"/>
                  <p:cNvSpPr>
                    <a:spLocks noChangeShapeType="1"/>
                  </p:cNvSpPr>
                  <p:nvPr/>
                </p:nvSpPr>
                <p:spPr bwMode="auto">
                  <a:xfrm>
                    <a:off x="1600"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32" name="Line 154"/>
                  <p:cNvSpPr>
                    <a:spLocks noChangeShapeType="1"/>
                  </p:cNvSpPr>
                  <p:nvPr/>
                </p:nvSpPr>
                <p:spPr bwMode="auto">
                  <a:xfrm>
                    <a:off x="1656"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33" name="Line 155"/>
                  <p:cNvSpPr>
                    <a:spLocks noChangeShapeType="1"/>
                  </p:cNvSpPr>
                  <p:nvPr/>
                </p:nvSpPr>
                <p:spPr bwMode="auto">
                  <a:xfrm>
                    <a:off x="1712"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34" name="Line 156"/>
                  <p:cNvSpPr>
                    <a:spLocks noChangeShapeType="1"/>
                  </p:cNvSpPr>
                  <p:nvPr/>
                </p:nvSpPr>
                <p:spPr bwMode="auto">
                  <a:xfrm>
                    <a:off x="1768" y="2985"/>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57" name="Group 157"/>
              <p:cNvGrpSpPr>
                <a:grpSpLocks/>
              </p:cNvGrpSpPr>
              <p:nvPr/>
            </p:nvGrpSpPr>
            <p:grpSpPr bwMode="auto">
              <a:xfrm>
                <a:off x="1952" y="2953"/>
                <a:ext cx="415" cy="56"/>
                <a:chOff x="1952" y="2953"/>
                <a:chExt cx="415" cy="56"/>
              </a:xfrm>
            </p:grpSpPr>
            <p:sp>
              <p:nvSpPr>
                <p:cNvPr id="72219" name="Freeform 15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220" name="Group 159"/>
                <p:cNvGrpSpPr>
                  <a:grpSpLocks/>
                </p:cNvGrpSpPr>
                <p:nvPr/>
              </p:nvGrpSpPr>
              <p:grpSpPr bwMode="auto">
                <a:xfrm>
                  <a:off x="1952" y="2985"/>
                  <a:ext cx="295" cy="1"/>
                  <a:chOff x="1952" y="2985"/>
                  <a:chExt cx="295" cy="1"/>
                </a:xfrm>
              </p:grpSpPr>
              <p:sp>
                <p:nvSpPr>
                  <p:cNvPr id="72221" name="Line 160"/>
                  <p:cNvSpPr>
                    <a:spLocks noChangeShapeType="1"/>
                  </p:cNvSpPr>
                  <p:nvPr/>
                </p:nvSpPr>
                <p:spPr bwMode="auto">
                  <a:xfrm>
                    <a:off x="1952"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22" name="Line 161"/>
                  <p:cNvSpPr>
                    <a:spLocks noChangeShapeType="1"/>
                  </p:cNvSpPr>
                  <p:nvPr/>
                </p:nvSpPr>
                <p:spPr bwMode="auto">
                  <a:xfrm>
                    <a:off x="2008" y="2985"/>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23" name="Line 162"/>
                  <p:cNvSpPr>
                    <a:spLocks noChangeShapeType="1"/>
                  </p:cNvSpPr>
                  <p:nvPr/>
                </p:nvSpPr>
                <p:spPr bwMode="auto">
                  <a:xfrm>
                    <a:off x="2063"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24" name="Line 163"/>
                  <p:cNvSpPr>
                    <a:spLocks noChangeShapeType="1"/>
                  </p:cNvSpPr>
                  <p:nvPr/>
                </p:nvSpPr>
                <p:spPr bwMode="auto">
                  <a:xfrm>
                    <a:off x="2119"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25" name="Line 164"/>
                  <p:cNvSpPr>
                    <a:spLocks noChangeShapeType="1"/>
                  </p:cNvSpPr>
                  <p:nvPr/>
                </p:nvSpPr>
                <p:spPr bwMode="auto">
                  <a:xfrm>
                    <a:off x="2175"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26" name="Line 165"/>
                  <p:cNvSpPr>
                    <a:spLocks noChangeShapeType="1"/>
                  </p:cNvSpPr>
                  <p:nvPr/>
                </p:nvSpPr>
                <p:spPr bwMode="auto">
                  <a:xfrm>
                    <a:off x="2231" y="2985"/>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58" name="Group 166"/>
              <p:cNvGrpSpPr>
                <a:grpSpLocks/>
              </p:cNvGrpSpPr>
              <p:nvPr/>
            </p:nvGrpSpPr>
            <p:grpSpPr bwMode="auto">
              <a:xfrm>
                <a:off x="2415" y="2953"/>
                <a:ext cx="415" cy="56"/>
                <a:chOff x="2415" y="2953"/>
                <a:chExt cx="415" cy="56"/>
              </a:xfrm>
            </p:grpSpPr>
            <p:sp>
              <p:nvSpPr>
                <p:cNvPr id="72211" name="Freeform 16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212" name="Group 168"/>
                <p:cNvGrpSpPr>
                  <a:grpSpLocks/>
                </p:cNvGrpSpPr>
                <p:nvPr/>
              </p:nvGrpSpPr>
              <p:grpSpPr bwMode="auto">
                <a:xfrm>
                  <a:off x="2415" y="2985"/>
                  <a:ext cx="295" cy="1"/>
                  <a:chOff x="2415" y="2985"/>
                  <a:chExt cx="295" cy="1"/>
                </a:xfrm>
              </p:grpSpPr>
              <p:sp>
                <p:nvSpPr>
                  <p:cNvPr id="72213" name="Line 169"/>
                  <p:cNvSpPr>
                    <a:spLocks noChangeShapeType="1"/>
                  </p:cNvSpPr>
                  <p:nvPr/>
                </p:nvSpPr>
                <p:spPr bwMode="auto">
                  <a:xfrm>
                    <a:off x="2415"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14" name="Line 170"/>
                  <p:cNvSpPr>
                    <a:spLocks noChangeShapeType="1"/>
                  </p:cNvSpPr>
                  <p:nvPr/>
                </p:nvSpPr>
                <p:spPr bwMode="auto">
                  <a:xfrm>
                    <a:off x="2471"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15" name="Line 171"/>
                  <p:cNvSpPr>
                    <a:spLocks noChangeShapeType="1"/>
                  </p:cNvSpPr>
                  <p:nvPr/>
                </p:nvSpPr>
                <p:spPr bwMode="auto">
                  <a:xfrm>
                    <a:off x="2526"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16" name="Line 172"/>
                  <p:cNvSpPr>
                    <a:spLocks noChangeShapeType="1"/>
                  </p:cNvSpPr>
                  <p:nvPr/>
                </p:nvSpPr>
                <p:spPr bwMode="auto">
                  <a:xfrm>
                    <a:off x="2582"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17" name="Line 173"/>
                  <p:cNvSpPr>
                    <a:spLocks noChangeShapeType="1"/>
                  </p:cNvSpPr>
                  <p:nvPr/>
                </p:nvSpPr>
                <p:spPr bwMode="auto">
                  <a:xfrm>
                    <a:off x="2638"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218" name="Line 174"/>
                  <p:cNvSpPr>
                    <a:spLocks noChangeShapeType="1"/>
                  </p:cNvSpPr>
                  <p:nvPr/>
                </p:nvSpPr>
                <p:spPr bwMode="auto">
                  <a:xfrm>
                    <a:off x="2694" y="2985"/>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59" name="Group 175"/>
              <p:cNvGrpSpPr>
                <a:grpSpLocks/>
              </p:cNvGrpSpPr>
              <p:nvPr/>
            </p:nvGrpSpPr>
            <p:grpSpPr bwMode="auto">
              <a:xfrm>
                <a:off x="2838" y="1741"/>
                <a:ext cx="40" cy="1260"/>
                <a:chOff x="2838" y="1741"/>
                <a:chExt cx="40" cy="1260"/>
              </a:xfrm>
            </p:grpSpPr>
            <p:sp>
              <p:nvSpPr>
                <p:cNvPr id="72201" name="Oval 176"/>
                <p:cNvSpPr>
                  <a:spLocks noChangeArrowheads="1"/>
                </p:cNvSpPr>
                <p:nvPr/>
              </p:nvSpPr>
              <p:spPr bwMode="auto">
                <a:xfrm>
                  <a:off x="2838" y="1741"/>
                  <a:ext cx="40" cy="40"/>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202" name="Oval 177"/>
                <p:cNvSpPr>
                  <a:spLocks noChangeArrowheads="1"/>
                </p:cNvSpPr>
                <p:nvPr/>
              </p:nvSpPr>
              <p:spPr bwMode="auto">
                <a:xfrm>
                  <a:off x="2838" y="1741"/>
                  <a:ext cx="40" cy="40"/>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203" name="Oval 178"/>
                <p:cNvSpPr>
                  <a:spLocks noChangeArrowheads="1"/>
                </p:cNvSpPr>
                <p:nvPr/>
              </p:nvSpPr>
              <p:spPr bwMode="auto">
                <a:xfrm>
                  <a:off x="2846" y="2044"/>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204" name="Oval 179"/>
                <p:cNvSpPr>
                  <a:spLocks noChangeArrowheads="1"/>
                </p:cNvSpPr>
                <p:nvPr/>
              </p:nvSpPr>
              <p:spPr bwMode="auto">
                <a:xfrm>
                  <a:off x="2846" y="2044"/>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205" name="Oval 180"/>
                <p:cNvSpPr>
                  <a:spLocks noChangeArrowheads="1"/>
                </p:cNvSpPr>
                <p:nvPr/>
              </p:nvSpPr>
              <p:spPr bwMode="auto">
                <a:xfrm>
                  <a:off x="2846" y="2355"/>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206" name="Oval 181"/>
                <p:cNvSpPr>
                  <a:spLocks noChangeArrowheads="1"/>
                </p:cNvSpPr>
                <p:nvPr/>
              </p:nvSpPr>
              <p:spPr bwMode="auto">
                <a:xfrm>
                  <a:off x="2846" y="2355"/>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207" name="Oval 182"/>
                <p:cNvSpPr>
                  <a:spLocks noChangeArrowheads="1"/>
                </p:cNvSpPr>
                <p:nvPr/>
              </p:nvSpPr>
              <p:spPr bwMode="auto">
                <a:xfrm>
                  <a:off x="2838" y="2658"/>
                  <a:ext cx="40"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208" name="Oval 183"/>
                <p:cNvSpPr>
                  <a:spLocks noChangeArrowheads="1"/>
                </p:cNvSpPr>
                <p:nvPr/>
              </p:nvSpPr>
              <p:spPr bwMode="auto">
                <a:xfrm>
                  <a:off x="2838" y="2658"/>
                  <a:ext cx="40"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209" name="Oval 184"/>
                <p:cNvSpPr>
                  <a:spLocks noChangeArrowheads="1"/>
                </p:cNvSpPr>
                <p:nvPr/>
              </p:nvSpPr>
              <p:spPr bwMode="auto">
                <a:xfrm>
                  <a:off x="2838" y="2969"/>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210" name="Oval 185"/>
                <p:cNvSpPr>
                  <a:spLocks noChangeArrowheads="1"/>
                </p:cNvSpPr>
                <p:nvPr/>
              </p:nvSpPr>
              <p:spPr bwMode="auto">
                <a:xfrm>
                  <a:off x="2838" y="2969"/>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grpSp>
            <p:nvGrpSpPr>
              <p:cNvPr id="71160" name="Group 186"/>
              <p:cNvGrpSpPr>
                <a:grpSpLocks/>
              </p:cNvGrpSpPr>
              <p:nvPr/>
            </p:nvGrpSpPr>
            <p:grpSpPr bwMode="auto">
              <a:xfrm>
                <a:off x="1912" y="3272"/>
                <a:ext cx="32" cy="335"/>
                <a:chOff x="1912" y="3272"/>
                <a:chExt cx="32" cy="335"/>
              </a:xfrm>
            </p:grpSpPr>
            <p:sp>
              <p:nvSpPr>
                <p:cNvPr id="72197" name="Oval 187"/>
                <p:cNvSpPr>
                  <a:spLocks noChangeArrowheads="1"/>
                </p:cNvSpPr>
                <p:nvPr/>
              </p:nvSpPr>
              <p:spPr bwMode="auto">
                <a:xfrm>
                  <a:off x="1912" y="3272"/>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98" name="Oval 188"/>
                <p:cNvSpPr>
                  <a:spLocks noChangeArrowheads="1"/>
                </p:cNvSpPr>
                <p:nvPr/>
              </p:nvSpPr>
              <p:spPr bwMode="auto">
                <a:xfrm>
                  <a:off x="1912" y="3272"/>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99" name="Oval 189"/>
                <p:cNvSpPr>
                  <a:spLocks noChangeArrowheads="1"/>
                </p:cNvSpPr>
                <p:nvPr/>
              </p:nvSpPr>
              <p:spPr bwMode="auto">
                <a:xfrm>
                  <a:off x="1912" y="3575"/>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200" name="Oval 190"/>
                <p:cNvSpPr>
                  <a:spLocks noChangeArrowheads="1"/>
                </p:cNvSpPr>
                <p:nvPr/>
              </p:nvSpPr>
              <p:spPr bwMode="auto">
                <a:xfrm>
                  <a:off x="1912" y="3575"/>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grpSp>
            <p:nvGrpSpPr>
              <p:cNvPr id="71161" name="Group 191"/>
              <p:cNvGrpSpPr>
                <a:grpSpLocks/>
              </p:cNvGrpSpPr>
              <p:nvPr/>
            </p:nvGrpSpPr>
            <p:grpSpPr bwMode="auto">
              <a:xfrm>
                <a:off x="1449" y="3272"/>
                <a:ext cx="40" cy="335"/>
                <a:chOff x="1449" y="3272"/>
                <a:chExt cx="40" cy="335"/>
              </a:xfrm>
            </p:grpSpPr>
            <p:sp>
              <p:nvSpPr>
                <p:cNvPr id="72193" name="Oval 192"/>
                <p:cNvSpPr>
                  <a:spLocks noChangeArrowheads="1"/>
                </p:cNvSpPr>
                <p:nvPr/>
              </p:nvSpPr>
              <p:spPr bwMode="auto">
                <a:xfrm>
                  <a:off x="1449" y="3272"/>
                  <a:ext cx="40"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94" name="Oval 193"/>
                <p:cNvSpPr>
                  <a:spLocks noChangeArrowheads="1"/>
                </p:cNvSpPr>
                <p:nvPr/>
              </p:nvSpPr>
              <p:spPr bwMode="auto">
                <a:xfrm>
                  <a:off x="1449" y="3272"/>
                  <a:ext cx="40"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95" name="Oval 194"/>
                <p:cNvSpPr>
                  <a:spLocks noChangeArrowheads="1"/>
                </p:cNvSpPr>
                <p:nvPr/>
              </p:nvSpPr>
              <p:spPr bwMode="auto">
                <a:xfrm>
                  <a:off x="1449" y="3575"/>
                  <a:ext cx="40"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96" name="Oval 195"/>
                <p:cNvSpPr>
                  <a:spLocks noChangeArrowheads="1"/>
                </p:cNvSpPr>
                <p:nvPr/>
              </p:nvSpPr>
              <p:spPr bwMode="auto">
                <a:xfrm>
                  <a:off x="1449" y="3575"/>
                  <a:ext cx="40"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grpSp>
            <p:nvGrpSpPr>
              <p:cNvPr id="71162" name="Group 196"/>
              <p:cNvGrpSpPr>
                <a:grpSpLocks/>
              </p:cNvGrpSpPr>
              <p:nvPr/>
            </p:nvGrpSpPr>
            <p:grpSpPr bwMode="auto">
              <a:xfrm>
                <a:off x="2367" y="3272"/>
                <a:ext cx="32" cy="335"/>
                <a:chOff x="2367" y="3272"/>
                <a:chExt cx="32" cy="335"/>
              </a:xfrm>
            </p:grpSpPr>
            <p:sp>
              <p:nvSpPr>
                <p:cNvPr id="72189" name="Oval 197"/>
                <p:cNvSpPr>
                  <a:spLocks noChangeArrowheads="1"/>
                </p:cNvSpPr>
                <p:nvPr/>
              </p:nvSpPr>
              <p:spPr bwMode="auto">
                <a:xfrm>
                  <a:off x="2367" y="3272"/>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90" name="Oval 198"/>
                <p:cNvSpPr>
                  <a:spLocks noChangeArrowheads="1"/>
                </p:cNvSpPr>
                <p:nvPr/>
              </p:nvSpPr>
              <p:spPr bwMode="auto">
                <a:xfrm>
                  <a:off x="2367" y="3272"/>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91" name="Oval 199"/>
                <p:cNvSpPr>
                  <a:spLocks noChangeArrowheads="1"/>
                </p:cNvSpPr>
                <p:nvPr/>
              </p:nvSpPr>
              <p:spPr bwMode="auto">
                <a:xfrm>
                  <a:off x="2367" y="3575"/>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92" name="Oval 200"/>
                <p:cNvSpPr>
                  <a:spLocks noChangeArrowheads="1"/>
                </p:cNvSpPr>
                <p:nvPr/>
              </p:nvSpPr>
              <p:spPr bwMode="auto">
                <a:xfrm>
                  <a:off x="2367" y="3575"/>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grpSp>
            <p:nvGrpSpPr>
              <p:cNvPr id="71163" name="Group 201"/>
              <p:cNvGrpSpPr>
                <a:grpSpLocks/>
              </p:cNvGrpSpPr>
              <p:nvPr/>
            </p:nvGrpSpPr>
            <p:grpSpPr bwMode="auto">
              <a:xfrm>
                <a:off x="2822" y="3272"/>
                <a:ext cx="40" cy="335"/>
                <a:chOff x="2822" y="3272"/>
                <a:chExt cx="40" cy="335"/>
              </a:xfrm>
            </p:grpSpPr>
            <p:sp>
              <p:nvSpPr>
                <p:cNvPr id="72185" name="Oval 202"/>
                <p:cNvSpPr>
                  <a:spLocks noChangeArrowheads="1"/>
                </p:cNvSpPr>
                <p:nvPr/>
              </p:nvSpPr>
              <p:spPr bwMode="auto">
                <a:xfrm>
                  <a:off x="2822" y="3272"/>
                  <a:ext cx="40"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86" name="Oval 203"/>
                <p:cNvSpPr>
                  <a:spLocks noChangeArrowheads="1"/>
                </p:cNvSpPr>
                <p:nvPr/>
              </p:nvSpPr>
              <p:spPr bwMode="auto">
                <a:xfrm>
                  <a:off x="2822" y="3272"/>
                  <a:ext cx="40"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87" name="Oval 204"/>
                <p:cNvSpPr>
                  <a:spLocks noChangeArrowheads="1"/>
                </p:cNvSpPr>
                <p:nvPr/>
              </p:nvSpPr>
              <p:spPr bwMode="auto">
                <a:xfrm>
                  <a:off x="2822" y="3575"/>
                  <a:ext cx="40"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88" name="Oval 205"/>
                <p:cNvSpPr>
                  <a:spLocks noChangeArrowheads="1"/>
                </p:cNvSpPr>
                <p:nvPr/>
              </p:nvSpPr>
              <p:spPr bwMode="auto">
                <a:xfrm>
                  <a:off x="2822" y="3575"/>
                  <a:ext cx="40"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grpSp>
            <p:nvGrpSpPr>
              <p:cNvPr id="71164" name="Group 206"/>
              <p:cNvGrpSpPr>
                <a:grpSpLocks/>
              </p:cNvGrpSpPr>
              <p:nvPr/>
            </p:nvGrpSpPr>
            <p:grpSpPr bwMode="auto">
              <a:xfrm>
                <a:off x="2415" y="2650"/>
                <a:ext cx="415" cy="56"/>
                <a:chOff x="2415" y="2650"/>
                <a:chExt cx="415" cy="56"/>
              </a:xfrm>
            </p:grpSpPr>
            <p:sp>
              <p:nvSpPr>
                <p:cNvPr id="72177" name="Freeform 20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178" name="Group 208"/>
                <p:cNvGrpSpPr>
                  <a:grpSpLocks/>
                </p:cNvGrpSpPr>
                <p:nvPr/>
              </p:nvGrpSpPr>
              <p:grpSpPr bwMode="auto">
                <a:xfrm>
                  <a:off x="2415" y="2674"/>
                  <a:ext cx="295" cy="1"/>
                  <a:chOff x="2415" y="2674"/>
                  <a:chExt cx="295" cy="1"/>
                </a:xfrm>
              </p:grpSpPr>
              <p:sp>
                <p:nvSpPr>
                  <p:cNvPr id="72179" name="Line 209"/>
                  <p:cNvSpPr>
                    <a:spLocks noChangeShapeType="1"/>
                  </p:cNvSpPr>
                  <p:nvPr/>
                </p:nvSpPr>
                <p:spPr bwMode="auto">
                  <a:xfrm>
                    <a:off x="2415"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80" name="Line 210"/>
                  <p:cNvSpPr>
                    <a:spLocks noChangeShapeType="1"/>
                  </p:cNvSpPr>
                  <p:nvPr/>
                </p:nvSpPr>
                <p:spPr bwMode="auto">
                  <a:xfrm>
                    <a:off x="2471"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81" name="Line 211"/>
                  <p:cNvSpPr>
                    <a:spLocks noChangeShapeType="1"/>
                  </p:cNvSpPr>
                  <p:nvPr/>
                </p:nvSpPr>
                <p:spPr bwMode="auto">
                  <a:xfrm>
                    <a:off x="2526"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82" name="Line 212"/>
                  <p:cNvSpPr>
                    <a:spLocks noChangeShapeType="1"/>
                  </p:cNvSpPr>
                  <p:nvPr/>
                </p:nvSpPr>
                <p:spPr bwMode="auto">
                  <a:xfrm>
                    <a:off x="2582"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83" name="Line 213"/>
                  <p:cNvSpPr>
                    <a:spLocks noChangeShapeType="1"/>
                  </p:cNvSpPr>
                  <p:nvPr/>
                </p:nvSpPr>
                <p:spPr bwMode="auto">
                  <a:xfrm>
                    <a:off x="2638"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84" name="Line 214"/>
                  <p:cNvSpPr>
                    <a:spLocks noChangeShapeType="1"/>
                  </p:cNvSpPr>
                  <p:nvPr/>
                </p:nvSpPr>
                <p:spPr bwMode="auto">
                  <a:xfrm>
                    <a:off x="2694" y="2674"/>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65" name="Group 215"/>
              <p:cNvGrpSpPr>
                <a:grpSpLocks/>
              </p:cNvGrpSpPr>
              <p:nvPr/>
            </p:nvGrpSpPr>
            <p:grpSpPr bwMode="auto">
              <a:xfrm>
                <a:off x="2415" y="1733"/>
                <a:ext cx="415" cy="56"/>
                <a:chOff x="2415" y="1733"/>
                <a:chExt cx="415" cy="56"/>
              </a:xfrm>
            </p:grpSpPr>
            <p:sp>
              <p:nvSpPr>
                <p:cNvPr id="72169" name="Freeform 21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170" name="Group 217"/>
                <p:cNvGrpSpPr>
                  <a:grpSpLocks/>
                </p:cNvGrpSpPr>
                <p:nvPr/>
              </p:nvGrpSpPr>
              <p:grpSpPr bwMode="auto">
                <a:xfrm>
                  <a:off x="2415" y="1757"/>
                  <a:ext cx="295" cy="1"/>
                  <a:chOff x="2415" y="1757"/>
                  <a:chExt cx="295" cy="1"/>
                </a:xfrm>
              </p:grpSpPr>
              <p:sp>
                <p:nvSpPr>
                  <p:cNvPr id="72171" name="Line 218"/>
                  <p:cNvSpPr>
                    <a:spLocks noChangeShapeType="1"/>
                  </p:cNvSpPr>
                  <p:nvPr/>
                </p:nvSpPr>
                <p:spPr bwMode="auto">
                  <a:xfrm>
                    <a:off x="2415"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72" name="Line 219"/>
                  <p:cNvSpPr>
                    <a:spLocks noChangeShapeType="1"/>
                  </p:cNvSpPr>
                  <p:nvPr/>
                </p:nvSpPr>
                <p:spPr bwMode="auto">
                  <a:xfrm>
                    <a:off x="2471"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73" name="Line 220"/>
                  <p:cNvSpPr>
                    <a:spLocks noChangeShapeType="1"/>
                  </p:cNvSpPr>
                  <p:nvPr/>
                </p:nvSpPr>
                <p:spPr bwMode="auto">
                  <a:xfrm>
                    <a:off x="2526"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74" name="Line 221"/>
                  <p:cNvSpPr>
                    <a:spLocks noChangeShapeType="1"/>
                  </p:cNvSpPr>
                  <p:nvPr/>
                </p:nvSpPr>
                <p:spPr bwMode="auto">
                  <a:xfrm>
                    <a:off x="2582"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75" name="Line 222"/>
                  <p:cNvSpPr>
                    <a:spLocks noChangeShapeType="1"/>
                  </p:cNvSpPr>
                  <p:nvPr/>
                </p:nvSpPr>
                <p:spPr bwMode="auto">
                  <a:xfrm>
                    <a:off x="2638"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76" name="Line 223"/>
                  <p:cNvSpPr>
                    <a:spLocks noChangeShapeType="1"/>
                  </p:cNvSpPr>
                  <p:nvPr/>
                </p:nvSpPr>
                <p:spPr bwMode="auto">
                  <a:xfrm>
                    <a:off x="2694" y="1757"/>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66" name="Group 224"/>
              <p:cNvGrpSpPr>
                <a:grpSpLocks/>
              </p:cNvGrpSpPr>
              <p:nvPr/>
            </p:nvGrpSpPr>
            <p:grpSpPr bwMode="auto">
              <a:xfrm>
                <a:off x="1489" y="3264"/>
                <a:ext cx="423" cy="56"/>
                <a:chOff x="1489" y="3264"/>
                <a:chExt cx="423" cy="56"/>
              </a:xfrm>
            </p:grpSpPr>
            <p:sp>
              <p:nvSpPr>
                <p:cNvPr id="72161" name="Freeform 22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162" name="Group 226"/>
                <p:cNvGrpSpPr>
                  <a:grpSpLocks/>
                </p:cNvGrpSpPr>
                <p:nvPr/>
              </p:nvGrpSpPr>
              <p:grpSpPr bwMode="auto">
                <a:xfrm>
                  <a:off x="1489" y="3288"/>
                  <a:ext cx="295" cy="1"/>
                  <a:chOff x="1489" y="3288"/>
                  <a:chExt cx="295" cy="1"/>
                </a:xfrm>
              </p:grpSpPr>
              <p:sp>
                <p:nvSpPr>
                  <p:cNvPr id="72163" name="Line 227"/>
                  <p:cNvSpPr>
                    <a:spLocks noChangeShapeType="1"/>
                  </p:cNvSpPr>
                  <p:nvPr/>
                </p:nvSpPr>
                <p:spPr bwMode="auto">
                  <a:xfrm>
                    <a:off x="1489"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64" name="Line 228"/>
                  <p:cNvSpPr>
                    <a:spLocks noChangeShapeType="1"/>
                  </p:cNvSpPr>
                  <p:nvPr/>
                </p:nvSpPr>
                <p:spPr bwMode="auto">
                  <a:xfrm>
                    <a:off x="1544"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65" name="Line 229"/>
                  <p:cNvSpPr>
                    <a:spLocks noChangeShapeType="1"/>
                  </p:cNvSpPr>
                  <p:nvPr/>
                </p:nvSpPr>
                <p:spPr bwMode="auto">
                  <a:xfrm>
                    <a:off x="1600"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66" name="Line 230"/>
                  <p:cNvSpPr>
                    <a:spLocks noChangeShapeType="1"/>
                  </p:cNvSpPr>
                  <p:nvPr/>
                </p:nvSpPr>
                <p:spPr bwMode="auto">
                  <a:xfrm>
                    <a:off x="1656"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67" name="Line 231"/>
                  <p:cNvSpPr>
                    <a:spLocks noChangeShapeType="1"/>
                  </p:cNvSpPr>
                  <p:nvPr/>
                </p:nvSpPr>
                <p:spPr bwMode="auto">
                  <a:xfrm>
                    <a:off x="1712"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68" name="Line 232"/>
                  <p:cNvSpPr>
                    <a:spLocks noChangeShapeType="1"/>
                  </p:cNvSpPr>
                  <p:nvPr/>
                </p:nvSpPr>
                <p:spPr bwMode="auto">
                  <a:xfrm>
                    <a:off x="1768" y="3288"/>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67" name="Group 233"/>
              <p:cNvGrpSpPr>
                <a:grpSpLocks/>
              </p:cNvGrpSpPr>
              <p:nvPr/>
            </p:nvGrpSpPr>
            <p:grpSpPr bwMode="auto">
              <a:xfrm>
                <a:off x="1944" y="3256"/>
                <a:ext cx="423" cy="56"/>
                <a:chOff x="1944" y="3256"/>
                <a:chExt cx="423" cy="56"/>
              </a:xfrm>
            </p:grpSpPr>
            <p:sp>
              <p:nvSpPr>
                <p:cNvPr id="72153" name="Freeform 23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154" name="Group 235"/>
                <p:cNvGrpSpPr>
                  <a:grpSpLocks/>
                </p:cNvGrpSpPr>
                <p:nvPr/>
              </p:nvGrpSpPr>
              <p:grpSpPr bwMode="auto">
                <a:xfrm>
                  <a:off x="1944" y="3288"/>
                  <a:ext cx="303" cy="1"/>
                  <a:chOff x="1944" y="3288"/>
                  <a:chExt cx="303" cy="1"/>
                </a:xfrm>
              </p:grpSpPr>
              <p:sp>
                <p:nvSpPr>
                  <p:cNvPr id="72155" name="Line 236"/>
                  <p:cNvSpPr>
                    <a:spLocks noChangeShapeType="1"/>
                  </p:cNvSpPr>
                  <p:nvPr/>
                </p:nvSpPr>
                <p:spPr bwMode="auto">
                  <a:xfrm>
                    <a:off x="1944"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56" name="Line 237"/>
                  <p:cNvSpPr>
                    <a:spLocks noChangeShapeType="1"/>
                  </p:cNvSpPr>
                  <p:nvPr/>
                </p:nvSpPr>
                <p:spPr bwMode="auto">
                  <a:xfrm>
                    <a:off x="2000" y="3288"/>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57" name="Line 238"/>
                  <p:cNvSpPr>
                    <a:spLocks noChangeShapeType="1"/>
                  </p:cNvSpPr>
                  <p:nvPr/>
                </p:nvSpPr>
                <p:spPr bwMode="auto">
                  <a:xfrm>
                    <a:off x="2055"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58" name="Line 239"/>
                  <p:cNvSpPr>
                    <a:spLocks noChangeShapeType="1"/>
                  </p:cNvSpPr>
                  <p:nvPr/>
                </p:nvSpPr>
                <p:spPr bwMode="auto">
                  <a:xfrm>
                    <a:off x="2111"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59" name="Line 240"/>
                  <p:cNvSpPr>
                    <a:spLocks noChangeShapeType="1"/>
                  </p:cNvSpPr>
                  <p:nvPr/>
                </p:nvSpPr>
                <p:spPr bwMode="auto">
                  <a:xfrm>
                    <a:off x="2167"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60" name="Line 241"/>
                  <p:cNvSpPr>
                    <a:spLocks noChangeShapeType="1"/>
                  </p:cNvSpPr>
                  <p:nvPr/>
                </p:nvSpPr>
                <p:spPr bwMode="auto">
                  <a:xfrm>
                    <a:off x="2223"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68" name="Group 242"/>
              <p:cNvGrpSpPr>
                <a:grpSpLocks/>
              </p:cNvGrpSpPr>
              <p:nvPr/>
            </p:nvGrpSpPr>
            <p:grpSpPr bwMode="auto">
              <a:xfrm>
                <a:off x="2415" y="3256"/>
                <a:ext cx="415" cy="56"/>
                <a:chOff x="2415" y="3256"/>
                <a:chExt cx="415" cy="56"/>
              </a:xfrm>
            </p:grpSpPr>
            <p:sp>
              <p:nvSpPr>
                <p:cNvPr id="72145" name="Freeform 24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146" name="Group 244"/>
                <p:cNvGrpSpPr>
                  <a:grpSpLocks/>
                </p:cNvGrpSpPr>
                <p:nvPr/>
              </p:nvGrpSpPr>
              <p:grpSpPr bwMode="auto">
                <a:xfrm>
                  <a:off x="2415" y="3288"/>
                  <a:ext cx="295" cy="1"/>
                  <a:chOff x="2415" y="3288"/>
                  <a:chExt cx="295" cy="1"/>
                </a:xfrm>
              </p:grpSpPr>
              <p:sp>
                <p:nvSpPr>
                  <p:cNvPr id="72147" name="Line 245"/>
                  <p:cNvSpPr>
                    <a:spLocks noChangeShapeType="1"/>
                  </p:cNvSpPr>
                  <p:nvPr/>
                </p:nvSpPr>
                <p:spPr bwMode="auto">
                  <a:xfrm>
                    <a:off x="2415"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48" name="Line 246"/>
                  <p:cNvSpPr>
                    <a:spLocks noChangeShapeType="1"/>
                  </p:cNvSpPr>
                  <p:nvPr/>
                </p:nvSpPr>
                <p:spPr bwMode="auto">
                  <a:xfrm>
                    <a:off x="2471"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49" name="Line 247"/>
                  <p:cNvSpPr>
                    <a:spLocks noChangeShapeType="1"/>
                  </p:cNvSpPr>
                  <p:nvPr/>
                </p:nvSpPr>
                <p:spPr bwMode="auto">
                  <a:xfrm>
                    <a:off x="2526"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50" name="Line 248"/>
                  <p:cNvSpPr>
                    <a:spLocks noChangeShapeType="1"/>
                  </p:cNvSpPr>
                  <p:nvPr/>
                </p:nvSpPr>
                <p:spPr bwMode="auto">
                  <a:xfrm>
                    <a:off x="2582"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51" name="Line 249"/>
                  <p:cNvSpPr>
                    <a:spLocks noChangeShapeType="1"/>
                  </p:cNvSpPr>
                  <p:nvPr/>
                </p:nvSpPr>
                <p:spPr bwMode="auto">
                  <a:xfrm>
                    <a:off x="2638"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52" name="Line 250"/>
                  <p:cNvSpPr>
                    <a:spLocks noChangeShapeType="1"/>
                  </p:cNvSpPr>
                  <p:nvPr/>
                </p:nvSpPr>
                <p:spPr bwMode="auto">
                  <a:xfrm>
                    <a:off x="2694" y="3288"/>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69" name="Group 251"/>
              <p:cNvGrpSpPr>
                <a:grpSpLocks/>
              </p:cNvGrpSpPr>
              <p:nvPr/>
            </p:nvGrpSpPr>
            <p:grpSpPr bwMode="auto">
              <a:xfrm>
                <a:off x="1489" y="3567"/>
                <a:ext cx="423" cy="56"/>
                <a:chOff x="1489" y="3567"/>
                <a:chExt cx="423" cy="56"/>
              </a:xfrm>
            </p:grpSpPr>
            <p:sp>
              <p:nvSpPr>
                <p:cNvPr id="72137" name="Freeform 25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138" name="Group 253"/>
                <p:cNvGrpSpPr>
                  <a:grpSpLocks/>
                </p:cNvGrpSpPr>
                <p:nvPr/>
              </p:nvGrpSpPr>
              <p:grpSpPr bwMode="auto">
                <a:xfrm>
                  <a:off x="1489" y="3591"/>
                  <a:ext cx="303" cy="1"/>
                  <a:chOff x="1489" y="3591"/>
                  <a:chExt cx="303" cy="1"/>
                </a:xfrm>
              </p:grpSpPr>
              <p:sp>
                <p:nvSpPr>
                  <p:cNvPr id="72139" name="Line 254"/>
                  <p:cNvSpPr>
                    <a:spLocks noChangeShapeType="1"/>
                  </p:cNvSpPr>
                  <p:nvPr/>
                </p:nvSpPr>
                <p:spPr bwMode="auto">
                  <a:xfrm>
                    <a:off x="1489"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40" name="Line 255"/>
                  <p:cNvSpPr>
                    <a:spLocks noChangeShapeType="1"/>
                  </p:cNvSpPr>
                  <p:nvPr/>
                </p:nvSpPr>
                <p:spPr bwMode="auto">
                  <a:xfrm>
                    <a:off x="1544"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41" name="Line 256"/>
                  <p:cNvSpPr>
                    <a:spLocks noChangeShapeType="1"/>
                  </p:cNvSpPr>
                  <p:nvPr/>
                </p:nvSpPr>
                <p:spPr bwMode="auto">
                  <a:xfrm>
                    <a:off x="1600"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42" name="Line 257"/>
                  <p:cNvSpPr>
                    <a:spLocks noChangeShapeType="1"/>
                  </p:cNvSpPr>
                  <p:nvPr/>
                </p:nvSpPr>
                <p:spPr bwMode="auto">
                  <a:xfrm>
                    <a:off x="1656"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43" name="Line 258"/>
                  <p:cNvSpPr>
                    <a:spLocks noChangeShapeType="1"/>
                  </p:cNvSpPr>
                  <p:nvPr/>
                </p:nvSpPr>
                <p:spPr bwMode="auto">
                  <a:xfrm>
                    <a:off x="1712"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44" name="Line 259"/>
                  <p:cNvSpPr>
                    <a:spLocks noChangeShapeType="1"/>
                  </p:cNvSpPr>
                  <p:nvPr/>
                </p:nvSpPr>
                <p:spPr bwMode="auto">
                  <a:xfrm>
                    <a:off x="1768"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70" name="Group 260"/>
              <p:cNvGrpSpPr>
                <a:grpSpLocks/>
              </p:cNvGrpSpPr>
              <p:nvPr/>
            </p:nvGrpSpPr>
            <p:grpSpPr bwMode="auto">
              <a:xfrm>
                <a:off x="1952" y="3567"/>
                <a:ext cx="415" cy="56"/>
                <a:chOff x="1952" y="3567"/>
                <a:chExt cx="415" cy="56"/>
              </a:xfrm>
            </p:grpSpPr>
            <p:sp>
              <p:nvSpPr>
                <p:cNvPr id="72129" name="Freeform 26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130" name="Group 262"/>
                <p:cNvGrpSpPr>
                  <a:grpSpLocks/>
                </p:cNvGrpSpPr>
                <p:nvPr/>
              </p:nvGrpSpPr>
              <p:grpSpPr bwMode="auto">
                <a:xfrm>
                  <a:off x="1952" y="3591"/>
                  <a:ext cx="295" cy="1"/>
                  <a:chOff x="1952" y="3591"/>
                  <a:chExt cx="295" cy="1"/>
                </a:xfrm>
              </p:grpSpPr>
              <p:sp>
                <p:nvSpPr>
                  <p:cNvPr id="72131" name="Line 263"/>
                  <p:cNvSpPr>
                    <a:spLocks noChangeShapeType="1"/>
                  </p:cNvSpPr>
                  <p:nvPr/>
                </p:nvSpPr>
                <p:spPr bwMode="auto">
                  <a:xfrm>
                    <a:off x="1952"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32" name="Line 264"/>
                  <p:cNvSpPr>
                    <a:spLocks noChangeShapeType="1"/>
                  </p:cNvSpPr>
                  <p:nvPr/>
                </p:nvSpPr>
                <p:spPr bwMode="auto">
                  <a:xfrm>
                    <a:off x="2008" y="3591"/>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33" name="Line 265"/>
                  <p:cNvSpPr>
                    <a:spLocks noChangeShapeType="1"/>
                  </p:cNvSpPr>
                  <p:nvPr/>
                </p:nvSpPr>
                <p:spPr bwMode="auto">
                  <a:xfrm>
                    <a:off x="2063"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34" name="Line 266"/>
                  <p:cNvSpPr>
                    <a:spLocks noChangeShapeType="1"/>
                  </p:cNvSpPr>
                  <p:nvPr/>
                </p:nvSpPr>
                <p:spPr bwMode="auto">
                  <a:xfrm>
                    <a:off x="2119"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35" name="Line 267"/>
                  <p:cNvSpPr>
                    <a:spLocks noChangeShapeType="1"/>
                  </p:cNvSpPr>
                  <p:nvPr/>
                </p:nvSpPr>
                <p:spPr bwMode="auto">
                  <a:xfrm>
                    <a:off x="2175"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36" name="Line 268"/>
                  <p:cNvSpPr>
                    <a:spLocks noChangeShapeType="1"/>
                  </p:cNvSpPr>
                  <p:nvPr/>
                </p:nvSpPr>
                <p:spPr bwMode="auto">
                  <a:xfrm>
                    <a:off x="2231" y="3591"/>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71" name="Group 269"/>
              <p:cNvGrpSpPr>
                <a:grpSpLocks/>
              </p:cNvGrpSpPr>
              <p:nvPr/>
            </p:nvGrpSpPr>
            <p:grpSpPr bwMode="auto">
              <a:xfrm>
                <a:off x="2407" y="3567"/>
                <a:ext cx="415" cy="56"/>
                <a:chOff x="2407" y="3567"/>
                <a:chExt cx="415" cy="56"/>
              </a:xfrm>
            </p:grpSpPr>
            <p:sp>
              <p:nvSpPr>
                <p:cNvPr id="72121" name="Freeform 27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122" name="Group 271"/>
                <p:cNvGrpSpPr>
                  <a:grpSpLocks/>
                </p:cNvGrpSpPr>
                <p:nvPr/>
              </p:nvGrpSpPr>
              <p:grpSpPr bwMode="auto">
                <a:xfrm>
                  <a:off x="2407" y="3591"/>
                  <a:ext cx="295" cy="1"/>
                  <a:chOff x="2407" y="3591"/>
                  <a:chExt cx="295" cy="1"/>
                </a:xfrm>
              </p:grpSpPr>
              <p:sp>
                <p:nvSpPr>
                  <p:cNvPr id="72123" name="Line 272"/>
                  <p:cNvSpPr>
                    <a:spLocks noChangeShapeType="1"/>
                  </p:cNvSpPr>
                  <p:nvPr/>
                </p:nvSpPr>
                <p:spPr bwMode="auto">
                  <a:xfrm>
                    <a:off x="2407"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24" name="Line 273"/>
                  <p:cNvSpPr>
                    <a:spLocks noChangeShapeType="1"/>
                  </p:cNvSpPr>
                  <p:nvPr/>
                </p:nvSpPr>
                <p:spPr bwMode="auto">
                  <a:xfrm>
                    <a:off x="2463"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25" name="Line 274"/>
                  <p:cNvSpPr>
                    <a:spLocks noChangeShapeType="1"/>
                  </p:cNvSpPr>
                  <p:nvPr/>
                </p:nvSpPr>
                <p:spPr bwMode="auto">
                  <a:xfrm>
                    <a:off x="2518"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26" name="Line 275"/>
                  <p:cNvSpPr>
                    <a:spLocks noChangeShapeType="1"/>
                  </p:cNvSpPr>
                  <p:nvPr/>
                </p:nvSpPr>
                <p:spPr bwMode="auto">
                  <a:xfrm>
                    <a:off x="2574"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27" name="Line 276"/>
                  <p:cNvSpPr>
                    <a:spLocks noChangeShapeType="1"/>
                  </p:cNvSpPr>
                  <p:nvPr/>
                </p:nvSpPr>
                <p:spPr bwMode="auto">
                  <a:xfrm>
                    <a:off x="2630"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128" name="Line 277"/>
                  <p:cNvSpPr>
                    <a:spLocks noChangeShapeType="1"/>
                  </p:cNvSpPr>
                  <p:nvPr/>
                </p:nvSpPr>
                <p:spPr bwMode="auto">
                  <a:xfrm>
                    <a:off x="2686" y="3591"/>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72" name="Group 278"/>
              <p:cNvGrpSpPr>
                <a:grpSpLocks/>
              </p:cNvGrpSpPr>
              <p:nvPr/>
            </p:nvGrpSpPr>
            <p:grpSpPr bwMode="auto">
              <a:xfrm>
                <a:off x="1944" y="2690"/>
                <a:ext cx="894" cy="596"/>
                <a:chOff x="1944" y="2690"/>
                <a:chExt cx="894" cy="596"/>
              </a:xfrm>
            </p:grpSpPr>
            <p:sp>
              <p:nvSpPr>
                <p:cNvPr id="72119" name="Freeform 279"/>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20" name="Line 280"/>
                <p:cNvSpPr>
                  <a:spLocks noChangeShapeType="1"/>
                </p:cNvSpPr>
                <p:nvPr/>
              </p:nvSpPr>
              <p:spPr bwMode="auto">
                <a:xfrm flipV="1">
                  <a:off x="1944" y="2758"/>
                  <a:ext cx="790" cy="528"/>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173" name="Group 281"/>
              <p:cNvGrpSpPr>
                <a:grpSpLocks/>
              </p:cNvGrpSpPr>
              <p:nvPr/>
            </p:nvGrpSpPr>
            <p:grpSpPr bwMode="auto">
              <a:xfrm>
                <a:off x="1952" y="2376"/>
                <a:ext cx="886" cy="290"/>
                <a:chOff x="1952" y="2376"/>
                <a:chExt cx="886" cy="290"/>
              </a:xfrm>
            </p:grpSpPr>
            <p:sp>
              <p:nvSpPr>
                <p:cNvPr id="72117" name="Freeform 282"/>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18" name="Line 283"/>
                <p:cNvSpPr>
                  <a:spLocks noChangeShapeType="1"/>
                </p:cNvSpPr>
                <p:nvPr/>
              </p:nvSpPr>
              <p:spPr bwMode="auto">
                <a:xfrm>
                  <a:off x="1952" y="2376"/>
                  <a:ext cx="766" cy="244"/>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174" name="Group 284"/>
              <p:cNvGrpSpPr>
                <a:grpSpLocks/>
              </p:cNvGrpSpPr>
              <p:nvPr/>
            </p:nvGrpSpPr>
            <p:grpSpPr bwMode="auto">
              <a:xfrm>
                <a:off x="1481" y="2084"/>
                <a:ext cx="1373" cy="1507"/>
                <a:chOff x="1481" y="2084"/>
                <a:chExt cx="1373" cy="1507"/>
              </a:xfrm>
            </p:grpSpPr>
            <p:sp>
              <p:nvSpPr>
                <p:cNvPr id="72115" name="Freeform 285"/>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16" name="Line 286"/>
                <p:cNvSpPr>
                  <a:spLocks noChangeShapeType="1"/>
                </p:cNvSpPr>
                <p:nvPr/>
              </p:nvSpPr>
              <p:spPr bwMode="auto">
                <a:xfrm flipV="1">
                  <a:off x="1481" y="2172"/>
                  <a:ext cx="1291" cy="1419"/>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175" name="Group 287"/>
              <p:cNvGrpSpPr>
                <a:grpSpLocks/>
              </p:cNvGrpSpPr>
              <p:nvPr/>
            </p:nvGrpSpPr>
            <p:grpSpPr bwMode="auto">
              <a:xfrm>
                <a:off x="1944" y="2076"/>
                <a:ext cx="902" cy="885"/>
                <a:chOff x="1944" y="2076"/>
                <a:chExt cx="902" cy="885"/>
              </a:xfrm>
            </p:grpSpPr>
            <p:sp>
              <p:nvSpPr>
                <p:cNvPr id="72113" name="Freeform 288"/>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14" name="Line 289"/>
                <p:cNvSpPr>
                  <a:spLocks noChangeShapeType="1"/>
                </p:cNvSpPr>
                <p:nvPr/>
              </p:nvSpPr>
              <p:spPr bwMode="auto">
                <a:xfrm>
                  <a:off x="1944" y="2076"/>
                  <a:ext cx="814" cy="805"/>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176" name="Group 290"/>
              <p:cNvGrpSpPr>
                <a:grpSpLocks/>
              </p:cNvGrpSpPr>
              <p:nvPr/>
            </p:nvGrpSpPr>
            <p:grpSpPr bwMode="auto">
              <a:xfrm>
                <a:off x="1489" y="2379"/>
                <a:ext cx="902" cy="893"/>
                <a:chOff x="1489" y="2379"/>
                <a:chExt cx="902" cy="893"/>
              </a:xfrm>
            </p:grpSpPr>
            <p:sp>
              <p:nvSpPr>
                <p:cNvPr id="72111" name="Freeform 291"/>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12" name="Line 292"/>
                <p:cNvSpPr>
                  <a:spLocks noChangeShapeType="1"/>
                </p:cNvSpPr>
                <p:nvPr/>
              </p:nvSpPr>
              <p:spPr bwMode="auto">
                <a:xfrm>
                  <a:off x="1489" y="2379"/>
                  <a:ext cx="814" cy="805"/>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177" name="Group 293"/>
              <p:cNvGrpSpPr>
                <a:grpSpLocks/>
              </p:cNvGrpSpPr>
              <p:nvPr/>
            </p:nvGrpSpPr>
            <p:grpSpPr bwMode="auto">
              <a:xfrm>
                <a:off x="1483" y="2379"/>
                <a:ext cx="429" cy="598"/>
                <a:chOff x="1483" y="2379"/>
                <a:chExt cx="429" cy="598"/>
              </a:xfrm>
            </p:grpSpPr>
            <p:sp>
              <p:nvSpPr>
                <p:cNvPr id="72109" name="Freeform 294"/>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10" name="Line 295"/>
                <p:cNvSpPr>
                  <a:spLocks noChangeShapeType="1"/>
                </p:cNvSpPr>
                <p:nvPr/>
              </p:nvSpPr>
              <p:spPr bwMode="auto">
                <a:xfrm flipV="1">
                  <a:off x="1483" y="2483"/>
                  <a:ext cx="362" cy="494"/>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178" name="Group 296"/>
              <p:cNvGrpSpPr>
                <a:grpSpLocks/>
              </p:cNvGrpSpPr>
              <p:nvPr/>
            </p:nvGrpSpPr>
            <p:grpSpPr bwMode="auto">
              <a:xfrm>
                <a:off x="1936" y="2379"/>
                <a:ext cx="894" cy="604"/>
                <a:chOff x="1936" y="2379"/>
                <a:chExt cx="894" cy="604"/>
              </a:xfrm>
            </p:grpSpPr>
            <p:sp>
              <p:nvSpPr>
                <p:cNvPr id="72107" name="Freeform 297"/>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08" name="Line 298"/>
                <p:cNvSpPr>
                  <a:spLocks noChangeShapeType="1"/>
                </p:cNvSpPr>
                <p:nvPr/>
              </p:nvSpPr>
              <p:spPr bwMode="auto">
                <a:xfrm flipV="1">
                  <a:off x="1936" y="2455"/>
                  <a:ext cx="790" cy="528"/>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179" name="Group 299"/>
              <p:cNvGrpSpPr>
                <a:grpSpLocks/>
              </p:cNvGrpSpPr>
              <p:nvPr/>
            </p:nvGrpSpPr>
            <p:grpSpPr bwMode="auto">
              <a:xfrm>
                <a:off x="1952" y="2076"/>
                <a:ext cx="886" cy="290"/>
                <a:chOff x="1952" y="2076"/>
                <a:chExt cx="886" cy="290"/>
              </a:xfrm>
            </p:grpSpPr>
            <p:sp>
              <p:nvSpPr>
                <p:cNvPr id="72105" name="Freeform 300"/>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06" name="Line 301"/>
                <p:cNvSpPr>
                  <a:spLocks noChangeShapeType="1"/>
                </p:cNvSpPr>
                <p:nvPr/>
              </p:nvSpPr>
              <p:spPr bwMode="auto">
                <a:xfrm flipV="1">
                  <a:off x="1952" y="2114"/>
                  <a:ext cx="766" cy="252"/>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180" name="Group 302"/>
              <p:cNvGrpSpPr>
                <a:grpSpLocks/>
              </p:cNvGrpSpPr>
              <p:nvPr/>
            </p:nvGrpSpPr>
            <p:grpSpPr bwMode="auto">
              <a:xfrm>
                <a:off x="1481" y="1769"/>
                <a:ext cx="894" cy="283"/>
                <a:chOff x="1481" y="1769"/>
                <a:chExt cx="894" cy="283"/>
              </a:xfrm>
            </p:grpSpPr>
            <p:sp>
              <p:nvSpPr>
                <p:cNvPr id="72103" name="Freeform 303"/>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04" name="Line 304"/>
                <p:cNvSpPr>
                  <a:spLocks noChangeShapeType="1"/>
                </p:cNvSpPr>
                <p:nvPr/>
              </p:nvSpPr>
              <p:spPr bwMode="auto">
                <a:xfrm>
                  <a:off x="1481" y="1769"/>
                  <a:ext cx="774" cy="244"/>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71181" name="Oval 305"/>
              <p:cNvSpPr>
                <a:spLocks noChangeArrowheads="1"/>
              </p:cNvSpPr>
              <p:nvPr/>
            </p:nvSpPr>
            <p:spPr bwMode="auto">
              <a:xfrm>
                <a:off x="1457" y="1741"/>
                <a:ext cx="32" cy="40"/>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182" name="Oval 306"/>
              <p:cNvSpPr>
                <a:spLocks noChangeArrowheads="1"/>
              </p:cNvSpPr>
              <p:nvPr/>
            </p:nvSpPr>
            <p:spPr bwMode="auto">
              <a:xfrm>
                <a:off x="1457" y="1741"/>
                <a:ext cx="32" cy="40"/>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183" name="Oval 307"/>
              <p:cNvSpPr>
                <a:spLocks noChangeArrowheads="1"/>
              </p:cNvSpPr>
              <p:nvPr/>
            </p:nvSpPr>
            <p:spPr bwMode="auto">
              <a:xfrm>
                <a:off x="1457" y="2044"/>
                <a:ext cx="40" cy="40"/>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184" name="Oval 308"/>
              <p:cNvSpPr>
                <a:spLocks noChangeArrowheads="1"/>
              </p:cNvSpPr>
              <p:nvPr/>
            </p:nvSpPr>
            <p:spPr bwMode="auto">
              <a:xfrm>
                <a:off x="1457" y="2044"/>
                <a:ext cx="40" cy="40"/>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185" name="Oval 309"/>
              <p:cNvSpPr>
                <a:spLocks noChangeArrowheads="1"/>
              </p:cNvSpPr>
              <p:nvPr/>
            </p:nvSpPr>
            <p:spPr bwMode="auto">
              <a:xfrm>
                <a:off x="1457" y="2355"/>
                <a:ext cx="40"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186" name="Oval 310"/>
              <p:cNvSpPr>
                <a:spLocks noChangeArrowheads="1"/>
              </p:cNvSpPr>
              <p:nvPr/>
            </p:nvSpPr>
            <p:spPr bwMode="auto">
              <a:xfrm>
                <a:off x="1457" y="2355"/>
                <a:ext cx="40"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187" name="Oval 311"/>
              <p:cNvSpPr>
                <a:spLocks noChangeArrowheads="1"/>
              </p:cNvSpPr>
              <p:nvPr/>
            </p:nvSpPr>
            <p:spPr bwMode="auto">
              <a:xfrm>
                <a:off x="1457" y="2658"/>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188" name="Oval 312"/>
              <p:cNvSpPr>
                <a:spLocks noChangeArrowheads="1"/>
              </p:cNvSpPr>
              <p:nvPr/>
            </p:nvSpPr>
            <p:spPr bwMode="auto">
              <a:xfrm>
                <a:off x="1457" y="2658"/>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189" name="Oval 313"/>
              <p:cNvSpPr>
                <a:spLocks noChangeArrowheads="1"/>
              </p:cNvSpPr>
              <p:nvPr/>
            </p:nvSpPr>
            <p:spPr bwMode="auto">
              <a:xfrm>
                <a:off x="1449" y="2969"/>
                <a:ext cx="40"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190" name="Oval 314"/>
              <p:cNvSpPr>
                <a:spLocks noChangeArrowheads="1"/>
              </p:cNvSpPr>
              <p:nvPr/>
            </p:nvSpPr>
            <p:spPr bwMode="auto">
              <a:xfrm>
                <a:off x="1449" y="2969"/>
                <a:ext cx="40"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191" name="Group 315"/>
              <p:cNvGrpSpPr>
                <a:grpSpLocks/>
              </p:cNvGrpSpPr>
              <p:nvPr/>
            </p:nvGrpSpPr>
            <p:grpSpPr bwMode="auto">
              <a:xfrm>
                <a:off x="1912" y="1741"/>
                <a:ext cx="40" cy="1260"/>
                <a:chOff x="1912" y="1741"/>
                <a:chExt cx="40" cy="1260"/>
              </a:xfrm>
            </p:grpSpPr>
            <p:sp>
              <p:nvSpPr>
                <p:cNvPr id="72093" name="Oval 316"/>
                <p:cNvSpPr>
                  <a:spLocks noChangeArrowheads="1"/>
                </p:cNvSpPr>
                <p:nvPr/>
              </p:nvSpPr>
              <p:spPr bwMode="auto">
                <a:xfrm>
                  <a:off x="1920" y="1741"/>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094" name="Oval 317"/>
                <p:cNvSpPr>
                  <a:spLocks noChangeArrowheads="1"/>
                </p:cNvSpPr>
                <p:nvPr/>
              </p:nvSpPr>
              <p:spPr bwMode="auto">
                <a:xfrm>
                  <a:off x="1920" y="1741"/>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095" name="Oval 318"/>
                <p:cNvSpPr>
                  <a:spLocks noChangeArrowheads="1"/>
                </p:cNvSpPr>
                <p:nvPr/>
              </p:nvSpPr>
              <p:spPr bwMode="auto">
                <a:xfrm>
                  <a:off x="1920" y="2044"/>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096" name="Oval 319"/>
                <p:cNvSpPr>
                  <a:spLocks noChangeArrowheads="1"/>
                </p:cNvSpPr>
                <p:nvPr/>
              </p:nvSpPr>
              <p:spPr bwMode="auto">
                <a:xfrm>
                  <a:off x="1920" y="2044"/>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097" name="Oval 320"/>
                <p:cNvSpPr>
                  <a:spLocks noChangeArrowheads="1"/>
                </p:cNvSpPr>
                <p:nvPr/>
              </p:nvSpPr>
              <p:spPr bwMode="auto">
                <a:xfrm>
                  <a:off x="1920" y="2347"/>
                  <a:ext cx="32" cy="40"/>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098" name="Oval 321"/>
                <p:cNvSpPr>
                  <a:spLocks noChangeArrowheads="1"/>
                </p:cNvSpPr>
                <p:nvPr/>
              </p:nvSpPr>
              <p:spPr bwMode="auto">
                <a:xfrm>
                  <a:off x="1920" y="2347"/>
                  <a:ext cx="32" cy="40"/>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099" name="Oval 322"/>
                <p:cNvSpPr>
                  <a:spLocks noChangeArrowheads="1"/>
                </p:cNvSpPr>
                <p:nvPr/>
              </p:nvSpPr>
              <p:spPr bwMode="auto">
                <a:xfrm>
                  <a:off x="1920" y="2658"/>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00" name="Oval 323"/>
                <p:cNvSpPr>
                  <a:spLocks noChangeArrowheads="1"/>
                </p:cNvSpPr>
                <p:nvPr/>
              </p:nvSpPr>
              <p:spPr bwMode="auto">
                <a:xfrm>
                  <a:off x="1920" y="2658"/>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01" name="Oval 324"/>
                <p:cNvSpPr>
                  <a:spLocks noChangeArrowheads="1"/>
                </p:cNvSpPr>
                <p:nvPr/>
              </p:nvSpPr>
              <p:spPr bwMode="auto">
                <a:xfrm>
                  <a:off x="1912" y="2961"/>
                  <a:ext cx="32" cy="40"/>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102" name="Oval 325"/>
                <p:cNvSpPr>
                  <a:spLocks noChangeArrowheads="1"/>
                </p:cNvSpPr>
                <p:nvPr/>
              </p:nvSpPr>
              <p:spPr bwMode="auto">
                <a:xfrm>
                  <a:off x="1912" y="2961"/>
                  <a:ext cx="32" cy="40"/>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grpSp>
            <p:nvGrpSpPr>
              <p:cNvPr id="71192" name="Group 326"/>
              <p:cNvGrpSpPr>
                <a:grpSpLocks/>
              </p:cNvGrpSpPr>
              <p:nvPr/>
            </p:nvGrpSpPr>
            <p:grpSpPr bwMode="auto">
              <a:xfrm>
                <a:off x="2375" y="1749"/>
                <a:ext cx="40" cy="1252"/>
                <a:chOff x="2375" y="1749"/>
                <a:chExt cx="40" cy="1252"/>
              </a:xfrm>
            </p:grpSpPr>
            <p:sp>
              <p:nvSpPr>
                <p:cNvPr id="72083" name="Oval 327"/>
                <p:cNvSpPr>
                  <a:spLocks noChangeArrowheads="1"/>
                </p:cNvSpPr>
                <p:nvPr/>
              </p:nvSpPr>
              <p:spPr bwMode="auto">
                <a:xfrm>
                  <a:off x="2375" y="1749"/>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084" name="Oval 328"/>
                <p:cNvSpPr>
                  <a:spLocks noChangeArrowheads="1"/>
                </p:cNvSpPr>
                <p:nvPr/>
              </p:nvSpPr>
              <p:spPr bwMode="auto">
                <a:xfrm>
                  <a:off x="2375" y="1749"/>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085" name="Oval 329"/>
                <p:cNvSpPr>
                  <a:spLocks noChangeArrowheads="1"/>
                </p:cNvSpPr>
                <p:nvPr/>
              </p:nvSpPr>
              <p:spPr bwMode="auto">
                <a:xfrm>
                  <a:off x="2383" y="2052"/>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086" name="Oval 330"/>
                <p:cNvSpPr>
                  <a:spLocks noChangeArrowheads="1"/>
                </p:cNvSpPr>
                <p:nvPr/>
              </p:nvSpPr>
              <p:spPr bwMode="auto">
                <a:xfrm>
                  <a:off x="2383" y="2052"/>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087" name="Oval 331"/>
                <p:cNvSpPr>
                  <a:spLocks noChangeArrowheads="1"/>
                </p:cNvSpPr>
                <p:nvPr/>
              </p:nvSpPr>
              <p:spPr bwMode="auto">
                <a:xfrm>
                  <a:off x="2383" y="2355"/>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088" name="Oval 332"/>
                <p:cNvSpPr>
                  <a:spLocks noChangeArrowheads="1"/>
                </p:cNvSpPr>
                <p:nvPr/>
              </p:nvSpPr>
              <p:spPr bwMode="auto">
                <a:xfrm>
                  <a:off x="2383" y="2355"/>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089" name="Oval 333"/>
                <p:cNvSpPr>
                  <a:spLocks noChangeArrowheads="1"/>
                </p:cNvSpPr>
                <p:nvPr/>
              </p:nvSpPr>
              <p:spPr bwMode="auto">
                <a:xfrm>
                  <a:off x="2375" y="2658"/>
                  <a:ext cx="32" cy="40"/>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090" name="Oval 334"/>
                <p:cNvSpPr>
                  <a:spLocks noChangeArrowheads="1"/>
                </p:cNvSpPr>
                <p:nvPr/>
              </p:nvSpPr>
              <p:spPr bwMode="auto">
                <a:xfrm>
                  <a:off x="2375" y="2658"/>
                  <a:ext cx="32" cy="40"/>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091" name="Oval 335"/>
                <p:cNvSpPr>
                  <a:spLocks noChangeArrowheads="1"/>
                </p:cNvSpPr>
                <p:nvPr/>
              </p:nvSpPr>
              <p:spPr bwMode="auto">
                <a:xfrm>
                  <a:off x="2375" y="2969"/>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092" name="Oval 336"/>
                <p:cNvSpPr>
                  <a:spLocks noChangeArrowheads="1"/>
                </p:cNvSpPr>
                <p:nvPr/>
              </p:nvSpPr>
              <p:spPr bwMode="auto">
                <a:xfrm>
                  <a:off x="2375" y="2969"/>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grpSp>
            <p:nvGrpSpPr>
              <p:cNvPr id="71193" name="Group 337"/>
              <p:cNvGrpSpPr>
                <a:grpSpLocks/>
              </p:cNvGrpSpPr>
              <p:nvPr/>
            </p:nvGrpSpPr>
            <p:grpSpPr bwMode="auto">
              <a:xfrm>
                <a:off x="1489" y="2076"/>
                <a:ext cx="431" cy="284"/>
                <a:chOff x="1489" y="2076"/>
                <a:chExt cx="431" cy="284"/>
              </a:xfrm>
            </p:grpSpPr>
            <p:sp>
              <p:nvSpPr>
                <p:cNvPr id="72081" name="Freeform 338"/>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2082" name="Line 339"/>
                <p:cNvSpPr>
                  <a:spLocks noChangeShapeType="1"/>
                </p:cNvSpPr>
                <p:nvPr/>
              </p:nvSpPr>
              <p:spPr bwMode="auto">
                <a:xfrm flipV="1">
                  <a:off x="1489" y="2143"/>
                  <a:ext cx="327" cy="217"/>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194" name="Group 340"/>
              <p:cNvGrpSpPr>
                <a:grpSpLocks/>
              </p:cNvGrpSpPr>
              <p:nvPr/>
            </p:nvGrpSpPr>
            <p:grpSpPr bwMode="auto">
              <a:xfrm>
                <a:off x="1489" y="1733"/>
                <a:ext cx="423" cy="56"/>
                <a:chOff x="1489" y="1733"/>
                <a:chExt cx="423" cy="56"/>
              </a:xfrm>
            </p:grpSpPr>
            <p:sp>
              <p:nvSpPr>
                <p:cNvPr id="72073" name="Freeform 341"/>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074" name="Group 342"/>
                <p:cNvGrpSpPr>
                  <a:grpSpLocks/>
                </p:cNvGrpSpPr>
                <p:nvPr/>
              </p:nvGrpSpPr>
              <p:grpSpPr bwMode="auto">
                <a:xfrm>
                  <a:off x="1489" y="1757"/>
                  <a:ext cx="295" cy="1"/>
                  <a:chOff x="1489" y="1757"/>
                  <a:chExt cx="295" cy="1"/>
                </a:xfrm>
              </p:grpSpPr>
              <p:sp>
                <p:nvSpPr>
                  <p:cNvPr id="72075" name="Line 343"/>
                  <p:cNvSpPr>
                    <a:spLocks noChangeShapeType="1"/>
                  </p:cNvSpPr>
                  <p:nvPr/>
                </p:nvSpPr>
                <p:spPr bwMode="auto">
                  <a:xfrm>
                    <a:off x="1489"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76" name="Line 344"/>
                  <p:cNvSpPr>
                    <a:spLocks noChangeShapeType="1"/>
                  </p:cNvSpPr>
                  <p:nvPr/>
                </p:nvSpPr>
                <p:spPr bwMode="auto">
                  <a:xfrm>
                    <a:off x="1544"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77" name="Line 345"/>
                  <p:cNvSpPr>
                    <a:spLocks noChangeShapeType="1"/>
                  </p:cNvSpPr>
                  <p:nvPr/>
                </p:nvSpPr>
                <p:spPr bwMode="auto">
                  <a:xfrm>
                    <a:off x="1600"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78" name="Line 346"/>
                  <p:cNvSpPr>
                    <a:spLocks noChangeShapeType="1"/>
                  </p:cNvSpPr>
                  <p:nvPr/>
                </p:nvSpPr>
                <p:spPr bwMode="auto">
                  <a:xfrm>
                    <a:off x="1656"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79" name="Line 347"/>
                  <p:cNvSpPr>
                    <a:spLocks noChangeShapeType="1"/>
                  </p:cNvSpPr>
                  <p:nvPr/>
                </p:nvSpPr>
                <p:spPr bwMode="auto">
                  <a:xfrm>
                    <a:off x="1712"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80" name="Line 348"/>
                  <p:cNvSpPr>
                    <a:spLocks noChangeShapeType="1"/>
                  </p:cNvSpPr>
                  <p:nvPr/>
                </p:nvSpPr>
                <p:spPr bwMode="auto">
                  <a:xfrm>
                    <a:off x="1768" y="1757"/>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95" name="Group 349"/>
              <p:cNvGrpSpPr>
                <a:grpSpLocks/>
              </p:cNvGrpSpPr>
              <p:nvPr/>
            </p:nvGrpSpPr>
            <p:grpSpPr bwMode="auto">
              <a:xfrm>
                <a:off x="1952" y="1725"/>
                <a:ext cx="415" cy="56"/>
                <a:chOff x="1952" y="1725"/>
                <a:chExt cx="415" cy="56"/>
              </a:xfrm>
            </p:grpSpPr>
            <p:sp>
              <p:nvSpPr>
                <p:cNvPr id="72065" name="Freeform 350"/>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066" name="Group 351"/>
                <p:cNvGrpSpPr>
                  <a:grpSpLocks/>
                </p:cNvGrpSpPr>
                <p:nvPr/>
              </p:nvGrpSpPr>
              <p:grpSpPr bwMode="auto">
                <a:xfrm>
                  <a:off x="1952" y="1757"/>
                  <a:ext cx="295" cy="1"/>
                  <a:chOff x="1952" y="1757"/>
                  <a:chExt cx="295" cy="1"/>
                </a:xfrm>
              </p:grpSpPr>
              <p:sp>
                <p:nvSpPr>
                  <p:cNvPr id="72067" name="Line 352"/>
                  <p:cNvSpPr>
                    <a:spLocks noChangeShapeType="1"/>
                  </p:cNvSpPr>
                  <p:nvPr/>
                </p:nvSpPr>
                <p:spPr bwMode="auto">
                  <a:xfrm>
                    <a:off x="1952"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68" name="Line 353"/>
                  <p:cNvSpPr>
                    <a:spLocks noChangeShapeType="1"/>
                  </p:cNvSpPr>
                  <p:nvPr/>
                </p:nvSpPr>
                <p:spPr bwMode="auto">
                  <a:xfrm>
                    <a:off x="2008" y="1757"/>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69" name="Line 354"/>
                  <p:cNvSpPr>
                    <a:spLocks noChangeShapeType="1"/>
                  </p:cNvSpPr>
                  <p:nvPr/>
                </p:nvSpPr>
                <p:spPr bwMode="auto">
                  <a:xfrm>
                    <a:off x="2063"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70" name="Line 355"/>
                  <p:cNvSpPr>
                    <a:spLocks noChangeShapeType="1"/>
                  </p:cNvSpPr>
                  <p:nvPr/>
                </p:nvSpPr>
                <p:spPr bwMode="auto">
                  <a:xfrm>
                    <a:off x="2119"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71" name="Line 356"/>
                  <p:cNvSpPr>
                    <a:spLocks noChangeShapeType="1"/>
                  </p:cNvSpPr>
                  <p:nvPr/>
                </p:nvSpPr>
                <p:spPr bwMode="auto">
                  <a:xfrm>
                    <a:off x="2175"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72" name="Line 357"/>
                  <p:cNvSpPr>
                    <a:spLocks noChangeShapeType="1"/>
                  </p:cNvSpPr>
                  <p:nvPr/>
                </p:nvSpPr>
                <p:spPr bwMode="auto">
                  <a:xfrm>
                    <a:off x="2231" y="1757"/>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96" name="Group 358"/>
              <p:cNvGrpSpPr>
                <a:grpSpLocks/>
              </p:cNvGrpSpPr>
              <p:nvPr/>
            </p:nvGrpSpPr>
            <p:grpSpPr bwMode="auto">
              <a:xfrm>
                <a:off x="1497" y="2036"/>
                <a:ext cx="415" cy="56"/>
                <a:chOff x="1497" y="2036"/>
                <a:chExt cx="415" cy="56"/>
              </a:xfrm>
            </p:grpSpPr>
            <p:sp>
              <p:nvSpPr>
                <p:cNvPr id="72057" name="Freeform 359"/>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058" name="Group 360"/>
                <p:cNvGrpSpPr>
                  <a:grpSpLocks/>
                </p:cNvGrpSpPr>
                <p:nvPr/>
              </p:nvGrpSpPr>
              <p:grpSpPr bwMode="auto">
                <a:xfrm>
                  <a:off x="1497" y="2068"/>
                  <a:ext cx="295" cy="1"/>
                  <a:chOff x="1497" y="2068"/>
                  <a:chExt cx="295" cy="1"/>
                </a:xfrm>
              </p:grpSpPr>
              <p:sp>
                <p:nvSpPr>
                  <p:cNvPr id="72059" name="Line 361"/>
                  <p:cNvSpPr>
                    <a:spLocks noChangeShapeType="1"/>
                  </p:cNvSpPr>
                  <p:nvPr/>
                </p:nvSpPr>
                <p:spPr bwMode="auto">
                  <a:xfrm>
                    <a:off x="1497" y="2068"/>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60" name="Line 362"/>
                  <p:cNvSpPr>
                    <a:spLocks noChangeShapeType="1"/>
                  </p:cNvSpPr>
                  <p:nvPr/>
                </p:nvSpPr>
                <p:spPr bwMode="auto">
                  <a:xfrm>
                    <a:off x="1552"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61" name="Line 363"/>
                  <p:cNvSpPr>
                    <a:spLocks noChangeShapeType="1"/>
                  </p:cNvSpPr>
                  <p:nvPr/>
                </p:nvSpPr>
                <p:spPr bwMode="auto">
                  <a:xfrm>
                    <a:off x="1608"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62" name="Line 364"/>
                  <p:cNvSpPr>
                    <a:spLocks noChangeShapeType="1"/>
                  </p:cNvSpPr>
                  <p:nvPr/>
                </p:nvSpPr>
                <p:spPr bwMode="auto">
                  <a:xfrm>
                    <a:off x="1664"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63" name="Line 365"/>
                  <p:cNvSpPr>
                    <a:spLocks noChangeShapeType="1"/>
                  </p:cNvSpPr>
                  <p:nvPr/>
                </p:nvSpPr>
                <p:spPr bwMode="auto">
                  <a:xfrm>
                    <a:off x="1720"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64" name="Line 366"/>
                  <p:cNvSpPr>
                    <a:spLocks noChangeShapeType="1"/>
                  </p:cNvSpPr>
                  <p:nvPr/>
                </p:nvSpPr>
                <p:spPr bwMode="auto">
                  <a:xfrm>
                    <a:off x="1776" y="2068"/>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97" name="Group 367"/>
              <p:cNvGrpSpPr>
                <a:grpSpLocks/>
              </p:cNvGrpSpPr>
              <p:nvPr/>
            </p:nvGrpSpPr>
            <p:grpSpPr bwMode="auto">
              <a:xfrm>
                <a:off x="1960" y="2036"/>
                <a:ext cx="423" cy="56"/>
                <a:chOff x="1960" y="2036"/>
                <a:chExt cx="423" cy="56"/>
              </a:xfrm>
            </p:grpSpPr>
            <p:sp>
              <p:nvSpPr>
                <p:cNvPr id="72049" name="Freeform 368"/>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050" name="Group 369"/>
                <p:cNvGrpSpPr>
                  <a:grpSpLocks/>
                </p:cNvGrpSpPr>
                <p:nvPr/>
              </p:nvGrpSpPr>
              <p:grpSpPr bwMode="auto">
                <a:xfrm>
                  <a:off x="1960" y="2068"/>
                  <a:ext cx="303" cy="1"/>
                  <a:chOff x="1960" y="2068"/>
                  <a:chExt cx="303" cy="1"/>
                </a:xfrm>
              </p:grpSpPr>
              <p:sp>
                <p:nvSpPr>
                  <p:cNvPr id="72051" name="Line 370"/>
                  <p:cNvSpPr>
                    <a:spLocks noChangeShapeType="1"/>
                  </p:cNvSpPr>
                  <p:nvPr/>
                </p:nvSpPr>
                <p:spPr bwMode="auto">
                  <a:xfrm>
                    <a:off x="1960"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52" name="Line 371"/>
                  <p:cNvSpPr>
                    <a:spLocks noChangeShapeType="1"/>
                  </p:cNvSpPr>
                  <p:nvPr/>
                </p:nvSpPr>
                <p:spPr bwMode="auto">
                  <a:xfrm>
                    <a:off x="2015"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53" name="Line 372"/>
                  <p:cNvSpPr>
                    <a:spLocks noChangeShapeType="1"/>
                  </p:cNvSpPr>
                  <p:nvPr/>
                </p:nvSpPr>
                <p:spPr bwMode="auto">
                  <a:xfrm>
                    <a:off x="2071"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54" name="Line 373"/>
                  <p:cNvSpPr>
                    <a:spLocks noChangeShapeType="1"/>
                  </p:cNvSpPr>
                  <p:nvPr/>
                </p:nvSpPr>
                <p:spPr bwMode="auto">
                  <a:xfrm>
                    <a:off x="2127"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55" name="Line 374"/>
                  <p:cNvSpPr>
                    <a:spLocks noChangeShapeType="1"/>
                  </p:cNvSpPr>
                  <p:nvPr/>
                </p:nvSpPr>
                <p:spPr bwMode="auto">
                  <a:xfrm>
                    <a:off x="2183"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56" name="Line 375"/>
                  <p:cNvSpPr>
                    <a:spLocks noChangeShapeType="1"/>
                  </p:cNvSpPr>
                  <p:nvPr/>
                </p:nvSpPr>
                <p:spPr bwMode="auto">
                  <a:xfrm>
                    <a:off x="2239"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98" name="Group 376"/>
              <p:cNvGrpSpPr>
                <a:grpSpLocks/>
              </p:cNvGrpSpPr>
              <p:nvPr/>
            </p:nvGrpSpPr>
            <p:grpSpPr bwMode="auto">
              <a:xfrm>
                <a:off x="2431" y="2036"/>
                <a:ext cx="415" cy="56"/>
                <a:chOff x="2431" y="2036"/>
                <a:chExt cx="415" cy="56"/>
              </a:xfrm>
            </p:grpSpPr>
            <p:sp>
              <p:nvSpPr>
                <p:cNvPr id="72041" name="Freeform 377"/>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042" name="Group 378"/>
                <p:cNvGrpSpPr>
                  <a:grpSpLocks/>
                </p:cNvGrpSpPr>
                <p:nvPr/>
              </p:nvGrpSpPr>
              <p:grpSpPr bwMode="auto">
                <a:xfrm>
                  <a:off x="2431" y="2068"/>
                  <a:ext cx="295" cy="1"/>
                  <a:chOff x="2431" y="2068"/>
                  <a:chExt cx="295" cy="1"/>
                </a:xfrm>
              </p:grpSpPr>
              <p:sp>
                <p:nvSpPr>
                  <p:cNvPr id="72043" name="Line 379"/>
                  <p:cNvSpPr>
                    <a:spLocks noChangeShapeType="1"/>
                  </p:cNvSpPr>
                  <p:nvPr/>
                </p:nvSpPr>
                <p:spPr bwMode="auto">
                  <a:xfrm>
                    <a:off x="2431"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44" name="Line 380"/>
                  <p:cNvSpPr>
                    <a:spLocks noChangeShapeType="1"/>
                  </p:cNvSpPr>
                  <p:nvPr/>
                </p:nvSpPr>
                <p:spPr bwMode="auto">
                  <a:xfrm>
                    <a:off x="2487"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45" name="Line 381"/>
                  <p:cNvSpPr>
                    <a:spLocks noChangeShapeType="1"/>
                  </p:cNvSpPr>
                  <p:nvPr/>
                </p:nvSpPr>
                <p:spPr bwMode="auto">
                  <a:xfrm>
                    <a:off x="2542"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46" name="Line 382"/>
                  <p:cNvSpPr>
                    <a:spLocks noChangeShapeType="1"/>
                  </p:cNvSpPr>
                  <p:nvPr/>
                </p:nvSpPr>
                <p:spPr bwMode="auto">
                  <a:xfrm>
                    <a:off x="2598"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47" name="Line 383"/>
                  <p:cNvSpPr>
                    <a:spLocks noChangeShapeType="1"/>
                  </p:cNvSpPr>
                  <p:nvPr/>
                </p:nvSpPr>
                <p:spPr bwMode="auto">
                  <a:xfrm>
                    <a:off x="2654"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48" name="Line 384"/>
                  <p:cNvSpPr>
                    <a:spLocks noChangeShapeType="1"/>
                  </p:cNvSpPr>
                  <p:nvPr/>
                </p:nvSpPr>
                <p:spPr bwMode="auto">
                  <a:xfrm>
                    <a:off x="2710" y="2068"/>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199" name="Group 385"/>
              <p:cNvGrpSpPr>
                <a:grpSpLocks/>
              </p:cNvGrpSpPr>
              <p:nvPr/>
            </p:nvGrpSpPr>
            <p:grpSpPr bwMode="auto">
              <a:xfrm>
                <a:off x="2423" y="2347"/>
                <a:ext cx="415" cy="56"/>
                <a:chOff x="2423" y="2347"/>
                <a:chExt cx="415" cy="56"/>
              </a:xfrm>
            </p:grpSpPr>
            <p:sp>
              <p:nvSpPr>
                <p:cNvPr id="72033" name="Freeform 386"/>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034" name="Group 387"/>
                <p:cNvGrpSpPr>
                  <a:grpSpLocks/>
                </p:cNvGrpSpPr>
                <p:nvPr/>
              </p:nvGrpSpPr>
              <p:grpSpPr bwMode="auto">
                <a:xfrm>
                  <a:off x="2423" y="2371"/>
                  <a:ext cx="295" cy="1"/>
                  <a:chOff x="2423" y="2371"/>
                  <a:chExt cx="295" cy="1"/>
                </a:xfrm>
              </p:grpSpPr>
              <p:sp>
                <p:nvSpPr>
                  <p:cNvPr id="72035" name="Line 388"/>
                  <p:cNvSpPr>
                    <a:spLocks noChangeShapeType="1"/>
                  </p:cNvSpPr>
                  <p:nvPr/>
                </p:nvSpPr>
                <p:spPr bwMode="auto">
                  <a:xfrm>
                    <a:off x="2423"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36" name="Line 389"/>
                  <p:cNvSpPr>
                    <a:spLocks noChangeShapeType="1"/>
                  </p:cNvSpPr>
                  <p:nvPr/>
                </p:nvSpPr>
                <p:spPr bwMode="auto">
                  <a:xfrm>
                    <a:off x="2479"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37" name="Line 390"/>
                  <p:cNvSpPr>
                    <a:spLocks noChangeShapeType="1"/>
                  </p:cNvSpPr>
                  <p:nvPr/>
                </p:nvSpPr>
                <p:spPr bwMode="auto">
                  <a:xfrm>
                    <a:off x="2534"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38" name="Line 391"/>
                  <p:cNvSpPr>
                    <a:spLocks noChangeShapeType="1"/>
                  </p:cNvSpPr>
                  <p:nvPr/>
                </p:nvSpPr>
                <p:spPr bwMode="auto">
                  <a:xfrm>
                    <a:off x="2590"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39" name="Line 392"/>
                  <p:cNvSpPr>
                    <a:spLocks noChangeShapeType="1"/>
                  </p:cNvSpPr>
                  <p:nvPr/>
                </p:nvSpPr>
                <p:spPr bwMode="auto">
                  <a:xfrm>
                    <a:off x="2646"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40" name="Line 393"/>
                  <p:cNvSpPr>
                    <a:spLocks noChangeShapeType="1"/>
                  </p:cNvSpPr>
                  <p:nvPr/>
                </p:nvSpPr>
                <p:spPr bwMode="auto">
                  <a:xfrm>
                    <a:off x="2702" y="2371"/>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00" name="Group 394"/>
              <p:cNvGrpSpPr>
                <a:grpSpLocks/>
              </p:cNvGrpSpPr>
              <p:nvPr/>
            </p:nvGrpSpPr>
            <p:grpSpPr bwMode="auto">
              <a:xfrm>
                <a:off x="1960" y="2347"/>
                <a:ext cx="415" cy="56"/>
                <a:chOff x="1960" y="2347"/>
                <a:chExt cx="415" cy="56"/>
              </a:xfrm>
            </p:grpSpPr>
            <p:sp>
              <p:nvSpPr>
                <p:cNvPr id="72025" name="Freeform 395"/>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026" name="Group 396"/>
                <p:cNvGrpSpPr>
                  <a:grpSpLocks/>
                </p:cNvGrpSpPr>
                <p:nvPr/>
              </p:nvGrpSpPr>
              <p:grpSpPr bwMode="auto">
                <a:xfrm>
                  <a:off x="1960" y="2371"/>
                  <a:ext cx="295" cy="1"/>
                  <a:chOff x="1960" y="2371"/>
                  <a:chExt cx="295" cy="1"/>
                </a:xfrm>
              </p:grpSpPr>
              <p:sp>
                <p:nvSpPr>
                  <p:cNvPr id="72027" name="Line 397"/>
                  <p:cNvSpPr>
                    <a:spLocks noChangeShapeType="1"/>
                  </p:cNvSpPr>
                  <p:nvPr/>
                </p:nvSpPr>
                <p:spPr bwMode="auto">
                  <a:xfrm>
                    <a:off x="1960"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28" name="Line 398"/>
                  <p:cNvSpPr>
                    <a:spLocks noChangeShapeType="1"/>
                  </p:cNvSpPr>
                  <p:nvPr/>
                </p:nvSpPr>
                <p:spPr bwMode="auto">
                  <a:xfrm>
                    <a:off x="2015"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29" name="Line 399"/>
                  <p:cNvSpPr>
                    <a:spLocks noChangeShapeType="1"/>
                  </p:cNvSpPr>
                  <p:nvPr/>
                </p:nvSpPr>
                <p:spPr bwMode="auto">
                  <a:xfrm>
                    <a:off x="2071"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30" name="Line 400"/>
                  <p:cNvSpPr>
                    <a:spLocks noChangeShapeType="1"/>
                  </p:cNvSpPr>
                  <p:nvPr/>
                </p:nvSpPr>
                <p:spPr bwMode="auto">
                  <a:xfrm>
                    <a:off x="2127"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31" name="Line 401"/>
                  <p:cNvSpPr>
                    <a:spLocks noChangeShapeType="1"/>
                  </p:cNvSpPr>
                  <p:nvPr/>
                </p:nvSpPr>
                <p:spPr bwMode="auto">
                  <a:xfrm>
                    <a:off x="2183"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32" name="Line 402"/>
                  <p:cNvSpPr>
                    <a:spLocks noChangeShapeType="1"/>
                  </p:cNvSpPr>
                  <p:nvPr/>
                </p:nvSpPr>
                <p:spPr bwMode="auto">
                  <a:xfrm>
                    <a:off x="2239" y="2371"/>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01" name="Group 403"/>
              <p:cNvGrpSpPr>
                <a:grpSpLocks/>
              </p:cNvGrpSpPr>
              <p:nvPr/>
            </p:nvGrpSpPr>
            <p:grpSpPr bwMode="auto">
              <a:xfrm>
                <a:off x="1497" y="2339"/>
                <a:ext cx="415" cy="56"/>
                <a:chOff x="1497" y="2339"/>
                <a:chExt cx="415" cy="56"/>
              </a:xfrm>
            </p:grpSpPr>
            <p:sp>
              <p:nvSpPr>
                <p:cNvPr id="72017" name="Freeform 404"/>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018" name="Group 405"/>
                <p:cNvGrpSpPr>
                  <a:grpSpLocks/>
                </p:cNvGrpSpPr>
                <p:nvPr/>
              </p:nvGrpSpPr>
              <p:grpSpPr bwMode="auto">
                <a:xfrm>
                  <a:off x="1497" y="2371"/>
                  <a:ext cx="295" cy="1"/>
                  <a:chOff x="1497" y="2371"/>
                  <a:chExt cx="295" cy="1"/>
                </a:xfrm>
              </p:grpSpPr>
              <p:sp>
                <p:nvSpPr>
                  <p:cNvPr id="72019" name="Line 406"/>
                  <p:cNvSpPr>
                    <a:spLocks noChangeShapeType="1"/>
                  </p:cNvSpPr>
                  <p:nvPr/>
                </p:nvSpPr>
                <p:spPr bwMode="auto">
                  <a:xfrm>
                    <a:off x="1497" y="2371"/>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20" name="Line 407"/>
                  <p:cNvSpPr>
                    <a:spLocks noChangeShapeType="1"/>
                  </p:cNvSpPr>
                  <p:nvPr/>
                </p:nvSpPr>
                <p:spPr bwMode="auto">
                  <a:xfrm>
                    <a:off x="1552"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21" name="Line 408"/>
                  <p:cNvSpPr>
                    <a:spLocks noChangeShapeType="1"/>
                  </p:cNvSpPr>
                  <p:nvPr/>
                </p:nvSpPr>
                <p:spPr bwMode="auto">
                  <a:xfrm>
                    <a:off x="1608"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22" name="Line 409"/>
                  <p:cNvSpPr>
                    <a:spLocks noChangeShapeType="1"/>
                  </p:cNvSpPr>
                  <p:nvPr/>
                </p:nvSpPr>
                <p:spPr bwMode="auto">
                  <a:xfrm>
                    <a:off x="1664"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23" name="Line 410"/>
                  <p:cNvSpPr>
                    <a:spLocks noChangeShapeType="1"/>
                  </p:cNvSpPr>
                  <p:nvPr/>
                </p:nvSpPr>
                <p:spPr bwMode="auto">
                  <a:xfrm>
                    <a:off x="1720"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24" name="Line 411"/>
                  <p:cNvSpPr>
                    <a:spLocks noChangeShapeType="1"/>
                  </p:cNvSpPr>
                  <p:nvPr/>
                </p:nvSpPr>
                <p:spPr bwMode="auto">
                  <a:xfrm>
                    <a:off x="1776" y="2371"/>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02" name="Group 412"/>
              <p:cNvGrpSpPr>
                <a:grpSpLocks/>
              </p:cNvGrpSpPr>
              <p:nvPr/>
            </p:nvGrpSpPr>
            <p:grpSpPr bwMode="auto">
              <a:xfrm>
                <a:off x="1489" y="2650"/>
                <a:ext cx="423" cy="56"/>
                <a:chOff x="1489" y="2650"/>
                <a:chExt cx="423" cy="56"/>
              </a:xfrm>
            </p:grpSpPr>
            <p:sp>
              <p:nvSpPr>
                <p:cNvPr id="72009" name="Freeform 413"/>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010" name="Group 414"/>
                <p:cNvGrpSpPr>
                  <a:grpSpLocks/>
                </p:cNvGrpSpPr>
                <p:nvPr/>
              </p:nvGrpSpPr>
              <p:grpSpPr bwMode="auto">
                <a:xfrm>
                  <a:off x="1489" y="2674"/>
                  <a:ext cx="295" cy="1"/>
                  <a:chOff x="1489" y="2674"/>
                  <a:chExt cx="295" cy="1"/>
                </a:xfrm>
              </p:grpSpPr>
              <p:sp>
                <p:nvSpPr>
                  <p:cNvPr id="72011" name="Line 415"/>
                  <p:cNvSpPr>
                    <a:spLocks noChangeShapeType="1"/>
                  </p:cNvSpPr>
                  <p:nvPr/>
                </p:nvSpPr>
                <p:spPr bwMode="auto">
                  <a:xfrm>
                    <a:off x="1489"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12" name="Line 416"/>
                  <p:cNvSpPr>
                    <a:spLocks noChangeShapeType="1"/>
                  </p:cNvSpPr>
                  <p:nvPr/>
                </p:nvSpPr>
                <p:spPr bwMode="auto">
                  <a:xfrm>
                    <a:off x="1544"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13" name="Line 417"/>
                  <p:cNvSpPr>
                    <a:spLocks noChangeShapeType="1"/>
                  </p:cNvSpPr>
                  <p:nvPr/>
                </p:nvSpPr>
                <p:spPr bwMode="auto">
                  <a:xfrm>
                    <a:off x="1600"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14" name="Line 418"/>
                  <p:cNvSpPr>
                    <a:spLocks noChangeShapeType="1"/>
                  </p:cNvSpPr>
                  <p:nvPr/>
                </p:nvSpPr>
                <p:spPr bwMode="auto">
                  <a:xfrm>
                    <a:off x="1656"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15" name="Line 419"/>
                  <p:cNvSpPr>
                    <a:spLocks noChangeShapeType="1"/>
                  </p:cNvSpPr>
                  <p:nvPr/>
                </p:nvSpPr>
                <p:spPr bwMode="auto">
                  <a:xfrm>
                    <a:off x="1712"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16" name="Line 420"/>
                  <p:cNvSpPr>
                    <a:spLocks noChangeShapeType="1"/>
                  </p:cNvSpPr>
                  <p:nvPr/>
                </p:nvSpPr>
                <p:spPr bwMode="auto">
                  <a:xfrm>
                    <a:off x="1768" y="2674"/>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03" name="Group 421"/>
              <p:cNvGrpSpPr>
                <a:grpSpLocks/>
              </p:cNvGrpSpPr>
              <p:nvPr/>
            </p:nvGrpSpPr>
            <p:grpSpPr bwMode="auto">
              <a:xfrm>
                <a:off x="1968" y="2650"/>
                <a:ext cx="415" cy="56"/>
                <a:chOff x="1968" y="2650"/>
                <a:chExt cx="415" cy="56"/>
              </a:xfrm>
            </p:grpSpPr>
            <p:sp>
              <p:nvSpPr>
                <p:cNvPr id="72001" name="Freeform 422"/>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2002" name="Group 423"/>
                <p:cNvGrpSpPr>
                  <a:grpSpLocks/>
                </p:cNvGrpSpPr>
                <p:nvPr/>
              </p:nvGrpSpPr>
              <p:grpSpPr bwMode="auto">
                <a:xfrm>
                  <a:off x="1968" y="2674"/>
                  <a:ext cx="295" cy="1"/>
                  <a:chOff x="1968" y="2674"/>
                  <a:chExt cx="295" cy="1"/>
                </a:xfrm>
              </p:grpSpPr>
              <p:sp>
                <p:nvSpPr>
                  <p:cNvPr id="72003" name="Line 424"/>
                  <p:cNvSpPr>
                    <a:spLocks noChangeShapeType="1"/>
                  </p:cNvSpPr>
                  <p:nvPr/>
                </p:nvSpPr>
                <p:spPr bwMode="auto">
                  <a:xfrm>
                    <a:off x="1968"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04" name="Line 425"/>
                  <p:cNvSpPr>
                    <a:spLocks noChangeShapeType="1"/>
                  </p:cNvSpPr>
                  <p:nvPr/>
                </p:nvSpPr>
                <p:spPr bwMode="auto">
                  <a:xfrm>
                    <a:off x="2023"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05" name="Line 426"/>
                  <p:cNvSpPr>
                    <a:spLocks noChangeShapeType="1"/>
                  </p:cNvSpPr>
                  <p:nvPr/>
                </p:nvSpPr>
                <p:spPr bwMode="auto">
                  <a:xfrm>
                    <a:off x="2079"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06" name="Line 427"/>
                  <p:cNvSpPr>
                    <a:spLocks noChangeShapeType="1"/>
                  </p:cNvSpPr>
                  <p:nvPr/>
                </p:nvSpPr>
                <p:spPr bwMode="auto">
                  <a:xfrm>
                    <a:off x="2135"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07" name="Line 428"/>
                  <p:cNvSpPr>
                    <a:spLocks noChangeShapeType="1"/>
                  </p:cNvSpPr>
                  <p:nvPr/>
                </p:nvSpPr>
                <p:spPr bwMode="auto">
                  <a:xfrm>
                    <a:off x="2191"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08" name="Line 429"/>
                  <p:cNvSpPr>
                    <a:spLocks noChangeShapeType="1"/>
                  </p:cNvSpPr>
                  <p:nvPr/>
                </p:nvSpPr>
                <p:spPr bwMode="auto">
                  <a:xfrm>
                    <a:off x="2247" y="2674"/>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04" name="Group 430"/>
              <p:cNvGrpSpPr>
                <a:grpSpLocks/>
              </p:cNvGrpSpPr>
              <p:nvPr/>
            </p:nvGrpSpPr>
            <p:grpSpPr bwMode="auto">
              <a:xfrm>
                <a:off x="1489" y="2953"/>
                <a:ext cx="423" cy="56"/>
                <a:chOff x="1489" y="2953"/>
                <a:chExt cx="423" cy="56"/>
              </a:xfrm>
            </p:grpSpPr>
            <p:sp>
              <p:nvSpPr>
                <p:cNvPr id="71993" name="Freeform 431"/>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994" name="Group 432"/>
                <p:cNvGrpSpPr>
                  <a:grpSpLocks/>
                </p:cNvGrpSpPr>
                <p:nvPr/>
              </p:nvGrpSpPr>
              <p:grpSpPr bwMode="auto">
                <a:xfrm>
                  <a:off x="1489" y="2985"/>
                  <a:ext cx="295" cy="1"/>
                  <a:chOff x="1489" y="2985"/>
                  <a:chExt cx="295" cy="1"/>
                </a:xfrm>
              </p:grpSpPr>
              <p:sp>
                <p:nvSpPr>
                  <p:cNvPr id="71995" name="Line 433"/>
                  <p:cNvSpPr>
                    <a:spLocks noChangeShapeType="1"/>
                  </p:cNvSpPr>
                  <p:nvPr/>
                </p:nvSpPr>
                <p:spPr bwMode="auto">
                  <a:xfrm>
                    <a:off x="1489"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96" name="Line 434"/>
                  <p:cNvSpPr>
                    <a:spLocks noChangeShapeType="1"/>
                  </p:cNvSpPr>
                  <p:nvPr/>
                </p:nvSpPr>
                <p:spPr bwMode="auto">
                  <a:xfrm>
                    <a:off x="1544"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97" name="Line 435"/>
                  <p:cNvSpPr>
                    <a:spLocks noChangeShapeType="1"/>
                  </p:cNvSpPr>
                  <p:nvPr/>
                </p:nvSpPr>
                <p:spPr bwMode="auto">
                  <a:xfrm>
                    <a:off x="1600"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98" name="Line 436"/>
                  <p:cNvSpPr>
                    <a:spLocks noChangeShapeType="1"/>
                  </p:cNvSpPr>
                  <p:nvPr/>
                </p:nvSpPr>
                <p:spPr bwMode="auto">
                  <a:xfrm>
                    <a:off x="1656"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99" name="Line 437"/>
                  <p:cNvSpPr>
                    <a:spLocks noChangeShapeType="1"/>
                  </p:cNvSpPr>
                  <p:nvPr/>
                </p:nvSpPr>
                <p:spPr bwMode="auto">
                  <a:xfrm>
                    <a:off x="1712"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000" name="Line 438"/>
                  <p:cNvSpPr>
                    <a:spLocks noChangeShapeType="1"/>
                  </p:cNvSpPr>
                  <p:nvPr/>
                </p:nvSpPr>
                <p:spPr bwMode="auto">
                  <a:xfrm>
                    <a:off x="1768" y="2985"/>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05" name="Group 439"/>
              <p:cNvGrpSpPr>
                <a:grpSpLocks/>
              </p:cNvGrpSpPr>
              <p:nvPr/>
            </p:nvGrpSpPr>
            <p:grpSpPr bwMode="auto">
              <a:xfrm>
                <a:off x="1952" y="2953"/>
                <a:ext cx="415" cy="56"/>
                <a:chOff x="1952" y="2953"/>
                <a:chExt cx="415" cy="56"/>
              </a:xfrm>
            </p:grpSpPr>
            <p:sp>
              <p:nvSpPr>
                <p:cNvPr id="71985" name="Freeform 440"/>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986" name="Group 441"/>
                <p:cNvGrpSpPr>
                  <a:grpSpLocks/>
                </p:cNvGrpSpPr>
                <p:nvPr/>
              </p:nvGrpSpPr>
              <p:grpSpPr bwMode="auto">
                <a:xfrm>
                  <a:off x="1952" y="2985"/>
                  <a:ext cx="295" cy="1"/>
                  <a:chOff x="1952" y="2985"/>
                  <a:chExt cx="295" cy="1"/>
                </a:xfrm>
              </p:grpSpPr>
              <p:sp>
                <p:nvSpPr>
                  <p:cNvPr id="71987" name="Line 442"/>
                  <p:cNvSpPr>
                    <a:spLocks noChangeShapeType="1"/>
                  </p:cNvSpPr>
                  <p:nvPr/>
                </p:nvSpPr>
                <p:spPr bwMode="auto">
                  <a:xfrm>
                    <a:off x="1952"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88" name="Line 443"/>
                  <p:cNvSpPr>
                    <a:spLocks noChangeShapeType="1"/>
                  </p:cNvSpPr>
                  <p:nvPr/>
                </p:nvSpPr>
                <p:spPr bwMode="auto">
                  <a:xfrm>
                    <a:off x="2008" y="2985"/>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89" name="Line 444"/>
                  <p:cNvSpPr>
                    <a:spLocks noChangeShapeType="1"/>
                  </p:cNvSpPr>
                  <p:nvPr/>
                </p:nvSpPr>
                <p:spPr bwMode="auto">
                  <a:xfrm>
                    <a:off x="2063"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90" name="Line 445"/>
                  <p:cNvSpPr>
                    <a:spLocks noChangeShapeType="1"/>
                  </p:cNvSpPr>
                  <p:nvPr/>
                </p:nvSpPr>
                <p:spPr bwMode="auto">
                  <a:xfrm>
                    <a:off x="2119"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91" name="Line 446"/>
                  <p:cNvSpPr>
                    <a:spLocks noChangeShapeType="1"/>
                  </p:cNvSpPr>
                  <p:nvPr/>
                </p:nvSpPr>
                <p:spPr bwMode="auto">
                  <a:xfrm>
                    <a:off x="2175"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92" name="Line 447"/>
                  <p:cNvSpPr>
                    <a:spLocks noChangeShapeType="1"/>
                  </p:cNvSpPr>
                  <p:nvPr/>
                </p:nvSpPr>
                <p:spPr bwMode="auto">
                  <a:xfrm>
                    <a:off x="2231" y="2985"/>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06" name="Group 448"/>
              <p:cNvGrpSpPr>
                <a:grpSpLocks/>
              </p:cNvGrpSpPr>
              <p:nvPr/>
            </p:nvGrpSpPr>
            <p:grpSpPr bwMode="auto">
              <a:xfrm>
                <a:off x="2415" y="2953"/>
                <a:ext cx="415" cy="56"/>
                <a:chOff x="2415" y="2953"/>
                <a:chExt cx="415" cy="56"/>
              </a:xfrm>
            </p:grpSpPr>
            <p:sp>
              <p:nvSpPr>
                <p:cNvPr id="71977" name="Freeform 449"/>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978" name="Group 450"/>
                <p:cNvGrpSpPr>
                  <a:grpSpLocks/>
                </p:cNvGrpSpPr>
                <p:nvPr/>
              </p:nvGrpSpPr>
              <p:grpSpPr bwMode="auto">
                <a:xfrm>
                  <a:off x="2415" y="2985"/>
                  <a:ext cx="295" cy="1"/>
                  <a:chOff x="2415" y="2985"/>
                  <a:chExt cx="295" cy="1"/>
                </a:xfrm>
              </p:grpSpPr>
              <p:sp>
                <p:nvSpPr>
                  <p:cNvPr id="71979" name="Line 451"/>
                  <p:cNvSpPr>
                    <a:spLocks noChangeShapeType="1"/>
                  </p:cNvSpPr>
                  <p:nvPr/>
                </p:nvSpPr>
                <p:spPr bwMode="auto">
                  <a:xfrm>
                    <a:off x="2415"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80" name="Line 452"/>
                  <p:cNvSpPr>
                    <a:spLocks noChangeShapeType="1"/>
                  </p:cNvSpPr>
                  <p:nvPr/>
                </p:nvSpPr>
                <p:spPr bwMode="auto">
                  <a:xfrm>
                    <a:off x="2471"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81" name="Line 453"/>
                  <p:cNvSpPr>
                    <a:spLocks noChangeShapeType="1"/>
                  </p:cNvSpPr>
                  <p:nvPr/>
                </p:nvSpPr>
                <p:spPr bwMode="auto">
                  <a:xfrm>
                    <a:off x="2526"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82" name="Line 454"/>
                  <p:cNvSpPr>
                    <a:spLocks noChangeShapeType="1"/>
                  </p:cNvSpPr>
                  <p:nvPr/>
                </p:nvSpPr>
                <p:spPr bwMode="auto">
                  <a:xfrm>
                    <a:off x="2582"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83" name="Line 455"/>
                  <p:cNvSpPr>
                    <a:spLocks noChangeShapeType="1"/>
                  </p:cNvSpPr>
                  <p:nvPr/>
                </p:nvSpPr>
                <p:spPr bwMode="auto">
                  <a:xfrm>
                    <a:off x="2638"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84" name="Line 456"/>
                  <p:cNvSpPr>
                    <a:spLocks noChangeShapeType="1"/>
                  </p:cNvSpPr>
                  <p:nvPr/>
                </p:nvSpPr>
                <p:spPr bwMode="auto">
                  <a:xfrm>
                    <a:off x="2694" y="2985"/>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07" name="Group 457"/>
              <p:cNvGrpSpPr>
                <a:grpSpLocks/>
              </p:cNvGrpSpPr>
              <p:nvPr/>
            </p:nvGrpSpPr>
            <p:grpSpPr bwMode="auto">
              <a:xfrm>
                <a:off x="2838" y="1741"/>
                <a:ext cx="40" cy="1260"/>
                <a:chOff x="2838" y="1741"/>
                <a:chExt cx="40" cy="1260"/>
              </a:xfrm>
            </p:grpSpPr>
            <p:sp>
              <p:nvSpPr>
                <p:cNvPr id="71967" name="Oval 458"/>
                <p:cNvSpPr>
                  <a:spLocks noChangeArrowheads="1"/>
                </p:cNvSpPr>
                <p:nvPr/>
              </p:nvSpPr>
              <p:spPr bwMode="auto">
                <a:xfrm>
                  <a:off x="2838" y="1741"/>
                  <a:ext cx="40" cy="40"/>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968" name="Oval 459"/>
                <p:cNvSpPr>
                  <a:spLocks noChangeArrowheads="1"/>
                </p:cNvSpPr>
                <p:nvPr/>
              </p:nvSpPr>
              <p:spPr bwMode="auto">
                <a:xfrm>
                  <a:off x="2838" y="1741"/>
                  <a:ext cx="40" cy="40"/>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969" name="Oval 460"/>
                <p:cNvSpPr>
                  <a:spLocks noChangeArrowheads="1"/>
                </p:cNvSpPr>
                <p:nvPr/>
              </p:nvSpPr>
              <p:spPr bwMode="auto">
                <a:xfrm>
                  <a:off x="2846" y="2044"/>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970" name="Oval 461"/>
                <p:cNvSpPr>
                  <a:spLocks noChangeArrowheads="1"/>
                </p:cNvSpPr>
                <p:nvPr/>
              </p:nvSpPr>
              <p:spPr bwMode="auto">
                <a:xfrm>
                  <a:off x="2846" y="2044"/>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971" name="Oval 462"/>
                <p:cNvSpPr>
                  <a:spLocks noChangeArrowheads="1"/>
                </p:cNvSpPr>
                <p:nvPr/>
              </p:nvSpPr>
              <p:spPr bwMode="auto">
                <a:xfrm>
                  <a:off x="2846" y="2355"/>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972" name="Oval 463"/>
                <p:cNvSpPr>
                  <a:spLocks noChangeArrowheads="1"/>
                </p:cNvSpPr>
                <p:nvPr/>
              </p:nvSpPr>
              <p:spPr bwMode="auto">
                <a:xfrm>
                  <a:off x="2846" y="2355"/>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973" name="Oval 464"/>
                <p:cNvSpPr>
                  <a:spLocks noChangeArrowheads="1"/>
                </p:cNvSpPr>
                <p:nvPr/>
              </p:nvSpPr>
              <p:spPr bwMode="auto">
                <a:xfrm>
                  <a:off x="2838" y="2658"/>
                  <a:ext cx="40"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974" name="Oval 465"/>
                <p:cNvSpPr>
                  <a:spLocks noChangeArrowheads="1"/>
                </p:cNvSpPr>
                <p:nvPr/>
              </p:nvSpPr>
              <p:spPr bwMode="auto">
                <a:xfrm>
                  <a:off x="2838" y="2658"/>
                  <a:ext cx="40"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975" name="Oval 466"/>
                <p:cNvSpPr>
                  <a:spLocks noChangeArrowheads="1"/>
                </p:cNvSpPr>
                <p:nvPr/>
              </p:nvSpPr>
              <p:spPr bwMode="auto">
                <a:xfrm>
                  <a:off x="2838" y="2969"/>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976" name="Oval 467"/>
                <p:cNvSpPr>
                  <a:spLocks noChangeArrowheads="1"/>
                </p:cNvSpPr>
                <p:nvPr/>
              </p:nvSpPr>
              <p:spPr bwMode="auto">
                <a:xfrm>
                  <a:off x="2838" y="2969"/>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grpSp>
            <p:nvGrpSpPr>
              <p:cNvPr id="71208" name="Group 468"/>
              <p:cNvGrpSpPr>
                <a:grpSpLocks/>
              </p:cNvGrpSpPr>
              <p:nvPr/>
            </p:nvGrpSpPr>
            <p:grpSpPr bwMode="auto">
              <a:xfrm>
                <a:off x="1912" y="3272"/>
                <a:ext cx="32" cy="335"/>
                <a:chOff x="1912" y="3272"/>
                <a:chExt cx="32" cy="335"/>
              </a:xfrm>
            </p:grpSpPr>
            <p:sp>
              <p:nvSpPr>
                <p:cNvPr id="71963" name="Oval 469"/>
                <p:cNvSpPr>
                  <a:spLocks noChangeArrowheads="1"/>
                </p:cNvSpPr>
                <p:nvPr/>
              </p:nvSpPr>
              <p:spPr bwMode="auto">
                <a:xfrm>
                  <a:off x="1912" y="3272"/>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964" name="Oval 470"/>
                <p:cNvSpPr>
                  <a:spLocks noChangeArrowheads="1"/>
                </p:cNvSpPr>
                <p:nvPr/>
              </p:nvSpPr>
              <p:spPr bwMode="auto">
                <a:xfrm>
                  <a:off x="1912" y="3272"/>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965" name="Oval 471"/>
                <p:cNvSpPr>
                  <a:spLocks noChangeArrowheads="1"/>
                </p:cNvSpPr>
                <p:nvPr/>
              </p:nvSpPr>
              <p:spPr bwMode="auto">
                <a:xfrm>
                  <a:off x="1912" y="3575"/>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966" name="Oval 472"/>
                <p:cNvSpPr>
                  <a:spLocks noChangeArrowheads="1"/>
                </p:cNvSpPr>
                <p:nvPr/>
              </p:nvSpPr>
              <p:spPr bwMode="auto">
                <a:xfrm>
                  <a:off x="1912" y="3575"/>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grpSp>
            <p:nvGrpSpPr>
              <p:cNvPr id="71209" name="Group 473"/>
              <p:cNvGrpSpPr>
                <a:grpSpLocks/>
              </p:cNvGrpSpPr>
              <p:nvPr/>
            </p:nvGrpSpPr>
            <p:grpSpPr bwMode="auto">
              <a:xfrm>
                <a:off x="1449" y="3272"/>
                <a:ext cx="40" cy="335"/>
                <a:chOff x="1449" y="3272"/>
                <a:chExt cx="40" cy="335"/>
              </a:xfrm>
            </p:grpSpPr>
            <p:sp>
              <p:nvSpPr>
                <p:cNvPr id="71959" name="Oval 474"/>
                <p:cNvSpPr>
                  <a:spLocks noChangeArrowheads="1"/>
                </p:cNvSpPr>
                <p:nvPr/>
              </p:nvSpPr>
              <p:spPr bwMode="auto">
                <a:xfrm>
                  <a:off x="1449" y="3272"/>
                  <a:ext cx="40"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960" name="Oval 475"/>
                <p:cNvSpPr>
                  <a:spLocks noChangeArrowheads="1"/>
                </p:cNvSpPr>
                <p:nvPr/>
              </p:nvSpPr>
              <p:spPr bwMode="auto">
                <a:xfrm>
                  <a:off x="1449" y="3272"/>
                  <a:ext cx="40"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961" name="Oval 476"/>
                <p:cNvSpPr>
                  <a:spLocks noChangeArrowheads="1"/>
                </p:cNvSpPr>
                <p:nvPr/>
              </p:nvSpPr>
              <p:spPr bwMode="auto">
                <a:xfrm>
                  <a:off x="1449" y="3575"/>
                  <a:ext cx="40"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962" name="Oval 477"/>
                <p:cNvSpPr>
                  <a:spLocks noChangeArrowheads="1"/>
                </p:cNvSpPr>
                <p:nvPr/>
              </p:nvSpPr>
              <p:spPr bwMode="auto">
                <a:xfrm>
                  <a:off x="1449" y="3575"/>
                  <a:ext cx="40"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grpSp>
            <p:nvGrpSpPr>
              <p:cNvPr id="71210" name="Group 478"/>
              <p:cNvGrpSpPr>
                <a:grpSpLocks/>
              </p:cNvGrpSpPr>
              <p:nvPr/>
            </p:nvGrpSpPr>
            <p:grpSpPr bwMode="auto">
              <a:xfrm>
                <a:off x="2367" y="3272"/>
                <a:ext cx="32" cy="335"/>
                <a:chOff x="2367" y="3272"/>
                <a:chExt cx="32" cy="335"/>
              </a:xfrm>
            </p:grpSpPr>
            <p:sp>
              <p:nvSpPr>
                <p:cNvPr id="71955" name="Oval 479"/>
                <p:cNvSpPr>
                  <a:spLocks noChangeArrowheads="1"/>
                </p:cNvSpPr>
                <p:nvPr/>
              </p:nvSpPr>
              <p:spPr bwMode="auto">
                <a:xfrm>
                  <a:off x="2367" y="3272"/>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956" name="Oval 480"/>
                <p:cNvSpPr>
                  <a:spLocks noChangeArrowheads="1"/>
                </p:cNvSpPr>
                <p:nvPr/>
              </p:nvSpPr>
              <p:spPr bwMode="auto">
                <a:xfrm>
                  <a:off x="2367" y="3272"/>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957" name="Oval 481"/>
                <p:cNvSpPr>
                  <a:spLocks noChangeArrowheads="1"/>
                </p:cNvSpPr>
                <p:nvPr/>
              </p:nvSpPr>
              <p:spPr bwMode="auto">
                <a:xfrm>
                  <a:off x="2367" y="3575"/>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958" name="Oval 482"/>
                <p:cNvSpPr>
                  <a:spLocks noChangeArrowheads="1"/>
                </p:cNvSpPr>
                <p:nvPr/>
              </p:nvSpPr>
              <p:spPr bwMode="auto">
                <a:xfrm>
                  <a:off x="2367" y="3575"/>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grpSp>
            <p:nvGrpSpPr>
              <p:cNvPr id="71211" name="Group 483"/>
              <p:cNvGrpSpPr>
                <a:grpSpLocks/>
              </p:cNvGrpSpPr>
              <p:nvPr/>
            </p:nvGrpSpPr>
            <p:grpSpPr bwMode="auto">
              <a:xfrm>
                <a:off x="2822" y="3272"/>
                <a:ext cx="40" cy="335"/>
                <a:chOff x="2822" y="3272"/>
                <a:chExt cx="40" cy="335"/>
              </a:xfrm>
            </p:grpSpPr>
            <p:sp>
              <p:nvSpPr>
                <p:cNvPr id="71951" name="Oval 484"/>
                <p:cNvSpPr>
                  <a:spLocks noChangeArrowheads="1"/>
                </p:cNvSpPr>
                <p:nvPr/>
              </p:nvSpPr>
              <p:spPr bwMode="auto">
                <a:xfrm>
                  <a:off x="2822" y="3272"/>
                  <a:ext cx="40"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952" name="Oval 485"/>
                <p:cNvSpPr>
                  <a:spLocks noChangeArrowheads="1"/>
                </p:cNvSpPr>
                <p:nvPr/>
              </p:nvSpPr>
              <p:spPr bwMode="auto">
                <a:xfrm>
                  <a:off x="2822" y="3272"/>
                  <a:ext cx="40"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953" name="Oval 486"/>
                <p:cNvSpPr>
                  <a:spLocks noChangeArrowheads="1"/>
                </p:cNvSpPr>
                <p:nvPr/>
              </p:nvSpPr>
              <p:spPr bwMode="auto">
                <a:xfrm>
                  <a:off x="2822" y="3575"/>
                  <a:ext cx="40"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954" name="Oval 487"/>
                <p:cNvSpPr>
                  <a:spLocks noChangeArrowheads="1"/>
                </p:cNvSpPr>
                <p:nvPr/>
              </p:nvSpPr>
              <p:spPr bwMode="auto">
                <a:xfrm>
                  <a:off x="2822" y="3575"/>
                  <a:ext cx="40"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grpSp>
            <p:nvGrpSpPr>
              <p:cNvPr id="71212" name="Group 488"/>
              <p:cNvGrpSpPr>
                <a:grpSpLocks/>
              </p:cNvGrpSpPr>
              <p:nvPr/>
            </p:nvGrpSpPr>
            <p:grpSpPr bwMode="auto">
              <a:xfrm>
                <a:off x="2415" y="2650"/>
                <a:ext cx="415" cy="56"/>
                <a:chOff x="2415" y="2650"/>
                <a:chExt cx="415" cy="56"/>
              </a:xfrm>
            </p:grpSpPr>
            <p:sp>
              <p:nvSpPr>
                <p:cNvPr id="71943" name="Freeform 489"/>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944" name="Group 490"/>
                <p:cNvGrpSpPr>
                  <a:grpSpLocks/>
                </p:cNvGrpSpPr>
                <p:nvPr/>
              </p:nvGrpSpPr>
              <p:grpSpPr bwMode="auto">
                <a:xfrm>
                  <a:off x="2415" y="2674"/>
                  <a:ext cx="295" cy="1"/>
                  <a:chOff x="2415" y="2674"/>
                  <a:chExt cx="295" cy="1"/>
                </a:xfrm>
              </p:grpSpPr>
              <p:sp>
                <p:nvSpPr>
                  <p:cNvPr id="71945" name="Line 491"/>
                  <p:cNvSpPr>
                    <a:spLocks noChangeShapeType="1"/>
                  </p:cNvSpPr>
                  <p:nvPr/>
                </p:nvSpPr>
                <p:spPr bwMode="auto">
                  <a:xfrm>
                    <a:off x="2415"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46" name="Line 492"/>
                  <p:cNvSpPr>
                    <a:spLocks noChangeShapeType="1"/>
                  </p:cNvSpPr>
                  <p:nvPr/>
                </p:nvSpPr>
                <p:spPr bwMode="auto">
                  <a:xfrm>
                    <a:off x="2471"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47" name="Line 493"/>
                  <p:cNvSpPr>
                    <a:spLocks noChangeShapeType="1"/>
                  </p:cNvSpPr>
                  <p:nvPr/>
                </p:nvSpPr>
                <p:spPr bwMode="auto">
                  <a:xfrm>
                    <a:off x="2526"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48" name="Line 494"/>
                  <p:cNvSpPr>
                    <a:spLocks noChangeShapeType="1"/>
                  </p:cNvSpPr>
                  <p:nvPr/>
                </p:nvSpPr>
                <p:spPr bwMode="auto">
                  <a:xfrm>
                    <a:off x="2582"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49" name="Line 495"/>
                  <p:cNvSpPr>
                    <a:spLocks noChangeShapeType="1"/>
                  </p:cNvSpPr>
                  <p:nvPr/>
                </p:nvSpPr>
                <p:spPr bwMode="auto">
                  <a:xfrm>
                    <a:off x="2638"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50" name="Line 496"/>
                  <p:cNvSpPr>
                    <a:spLocks noChangeShapeType="1"/>
                  </p:cNvSpPr>
                  <p:nvPr/>
                </p:nvSpPr>
                <p:spPr bwMode="auto">
                  <a:xfrm>
                    <a:off x="2694" y="2674"/>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13" name="Group 497"/>
              <p:cNvGrpSpPr>
                <a:grpSpLocks/>
              </p:cNvGrpSpPr>
              <p:nvPr/>
            </p:nvGrpSpPr>
            <p:grpSpPr bwMode="auto">
              <a:xfrm>
                <a:off x="2415" y="1733"/>
                <a:ext cx="415" cy="56"/>
                <a:chOff x="2415" y="1733"/>
                <a:chExt cx="415" cy="56"/>
              </a:xfrm>
            </p:grpSpPr>
            <p:sp>
              <p:nvSpPr>
                <p:cNvPr id="71935" name="Freeform 498"/>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936" name="Group 499"/>
                <p:cNvGrpSpPr>
                  <a:grpSpLocks/>
                </p:cNvGrpSpPr>
                <p:nvPr/>
              </p:nvGrpSpPr>
              <p:grpSpPr bwMode="auto">
                <a:xfrm>
                  <a:off x="2415" y="1757"/>
                  <a:ext cx="295" cy="1"/>
                  <a:chOff x="2415" y="1757"/>
                  <a:chExt cx="295" cy="1"/>
                </a:xfrm>
              </p:grpSpPr>
              <p:sp>
                <p:nvSpPr>
                  <p:cNvPr id="71937" name="Line 500"/>
                  <p:cNvSpPr>
                    <a:spLocks noChangeShapeType="1"/>
                  </p:cNvSpPr>
                  <p:nvPr/>
                </p:nvSpPr>
                <p:spPr bwMode="auto">
                  <a:xfrm>
                    <a:off x="2415"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38" name="Line 501"/>
                  <p:cNvSpPr>
                    <a:spLocks noChangeShapeType="1"/>
                  </p:cNvSpPr>
                  <p:nvPr/>
                </p:nvSpPr>
                <p:spPr bwMode="auto">
                  <a:xfrm>
                    <a:off x="2471"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39" name="Line 502"/>
                  <p:cNvSpPr>
                    <a:spLocks noChangeShapeType="1"/>
                  </p:cNvSpPr>
                  <p:nvPr/>
                </p:nvSpPr>
                <p:spPr bwMode="auto">
                  <a:xfrm>
                    <a:off x="2526"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40" name="Line 503"/>
                  <p:cNvSpPr>
                    <a:spLocks noChangeShapeType="1"/>
                  </p:cNvSpPr>
                  <p:nvPr/>
                </p:nvSpPr>
                <p:spPr bwMode="auto">
                  <a:xfrm>
                    <a:off x="2582"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41" name="Line 504"/>
                  <p:cNvSpPr>
                    <a:spLocks noChangeShapeType="1"/>
                  </p:cNvSpPr>
                  <p:nvPr/>
                </p:nvSpPr>
                <p:spPr bwMode="auto">
                  <a:xfrm>
                    <a:off x="2638"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42" name="Line 505"/>
                  <p:cNvSpPr>
                    <a:spLocks noChangeShapeType="1"/>
                  </p:cNvSpPr>
                  <p:nvPr/>
                </p:nvSpPr>
                <p:spPr bwMode="auto">
                  <a:xfrm>
                    <a:off x="2694" y="1757"/>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14" name="Group 506"/>
              <p:cNvGrpSpPr>
                <a:grpSpLocks/>
              </p:cNvGrpSpPr>
              <p:nvPr/>
            </p:nvGrpSpPr>
            <p:grpSpPr bwMode="auto">
              <a:xfrm>
                <a:off x="1489" y="3264"/>
                <a:ext cx="423" cy="56"/>
                <a:chOff x="1489" y="3264"/>
                <a:chExt cx="423" cy="56"/>
              </a:xfrm>
            </p:grpSpPr>
            <p:sp>
              <p:nvSpPr>
                <p:cNvPr id="71927" name="Freeform 507"/>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928" name="Group 508"/>
                <p:cNvGrpSpPr>
                  <a:grpSpLocks/>
                </p:cNvGrpSpPr>
                <p:nvPr/>
              </p:nvGrpSpPr>
              <p:grpSpPr bwMode="auto">
                <a:xfrm>
                  <a:off x="1489" y="3288"/>
                  <a:ext cx="295" cy="1"/>
                  <a:chOff x="1489" y="3288"/>
                  <a:chExt cx="295" cy="1"/>
                </a:xfrm>
              </p:grpSpPr>
              <p:sp>
                <p:nvSpPr>
                  <p:cNvPr id="71929" name="Line 509"/>
                  <p:cNvSpPr>
                    <a:spLocks noChangeShapeType="1"/>
                  </p:cNvSpPr>
                  <p:nvPr/>
                </p:nvSpPr>
                <p:spPr bwMode="auto">
                  <a:xfrm>
                    <a:off x="1489"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30" name="Line 510"/>
                  <p:cNvSpPr>
                    <a:spLocks noChangeShapeType="1"/>
                  </p:cNvSpPr>
                  <p:nvPr/>
                </p:nvSpPr>
                <p:spPr bwMode="auto">
                  <a:xfrm>
                    <a:off x="1544"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31" name="Line 511"/>
                  <p:cNvSpPr>
                    <a:spLocks noChangeShapeType="1"/>
                  </p:cNvSpPr>
                  <p:nvPr/>
                </p:nvSpPr>
                <p:spPr bwMode="auto">
                  <a:xfrm>
                    <a:off x="1600"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32" name="Line 512"/>
                  <p:cNvSpPr>
                    <a:spLocks noChangeShapeType="1"/>
                  </p:cNvSpPr>
                  <p:nvPr/>
                </p:nvSpPr>
                <p:spPr bwMode="auto">
                  <a:xfrm>
                    <a:off x="1656"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33" name="Line 513"/>
                  <p:cNvSpPr>
                    <a:spLocks noChangeShapeType="1"/>
                  </p:cNvSpPr>
                  <p:nvPr/>
                </p:nvSpPr>
                <p:spPr bwMode="auto">
                  <a:xfrm>
                    <a:off x="1712"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34" name="Line 514"/>
                  <p:cNvSpPr>
                    <a:spLocks noChangeShapeType="1"/>
                  </p:cNvSpPr>
                  <p:nvPr/>
                </p:nvSpPr>
                <p:spPr bwMode="auto">
                  <a:xfrm>
                    <a:off x="1768" y="3288"/>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15" name="Group 515"/>
              <p:cNvGrpSpPr>
                <a:grpSpLocks/>
              </p:cNvGrpSpPr>
              <p:nvPr/>
            </p:nvGrpSpPr>
            <p:grpSpPr bwMode="auto">
              <a:xfrm>
                <a:off x="1944" y="3256"/>
                <a:ext cx="423" cy="56"/>
                <a:chOff x="1944" y="3256"/>
                <a:chExt cx="423" cy="56"/>
              </a:xfrm>
            </p:grpSpPr>
            <p:sp>
              <p:nvSpPr>
                <p:cNvPr id="71919" name="Freeform 516"/>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920" name="Group 517"/>
                <p:cNvGrpSpPr>
                  <a:grpSpLocks/>
                </p:cNvGrpSpPr>
                <p:nvPr/>
              </p:nvGrpSpPr>
              <p:grpSpPr bwMode="auto">
                <a:xfrm>
                  <a:off x="1944" y="3288"/>
                  <a:ext cx="303" cy="1"/>
                  <a:chOff x="1944" y="3288"/>
                  <a:chExt cx="303" cy="1"/>
                </a:xfrm>
              </p:grpSpPr>
              <p:sp>
                <p:nvSpPr>
                  <p:cNvPr id="71921" name="Line 518"/>
                  <p:cNvSpPr>
                    <a:spLocks noChangeShapeType="1"/>
                  </p:cNvSpPr>
                  <p:nvPr/>
                </p:nvSpPr>
                <p:spPr bwMode="auto">
                  <a:xfrm>
                    <a:off x="1944"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22" name="Line 519"/>
                  <p:cNvSpPr>
                    <a:spLocks noChangeShapeType="1"/>
                  </p:cNvSpPr>
                  <p:nvPr/>
                </p:nvSpPr>
                <p:spPr bwMode="auto">
                  <a:xfrm>
                    <a:off x="2000" y="3288"/>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23" name="Line 520"/>
                  <p:cNvSpPr>
                    <a:spLocks noChangeShapeType="1"/>
                  </p:cNvSpPr>
                  <p:nvPr/>
                </p:nvSpPr>
                <p:spPr bwMode="auto">
                  <a:xfrm>
                    <a:off x="2055"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24" name="Line 521"/>
                  <p:cNvSpPr>
                    <a:spLocks noChangeShapeType="1"/>
                  </p:cNvSpPr>
                  <p:nvPr/>
                </p:nvSpPr>
                <p:spPr bwMode="auto">
                  <a:xfrm>
                    <a:off x="2111"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25" name="Line 522"/>
                  <p:cNvSpPr>
                    <a:spLocks noChangeShapeType="1"/>
                  </p:cNvSpPr>
                  <p:nvPr/>
                </p:nvSpPr>
                <p:spPr bwMode="auto">
                  <a:xfrm>
                    <a:off x="2167"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26" name="Line 523"/>
                  <p:cNvSpPr>
                    <a:spLocks noChangeShapeType="1"/>
                  </p:cNvSpPr>
                  <p:nvPr/>
                </p:nvSpPr>
                <p:spPr bwMode="auto">
                  <a:xfrm>
                    <a:off x="2223"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16" name="Group 524"/>
              <p:cNvGrpSpPr>
                <a:grpSpLocks/>
              </p:cNvGrpSpPr>
              <p:nvPr/>
            </p:nvGrpSpPr>
            <p:grpSpPr bwMode="auto">
              <a:xfrm>
                <a:off x="2415" y="3256"/>
                <a:ext cx="415" cy="56"/>
                <a:chOff x="2415" y="3256"/>
                <a:chExt cx="415" cy="56"/>
              </a:xfrm>
            </p:grpSpPr>
            <p:sp>
              <p:nvSpPr>
                <p:cNvPr id="71911" name="Freeform 525"/>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912" name="Group 526"/>
                <p:cNvGrpSpPr>
                  <a:grpSpLocks/>
                </p:cNvGrpSpPr>
                <p:nvPr/>
              </p:nvGrpSpPr>
              <p:grpSpPr bwMode="auto">
                <a:xfrm>
                  <a:off x="2415" y="3288"/>
                  <a:ext cx="295" cy="1"/>
                  <a:chOff x="2415" y="3288"/>
                  <a:chExt cx="295" cy="1"/>
                </a:xfrm>
              </p:grpSpPr>
              <p:sp>
                <p:nvSpPr>
                  <p:cNvPr id="71913" name="Line 527"/>
                  <p:cNvSpPr>
                    <a:spLocks noChangeShapeType="1"/>
                  </p:cNvSpPr>
                  <p:nvPr/>
                </p:nvSpPr>
                <p:spPr bwMode="auto">
                  <a:xfrm>
                    <a:off x="2415"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14" name="Line 528"/>
                  <p:cNvSpPr>
                    <a:spLocks noChangeShapeType="1"/>
                  </p:cNvSpPr>
                  <p:nvPr/>
                </p:nvSpPr>
                <p:spPr bwMode="auto">
                  <a:xfrm>
                    <a:off x="2471"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15" name="Line 529"/>
                  <p:cNvSpPr>
                    <a:spLocks noChangeShapeType="1"/>
                  </p:cNvSpPr>
                  <p:nvPr/>
                </p:nvSpPr>
                <p:spPr bwMode="auto">
                  <a:xfrm>
                    <a:off x="2526"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16" name="Line 530"/>
                  <p:cNvSpPr>
                    <a:spLocks noChangeShapeType="1"/>
                  </p:cNvSpPr>
                  <p:nvPr/>
                </p:nvSpPr>
                <p:spPr bwMode="auto">
                  <a:xfrm>
                    <a:off x="2582"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17" name="Line 531"/>
                  <p:cNvSpPr>
                    <a:spLocks noChangeShapeType="1"/>
                  </p:cNvSpPr>
                  <p:nvPr/>
                </p:nvSpPr>
                <p:spPr bwMode="auto">
                  <a:xfrm>
                    <a:off x="2638"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18" name="Line 532"/>
                  <p:cNvSpPr>
                    <a:spLocks noChangeShapeType="1"/>
                  </p:cNvSpPr>
                  <p:nvPr/>
                </p:nvSpPr>
                <p:spPr bwMode="auto">
                  <a:xfrm>
                    <a:off x="2694" y="3288"/>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17" name="Group 533"/>
              <p:cNvGrpSpPr>
                <a:grpSpLocks/>
              </p:cNvGrpSpPr>
              <p:nvPr/>
            </p:nvGrpSpPr>
            <p:grpSpPr bwMode="auto">
              <a:xfrm>
                <a:off x="1489" y="3567"/>
                <a:ext cx="423" cy="56"/>
                <a:chOff x="1489" y="3567"/>
                <a:chExt cx="423" cy="56"/>
              </a:xfrm>
            </p:grpSpPr>
            <p:sp>
              <p:nvSpPr>
                <p:cNvPr id="71903" name="Freeform 534"/>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904" name="Group 535"/>
                <p:cNvGrpSpPr>
                  <a:grpSpLocks/>
                </p:cNvGrpSpPr>
                <p:nvPr/>
              </p:nvGrpSpPr>
              <p:grpSpPr bwMode="auto">
                <a:xfrm>
                  <a:off x="1489" y="3591"/>
                  <a:ext cx="303" cy="1"/>
                  <a:chOff x="1489" y="3591"/>
                  <a:chExt cx="303" cy="1"/>
                </a:xfrm>
              </p:grpSpPr>
              <p:sp>
                <p:nvSpPr>
                  <p:cNvPr id="71905" name="Line 536"/>
                  <p:cNvSpPr>
                    <a:spLocks noChangeShapeType="1"/>
                  </p:cNvSpPr>
                  <p:nvPr/>
                </p:nvSpPr>
                <p:spPr bwMode="auto">
                  <a:xfrm>
                    <a:off x="1489"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06" name="Line 537"/>
                  <p:cNvSpPr>
                    <a:spLocks noChangeShapeType="1"/>
                  </p:cNvSpPr>
                  <p:nvPr/>
                </p:nvSpPr>
                <p:spPr bwMode="auto">
                  <a:xfrm>
                    <a:off x="1544"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07" name="Line 538"/>
                  <p:cNvSpPr>
                    <a:spLocks noChangeShapeType="1"/>
                  </p:cNvSpPr>
                  <p:nvPr/>
                </p:nvSpPr>
                <p:spPr bwMode="auto">
                  <a:xfrm>
                    <a:off x="1600"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08" name="Line 539"/>
                  <p:cNvSpPr>
                    <a:spLocks noChangeShapeType="1"/>
                  </p:cNvSpPr>
                  <p:nvPr/>
                </p:nvSpPr>
                <p:spPr bwMode="auto">
                  <a:xfrm>
                    <a:off x="1656"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09" name="Line 540"/>
                  <p:cNvSpPr>
                    <a:spLocks noChangeShapeType="1"/>
                  </p:cNvSpPr>
                  <p:nvPr/>
                </p:nvSpPr>
                <p:spPr bwMode="auto">
                  <a:xfrm>
                    <a:off x="1712"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10" name="Line 541"/>
                  <p:cNvSpPr>
                    <a:spLocks noChangeShapeType="1"/>
                  </p:cNvSpPr>
                  <p:nvPr/>
                </p:nvSpPr>
                <p:spPr bwMode="auto">
                  <a:xfrm>
                    <a:off x="1768"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18" name="Group 542"/>
              <p:cNvGrpSpPr>
                <a:grpSpLocks/>
              </p:cNvGrpSpPr>
              <p:nvPr/>
            </p:nvGrpSpPr>
            <p:grpSpPr bwMode="auto">
              <a:xfrm>
                <a:off x="1952" y="3567"/>
                <a:ext cx="415" cy="56"/>
                <a:chOff x="1952" y="3567"/>
                <a:chExt cx="415" cy="56"/>
              </a:xfrm>
            </p:grpSpPr>
            <p:sp>
              <p:nvSpPr>
                <p:cNvPr id="71895" name="Freeform 543"/>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896" name="Group 544"/>
                <p:cNvGrpSpPr>
                  <a:grpSpLocks/>
                </p:cNvGrpSpPr>
                <p:nvPr/>
              </p:nvGrpSpPr>
              <p:grpSpPr bwMode="auto">
                <a:xfrm>
                  <a:off x="1952" y="3591"/>
                  <a:ext cx="295" cy="1"/>
                  <a:chOff x="1952" y="3591"/>
                  <a:chExt cx="295" cy="1"/>
                </a:xfrm>
              </p:grpSpPr>
              <p:sp>
                <p:nvSpPr>
                  <p:cNvPr id="71897" name="Line 545"/>
                  <p:cNvSpPr>
                    <a:spLocks noChangeShapeType="1"/>
                  </p:cNvSpPr>
                  <p:nvPr/>
                </p:nvSpPr>
                <p:spPr bwMode="auto">
                  <a:xfrm>
                    <a:off x="1952"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98" name="Line 546"/>
                  <p:cNvSpPr>
                    <a:spLocks noChangeShapeType="1"/>
                  </p:cNvSpPr>
                  <p:nvPr/>
                </p:nvSpPr>
                <p:spPr bwMode="auto">
                  <a:xfrm>
                    <a:off x="2008" y="3591"/>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99" name="Line 547"/>
                  <p:cNvSpPr>
                    <a:spLocks noChangeShapeType="1"/>
                  </p:cNvSpPr>
                  <p:nvPr/>
                </p:nvSpPr>
                <p:spPr bwMode="auto">
                  <a:xfrm>
                    <a:off x="2063"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00" name="Line 548"/>
                  <p:cNvSpPr>
                    <a:spLocks noChangeShapeType="1"/>
                  </p:cNvSpPr>
                  <p:nvPr/>
                </p:nvSpPr>
                <p:spPr bwMode="auto">
                  <a:xfrm>
                    <a:off x="2119"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01" name="Line 549"/>
                  <p:cNvSpPr>
                    <a:spLocks noChangeShapeType="1"/>
                  </p:cNvSpPr>
                  <p:nvPr/>
                </p:nvSpPr>
                <p:spPr bwMode="auto">
                  <a:xfrm>
                    <a:off x="2175"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02" name="Line 550"/>
                  <p:cNvSpPr>
                    <a:spLocks noChangeShapeType="1"/>
                  </p:cNvSpPr>
                  <p:nvPr/>
                </p:nvSpPr>
                <p:spPr bwMode="auto">
                  <a:xfrm>
                    <a:off x="2231" y="3591"/>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19" name="Group 551"/>
              <p:cNvGrpSpPr>
                <a:grpSpLocks/>
              </p:cNvGrpSpPr>
              <p:nvPr/>
            </p:nvGrpSpPr>
            <p:grpSpPr bwMode="auto">
              <a:xfrm>
                <a:off x="2407" y="3567"/>
                <a:ext cx="415" cy="56"/>
                <a:chOff x="2407" y="3567"/>
                <a:chExt cx="415" cy="56"/>
              </a:xfrm>
            </p:grpSpPr>
            <p:sp>
              <p:nvSpPr>
                <p:cNvPr id="71887" name="Freeform 552"/>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888" name="Group 553"/>
                <p:cNvGrpSpPr>
                  <a:grpSpLocks/>
                </p:cNvGrpSpPr>
                <p:nvPr/>
              </p:nvGrpSpPr>
              <p:grpSpPr bwMode="auto">
                <a:xfrm>
                  <a:off x="2407" y="3591"/>
                  <a:ext cx="295" cy="1"/>
                  <a:chOff x="2407" y="3591"/>
                  <a:chExt cx="295" cy="1"/>
                </a:xfrm>
              </p:grpSpPr>
              <p:sp>
                <p:nvSpPr>
                  <p:cNvPr id="71889" name="Line 554"/>
                  <p:cNvSpPr>
                    <a:spLocks noChangeShapeType="1"/>
                  </p:cNvSpPr>
                  <p:nvPr/>
                </p:nvSpPr>
                <p:spPr bwMode="auto">
                  <a:xfrm>
                    <a:off x="2407"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90" name="Line 555"/>
                  <p:cNvSpPr>
                    <a:spLocks noChangeShapeType="1"/>
                  </p:cNvSpPr>
                  <p:nvPr/>
                </p:nvSpPr>
                <p:spPr bwMode="auto">
                  <a:xfrm>
                    <a:off x="2463"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91" name="Line 556"/>
                  <p:cNvSpPr>
                    <a:spLocks noChangeShapeType="1"/>
                  </p:cNvSpPr>
                  <p:nvPr/>
                </p:nvSpPr>
                <p:spPr bwMode="auto">
                  <a:xfrm>
                    <a:off x="2518"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92" name="Line 557"/>
                  <p:cNvSpPr>
                    <a:spLocks noChangeShapeType="1"/>
                  </p:cNvSpPr>
                  <p:nvPr/>
                </p:nvSpPr>
                <p:spPr bwMode="auto">
                  <a:xfrm>
                    <a:off x="2574"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93" name="Line 558"/>
                  <p:cNvSpPr>
                    <a:spLocks noChangeShapeType="1"/>
                  </p:cNvSpPr>
                  <p:nvPr/>
                </p:nvSpPr>
                <p:spPr bwMode="auto">
                  <a:xfrm>
                    <a:off x="2630"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94" name="Line 559"/>
                  <p:cNvSpPr>
                    <a:spLocks noChangeShapeType="1"/>
                  </p:cNvSpPr>
                  <p:nvPr/>
                </p:nvSpPr>
                <p:spPr bwMode="auto">
                  <a:xfrm>
                    <a:off x="2686" y="3591"/>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20" name="Group 560"/>
              <p:cNvGrpSpPr>
                <a:grpSpLocks/>
              </p:cNvGrpSpPr>
              <p:nvPr/>
            </p:nvGrpSpPr>
            <p:grpSpPr bwMode="auto">
              <a:xfrm>
                <a:off x="1952" y="2376"/>
                <a:ext cx="886" cy="290"/>
                <a:chOff x="1952" y="2376"/>
                <a:chExt cx="886" cy="290"/>
              </a:xfrm>
            </p:grpSpPr>
            <p:sp>
              <p:nvSpPr>
                <p:cNvPr id="71885" name="Freeform 561"/>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86" name="Line 562"/>
                <p:cNvSpPr>
                  <a:spLocks noChangeShapeType="1"/>
                </p:cNvSpPr>
                <p:nvPr/>
              </p:nvSpPr>
              <p:spPr bwMode="auto">
                <a:xfrm>
                  <a:off x="1952" y="2376"/>
                  <a:ext cx="766" cy="244"/>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21" name="Group 563"/>
              <p:cNvGrpSpPr>
                <a:grpSpLocks/>
              </p:cNvGrpSpPr>
              <p:nvPr/>
            </p:nvGrpSpPr>
            <p:grpSpPr bwMode="auto">
              <a:xfrm>
                <a:off x="1481" y="2084"/>
                <a:ext cx="1373" cy="1507"/>
                <a:chOff x="1481" y="2084"/>
                <a:chExt cx="1373" cy="1507"/>
              </a:xfrm>
            </p:grpSpPr>
            <p:sp>
              <p:nvSpPr>
                <p:cNvPr id="71883" name="Freeform 564"/>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84" name="Line 565"/>
                <p:cNvSpPr>
                  <a:spLocks noChangeShapeType="1"/>
                </p:cNvSpPr>
                <p:nvPr/>
              </p:nvSpPr>
              <p:spPr bwMode="auto">
                <a:xfrm flipV="1">
                  <a:off x="1481" y="2172"/>
                  <a:ext cx="1291" cy="1419"/>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22" name="Group 566"/>
              <p:cNvGrpSpPr>
                <a:grpSpLocks/>
              </p:cNvGrpSpPr>
              <p:nvPr/>
            </p:nvGrpSpPr>
            <p:grpSpPr bwMode="auto">
              <a:xfrm>
                <a:off x="1944" y="2076"/>
                <a:ext cx="902" cy="885"/>
                <a:chOff x="1944" y="2076"/>
                <a:chExt cx="902" cy="885"/>
              </a:xfrm>
            </p:grpSpPr>
            <p:sp>
              <p:nvSpPr>
                <p:cNvPr id="71881" name="Freeform 567"/>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82" name="Line 568"/>
                <p:cNvSpPr>
                  <a:spLocks noChangeShapeType="1"/>
                </p:cNvSpPr>
                <p:nvPr/>
              </p:nvSpPr>
              <p:spPr bwMode="auto">
                <a:xfrm>
                  <a:off x="1944" y="2076"/>
                  <a:ext cx="814" cy="805"/>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23" name="Group 569"/>
              <p:cNvGrpSpPr>
                <a:grpSpLocks/>
              </p:cNvGrpSpPr>
              <p:nvPr/>
            </p:nvGrpSpPr>
            <p:grpSpPr bwMode="auto">
              <a:xfrm>
                <a:off x="1489" y="2379"/>
                <a:ext cx="902" cy="893"/>
                <a:chOff x="1489" y="2379"/>
                <a:chExt cx="902" cy="893"/>
              </a:xfrm>
            </p:grpSpPr>
            <p:sp>
              <p:nvSpPr>
                <p:cNvPr id="71879" name="Freeform 570"/>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80" name="Line 571"/>
                <p:cNvSpPr>
                  <a:spLocks noChangeShapeType="1"/>
                </p:cNvSpPr>
                <p:nvPr/>
              </p:nvSpPr>
              <p:spPr bwMode="auto">
                <a:xfrm>
                  <a:off x="1489" y="2379"/>
                  <a:ext cx="814" cy="805"/>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24" name="Group 572"/>
              <p:cNvGrpSpPr>
                <a:grpSpLocks/>
              </p:cNvGrpSpPr>
              <p:nvPr/>
            </p:nvGrpSpPr>
            <p:grpSpPr bwMode="auto">
              <a:xfrm>
                <a:off x="3311" y="2387"/>
                <a:ext cx="437" cy="590"/>
                <a:chOff x="3311" y="2387"/>
                <a:chExt cx="437" cy="590"/>
              </a:xfrm>
            </p:grpSpPr>
            <p:sp>
              <p:nvSpPr>
                <p:cNvPr id="71877" name="Freeform 573"/>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04"/>
                      </a:lnTo>
                      <a:lnTo>
                        <a:pt x="0" y="88"/>
                      </a:lnTo>
                      <a:lnTo>
                        <a:pt x="104"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78" name="Line 574"/>
                <p:cNvSpPr>
                  <a:spLocks noChangeShapeType="1"/>
                </p:cNvSpPr>
                <p:nvPr/>
              </p:nvSpPr>
              <p:spPr bwMode="auto">
                <a:xfrm flipV="1">
                  <a:off x="3311" y="2483"/>
                  <a:ext cx="362" cy="494"/>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25" name="Group 575"/>
              <p:cNvGrpSpPr>
                <a:grpSpLocks/>
              </p:cNvGrpSpPr>
              <p:nvPr/>
            </p:nvGrpSpPr>
            <p:grpSpPr bwMode="auto">
              <a:xfrm>
                <a:off x="3772" y="2387"/>
                <a:ext cx="894" cy="596"/>
                <a:chOff x="3772" y="2387"/>
                <a:chExt cx="894" cy="596"/>
              </a:xfrm>
            </p:grpSpPr>
            <p:sp>
              <p:nvSpPr>
                <p:cNvPr id="71875" name="Freeform 576"/>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96">
                      <a:moveTo>
                        <a:pt x="128" y="0"/>
                      </a:moveTo>
                      <a:lnTo>
                        <a:pt x="32" y="96"/>
                      </a:lnTo>
                      <a:lnTo>
                        <a:pt x="16" y="72"/>
                      </a:lnTo>
                      <a:lnTo>
                        <a:pt x="0" y="40"/>
                      </a:lnTo>
                      <a:lnTo>
                        <a:pt x="128"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76" name="Line 577"/>
                <p:cNvSpPr>
                  <a:spLocks noChangeShapeType="1"/>
                </p:cNvSpPr>
                <p:nvPr/>
              </p:nvSpPr>
              <p:spPr bwMode="auto">
                <a:xfrm flipV="1">
                  <a:off x="3772" y="2454"/>
                  <a:ext cx="790" cy="529"/>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26" name="Group 578"/>
              <p:cNvGrpSpPr>
                <a:grpSpLocks/>
              </p:cNvGrpSpPr>
              <p:nvPr/>
            </p:nvGrpSpPr>
            <p:grpSpPr bwMode="auto">
              <a:xfrm>
                <a:off x="3788" y="2076"/>
                <a:ext cx="886" cy="290"/>
                <a:chOff x="3788" y="2076"/>
                <a:chExt cx="886" cy="290"/>
              </a:xfrm>
            </p:grpSpPr>
            <p:sp>
              <p:nvSpPr>
                <p:cNvPr id="71873" name="Freeform 579"/>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80">
                      <a:moveTo>
                        <a:pt x="144" y="0"/>
                      </a:moveTo>
                      <a:lnTo>
                        <a:pt x="24" y="80"/>
                      </a:lnTo>
                      <a:lnTo>
                        <a:pt x="16" y="48"/>
                      </a:lnTo>
                      <a:lnTo>
                        <a:pt x="0" y="16"/>
                      </a:lnTo>
                      <a:lnTo>
                        <a:pt x="144"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74" name="Line 580"/>
                <p:cNvSpPr>
                  <a:spLocks noChangeShapeType="1"/>
                </p:cNvSpPr>
                <p:nvPr/>
              </p:nvSpPr>
              <p:spPr bwMode="auto">
                <a:xfrm flipV="1">
                  <a:off x="3788" y="2122"/>
                  <a:ext cx="766" cy="244"/>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27" name="Group 581"/>
              <p:cNvGrpSpPr>
                <a:grpSpLocks/>
              </p:cNvGrpSpPr>
              <p:nvPr/>
            </p:nvGrpSpPr>
            <p:grpSpPr bwMode="auto">
              <a:xfrm>
                <a:off x="3317" y="1769"/>
                <a:ext cx="886" cy="283"/>
                <a:chOff x="3317" y="1769"/>
                <a:chExt cx="886" cy="283"/>
              </a:xfrm>
            </p:grpSpPr>
            <p:sp>
              <p:nvSpPr>
                <p:cNvPr id="71871" name="Freeform 582"/>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72" name="Line 583"/>
                <p:cNvSpPr>
                  <a:spLocks noChangeShapeType="1"/>
                </p:cNvSpPr>
                <p:nvPr/>
              </p:nvSpPr>
              <p:spPr bwMode="auto">
                <a:xfrm>
                  <a:off x="3317" y="1769"/>
                  <a:ext cx="766" cy="244"/>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71228" name="Oval 584"/>
              <p:cNvSpPr>
                <a:spLocks noChangeArrowheads="1"/>
              </p:cNvSpPr>
              <p:nvPr/>
            </p:nvSpPr>
            <p:spPr bwMode="auto">
              <a:xfrm>
                <a:off x="3293" y="1741"/>
                <a:ext cx="32" cy="40"/>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229" name="Oval 585"/>
              <p:cNvSpPr>
                <a:spLocks noChangeArrowheads="1"/>
              </p:cNvSpPr>
              <p:nvPr/>
            </p:nvSpPr>
            <p:spPr bwMode="auto">
              <a:xfrm>
                <a:off x="3293" y="1741"/>
                <a:ext cx="32" cy="40"/>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230" name="Oval 586"/>
              <p:cNvSpPr>
                <a:spLocks noChangeArrowheads="1"/>
              </p:cNvSpPr>
              <p:nvPr/>
            </p:nvSpPr>
            <p:spPr bwMode="auto">
              <a:xfrm>
                <a:off x="3293" y="2044"/>
                <a:ext cx="32" cy="40"/>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231" name="Oval 587"/>
              <p:cNvSpPr>
                <a:spLocks noChangeArrowheads="1"/>
              </p:cNvSpPr>
              <p:nvPr/>
            </p:nvSpPr>
            <p:spPr bwMode="auto">
              <a:xfrm>
                <a:off x="3293" y="2044"/>
                <a:ext cx="32" cy="40"/>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232" name="Oval 588"/>
              <p:cNvSpPr>
                <a:spLocks noChangeArrowheads="1"/>
              </p:cNvSpPr>
              <p:nvPr/>
            </p:nvSpPr>
            <p:spPr bwMode="auto">
              <a:xfrm>
                <a:off x="3293" y="2355"/>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233" name="Oval 589"/>
              <p:cNvSpPr>
                <a:spLocks noChangeArrowheads="1"/>
              </p:cNvSpPr>
              <p:nvPr/>
            </p:nvSpPr>
            <p:spPr bwMode="auto">
              <a:xfrm>
                <a:off x="3293" y="2355"/>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234" name="Oval 590"/>
              <p:cNvSpPr>
                <a:spLocks noChangeArrowheads="1"/>
              </p:cNvSpPr>
              <p:nvPr/>
            </p:nvSpPr>
            <p:spPr bwMode="auto">
              <a:xfrm>
                <a:off x="3293" y="2658"/>
                <a:ext cx="32" cy="40"/>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235" name="Oval 591"/>
              <p:cNvSpPr>
                <a:spLocks noChangeArrowheads="1"/>
              </p:cNvSpPr>
              <p:nvPr/>
            </p:nvSpPr>
            <p:spPr bwMode="auto">
              <a:xfrm>
                <a:off x="3293" y="2658"/>
                <a:ext cx="32" cy="40"/>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236" name="Oval 592"/>
              <p:cNvSpPr>
                <a:spLocks noChangeArrowheads="1"/>
              </p:cNvSpPr>
              <p:nvPr/>
            </p:nvSpPr>
            <p:spPr bwMode="auto">
              <a:xfrm>
                <a:off x="3285" y="2969"/>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237" name="Oval 593"/>
              <p:cNvSpPr>
                <a:spLocks noChangeArrowheads="1"/>
              </p:cNvSpPr>
              <p:nvPr/>
            </p:nvSpPr>
            <p:spPr bwMode="auto">
              <a:xfrm>
                <a:off x="3285" y="2969"/>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238" name="Group 594"/>
              <p:cNvGrpSpPr>
                <a:grpSpLocks/>
              </p:cNvGrpSpPr>
              <p:nvPr/>
            </p:nvGrpSpPr>
            <p:grpSpPr bwMode="auto">
              <a:xfrm>
                <a:off x="3748" y="1741"/>
                <a:ext cx="40" cy="1260"/>
                <a:chOff x="3748" y="1741"/>
                <a:chExt cx="40" cy="1260"/>
              </a:xfrm>
            </p:grpSpPr>
            <p:sp>
              <p:nvSpPr>
                <p:cNvPr id="71861" name="Oval 595"/>
                <p:cNvSpPr>
                  <a:spLocks noChangeArrowheads="1"/>
                </p:cNvSpPr>
                <p:nvPr/>
              </p:nvSpPr>
              <p:spPr bwMode="auto">
                <a:xfrm>
                  <a:off x="3748" y="1741"/>
                  <a:ext cx="40"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62" name="Oval 596"/>
                <p:cNvSpPr>
                  <a:spLocks noChangeArrowheads="1"/>
                </p:cNvSpPr>
                <p:nvPr/>
              </p:nvSpPr>
              <p:spPr bwMode="auto">
                <a:xfrm>
                  <a:off x="3748" y="1741"/>
                  <a:ext cx="40"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63" name="Oval 597"/>
                <p:cNvSpPr>
                  <a:spLocks noChangeArrowheads="1"/>
                </p:cNvSpPr>
                <p:nvPr/>
              </p:nvSpPr>
              <p:spPr bwMode="auto">
                <a:xfrm>
                  <a:off x="3756" y="2044"/>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64" name="Oval 598"/>
                <p:cNvSpPr>
                  <a:spLocks noChangeArrowheads="1"/>
                </p:cNvSpPr>
                <p:nvPr/>
              </p:nvSpPr>
              <p:spPr bwMode="auto">
                <a:xfrm>
                  <a:off x="3756" y="2044"/>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65" name="Oval 599"/>
                <p:cNvSpPr>
                  <a:spLocks noChangeArrowheads="1"/>
                </p:cNvSpPr>
                <p:nvPr/>
              </p:nvSpPr>
              <p:spPr bwMode="auto">
                <a:xfrm>
                  <a:off x="3756" y="2355"/>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66" name="Oval 600"/>
                <p:cNvSpPr>
                  <a:spLocks noChangeArrowheads="1"/>
                </p:cNvSpPr>
                <p:nvPr/>
              </p:nvSpPr>
              <p:spPr bwMode="auto">
                <a:xfrm>
                  <a:off x="3756" y="2355"/>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67" name="Oval 601"/>
                <p:cNvSpPr>
                  <a:spLocks noChangeArrowheads="1"/>
                </p:cNvSpPr>
                <p:nvPr/>
              </p:nvSpPr>
              <p:spPr bwMode="auto">
                <a:xfrm>
                  <a:off x="3748" y="2658"/>
                  <a:ext cx="40"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68" name="Oval 602"/>
                <p:cNvSpPr>
                  <a:spLocks noChangeArrowheads="1"/>
                </p:cNvSpPr>
                <p:nvPr/>
              </p:nvSpPr>
              <p:spPr bwMode="auto">
                <a:xfrm>
                  <a:off x="3748" y="2658"/>
                  <a:ext cx="40"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69" name="Oval 603"/>
                <p:cNvSpPr>
                  <a:spLocks noChangeArrowheads="1"/>
                </p:cNvSpPr>
                <p:nvPr/>
              </p:nvSpPr>
              <p:spPr bwMode="auto">
                <a:xfrm>
                  <a:off x="3748" y="2969"/>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70" name="Oval 604"/>
                <p:cNvSpPr>
                  <a:spLocks noChangeArrowheads="1"/>
                </p:cNvSpPr>
                <p:nvPr/>
              </p:nvSpPr>
              <p:spPr bwMode="auto">
                <a:xfrm>
                  <a:off x="3748" y="2969"/>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grpSp>
            <p:nvGrpSpPr>
              <p:cNvPr id="71239" name="Group 605"/>
              <p:cNvGrpSpPr>
                <a:grpSpLocks/>
              </p:cNvGrpSpPr>
              <p:nvPr/>
            </p:nvGrpSpPr>
            <p:grpSpPr bwMode="auto">
              <a:xfrm>
                <a:off x="4203" y="1749"/>
                <a:ext cx="48" cy="1252"/>
                <a:chOff x="4203" y="1749"/>
                <a:chExt cx="48" cy="1252"/>
              </a:xfrm>
            </p:grpSpPr>
            <p:sp>
              <p:nvSpPr>
                <p:cNvPr id="71851" name="Oval 606"/>
                <p:cNvSpPr>
                  <a:spLocks noChangeArrowheads="1"/>
                </p:cNvSpPr>
                <p:nvPr/>
              </p:nvSpPr>
              <p:spPr bwMode="auto">
                <a:xfrm>
                  <a:off x="4211" y="1749"/>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52" name="Oval 607"/>
                <p:cNvSpPr>
                  <a:spLocks noChangeArrowheads="1"/>
                </p:cNvSpPr>
                <p:nvPr/>
              </p:nvSpPr>
              <p:spPr bwMode="auto">
                <a:xfrm>
                  <a:off x="4211" y="1749"/>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53" name="Oval 608"/>
                <p:cNvSpPr>
                  <a:spLocks noChangeArrowheads="1"/>
                </p:cNvSpPr>
                <p:nvPr/>
              </p:nvSpPr>
              <p:spPr bwMode="auto">
                <a:xfrm>
                  <a:off x="4219" y="2052"/>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54" name="Oval 609"/>
                <p:cNvSpPr>
                  <a:spLocks noChangeArrowheads="1"/>
                </p:cNvSpPr>
                <p:nvPr/>
              </p:nvSpPr>
              <p:spPr bwMode="auto">
                <a:xfrm>
                  <a:off x="4219" y="2052"/>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55" name="Oval 610"/>
                <p:cNvSpPr>
                  <a:spLocks noChangeArrowheads="1"/>
                </p:cNvSpPr>
                <p:nvPr/>
              </p:nvSpPr>
              <p:spPr bwMode="auto">
                <a:xfrm>
                  <a:off x="4219" y="2355"/>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56" name="Oval 611"/>
                <p:cNvSpPr>
                  <a:spLocks noChangeArrowheads="1"/>
                </p:cNvSpPr>
                <p:nvPr/>
              </p:nvSpPr>
              <p:spPr bwMode="auto">
                <a:xfrm>
                  <a:off x="4219" y="2355"/>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57" name="Oval 612"/>
                <p:cNvSpPr>
                  <a:spLocks noChangeArrowheads="1"/>
                </p:cNvSpPr>
                <p:nvPr/>
              </p:nvSpPr>
              <p:spPr bwMode="auto">
                <a:xfrm>
                  <a:off x="4211" y="2666"/>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58" name="Oval 613"/>
                <p:cNvSpPr>
                  <a:spLocks noChangeArrowheads="1"/>
                </p:cNvSpPr>
                <p:nvPr/>
              </p:nvSpPr>
              <p:spPr bwMode="auto">
                <a:xfrm>
                  <a:off x="4211" y="2666"/>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59" name="Oval 614"/>
                <p:cNvSpPr>
                  <a:spLocks noChangeArrowheads="1"/>
                </p:cNvSpPr>
                <p:nvPr/>
              </p:nvSpPr>
              <p:spPr bwMode="auto">
                <a:xfrm>
                  <a:off x="4203" y="2969"/>
                  <a:ext cx="40"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60" name="Oval 615"/>
                <p:cNvSpPr>
                  <a:spLocks noChangeArrowheads="1"/>
                </p:cNvSpPr>
                <p:nvPr/>
              </p:nvSpPr>
              <p:spPr bwMode="auto">
                <a:xfrm>
                  <a:off x="4203" y="2969"/>
                  <a:ext cx="40"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grpSp>
            <p:nvGrpSpPr>
              <p:cNvPr id="71240" name="Group 616"/>
              <p:cNvGrpSpPr>
                <a:grpSpLocks/>
              </p:cNvGrpSpPr>
              <p:nvPr/>
            </p:nvGrpSpPr>
            <p:grpSpPr bwMode="auto">
              <a:xfrm>
                <a:off x="3317" y="2076"/>
                <a:ext cx="431" cy="284"/>
                <a:chOff x="3317" y="2076"/>
                <a:chExt cx="431" cy="284"/>
              </a:xfrm>
            </p:grpSpPr>
            <p:sp>
              <p:nvSpPr>
                <p:cNvPr id="71849" name="Freeform 617"/>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850" name="Line 618"/>
                <p:cNvSpPr>
                  <a:spLocks noChangeShapeType="1"/>
                </p:cNvSpPr>
                <p:nvPr/>
              </p:nvSpPr>
              <p:spPr bwMode="auto">
                <a:xfrm flipV="1">
                  <a:off x="3317" y="2143"/>
                  <a:ext cx="327" cy="217"/>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41" name="Group 619"/>
              <p:cNvGrpSpPr>
                <a:grpSpLocks/>
              </p:cNvGrpSpPr>
              <p:nvPr/>
            </p:nvGrpSpPr>
            <p:grpSpPr bwMode="auto">
              <a:xfrm>
                <a:off x="3325" y="1733"/>
                <a:ext cx="415" cy="56"/>
                <a:chOff x="3325" y="1733"/>
                <a:chExt cx="415" cy="56"/>
              </a:xfrm>
            </p:grpSpPr>
            <p:sp>
              <p:nvSpPr>
                <p:cNvPr id="71841" name="Freeform 620"/>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842" name="Group 621"/>
                <p:cNvGrpSpPr>
                  <a:grpSpLocks/>
                </p:cNvGrpSpPr>
                <p:nvPr/>
              </p:nvGrpSpPr>
              <p:grpSpPr bwMode="auto">
                <a:xfrm>
                  <a:off x="3325" y="1757"/>
                  <a:ext cx="295" cy="1"/>
                  <a:chOff x="3325" y="1757"/>
                  <a:chExt cx="295" cy="1"/>
                </a:xfrm>
              </p:grpSpPr>
              <p:sp>
                <p:nvSpPr>
                  <p:cNvPr id="71843" name="Line 622"/>
                  <p:cNvSpPr>
                    <a:spLocks noChangeShapeType="1"/>
                  </p:cNvSpPr>
                  <p:nvPr/>
                </p:nvSpPr>
                <p:spPr bwMode="auto">
                  <a:xfrm>
                    <a:off x="3325"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44" name="Line 623"/>
                  <p:cNvSpPr>
                    <a:spLocks noChangeShapeType="1"/>
                  </p:cNvSpPr>
                  <p:nvPr/>
                </p:nvSpPr>
                <p:spPr bwMode="auto">
                  <a:xfrm>
                    <a:off x="3381"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45" name="Line 624"/>
                  <p:cNvSpPr>
                    <a:spLocks noChangeShapeType="1"/>
                  </p:cNvSpPr>
                  <p:nvPr/>
                </p:nvSpPr>
                <p:spPr bwMode="auto">
                  <a:xfrm>
                    <a:off x="3437"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46" name="Line 625"/>
                  <p:cNvSpPr>
                    <a:spLocks noChangeShapeType="1"/>
                  </p:cNvSpPr>
                  <p:nvPr/>
                </p:nvSpPr>
                <p:spPr bwMode="auto">
                  <a:xfrm>
                    <a:off x="3493" y="1757"/>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47" name="Line 626"/>
                  <p:cNvSpPr>
                    <a:spLocks noChangeShapeType="1"/>
                  </p:cNvSpPr>
                  <p:nvPr/>
                </p:nvSpPr>
                <p:spPr bwMode="auto">
                  <a:xfrm>
                    <a:off x="3548"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48" name="Line 627"/>
                  <p:cNvSpPr>
                    <a:spLocks noChangeShapeType="1"/>
                  </p:cNvSpPr>
                  <p:nvPr/>
                </p:nvSpPr>
                <p:spPr bwMode="auto">
                  <a:xfrm>
                    <a:off x="3604" y="1757"/>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42" name="Group 628"/>
              <p:cNvGrpSpPr>
                <a:grpSpLocks/>
              </p:cNvGrpSpPr>
              <p:nvPr/>
            </p:nvGrpSpPr>
            <p:grpSpPr bwMode="auto">
              <a:xfrm>
                <a:off x="3788" y="1733"/>
                <a:ext cx="415" cy="56"/>
                <a:chOff x="3788" y="1733"/>
                <a:chExt cx="415" cy="56"/>
              </a:xfrm>
            </p:grpSpPr>
            <p:sp>
              <p:nvSpPr>
                <p:cNvPr id="71833" name="Freeform 629"/>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834" name="Group 630"/>
                <p:cNvGrpSpPr>
                  <a:grpSpLocks/>
                </p:cNvGrpSpPr>
                <p:nvPr/>
              </p:nvGrpSpPr>
              <p:grpSpPr bwMode="auto">
                <a:xfrm>
                  <a:off x="3788" y="1757"/>
                  <a:ext cx="295" cy="1"/>
                  <a:chOff x="3788" y="1757"/>
                  <a:chExt cx="295" cy="1"/>
                </a:xfrm>
              </p:grpSpPr>
              <p:sp>
                <p:nvSpPr>
                  <p:cNvPr id="71835" name="Line 631"/>
                  <p:cNvSpPr>
                    <a:spLocks noChangeShapeType="1"/>
                  </p:cNvSpPr>
                  <p:nvPr/>
                </p:nvSpPr>
                <p:spPr bwMode="auto">
                  <a:xfrm>
                    <a:off x="3788"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36" name="Line 632"/>
                  <p:cNvSpPr>
                    <a:spLocks noChangeShapeType="1"/>
                  </p:cNvSpPr>
                  <p:nvPr/>
                </p:nvSpPr>
                <p:spPr bwMode="auto">
                  <a:xfrm>
                    <a:off x="3844"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37" name="Line 633"/>
                  <p:cNvSpPr>
                    <a:spLocks noChangeShapeType="1"/>
                  </p:cNvSpPr>
                  <p:nvPr/>
                </p:nvSpPr>
                <p:spPr bwMode="auto">
                  <a:xfrm>
                    <a:off x="3900"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38" name="Line 634"/>
                  <p:cNvSpPr>
                    <a:spLocks noChangeShapeType="1"/>
                  </p:cNvSpPr>
                  <p:nvPr/>
                </p:nvSpPr>
                <p:spPr bwMode="auto">
                  <a:xfrm>
                    <a:off x="3956"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39" name="Line 635"/>
                  <p:cNvSpPr>
                    <a:spLocks noChangeShapeType="1"/>
                  </p:cNvSpPr>
                  <p:nvPr/>
                </p:nvSpPr>
                <p:spPr bwMode="auto">
                  <a:xfrm>
                    <a:off x="4011"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40" name="Line 636"/>
                  <p:cNvSpPr>
                    <a:spLocks noChangeShapeType="1"/>
                  </p:cNvSpPr>
                  <p:nvPr/>
                </p:nvSpPr>
                <p:spPr bwMode="auto">
                  <a:xfrm>
                    <a:off x="4067" y="1757"/>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43" name="Group 637"/>
              <p:cNvGrpSpPr>
                <a:grpSpLocks/>
              </p:cNvGrpSpPr>
              <p:nvPr/>
            </p:nvGrpSpPr>
            <p:grpSpPr bwMode="auto">
              <a:xfrm>
                <a:off x="3325" y="2044"/>
                <a:ext cx="423" cy="56"/>
                <a:chOff x="3325" y="2044"/>
                <a:chExt cx="423" cy="56"/>
              </a:xfrm>
            </p:grpSpPr>
            <p:sp>
              <p:nvSpPr>
                <p:cNvPr id="71825" name="Freeform 638"/>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826" name="Group 639"/>
                <p:cNvGrpSpPr>
                  <a:grpSpLocks/>
                </p:cNvGrpSpPr>
                <p:nvPr/>
              </p:nvGrpSpPr>
              <p:grpSpPr bwMode="auto">
                <a:xfrm>
                  <a:off x="3325" y="2068"/>
                  <a:ext cx="295" cy="1"/>
                  <a:chOff x="3325" y="2068"/>
                  <a:chExt cx="295" cy="1"/>
                </a:xfrm>
              </p:grpSpPr>
              <p:sp>
                <p:nvSpPr>
                  <p:cNvPr id="71827" name="Line 640"/>
                  <p:cNvSpPr>
                    <a:spLocks noChangeShapeType="1"/>
                  </p:cNvSpPr>
                  <p:nvPr/>
                </p:nvSpPr>
                <p:spPr bwMode="auto">
                  <a:xfrm>
                    <a:off x="3325"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28" name="Line 641"/>
                  <p:cNvSpPr>
                    <a:spLocks noChangeShapeType="1"/>
                  </p:cNvSpPr>
                  <p:nvPr/>
                </p:nvSpPr>
                <p:spPr bwMode="auto">
                  <a:xfrm>
                    <a:off x="3381"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29" name="Line 642"/>
                  <p:cNvSpPr>
                    <a:spLocks noChangeShapeType="1"/>
                  </p:cNvSpPr>
                  <p:nvPr/>
                </p:nvSpPr>
                <p:spPr bwMode="auto">
                  <a:xfrm>
                    <a:off x="3437"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30" name="Line 643"/>
                  <p:cNvSpPr>
                    <a:spLocks noChangeShapeType="1"/>
                  </p:cNvSpPr>
                  <p:nvPr/>
                </p:nvSpPr>
                <p:spPr bwMode="auto">
                  <a:xfrm>
                    <a:off x="3493" y="2068"/>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31" name="Line 644"/>
                  <p:cNvSpPr>
                    <a:spLocks noChangeShapeType="1"/>
                  </p:cNvSpPr>
                  <p:nvPr/>
                </p:nvSpPr>
                <p:spPr bwMode="auto">
                  <a:xfrm>
                    <a:off x="3548"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32" name="Line 645"/>
                  <p:cNvSpPr>
                    <a:spLocks noChangeShapeType="1"/>
                  </p:cNvSpPr>
                  <p:nvPr/>
                </p:nvSpPr>
                <p:spPr bwMode="auto">
                  <a:xfrm>
                    <a:off x="3604" y="2068"/>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44" name="Group 646"/>
              <p:cNvGrpSpPr>
                <a:grpSpLocks/>
              </p:cNvGrpSpPr>
              <p:nvPr/>
            </p:nvGrpSpPr>
            <p:grpSpPr bwMode="auto">
              <a:xfrm>
                <a:off x="3796" y="2036"/>
                <a:ext cx="415" cy="56"/>
                <a:chOff x="3796" y="2036"/>
                <a:chExt cx="415" cy="56"/>
              </a:xfrm>
            </p:grpSpPr>
            <p:sp>
              <p:nvSpPr>
                <p:cNvPr id="71817" name="Freeform 647"/>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818" name="Group 648"/>
                <p:cNvGrpSpPr>
                  <a:grpSpLocks/>
                </p:cNvGrpSpPr>
                <p:nvPr/>
              </p:nvGrpSpPr>
              <p:grpSpPr bwMode="auto">
                <a:xfrm>
                  <a:off x="3796" y="2068"/>
                  <a:ext cx="295" cy="1"/>
                  <a:chOff x="3796" y="2068"/>
                  <a:chExt cx="295" cy="1"/>
                </a:xfrm>
              </p:grpSpPr>
              <p:sp>
                <p:nvSpPr>
                  <p:cNvPr id="71819" name="Line 649"/>
                  <p:cNvSpPr>
                    <a:spLocks noChangeShapeType="1"/>
                  </p:cNvSpPr>
                  <p:nvPr/>
                </p:nvSpPr>
                <p:spPr bwMode="auto">
                  <a:xfrm>
                    <a:off x="3796"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20" name="Line 650"/>
                  <p:cNvSpPr>
                    <a:spLocks noChangeShapeType="1"/>
                  </p:cNvSpPr>
                  <p:nvPr/>
                </p:nvSpPr>
                <p:spPr bwMode="auto">
                  <a:xfrm>
                    <a:off x="3852"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21" name="Line 651"/>
                  <p:cNvSpPr>
                    <a:spLocks noChangeShapeType="1"/>
                  </p:cNvSpPr>
                  <p:nvPr/>
                </p:nvSpPr>
                <p:spPr bwMode="auto">
                  <a:xfrm>
                    <a:off x="3908"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22" name="Line 652"/>
                  <p:cNvSpPr>
                    <a:spLocks noChangeShapeType="1"/>
                  </p:cNvSpPr>
                  <p:nvPr/>
                </p:nvSpPr>
                <p:spPr bwMode="auto">
                  <a:xfrm>
                    <a:off x="3964"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23" name="Line 653"/>
                  <p:cNvSpPr>
                    <a:spLocks noChangeShapeType="1"/>
                  </p:cNvSpPr>
                  <p:nvPr/>
                </p:nvSpPr>
                <p:spPr bwMode="auto">
                  <a:xfrm>
                    <a:off x="4019"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24" name="Line 654"/>
                  <p:cNvSpPr>
                    <a:spLocks noChangeShapeType="1"/>
                  </p:cNvSpPr>
                  <p:nvPr/>
                </p:nvSpPr>
                <p:spPr bwMode="auto">
                  <a:xfrm>
                    <a:off x="4075" y="2068"/>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45" name="Group 655"/>
              <p:cNvGrpSpPr>
                <a:grpSpLocks/>
              </p:cNvGrpSpPr>
              <p:nvPr/>
            </p:nvGrpSpPr>
            <p:grpSpPr bwMode="auto">
              <a:xfrm>
                <a:off x="4267" y="2036"/>
                <a:ext cx="415" cy="56"/>
                <a:chOff x="4267" y="2036"/>
                <a:chExt cx="415" cy="56"/>
              </a:xfrm>
            </p:grpSpPr>
            <p:sp>
              <p:nvSpPr>
                <p:cNvPr id="71809" name="Freeform 656"/>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810" name="Group 657"/>
                <p:cNvGrpSpPr>
                  <a:grpSpLocks/>
                </p:cNvGrpSpPr>
                <p:nvPr/>
              </p:nvGrpSpPr>
              <p:grpSpPr bwMode="auto">
                <a:xfrm>
                  <a:off x="4267" y="2068"/>
                  <a:ext cx="295" cy="1"/>
                  <a:chOff x="4267" y="2068"/>
                  <a:chExt cx="295" cy="1"/>
                </a:xfrm>
              </p:grpSpPr>
              <p:sp>
                <p:nvSpPr>
                  <p:cNvPr id="71811" name="Line 658"/>
                  <p:cNvSpPr>
                    <a:spLocks noChangeShapeType="1"/>
                  </p:cNvSpPr>
                  <p:nvPr/>
                </p:nvSpPr>
                <p:spPr bwMode="auto">
                  <a:xfrm>
                    <a:off x="4267"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12" name="Line 659"/>
                  <p:cNvSpPr>
                    <a:spLocks noChangeShapeType="1"/>
                  </p:cNvSpPr>
                  <p:nvPr/>
                </p:nvSpPr>
                <p:spPr bwMode="auto">
                  <a:xfrm>
                    <a:off x="4323"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13" name="Line 660"/>
                  <p:cNvSpPr>
                    <a:spLocks noChangeShapeType="1"/>
                  </p:cNvSpPr>
                  <p:nvPr/>
                </p:nvSpPr>
                <p:spPr bwMode="auto">
                  <a:xfrm>
                    <a:off x="4379"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14" name="Line 661"/>
                  <p:cNvSpPr>
                    <a:spLocks noChangeShapeType="1"/>
                  </p:cNvSpPr>
                  <p:nvPr/>
                </p:nvSpPr>
                <p:spPr bwMode="auto">
                  <a:xfrm>
                    <a:off x="4435" y="206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15" name="Line 662"/>
                  <p:cNvSpPr>
                    <a:spLocks noChangeShapeType="1"/>
                  </p:cNvSpPr>
                  <p:nvPr/>
                </p:nvSpPr>
                <p:spPr bwMode="auto">
                  <a:xfrm>
                    <a:off x="4491" y="2068"/>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16" name="Line 663"/>
                  <p:cNvSpPr>
                    <a:spLocks noChangeShapeType="1"/>
                  </p:cNvSpPr>
                  <p:nvPr/>
                </p:nvSpPr>
                <p:spPr bwMode="auto">
                  <a:xfrm>
                    <a:off x="4546" y="2068"/>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46" name="Group 664"/>
              <p:cNvGrpSpPr>
                <a:grpSpLocks/>
              </p:cNvGrpSpPr>
              <p:nvPr/>
            </p:nvGrpSpPr>
            <p:grpSpPr bwMode="auto">
              <a:xfrm>
                <a:off x="4259" y="2347"/>
                <a:ext cx="415" cy="56"/>
                <a:chOff x="4259" y="2347"/>
                <a:chExt cx="415" cy="56"/>
              </a:xfrm>
            </p:grpSpPr>
            <p:sp>
              <p:nvSpPr>
                <p:cNvPr id="71801" name="Freeform 665"/>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802" name="Group 666"/>
                <p:cNvGrpSpPr>
                  <a:grpSpLocks/>
                </p:cNvGrpSpPr>
                <p:nvPr/>
              </p:nvGrpSpPr>
              <p:grpSpPr bwMode="auto">
                <a:xfrm>
                  <a:off x="4259" y="2371"/>
                  <a:ext cx="295" cy="1"/>
                  <a:chOff x="4259" y="2371"/>
                  <a:chExt cx="295" cy="1"/>
                </a:xfrm>
              </p:grpSpPr>
              <p:sp>
                <p:nvSpPr>
                  <p:cNvPr id="71803" name="Line 667"/>
                  <p:cNvSpPr>
                    <a:spLocks noChangeShapeType="1"/>
                  </p:cNvSpPr>
                  <p:nvPr/>
                </p:nvSpPr>
                <p:spPr bwMode="auto">
                  <a:xfrm>
                    <a:off x="4259"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04" name="Line 668"/>
                  <p:cNvSpPr>
                    <a:spLocks noChangeShapeType="1"/>
                  </p:cNvSpPr>
                  <p:nvPr/>
                </p:nvSpPr>
                <p:spPr bwMode="auto">
                  <a:xfrm>
                    <a:off x="4315"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05" name="Line 669"/>
                  <p:cNvSpPr>
                    <a:spLocks noChangeShapeType="1"/>
                  </p:cNvSpPr>
                  <p:nvPr/>
                </p:nvSpPr>
                <p:spPr bwMode="auto">
                  <a:xfrm>
                    <a:off x="4371"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06" name="Line 670"/>
                  <p:cNvSpPr>
                    <a:spLocks noChangeShapeType="1"/>
                  </p:cNvSpPr>
                  <p:nvPr/>
                </p:nvSpPr>
                <p:spPr bwMode="auto">
                  <a:xfrm>
                    <a:off x="4427"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07" name="Line 671"/>
                  <p:cNvSpPr>
                    <a:spLocks noChangeShapeType="1"/>
                  </p:cNvSpPr>
                  <p:nvPr/>
                </p:nvSpPr>
                <p:spPr bwMode="auto">
                  <a:xfrm>
                    <a:off x="4483" y="2371"/>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08" name="Line 672"/>
                  <p:cNvSpPr>
                    <a:spLocks noChangeShapeType="1"/>
                  </p:cNvSpPr>
                  <p:nvPr/>
                </p:nvSpPr>
                <p:spPr bwMode="auto">
                  <a:xfrm>
                    <a:off x="4538" y="2371"/>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47" name="Group 673"/>
              <p:cNvGrpSpPr>
                <a:grpSpLocks/>
              </p:cNvGrpSpPr>
              <p:nvPr/>
            </p:nvGrpSpPr>
            <p:grpSpPr bwMode="auto">
              <a:xfrm>
                <a:off x="3796" y="2347"/>
                <a:ext cx="415" cy="56"/>
                <a:chOff x="3796" y="2347"/>
                <a:chExt cx="415" cy="56"/>
              </a:xfrm>
            </p:grpSpPr>
            <p:sp>
              <p:nvSpPr>
                <p:cNvPr id="71793" name="Freeform 674"/>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794" name="Group 675"/>
                <p:cNvGrpSpPr>
                  <a:grpSpLocks/>
                </p:cNvGrpSpPr>
                <p:nvPr/>
              </p:nvGrpSpPr>
              <p:grpSpPr bwMode="auto">
                <a:xfrm>
                  <a:off x="3796" y="2371"/>
                  <a:ext cx="295" cy="1"/>
                  <a:chOff x="3796" y="2371"/>
                  <a:chExt cx="295" cy="1"/>
                </a:xfrm>
              </p:grpSpPr>
              <p:sp>
                <p:nvSpPr>
                  <p:cNvPr id="71795" name="Line 676"/>
                  <p:cNvSpPr>
                    <a:spLocks noChangeShapeType="1"/>
                  </p:cNvSpPr>
                  <p:nvPr/>
                </p:nvSpPr>
                <p:spPr bwMode="auto">
                  <a:xfrm>
                    <a:off x="3796"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96" name="Line 677"/>
                  <p:cNvSpPr>
                    <a:spLocks noChangeShapeType="1"/>
                  </p:cNvSpPr>
                  <p:nvPr/>
                </p:nvSpPr>
                <p:spPr bwMode="auto">
                  <a:xfrm>
                    <a:off x="3852"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97" name="Line 678"/>
                  <p:cNvSpPr>
                    <a:spLocks noChangeShapeType="1"/>
                  </p:cNvSpPr>
                  <p:nvPr/>
                </p:nvSpPr>
                <p:spPr bwMode="auto">
                  <a:xfrm>
                    <a:off x="3908"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98" name="Line 679"/>
                  <p:cNvSpPr>
                    <a:spLocks noChangeShapeType="1"/>
                  </p:cNvSpPr>
                  <p:nvPr/>
                </p:nvSpPr>
                <p:spPr bwMode="auto">
                  <a:xfrm>
                    <a:off x="3964"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99" name="Line 680"/>
                  <p:cNvSpPr>
                    <a:spLocks noChangeShapeType="1"/>
                  </p:cNvSpPr>
                  <p:nvPr/>
                </p:nvSpPr>
                <p:spPr bwMode="auto">
                  <a:xfrm>
                    <a:off x="4019"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00" name="Line 681"/>
                  <p:cNvSpPr>
                    <a:spLocks noChangeShapeType="1"/>
                  </p:cNvSpPr>
                  <p:nvPr/>
                </p:nvSpPr>
                <p:spPr bwMode="auto">
                  <a:xfrm>
                    <a:off x="4075" y="2371"/>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48" name="Group 682"/>
              <p:cNvGrpSpPr>
                <a:grpSpLocks/>
              </p:cNvGrpSpPr>
              <p:nvPr/>
            </p:nvGrpSpPr>
            <p:grpSpPr bwMode="auto">
              <a:xfrm>
                <a:off x="3333" y="2339"/>
                <a:ext cx="415" cy="64"/>
                <a:chOff x="3333" y="2339"/>
                <a:chExt cx="415" cy="64"/>
              </a:xfrm>
            </p:grpSpPr>
            <p:sp>
              <p:nvSpPr>
                <p:cNvPr id="71785" name="Freeform 683"/>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64">
                      <a:moveTo>
                        <a:pt x="112" y="32"/>
                      </a:moveTo>
                      <a:lnTo>
                        <a:pt x="0" y="64"/>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786" name="Group 684"/>
                <p:cNvGrpSpPr>
                  <a:grpSpLocks/>
                </p:cNvGrpSpPr>
                <p:nvPr/>
              </p:nvGrpSpPr>
              <p:grpSpPr bwMode="auto">
                <a:xfrm>
                  <a:off x="3333" y="2371"/>
                  <a:ext cx="295" cy="1"/>
                  <a:chOff x="3333" y="2371"/>
                  <a:chExt cx="295" cy="1"/>
                </a:xfrm>
              </p:grpSpPr>
              <p:sp>
                <p:nvSpPr>
                  <p:cNvPr id="71787" name="Line 685"/>
                  <p:cNvSpPr>
                    <a:spLocks noChangeShapeType="1"/>
                  </p:cNvSpPr>
                  <p:nvPr/>
                </p:nvSpPr>
                <p:spPr bwMode="auto">
                  <a:xfrm>
                    <a:off x="3333"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88" name="Line 686"/>
                  <p:cNvSpPr>
                    <a:spLocks noChangeShapeType="1"/>
                  </p:cNvSpPr>
                  <p:nvPr/>
                </p:nvSpPr>
                <p:spPr bwMode="auto">
                  <a:xfrm>
                    <a:off x="3389"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89" name="Line 687"/>
                  <p:cNvSpPr>
                    <a:spLocks noChangeShapeType="1"/>
                  </p:cNvSpPr>
                  <p:nvPr/>
                </p:nvSpPr>
                <p:spPr bwMode="auto">
                  <a:xfrm>
                    <a:off x="3445"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90" name="Line 688"/>
                  <p:cNvSpPr>
                    <a:spLocks noChangeShapeType="1"/>
                  </p:cNvSpPr>
                  <p:nvPr/>
                </p:nvSpPr>
                <p:spPr bwMode="auto">
                  <a:xfrm>
                    <a:off x="3501" y="2371"/>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91" name="Line 689"/>
                  <p:cNvSpPr>
                    <a:spLocks noChangeShapeType="1"/>
                  </p:cNvSpPr>
                  <p:nvPr/>
                </p:nvSpPr>
                <p:spPr bwMode="auto">
                  <a:xfrm>
                    <a:off x="3556"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92" name="Line 690"/>
                  <p:cNvSpPr>
                    <a:spLocks noChangeShapeType="1"/>
                  </p:cNvSpPr>
                  <p:nvPr/>
                </p:nvSpPr>
                <p:spPr bwMode="auto">
                  <a:xfrm>
                    <a:off x="3612" y="2371"/>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49" name="Group 691"/>
              <p:cNvGrpSpPr>
                <a:grpSpLocks/>
              </p:cNvGrpSpPr>
              <p:nvPr/>
            </p:nvGrpSpPr>
            <p:grpSpPr bwMode="auto">
              <a:xfrm>
                <a:off x="3325" y="2650"/>
                <a:ext cx="415" cy="56"/>
                <a:chOff x="3325" y="2650"/>
                <a:chExt cx="415" cy="56"/>
              </a:xfrm>
            </p:grpSpPr>
            <p:sp>
              <p:nvSpPr>
                <p:cNvPr id="71777" name="Freeform 692"/>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778" name="Group 693"/>
                <p:cNvGrpSpPr>
                  <a:grpSpLocks/>
                </p:cNvGrpSpPr>
                <p:nvPr/>
              </p:nvGrpSpPr>
              <p:grpSpPr bwMode="auto">
                <a:xfrm>
                  <a:off x="3325" y="2674"/>
                  <a:ext cx="295" cy="1"/>
                  <a:chOff x="3325" y="2674"/>
                  <a:chExt cx="295" cy="1"/>
                </a:xfrm>
              </p:grpSpPr>
              <p:sp>
                <p:nvSpPr>
                  <p:cNvPr id="71779" name="Line 694"/>
                  <p:cNvSpPr>
                    <a:spLocks noChangeShapeType="1"/>
                  </p:cNvSpPr>
                  <p:nvPr/>
                </p:nvSpPr>
                <p:spPr bwMode="auto">
                  <a:xfrm>
                    <a:off x="3325"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80" name="Line 695"/>
                  <p:cNvSpPr>
                    <a:spLocks noChangeShapeType="1"/>
                  </p:cNvSpPr>
                  <p:nvPr/>
                </p:nvSpPr>
                <p:spPr bwMode="auto">
                  <a:xfrm>
                    <a:off x="3381"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81" name="Line 696"/>
                  <p:cNvSpPr>
                    <a:spLocks noChangeShapeType="1"/>
                  </p:cNvSpPr>
                  <p:nvPr/>
                </p:nvSpPr>
                <p:spPr bwMode="auto">
                  <a:xfrm>
                    <a:off x="3437"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82" name="Line 697"/>
                  <p:cNvSpPr>
                    <a:spLocks noChangeShapeType="1"/>
                  </p:cNvSpPr>
                  <p:nvPr/>
                </p:nvSpPr>
                <p:spPr bwMode="auto">
                  <a:xfrm>
                    <a:off x="3493" y="2674"/>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83" name="Line 698"/>
                  <p:cNvSpPr>
                    <a:spLocks noChangeShapeType="1"/>
                  </p:cNvSpPr>
                  <p:nvPr/>
                </p:nvSpPr>
                <p:spPr bwMode="auto">
                  <a:xfrm>
                    <a:off x="3548"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84" name="Line 699"/>
                  <p:cNvSpPr>
                    <a:spLocks noChangeShapeType="1"/>
                  </p:cNvSpPr>
                  <p:nvPr/>
                </p:nvSpPr>
                <p:spPr bwMode="auto">
                  <a:xfrm>
                    <a:off x="3604" y="2674"/>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50" name="Group 700"/>
              <p:cNvGrpSpPr>
                <a:grpSpLocks/>
              </p:cNvGrpSpPr>
              <p:nvPr/>
            </p:nvGrpSpPr>
            <p:grpSpPr bwMode="auto">
              <a:xfrm>
                <a:off x="3788" y="2650"/>
                <a:ext cx="415" cy="56"/>
                <a:chOff x="3788" y="2650"/>
                <a:chExt cx="415" cy="56"/>
              </a:xfrm>
            </p:grpSpPr>
            <p:sp>
              <p:nvSpPr>
                <p:cNvPr id="71769" name="Freeform 701"/>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770" name="Group 702"/>
                <p:cNvGrpSpPr>
                  <a:grpSpLocks/>
                </p:cNvGrpSpPr>
                <p:nvPr/>
              </p:nvGrpSpPr>
              <p:grpSpPr bwMode="auto">
                <a:xfrm>
                  <a:off x="3788" y="2674"/>
                  <a:ext cx="295" cy="1"/>
                  <a:chOff x="3788" y="2674"/>
                  <a:chExt cx="295" cy="1"/>
                </a:xfrm>
              </p:grpSpPr>
              <p:sp>
                <p:nvSpPr>
                  <p:cNvPr id="71771" name="Line 703"/>
                  <p:cNvSpPr>
                    <a:spLocks noChangeShapeType="1"/>
                  </p:cNvSpPr>
                  <p:nvPr/>
                </p:nvSpPr>
                <p:spPr bwMode="auto">
                  <a:xfrm>
                    <a:off x="3788"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72" name="Line 704"/>
                  <p:cNvSpPr>
                    <a:spLocks noChangeShapeType="1"/>
                  </p:cNvSpPr>
                  <p:nvPr/>
                </p:nvSpPr>
                <p:spPr bwMode="auto">
                  <a:xfrm>
                    <a:off x="3844"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73" name="Line 705"/>
                  <p:cNvSpPr>
                    <a:spLocks noChangeShapeType="1"/>
                  </p:cNvSpPr>
                  <p:nvPr/>
                </p:nvSpPr>
                <p:spPr bwMode="auto">
                  <a:xfrm>
                    <a:off x="3900"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74" name="Line 706"/>
                  <p:cNvSpPr>
                    <a:spLocks noChangeShapeType="1"/>
                  </p:cNvSpPr>
                  <p:nvPr/>
                </p:nvSpPr>
                <p:spPr bwMode="auto">
                  <a:xfrm>
                    <a:off x="3956"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75" name="Line 707"/>
                  <p:cNvSpPr>
                    <a:spLocks noChangeShapeType="1"/>
                  </p:cNvSpPr>
                  <p:nvPr/>
                </p:nvSpPr>
                <p:spPr bwMode="auto">
                  <a:xfrm>
                    <a:off x="4011"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76" name="Line 708"/>
                  <p:cNvSpPr>
                    <a:spLocks noChangeShapeType="1"/>
                  </p:cNvSpPr>
                  <p:nvPr/>
                </p:nvSpPr>
                <p:spPr bwMode="auto">
                  <a:xfrm>
                    <a:off x="4067" y="2674"/>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51" name="Group 709"/>
              <p:cNvGrpSpPr>
                <a:grpSpLocks/>
              </p:cNvGrpSpPr>
              <p:nvPr/>
            </p:nvGrpSpPr>
            <p:grpSpPr bwMode="auto">
              <a:xfrm>
                <a:off x="3325" y="2953"/>
                <a:ext cx="415" cy="56"/>
                <a:chOff x="3325" y="2953"/>
                <a:chExt cx="415" cy="56"/>
              </a:xfrm>
            </p:grpSpPr>
            <p:sp>
              <p:nvSpPr>
                <p:cNvPr id="71761" name="Freeform 710"/>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762" name="Group 711"/>
                <p:cNvGrpSpPr>
                  <a:grpSpLocks/>
                </p:cNvGrpSpPr>
                <p:nvPr/>
              </p:nvGrpSpPr>
              <p:grpSpPr bwMode="auto">
                <a:xfrm>
                  <a:off x="3325" y="2985"/>
                  <a:ext cx="295" cy="1"/>
                  <a:chOff x="3325" y="2985"/>
                  <a:chExt cx="295" cy="1"/>
                </a:xfrm>
              </p:grpSpPr>
              <p:sp>
                <p:nvSpPr>
                  <p:cNvPr id="71763" name="Line 712"/>
                  <p:cNvSpPr>
                    <a:spLocks noChangeShapeType="1"/>
                  </p:cNvSpPr>
                  <p:nvPr/>
                </p:nvSpPr>
                <p:spPr bwMode="auto">
                  <a:xfrm>
                    <a:off x="3325"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64" name="Line 713"/>
                  <p:cNvSpPr>
                    <a:spLocks noChangeShapeType="1"/>
                  </p:cNvSpPr>
                  <p:nvPr/>
                </p:nvSpPr>
                <p:spPr bwMode="auto">
                  <a:xfrm>
                    <a:off x="3381"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65" name="Line 714"/>
                  <p:cNvSpPr>
                    <a:spLocks noChangeShapeType="1"/>
                  </p:cNvSpPr>
                  <p:nvPr/>
                </p:nvSpPr>
                <p:spPr bwMode="auto">
                  <a:xfrm>
                    <a:off x="3437"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66" name="Line 715"/>
                  <p:cNvSpPr>
                    <a:spLocks noChangeShapeType="1"/>
                  </p:cNvSpPr>
                  <p:nvPr/>
                </p:nvSpPr>
                <p:spPr bwMode="auto">
                  <a:xfrm>
                    <a:off x="3493" y="2985"/>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67" name="Line 716"/>
                  <p:cNvSpPr>
                    <a:spLocks noChangeShapeType="1"/>
                  </p:cNvSpPr>
                  <p:nvPr/>
                </p:nvSpPr>
                <p:spPr bwMode="auto">
                  <a:xfrm>
                    <a:off x="3548"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68" name="Line 717"/>
                  <p:cNvSpPr>
                    <a:spLocks noChangeShapeType="1"/>
                  </p:cNvSpPr>
                  <p:nvPr/>
                </p:nvSpPr>
                <p:spPr bwMode="auto">
                  <a:xfrm>
                    <a:off x="3604" y="2985"/>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52" name="Group 718"/>
              <p:cNvGrpSpPr>
                <a:grpSpLocks/>
              </p:cNvGrpSpPr>
              <p:nvPr/>
            </p:nvGrpSpPr>
            <p:grpSpPr bwMode="auto">
              <a:xfrm>
                <a:off x="3788" y="2953"/>
                <a:ext cx="415" cy="56"/>
                <a:chOff x="3788" y="2953"/>
                <a:chExt cx="415" cy="56"/>
              </a:xfrm>
            </p:grpSpPr>
            <p:sp>
              <p:nvSpPr>
                <p:cNvPr id="71753" name="Freeform 719"/>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754" name="Group 720"/>
                <p:cNvGrpSpPr>
                  <a:grpSpLocks/>
                </p:cNvGrpSpPr>
                <p:nvPr/>
              </p:nvGrpSpPr>
              <p:grpSpPr bwMode="auto">
                <a:xfrm>
                  <a:off x="3788" y="2985"/>
                  <a:ext cx="295" cy="1"/>
                  <a:chOff x="3788" y="2985"/>
                  <a:chExt cx="295" cy="1"/>
                </a:xfrm>
              </p:grpSpPr>
              <p:sp>
                <p:nvSpPr>
                  <p:cNvPr id="71755" name="Line 721"/>
                  <p:cNvSpPr>
                    <a:spLocks noChangeShapeType="1"/>
                  </p:cNvSpPr>
                  <p:nvPr/>
                </p:nvSpPr>
                <p:spPr bwMode="auto">
                  <a:xfrm>
                    <a:off x="3788"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56" name="Line 722"/>
                  <p:cNvSpPr>
                    <a:spLocks noChangeShapeType="1"/>
                  </p:cNvSpPr>
                  <p:nvPr/>
                </p:nvSpPr>
                <p:spPr bwMode="auto">
                  <a:xfrm>
                    <a:off x="3844"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57" name="Line 723"/>
                  <p:cNvSpPr>
                    <a:spLocks noChangeShapeType="1"/>
                  </p:cNvSpPr>
                  <p:nvPr/>
                </p:nvSpPr>
                <p:spPr bwMode="auto">
                  <a:xfrm>
                    <a:off x="3900"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58" name="Line 724"/>
                  <p:cNvSpPr>
                    <a:spLocks noChangeShapeType="1"/>
                  </p:cNvSpPr>
                  <p:nvPr/>
                </p:nvSpPr>
                <p:spPr bwMode="auto">
                  <a:xfrm>
                    <a:off x="3956"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59" name="Line 725"/>
                  <p:cNvSpPr>
                    <a:spLocks noChangeShapeType="1"/>
                  </p:cNvSpPr>
                  <p:nvPr/>
                </p:nvSpPr>
                <p:spPr bwMode="auto">
                  <a:xfrm>
                    <a:off x="4011"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60" name="Line 726"/>
                  <p:cNvSpPr>
                    <a:spLocks noChangeShapeType="1"/>
                  </p:cNvSpPr>
                  <p:nvPr/>
                </p:nvSpPr>
                <p:spPr bwMode="auto">
                  <a:xfrm>
                    <a:off x="4067" y="2985"/>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53" name="Group 727"/>
              <p:cNvGrpSpPr>
                <a:grpSpLocks/>
              </p:cNvGrpSpPr>
              <p:nvPr/>
            </p:nvGrpSpPr>
            <p:grpSpPr bwMode="auto">
              <a:xfrm>
                <a:off x="4251" y="2953"/>
                <a:ext cx="415" cy="56"/>
                <a:chOff x="4251" y="2953"/>
                <a:chExt cx="415" cy="56"/>
              </a:xfrm>
            </p:grpSpPr>
            <p:sp>
              <p:nvSpPr>
                <p:cNvPr id="71745" name="Freeform 728"/>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746" name="Group 729"/>
                <p:cNvGrpSpPr>
                  <a:grpSpLocks/>
                </p:cNvGrpSpPr>
                <p:nvPr/>
              </p:nvGrpSpPr>
              <p:grpSpPr bwMode="auto">
                <a:xfrm>
                  <a:off x="4251" y="2985"/>
                  <a:ext cx="295" cy="1"/>
                  <a:chOff x="4251" y="2985"/>
                  <a:chExt cx="295" cy="1"/>
                </a:xfrm>
              </p:grpSpPr>
              <p:sp>
                <p:nvSpPr>
                  <p:cNvPr id="71747" name="Line 730"/>
                  <p:cNvSpPr>
                    <a:spLocks noChangeShapeType="1"/>
                  </p:cNvSpPr>
                  <p:nvPr/>
                </p:nvSpPr>
                <p:spPr bwMode="auto">
                  <a:xfrm>
                    <a:off x="4251"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48" name="Line 731"/>
                  <p:cNvSpPr>
                    <a:spLocks noChangeShapeType="1"/>
                  </p:cNvSpPr>
                  <p:nvPr/>
                </p:nvSpPr>
                <p:spPr bwMode="auto">
                  <a:xfrm>
                    <a:off x="4307"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49" name="Line 732"/>
                  <p:cNvSpPr>
                    <a:spLocks noChangeShapeType="1"/>
                  </p:cNvSpPr>
                  <p:nvPr/>
                </p:nvSpPr>
                <p:spPr bwMode="auto">
                  <a:xfrm>
                    <a:off x="4363"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50" name="Line 733"/>
                  <p:cNvSpPr>
                    <a:spLocks noChangeShapeType="1"/>
                  </p:cNvSpPr>
                  <p:nvPr/>
                </p:nvSpPr>
                <p:spPr bwMode="auto">
                  <a:xfrm>
                    <a:off x="4419"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51" name="Line 734"/>
                  <p:cNvSpPr>
                    <a:spLocks noChangeShapeType="1"/>
                  </p:cNvSpPr>
                  <p:nvPr/>
                </p:nvSpPr>
                <p:spPr bwMode="auto">
                  <a:xfrm>
                    <a:off x="4475"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52" name="Line 735"/>
                  <p:cNvSpPr>
                    <a:spLocks noChangeShapeType="1"/>
                  </p:cNvSpPr>
                  <p:nvPr/>
                </p:nvSpPr>
                <p:spPr bwMode="auto">
                  <a:xfrm>
                    <a:off x="4530" y="2985"/>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54" name="Group 736"/>
              <p:cNvGrpSpPr>
                <a:grpSpLocks/>
              </p:cNvGrpSpPr>
              <p:nvPr/>
            </p:nvGrpSpPr>
            <p:grpSpPr bwMode="auto">
              <a:xfrm>
                <a:off x="4674" y="1741"/>
                <a:ext cx="40" cy="1260"/>
                <a:chOff x="4674" y="1741"/>
                <a:chExt cx="40" cy="1260"/>
              </a:xfrm>
            </p:grpSpPr>
            <p:sp>
              <p:nvSpPr>
                <p:cNvPr id="71735" name="Oval 737"/>
                <p:cNvSpPr>
                  <a:spLocks noChangeArrowheads="1"/>
                </p:cNvSpPr>
                <p:nvPr/>
              </p:nvSpPr>
              <p:spPr bwMode="auto">
                <a:xfrm>
                  <a:off x="4674" y="1741"/>
                  <a:ext cx="32" cy="40"/>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736" name="Oval 738"/>
                <p:cNvSpPr>
                  <a:spLocks noChangeArrowheads="1"/>
                </p:cNvSpPr>
                <p:nvPr/>
              </p:nvSpPr>
              <p:spPr bwMode="auto">
                <a:xfrm>
                  <a:off x="4674" y="1741"/>
                  <a:ext cx="32" cy="40"/>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737" name="Oval 739"/>
                <p:cNvSpPr>
                  <a:spLocks noChangeArrowheads="1"/>
                </p:cNvSpPr>
                <p:nvPr/>
              </p:nvSpPr>
              <p:spPr bwMode="auto">
                <a:xfrm>
                  <a:off x="4682" y="2044"/>
                  <a:ext cx="32" cy="40"/>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738" name="Oval 740"/>
                <p:cNvSpPr>
                  <a:spLocks noChangeArrowheads="1"/>
                </p:cNvSpPr>
                <p:nvPr/>
              </p:nvSpPr>
              <p:spPr bwMode="auto">
                <a:xfrm>
                  <a:off x="4682" y="2044"/>
                  <a:ext cx="32" cy="40"/>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739" name="Oval 741"/>
                <p:cNvSpPr>
                  <a:spLocks noChangeArrowheads="1"/>
                </p:cNvSpPr>
                <p:nvPr/>
              </p:nvSpPr>
              <p:spPr bwMode="auto">
                <a:xfrm>
                  <a:off x="4682" y="2355"/>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740" name="Oval 742"/>
                <p:cNvSpPr>
                  <a:spLocks noChangeArrowheads="1"/>
                </p:cNvSpPr>
                <p:nvPr/>
              </p:nvSpPr>
              <p:spPr bwMode="auto">
                <a:xfrm>
                  <a:off x="4682" y="2355"/>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741" name="Oval 743"/>
                <p:cNvSpPr>
                  <a:spLocks noChangeArrowheads="1"/>
                </p:cNvSpPr>
                <p:nvPr/>
              </p:nvSpPr>
              <p:spPr bwMode="auto">
                <a:xfrm>
                  <a:off x="4674" y="2658"/>
                  <a:ext cx="32" cy="40"/>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742" name="Oval 744"/>
                <p:cNvSpPr>
                  <a:spLocks noChangeArrowheads="1"/>
                </p:cNvSpPr>
                <p:nvPr/>
              </p:nvSpPr>
              <p:spPr bwMode="auto">
                <a:xfrm>
                  <a:off x="4674" y="2658"/>
                  <a:ext cx="32" cy="40"/>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743" name="Oval 745"/>
                <p:cNvSpPr>
                  <a:spLocks noChangeArrowheads="1"/>
                </p:cNvSpPr>
                <p:nvPr/>
              </p:nvSpPr>
              <p:spPr bwMode="auto">
                <a:xfrm>
                  <a:off x="4674" y="2969"/>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744" name="Oval 746"/>
                <p:cNvSpPr>
                  <a:spLocks noChangeArrowheads="1"/>
                </p:cNvSpPr>
                <p:nvPr/>
              </p:nvSpPr>
              <p:spPr bwMode="auto">
                <a:xfrm>
                  <a:off x="4674" y="2969"/>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grpSp>
            <p:nvGrpSpPr>
              <p:cNvPr id="71255" name="Group 747"/>
              <p:cNvGrpSpPr>
                <a:grpSpLocks/>
              </p:cNvGrpSpPr>
              <p:nvPr/>
            </p:nvGrpSpPr>
            <p:grpSpPr bwMode="auto">
              <a:xfrm>
                <a:off x="3740" y="3272"/>
                <a:ext cx="40" cy="343"/>
                <a:chOff x="3740" y="3272"/>
                <a:chExt cx="40" cy="343"/>
              </a:xfrm>
            </p:grpSpPr>
            <p:sp>
              <p:nvSpPr>
                <p:cNvPr id="71731" name="Oval 748"/>
                <p:cNvSpPr>
                  <a:spLocks noChangeArrowheads="1"/>
                </p:cNvSpPr>
                <p:nvPr/>
              </p:nvSpPr>
              <p:spPr bwMode="auto">
                <a:xfrm>
                  <a:off x="3740" y="3272"/>
                  <a:ext cx="40"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732" name="Oval 749"/>
                <p:cNvSpPr>
                  <a:spLocks noChangeArrowheads="1"/>
                </p:cNvSpPr>
                <p:nvPr/>
              </p:nvSpPr>
              <p:spPr bwMode="auto">
                <a:xfrm>
                  <a:off x="3740" y="3272"/>
                  <a:ext cx="40"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733" name="Oval 750"/>
                <p:cNvSpPr>
                  <a:spLocks noChangeArrowheads="1"/>
                </p:cNvSpPr>
                <p:nvPr/>
              </p:nvSpPr>
              <p:spPr bwMode="auto">
                <a:xfrm>
                  <a:off x="3740" y="3575"/>
                  <a:ext cx="40" cy="40"/>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734" name="Oval 751"/>
                <p:cNvSpPr>
                  <a:spLocks noChangeArrowheads="1"/>
                </p:cNvSpPr>
                <p:nvPr/>
              </p:nvSpPr>
              <p:spPr bwMode="auto">
                <a:xfrm>
                  <a:off x="3740" y="3575"/>
                  <a:ext cx="40" cy="40"/>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grpSp>
            <p:nvGrpSpPr>
              <p:cNvPr id="71256" name="Group 752"/>
              <p:cNvGrpSpPr>
                <a:grpSpLocks/>
              </p:cNvGrpSpPr>
              <p:nvPr/>
            </p:nvGrpSpPr>
            <p:grpSpPr bwMode="auto">
              <a:xfrm>
                <a:off x="3285" y="3272"/>
                <a:ext cx="32" cy="343"/>
                <a:chOff x="3285" y="3272"/>
                <a:chExt cx="32" cy="343"/>
              </a:xfrm>
            </p:grpSpPr>
            <p:sp>
              <p:nvSpPr>
                <p:cNvPr id="71727" name="Oval 753"/>
                <p:cNvSpPr>
                  <a:spLocks noChangeArrowheads="1"/>
                </p:cNvSpPr>
                <p:nvPr/>
              </p:nvSpPr>
              <p:spPr bwMode="auto">
                <a:xfrm>
                  <a:off x="3285" y="3272"/>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728" name="Oval 754"/>
                <p:cNvSpPr>
                  <a:spLocks noChangeArrowheads="1"/>
                </p:cNvSpPr>
                <p:nvPr/>
              </p:nvSpPr>
              <p:spPr bwMode="auto">
                <a:xfrm>
                  <a:off x="3285" y="3272"/>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729" name="Oval 755"/>
                <p:cNvSpPr>
                  <a:spLocks noChangeArrowheads="1"/>
                </p:cNvSpPr>
                <p:nvPr/>
              </p:nvSpPr>
              <p:spPr bwMode="auto">
                <a:xfrm>
                  <a:off x="3285" y="3575"/>
                  <a:ext cx="32" cy="40"/>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730" name="Oval 756"/>
                <p:cNvSpPr>
                  <a:spLocks noChangeArrowheads="1"/>
                </p:cNvSpPr>
                <p:nvPr/>
              </p:nvSpPr>
              <p:spPr bwMode="auto">
                <a:xfrm>
                  <a:off x="3285" y="3575"/>
                  <a:ext cx="32" cy="40"/>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grpSp>
            <p:nvGrpSpPr>
              <p:cNvPr id="71257" name="Group 757"/>
              <p:cNvGrpSpPr>
                <a:grpSpLocks/>
              </p:cNvGrpSpPr>
              <p:nvPr/>
            </p:nvGrpSpPr>
            <p:grpSpPr bwMode="auto">
              <a:xfrm>
                <a:off x="4203" y="3272"/>
                <a:ext cx="32" cy="343"/>
                <a:chOff x="4203" y="3272"/>
                <a:chExt cx="32" cy="343"/>
              </a:xfrm>
            </p:grpSpPr>
            <p:sp>
              <p:nvSpPr>
                <p:cNvPr id="71723" name="Oval 758"/>
                <p:cNvSpPr>
                  <a:spLocks noChangeArrowheads="1"/>
                </p:cNvSpPr>
                <p:nvPr/>
              </p:nvSpPr>
              <p:spPr bwMode="auto">
                <a:xfrm>
                  <a:off x="4203" y="3272"/>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724" name="Oval 759"/>
                <p:cNvSpPr>
                  <a:spLocks noChangeArrowheads="1"/>
                </p:cNvSpPr>
                <p:nvPr/>
              </p:nvSpPr>
              <p:spPr bwMode="auto">
                <a:xfrm>
                  <a:off x="4203" y="3272"/>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725" name="Oval 760"/>
                <p:cNvSpPr>
                  <a:spLocks noChangeArrowheads="1"/>
                </p:cNvSpPr>
                <p:nvPr/>
              </p:nvSpPr>
              <p:spPr bwMode="auto">
                <a:xfrm>
                  <a:off x="4203" y="3575"/>
                  <a:ext cx="32" cy="40"/>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726" name="Oval 761"/>
                <p:cNvSpPr>
                  <a:spLocks noChangeArrowheads="1"/>
                </p:cNvSpPr>
                <p:nvPr/>
              </p:nvSpPr>
              <p:spPr bwMode="auto">
                <a:xfrm>
                  <a:off x="4203" y="3575"/>
                  <a:ext cx="32" cy="40"/>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grpSp>
            <p:nvGrpSpPr>
              <p:cNvPr id="71258" name="Group 762"/>
              <p:cNvGrpSpPr>
                <a:grpSpLocks/>
              </p:cNvGrpSpPr>
              <p:nvPr/>
            </p:nvGrpSpPr>
            <p:grpSpPr bwMode="auto">
              <a:xfrm>
                <a:off x="4658" y="3272"/>
                <a:ext cx="32" cy="343"/>
                <a:chOff x="4658" y="3272"/>
                <a:chExt cx="32" cy="343"/>
              </a:xfrm>
            </p:grpSpPr>
            <p:sp>
              <p:nvSpPr>
                <p:cNvPr id="71719" name="Oval 763"/>
                <p:cNvSpPr>
                  <a:spLocks noChangeArrowheads="1"/>
                </p:cNvSpPr>
                <p:nvPr/>
              </p:nvSpPr>
              <p:spPr bwMode="auto">
                <a:xfrm>
                  <a:off x="4658" y="3272"/>
                  <a:ext cx="32" cy="32"/>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720" name="Oval 764"/>
                <p:cNvSpPr>
                  <a:spLocks noChangeArrowheads="1"/>
                </p:cNvSpPr>
                <p:nvPr/>
              </p:nvSpPr>
              <p:spPr bwMode="auto">
                <a:xfrm>
                  <a:off x="4658" y="3272"/>
                  <a:ext cx="32" cy="32"/>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721" name="Oval 765"/>
                <p:cNvSpPr>
                  <a:spLocks noChangeArrowheads="1"/>
                </p:cNvSpPr>
                <p:nvPr/>
              </p:nvSpPr>
              <p:spPr bwMode="auto">
                <a:xfrm>
                  <a:off x="4658" y="3575"/>
                  <a:ext cx="32" cy="40"/>
                </a:xfrm>
                <a:prstGeom prst="ellipse">
                  <a:avLst/>
                </a:pr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722" name="Oval 766"/>
                <p:cNvSpPr>
                  <a:spLocks noChangeArrowheads="1"/>
                </p:cNvSpPr>
                <p:nvPr/>
              </p:nvSpPr>
              <p:spPr bwMode="auto">
                <a:xfrm>
                  <a:off x="4658" y="3575"/>
                  <a:ext cx="32" cy="40"/>
                </a:xfrm>
                <a:prstGeom prst="ellipse">
                  <a:avLst/>
                </a:prstGeom>
                <a:noFill/>
                <a:ln w="25400">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grpSp>
            <p:nvGrpSpPr>
              <p:cNvPr id="71259" name="Group 767"/>
              <p:cNvGrpSpPr>
                <a:grpSpLocks/>
              </p:cNvGrpSpPr>
              <p:nvPr/>
            </p:nvGrpSpPr>
            <p:grpSpPr bwMode="auto">
              <a:xfrm>
                <a:off x="4251" y="2650"/>
                <a:ext cx="415" cy="56"/>
                <a:chOff x="4251" y="2650"/>
                <a:chExt cx="415" cy="56"/>
              </a:xfrm>
            </p:grpSpPr>
            <p:sp>
              <p:nvSpPr>
                <p:cNvPr id="71711" name="Freeform 768"/>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712" name="Group 769"/>
                <p:cNvGrpSpPr>
                  <a:grpSpLocks/>
                </p:cNvGrpSpPr>
                <p:nvPr/>
              </p:nvGrpSpPr>
              <p:grpSpPr bwMode="auto">
                <a:xfrm>
                  <a:off x="4251" y="2674"/>
                  <a:ext cx="295" cy="1"/>
                  <a:chOff x="4251" y="2674"/>
                  <a:chExt cx="295" cy="1"/>
                </a:xfrm>
              </p:grpSpPr>
              <p:sp>
                <p:nvSpPr>
                  <p:cNvPr id="71713" name="Line 770"/>
                  <p:cNvSpPr>
                    <a:spLocks noChangeShapeType="1"/>
                  </p:cNvSpPr>
                  <p:nvPr/>
                </p:nvSpPr>
                <p:spPr bwMode="auto">
                  <a:xfrm>
                    <a:off x="4251"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14" name="Line 771"/>
                  <p:cNvSpPr>
                    <a:spLocks noChangeShapeType="1"/>
                  </p:cNvSpPr>
                  <p:nvPr/>
                </p:nvSpPr>
                <p:spPr bwMode="auto">
                  <a:xfrm>
                    <a:off x="4307"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15" name="Line 772"/>
                  <p:cNvSpPr>
                    <a:spLocks noChangeShapeType="1"/>
                  </p:cNvSpPr>
                  <p:nvPr/>
                </p:nvSpPr>
                <p:spPr bwMode="auto">
                  <a:xfrm>
                    <a:off x="4363"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16" name="Line 773"/>
                  <p:cNvSpPr>
                    <a:spLocks noChangeShapeType="1"/>
                  </p:cNvSpPr>
                  <p:nvPr/>
                </p:nvSpPr>
                <p:spPr bwMode="auto">
                  <a:xfrm>
                    <a:off x="4419"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17" name="Line 774"/>
                  <p:cNvSpPr>
                    <a:spLocks noChangeShapeType="1"/>
                  </p:cNvSpPr>
                  <p:nvPr/>
                </p:nvSpPr>
                <p:spPr bwMode="auto">
                  <a:xfrm>
                    <a:off x="4475"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18" name="Line 775"/>
                  <p:cNvSpPr>
                    <a:spLocks noChangeShapeType="1"/>
                  </p:cNvSpPr>
                  <p:nvPr/>
                </p:nvSpPr>
                <p:spPr bwMode="auto">
                  <a:xfrm>
                    <a:off x="4530" y="2674"/>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60" name="Group 776"/>
              <p:cNvGrpSpPr>
                <a:grpSpLocks/>
              </p:cNvGrpSpPr>
              <p:nvPr/>
            </p:nvGrpSpPr>
            <p:grpSpPr bwMode="auto">
              <a:xfrm>
                <a:off x="4251" y="1733"/>
                <a:ext cx="415" cy="56"/>
                <a:chOff x="4251" y="1733"/>
                <a:chExt cx="415" cy="56"/>
              </a:xfrm>
            </p:grpSpPr>
            <p:sp>
              <p:nvSpPr>
                <p:cNvPr id="71703" name="Freeform 777"/>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704" name="Group 778"/>
                <p:cNvGrpSpPr>
                  <a:grpSpLocks/>
                </p:cNvGrpSpPr>
                <p:nvPr/>
              </p:nvGrpSpPr>
              <p:grpSpPr bwMode="auto">
                <a:xfrm>
                  <a:off x="4251" y="1757"/>
                  <a:ext cx="295" cy="1"/>
                  <a:chOff x="4251" y="1757"/>
                  <a:chExt cx="295" cy="1"/>
                </a:xfrm>
              </p:grpSpPr>
              <p:sp>
                <p:nvSpPr>
                  <p:cNvPr id="71705" name="Line 779"/>
                  <p:cNvSpPr>
                    <a:spLocks noChangeShapeType="1"/>
                  </p:cNvSpPr>
                  <p:nvPr/>
                </p:nvSpPr>
                <p:spPr bwMode="auto">
                  <a:xfrm>
                    <a:off x="4251"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06" name="Line 780"/>
                  <p:cNvSpPr>
                    <a:spLocks noChangeShapeType="1"/>
                  </p:cNvSpPr>
                  <p:nvPr/>
                </p:nvSpPr>
                <p:spPr bwMode="auto">
                  <a:xfrm>
                    <a:off x="4307"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07" name="Line 781"/>
                  <p:cNvSpPr>
                    <a:spLocks noChangeShapeType="1"/>
                  </p:cNvSpPr>
                  <p:nvPr/>
                </p:nvSpPr>
                <p:spPr bwMode="auto">
                  <a:xfrm>
                    <a:off x="4363"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08" name="Line 782"/>
                  <p:cNvSpPr>
                    <a:spLocks noChangeShapeType="1"/>
                  </p:cNvSpPr>
                  <p:nvPr/>
                </p:nvSpPr>
                <p:spPr bwMode="auto">
                  <a:xfrm>
                    <a:off x="4419"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09" name="Line 783"/>
                  <p:cNvSpPr>
                    <a:spLocks noChangeShapeType="1"/>
                  </p:cNvSpPr>
                  <p:nvPr/>
                </p:nvSpPr>
                <p:spPr bwMode="auto">
                  <a:xfrm>
                    <a:off x="4475"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10" name="Line 784"/>
                  <p:cNvSpPr>
                    <a:spLocks noChangeShapeType="1"/>
                  </p:cNvSpPr>
                  <p:nvPr/>
                </p:nvSpPr>
                <p:spPr bwMode="auto">
                  <a:xfrm>
                    <a:off x="4530" y="1757"/>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61" name="Group 785"/>
              <p:cNvGrpSpPr>
                <a:grpSpLocks/>
              </p:cNvGrpSpPr>
              <p:nvPr/>
            </p:nvGrpSpPr>
            <p:grpSpPr bwMode="auto">
              <a:xfrm>
                <a:off x="3325" y="3264"/>
                <a:ext cx="415" cy="56"/>
                <a:chOff x="3325" y="3264"/>
                <a:chExt cx="415" cy="56"/>
              </a:xfrm>
            </p:grpSpPr>
            <p:sp>
              <p:nvSpPr>
                <p:cNvPr id="71695" name="Freeform 786"/>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696" name="Group 787"/>
                <p:cNvGrpSpPr>
                  <a:grpSpLocks/>
                </p:cNvGrpSpPr>
                <p:nvPr/>
              </p:nvGrpSpPr>
              <p:grpSpPr bwMode="auto">
                <a:xfrm>
                  <a:off x="3325" y="3288"/>
                  <a:ext cx="295" cy="1"/>
                  <a:chOff x="3325" y="3288"/>
                  <a:chExt cx="295" cy="1"/>
                </a:xfrm>
              </p:grpSpPr>
              <p:sp>
                <p:nvSpPr>
                  <p:cNvPr id="71697" name="Line 788"/>
                  <p:cNvSpPr>
                    <a:spLocks noChangeShapeType="1"/>
                  </p:cNvSpPr>
                  <p:nvPr/>
                </p:nvSpPr>
                <p:spPr bwMode="auto">
                  <a:xfrm>
                    <a:off x="3325"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98" name="Line 789"/>
                  <p:cNvSpPr>
                    <a:spLocks noChangeShapeType="1"/>
                  </p:cNvSpPr>
                  <p:nvPr/>
                </p:nvSpPr>
                <p:spPr bwMode="auto">
                  <a:xfrm>
                    <a:off x="3381"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99" name="Line 790"/>
                  <p:cNvSpPr>
                    <a:spLocks noChangeShapeType="1"/>
                  </p:cNvSpPr>
                  <p:nvPr/>
                </p:nvSpPr>
                <p:spPr bwMode="auto">
                  <a:xfrm>
                    <a:off x="3437"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00" name="Line 791"/>
                  <p:cNvSpPr>
                    <a:spLocks noChangeShapeType="1"/>
                  </p:cNvSpPr>
                  <p:nvPr/>
                </p:nvSpPr>
                <p:spPr bwMode="auto">
                  <a:xfrm>
                    <a:off x="3493" y="3288"/>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01" name="Line 792"/>
                  <p:cNvSpPr>
                    <a:spLocks noChangeShapeType="1"/>
                  </p:cNvSpPr>
                  <p:nvPr/>
                </p:nvSpPr>
                <p:spPr bwMode="auto">
                  <a:xfrm>
                    <a:off x="3548"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02" name="Line 793"/>
                  <p:cNvSpPr>
                    <a:spLocks noChangeShapeType="1"/>
                  </p:cNvSpPr>
                  <p:nvPr/>
                </p:nvSpPr>
                <p:spPr bwMode="auto">
                  <a:xfrm>
                    <a:off x="3604" y="3288"/>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62" name="Group 794"/>
              <p:cNvGrpSpPr>
                <a:grpSpLocks/>
              </p:cNvGrpSpPr>
              <p:nvPr/>
            </p:nvGrpSpPr>
            <p:grpSpPr bwMode="auto">
              <a:xfrm>
                <a:off x="3780" y="3256"/>
                <a:ext cx="415" cy="56"/>
                <a:chOff x="3780" y="3256"/>
                <a:chExt cx="415" cy="56"/>
              </a:xfrm>
            </p:grpSpPr>
            <p:sp>
              <p:nvSpPr>
                <p:cNvPr id="71687" name="Freeform 795"/>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688" name="Group 796"/>
                <p:cNvGrpSpPr>
                  <a:grpSpLocks/>
                </p:cNvGrpSpPr>
                <p:nvPr/>
              </p:nvGrpSpPr>
              <p:grpSpPr bwMode="auto">
                <a:xfrm>
                  <a:off x="3780" y="3288"/>
                  <a:ext cx="295" cy="1"/>
                  <a:chOff x="3780" y="3288"/>
                  <a:chExt cx="295" cy="1"/>
                </a:xfrm>
              </p:grpSpPr>
              <p:sp>
                <p:nvSpPr>
                  <p:cNvPr id="71689" name="Line 797"/>
                  <p:cNvSpPr>
                    <a:spLocks noChangeShapeType="1"/>
                  </p:cNvSpPr>
                  <p:nvPr/>
                </p:nvSpPr>
                <p:spPr bwMode="auto">
                  <a:xfrm>
                    <a:off x="3780"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90" name="Line 798"/>
                  <p:cNvSpPr>
                    <a:spLocks noChangeShapeType="1"/>
                  </p:cNvSpPr>
                  <p:nvPr/>
                </p:nvSpPr>
                <p:spPr bwMode="auto">
                  <a:xfrm>
                    <a:off x="3836"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91" name="Line 799"/>
                  <p:cNvSpPr>
                    <a:spLocks noChangeShapeType="1"/>
                  </p:cNvSpPr>
                  <p:nvPr/>
                </p:nvSpPr>
                <p:spPr bwMode="auto">
                  <a:xfrm>
                    <a:off x="3892"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92" name="Line 800"/>
                  <p:cNvSpPr>
                    <a:spLocks noChangeShapeType="1"/>
                  </p:cNvSpPr>
                  <p:nvPr/>
                </p:nvSpPr>
                <p:spPr bwMode="auto">
                  <a:xfrm>
                    <a:off x="3948"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93" name="Line 801"/>
                  <p:cNvSpPr>
                    <a:spLocks noChangeShapeType="1"/>
                  </p:cNvSpPr>
                  <p:nvPr/>
                </p:nvSpPr>
                <p:spPr bwMode="auto">
                  <a:xfrm>
                    <a:off x="4004" y="3288"/>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94" name="Line 802"/>
                  <p:cNvSpPr>
                    <a:spLocks noChangeShapeType="1"/>
                  </p:cNvSpPr>
                  <p:nvPr/>
                </p:nvSpPr>
                <p:spPr bwMode="auto">
                  <a:xfrm>
                    <a:off x="4059" y="3288"/>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63" name="Group 803"/>
              <p:cNvGrpSpPr>
                <a:grpSpLocks/>
              </p:cNvGrpSpPr>
              <p:nvPr/>
            </p:nvGrpSpPr>
            <p:grpSpPr bwMode="auto">
              <a:xfrm>
                <a:off x="4251" y="3256"/>
                <a:ext cx="415" cy="56"/>
                <a:chOff x="4251" y="3256"/>
                <a:chExt cx="415" cy="56"/>
              </a:xfrm>
            </p:grpSpPr>
            <p:sp>
              <p:nvSpPr>
                <p:cNvPr id="71679" name="Freeform 804"/>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680" name="Group 805"/>
                <p:cNvGrpSpPr>
                  <a:grpSpLocks/>
                </p:cNvGrpSpPr>
                <p:nvPr/>
              </p:nvGrpSpPr>
              <p:grpSpPr bwMode="auto">
                <a:xfrm>
                  <a:off x="4251" y="3288"/>
                  <a:ext cx="295" cy="1"/>
                  <a:chOff x="4251" y="3288"/>
                  <a:chExt cx="295" cy="1"/>
                </a:xfrm>
              </p:grpSpPr>
              <p:sp>
                <p:nvSpPr>
                  <p:cNvPr id="71681" name="Line 806"/>
                  <p:cNvSpPr>
                    <a:spLocks noChangeShapeType="1"/>
                  </p:cNvSpPr>
                  <p:nvPr/>
                </p:nvSpPr>
                <p:spPr bwMode="auto">
                  <a:xfrm>
                    <a:off x="4251"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82" name="Line 807"/>
                  <p:cNvSpPr>
                    <a:spLocks noChangeShapeType="1"/>
                  </p:cNvSpPr>
                  <p:nvPr/>
                </p:nvSpPr>
                <p:spPr bwMode="auto">
                  <a:xfrm>
                    <a:off x="4307"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83" name="Line 808"/>
                  <p:cNvSpPr>
                    <a:spLocks noChangeShapeType="1"/>
                  </p:cNvSpPr>
                  <p:nvPr/>
                </p:nvSpPr>
                <p:spPr bwMode="auto">
                  <a:xfrm>
                    <a:off x="4363"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84" name="Line 809"/>
                  <p:cNvSpPr>
                    <a:spLocks noChangeShapeType="1"/>
                  </p:cNvSpPr>
                  <p:nvPr/>
                </p:nvSpPr>
                <p:spPr bwMode="auto">
                  <a:xfrm>
                    <a:off x="4419"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85" name="Line 810"/>
                  <p:cNvSpPr>
                    <a:spLocks noChangeShapeType="1"/>
                  </p:cNvSpPr>
                  <p:nvPr/>
                </p:nvSpPr>
                <p:spPr bwMode="auto">
                  <a:xfrm>
                    <a:off x="4475" y="3288"/>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86" name="Line 811"/>
                  <p:cNvSpPr>
                    <a:spLocks noChangeShapeType="1"/>
                  </p:cNvSpPr>
                  <p:nvPr/>
                </p:nvSpPr>
                <p:spPr bwMode="auto">
                  <a:xfrm>
                    <a:off x="4530" y="3288"/>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64" name="Group 812"/>
              <p:cNvGrpSpPr>
                <a:grpSpLocks/>
              </p:cNvGrpSpPr>
              <p:nvPr/>
            </p:nvGrpSpPr>
            <p:grpSpPr bwMode="auto">
              <a:xfrm>
                <a:off x="3325" y="3567"/>
                <a:ext cx="415" cy="56"/>
                <a:chOff x="3325" y="3567"/>
                <a:chExt cx="415" cy="56"/>
              </a:xfrm>
            </p:grpSpPr>
            <p:sp>
              <p:nvSpPr>
                <p:cNvPr id="71671" name="Freeform 813"/>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672" name="Group 814"/>
                <p:cNvGrpSpPr>
                  <a:grpSpLocks/>
                </p:cNvGrpSpPr>
                <p:nvPr/>
              </p:nvGrpSpPr>
              <p:grpSpPr bwMode="auto">
                <a:xfrm>
                  <a:off x="3325" y="3599"/>
                  <a:ext cx="295" cy="1"/>
                  <a:chOff x="3325" y="3599"/>
                  <a:chExt cx="295" cy="1"/>
                </a:xfrm>
              </p:grpSpPr>
              <p:sp>
                <p:nvSpPr>
                  <p:cNvPr id="71673" name="Line 815"/>
                  <p:cNvSpPr>
                    <a:spLocks noChangeShapeType="1"/>
                  </p:cNvSpPr>
                  <p:nvPr/>
                </p:nvSpPr>
                <p:spPr bwMode="auto">
                  <a:xfrm>
                    <a:off x="3325" y="3599"/>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74" name="Line 816"/>
                  <p:cNvSpPr>
                    <a:spLocks noChangeShapeType="1"/>
                  </p:cNvSpPr>
                  <p:nvPr/>
                </p:nvSpPr>
                <p:spPr bwMode="auto">
                  <a:xfrm>
                    <a:off x="3381" y="3599"/>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75" name="Line 817"/>
                  <p:cNvSpPr>
                    <a:spLocks noChangeShapeType="1"/>
                  </p:cNvSpPr>
                  <p:nvPr/>
                </p:nvSpPr>
                <p:spPr bwMode="auto">
                  <a:xfrm>
                    <a:off x="3437" y="3599"/>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76" name="Line 818"/>
                  <p:cNvSpPr>
                    <a:spLocks noChangeShapeType="1"/>
                  </p:cNvSpPr>
                  <p:nvPr/>
                </p:nvSpPr>
                <p:spPr bwMode="auto">
                  <a:xfrm>
                    <a:off x="3493" y="3599"/>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77" name="Line 819"/>
                  <p:cNvSpPr>
                    <a:spLocks noChangeShapeType="1"/>
                  </p:cNvSpPr>
                  <p:nvPr/>
                </p:nvSpPr>
                <p:spPr bwMode="auto">
                  <a:xfrm>
                    <a:off x="3548" y="3599"/>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78" name="Line 820"/>
                  <p:cNvSpPr>
                    <a:spLocks noChangeShapeType="1"/>
                  </p:cNvSpPr>
                  <p:nvPr/>
                </p:nvSpPr>
                <p:spPr bwMode="auto">
                  <a:xfrm>
                    <a:off x="3604" y="3599"/>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65" name="Group 821"/>
              <p:cNvGrpSpPr>
                <a:grpSpLocks/>
              </p:cNvGrpSpPr>
              <p:nvPr/>
            </p:nvGrpSpPr>
            <p:grpSpPr bwMode="auto">
              <a:xfrm>
                <a:off x="3788" y="3567"/>
                <a:ext cx="415" cy="56"/>
                <a:chOff x="3788" y="3567"/>
                <a:chExt cx="415" cy="56"/>
              </a:xfrm>
            </p:grpSpPr>
            <p:sp>
              <p:nvSpPr>
                <p:cNvPr id="71663" name="Freeform 822"/>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664" name="Group 823"/>
                <p:cNvGrpSpPr>
                  <a:grpSpLocks/>
                </p:cNvGrpSpPr>
                <p:nvPr/>
              </p:nvGrpSpPr>
              <p:grpSpPr bwMode="auto">
                <a:xfrm>
                  <a:off x="3788" y="3591"/>
                  <a:ext cx="295" cy="1"/>
                  <a:chOff x="3788" y="3591"/>
                  <a:chExt cx="295" cy="1"/>
                </a:xfrm>
              </p:grpSpPr>
              <p:sp>
                <p:nvSpPr>
                  <p:cNvPr id="71665" name="Line 824"/>
                  <p:cNvSpPr>
                    <a:spLocks noChangeShapeType="1"/>
                  </p:cNvSpPr>
                  <p:nvPr/>
                </p:nvSpPr>
                <p:spPr bwMode="auto">
                  <a:xfrm>
                    <a:off x="3788"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66" name="Line 825"/>
                  <p:cNvSpPr>
                    <a:spLocks noChangeShapeType="1"/>
                  </p:cNvSpPr>
                  <p:nvPr/>
                </p:nvSpPr>
                <p:spPr bwMode="auto">
                  <a:xfrm>
                    <a:off x="3844"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67" name="Line 826"/>
                  <p:cNvSpPr>
                    <a:spLocks noChangeShapeType="1"/>
                  </p:cNvSpPr>
                  <p:nvPr/>
                </p:nvSpPr>
                <p:spPr bwMode="auto">
                  <a:xfrm>
                    <a:off x="3900"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68" name="Line 827"/>
                  <p:cNvSpPr>
                    <a:spLocks noChangeShapeType="1"/>
                  </p:cNvSpPr>
                  <p:nvPr/>
                </p:nvSpPr>
                <p:spPr bwMode="auto">
                  <a:xfrm>
                    <a:off x="3956"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69" name="Line 828"/>
                  <p:cNvSpPr>
                    <a:spLocks noChangeShapeType="1"/>
                  </p:cNvSpPr>
                  <p:nvPr/>
                </p:nvSpPr>
                <p:spPr bwMode="auto">
                  <a:xfrm>
                    <a:off x="4011"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70" name="Line 829"/>
                  <p:cNvSpPr>
                    <a:spLocks noChangeShapeType="1"/>
                  </p:cNvSpPr>
                  <p:nvPr/>
                </p:nvSpPr>
                <p:spPr bwMode="auto">
                  <a:xfrm>
                    <a:off x="4067" y="3591"/>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66" name="Group 830"/>
              <p:cNvGrpSpPr>
                <a:grpSpLocks/>
              </p:cNvGrpSpPr>
              <p:nvPr/>
            </p:nvGrpSpPr>
            <p:grpSpPr bwMode="auto">
              <a:xfrm>
                <a:off x="4243" y="3567"/>
                <a:ext cx="415" cy="56"/>
                <a:chOff x="4243" y="3567"/>
                <a:chExt cx="415" cy="56"/>
              </a:xfrm>
            </p:grpSpPr>
            <p:sp>
              <p:nvSpPr>
                <p:cNvPr id="71655" name="Freeform 831"/>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656" name="Group 832"/>
                <p:cNvGrpSpPr>
                  <a:grpSpLocks/>
                </p:cNvGrpSpPr>
                <p:nvPr/>
              </p:nvGrpSpPr>
              <p:grpSpPr bwMode="auto">
                <a:xfrm>
                  <a:off x="4243" y="3599"/>
                  <a:ext cx="295" cy="1"/>
                  <a:chOff x="4243" y="3599"/>
                  <a:chExt cx="295" cy="1"/>
                </a:xfrm>
              </p:grpSpPr>
              <p:sp>
                <p:nvSpPr>
                  <p:cNvPr id="71657" name="Line 833"/>
                  <p:cNvSpPr>
                    <a:spLocks noChangeShapeType="1"/>
                  </p:cNvSpPr>
                  <p:nvPr/>
                </p:nvSpPr>
                <p:spPr bwMode="auto">
                  <a:xfrm>
                    <a:off x="4243" y="3599"/>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58" name="Line 834"/>
                  <p:cNvSpPr>
                    <a:spLocks noChangeShapeType="1"/>
                  </p:cNvSpPr>
                  <p:nvPr/>
                </p:nvSpPr>
                <p:spPr bwMode="auto">
                  <a:xfrm>
                    <a:off x="4299" y="3599"/>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59" name="Line 835"/>
                  <p:cNvSpPr>
                    <a:spLocks noChangeShapeType="1"/>
                  </p:cNvSpPr>
                  <p:nvPr/>
                </p:nvSpPr>
                <p:spPr bwMode="auto">
                  <a:xfrm>
                    <a:off x="4355" y="3599"/>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60" name="Line 836"/>
                  <p:cNvSpPr>
                    <a:spLocks noChangeShapeType="1"/>
                  </p:cNvSpPr>
                  <p:nvPr/>
                </p:nvSpPr>
                <p:spPr bwMode="auto">
                  <a:xfrm>
                    <a:off x="4411" y="3599"/>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61" name="Line 837"/>
                  <p:cNvSpPr>
                    <a:spLocks noChangeShapeType="1"/>
                  </p:cNvSpPr>
                  <p:nvPr/>
                </p:nvSpPr>
                <p:spPr bwMode="auto">
                  <a:xfrm>
                    <a:off x="4467" y="3599"/>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62" name="Line 838"/>
                  <p:cNvSpPr>
                    <a:spLocks noChangeShapeType="1"/>
                  </p:cNvSpPr>
                  <p:nvPr/>
                </p:nvSpPr>
                <p:spPr bwMode="auto">
                  <a:xfrm>
                    <a:off x="4522" y="3599"/>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67" name="Group 839"/>
              <p:cNvGrpSpPr>
                <a:grpSpLocks/>
              </p:cNvGrpSpPr>
              <p:nvPr/>
            </p:nvGrpSpPr>
            <p:grpSpPr bwMode="auto">
              <a:xfrm>
                <a:off x="3788" y="2376"/>
                <a:ext cx="886" cy="290"/>
                <a:chOff x="3788" y="2376"/>
                <a:chExt cx="886" cy="290"/>
              </a:xfrm>
            </p:grpSpPr>
            <p:sp>
              <p:nvSpPr>
                <p:cNvPr id="71653" name="Freeform 840"/>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654" name="Line 841"/>
                <p:cNvSpPr>
                  <a:spLocks noChangeShapeType="1"/>
                </p:cNvSpPr>
                <p:nvPr/>
              </p:nvSpPr>
              <p:spPr bwMode="auto">
                <a:xfrm>
                  <a:off x="3788" y="2376"/>
                  <a:ext cx="766" cy="252"/>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68" name="Group 842"/>
              <p:cNvGrpSpPr>
                <a:grpSpLocks/>
              </p:cNvGrpSpPr>
              <p:nvPr/>
            </p:nvGrpSpPr>
            <p:grpSpPr bwMode="auto">
              <a:xfrm>
                <a:off x="3309" y="2084"/>
                <a:ext cx="1381" cy="1507"/>
                <a:chOff x="3309" y="2084"/>
                <a:chExt cx="1381" cy="1507"/>
              </a:xfrm>
            </p:grpSpPr>
            <p:sp>
              <p:nvSpPr>
                <p:cNvPr id="71651" name="Freeform 843"/>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0"/>
                      </a:moveTo>
                      <a:lnTo>
                        <a:pt x="56" y="119"/>
                      </a:lnTo>
                      <a:lnTo>
                        <a:pt x="24" y="96"/>
                      </a:lnTo>
                      <a:lnTo>
                        <a:pt x="0" y="72"/>
                      </a:lnTo>
                      <a:lnTo>
                        <a:pt x="120"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652" name="Line 844"/>
                <p:cNvSpPr>
                  <a:spLocks noChangeShapeType="1"/>
                </p:cNvSpPr>
                <p:nvPr/>
              </p:nvSpPr>
              <p:spPr bwMode="auto">
                <a:xfrm flipV="1">
                  <a:off x="3309" y="2172"/>
                  <a:ext cx="1291" cy="1419"/>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69" name="Group 845"/>
              <p:cNvGrpSpPr>
                <a:grpSpLocks/>
              </p:cNvGrpSpPr>
              <p:nvPr/>
            </p:nvGrpSpPr>
            <p:grpSpPr bwMode="auto">
              <a:xfrm>
                <a:off x="3773" y="2076"/>
                <a:ext cx="909" cy="893"/>
                <a:chOff x="3773" y="2076"/>
                <a:chExt cx="909" cy="893"/>
              </a:xfrm>
            </p:grpSpPr>
            <p:sp>
              <p:nvSpPr>
                <p:cNvPr id="71649" name="Freeform 846"/>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7"/>
                      </a:lnTo>
                      <a:lnTo>
                        <a:pt x="24" y="23"/>
                      </a:lnTo>
                      <a:lnTo>
                        <a:pt x="48" y="0"/>
                      </a:lnTo>
                      <a:lnTo>
                        <a:pt x="120" y="119"/>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650" name="Line 847"/>
                <p:cNvSpPr>
                  <a:spLocks noChangeShapeType="1"/>
                </p:cNvSpPr>
                <p:nvPr/>
              </p:nvSpPr>
              <p:spPr bwMode="auto">
                <a:xfrm>
                  <a:off x="3773" y="2076"/>
                  <a:ext cx="821" cy="804"/>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70" name="Group 848"/>
              <p:cNvGrpSpPr>
                <a:grpSpLocks/>
              </p:cNvGrpSpPr>
              <p:nvPr/>
            </p:nvGrpSpPr>
            <p:grpSpPr bwMode="auto">
              <a:xfrm>
                <a:off x="3317" y="2379"/>
                <a:ext cx="910" cy="893"/>
                <a:chOff x="3317" y="2379"/>
                <a:chExt cx="910" cy="893"/>
              </a:xfrm>
            </p:grpSpPr>
            <p:sp>
              <p:nvSpPr>
                <p:cNvPr id="71647" name="Freeform 849"/>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648" name="Line 850"/>
                <p:cNvSpPr>
                  <a:spLocks noChangeShapeType="1"/>
                </p:cNvSpPr>
                <p:nvPr/>
              </p:nvSpPr>
              <p:spPr bwMode="auto">
                <a:xfrm>
                  <a:off x="3317" y="2379"/>
                  <a:ext cx="822" cy="804"/>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71" name="Group 851"/>
              <p:cNvGrpSpPr>
                <a:grpSpLocks/>
              </p:cNvGrpSpPr>
              <p:nvPr/>
            </p:nvGrpSpPr>
            <p:grpSpPr bwMode="auto">
              <a:xfrm>
                <a:off x="2878" y="1725"/>
                <a:ext cx="415" cy="56"/>
                <a:chOff x="2878" y="1725"/>
                <a:chExt cx="415" cy="56"/>
              </a:xfrm>
            </p:grpSpPr>
            <p:sp>
              <p:nvSpPr>
                <p:cNvPr id="71639" name="Freeform 852"/>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640" name="Group 853"/>
                <p:cNvGrpSpPr>
                  <a:grpSpLocks/>
                </p:cNvGrpSpPr>
                <p:nvPr/>
              </p:nvGrpSpPr>
              <p:grpSpPr bwMode="auto">
                <a:xfrm>
                  <a:off x="2878" y="1757"/>
                  <a:ext cx="295" cy="1"/>
                  <a:chOff x="2878" y="1757"/>
                  <a:chExt cx="295" cy="1"/>
                </a:xfrm>
              </p:grpSpPr>
              <p:sp>
                <p:nvSpPr>
                  <p:cNvPr id="71641" name="Line 854"/>
                  <p:cNvSpPr>
                    <a:spLocks noChangeShapeType="1"/>
                  </p:cNvSpPr>
                  <p:nvPr/>
                </p:nvSpPr>
                <p:spPr bwMode="auto">
                  <a:xfrm>
                    <a:off x="2878"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42" name="Line 855"/>
                  <p:cNvSpPr>
                    <a:spLocks noChangeShapeType="1"/>
                  </p:cNvSpPr>
                  <p:nvPr/>
                </p:nvSpPr>
                <p:spPr bwMode="auto">
                  <a:xfrm>
                    <a:off x="2934"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43" name="Line 856"/>
                  <p:cNvSpPr>
                    <a:spLocks noChangeShapeType="1"/>
                  </p:cNvSpPr>
                  <p:nvPr/>
                </p:nvSpPr>
                <p:spPr bwMode="auto">
                  <a:xfrm>
                    <a:off x="2990" y="1757"/>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44" name="Line 857"/>
                  <p:cNvSpPr>
                    <a:spLocks noChangeShapeType="1"/>
                  </p:cNvSpPr>
                  <p:nvPr/>
                </p:nvSpPr>
                <p:spPr bwMode="auto">
                  <a:xfrm>
                    <a:off x="3045"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45" name="Line 858"/>
                  <p:cNvSpPr>
                    <a:spLocks noChangeShapeType="1"/>
                  </p:cNvSpPr>
                  <p:nvPr/>
                </p:nvSpPr>
                <p:spPr bwMode="auto">
                  <a:xfrm>
                    <a:off x="3101" y="1757"/>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46" name="Line 859"/>
                  <p:cNvSpPr>
                    <a:spLocks noChangeShapeType="1"/>
                  </p:cNvSpPr>
                  <p:nvPr/>
                </p:nvSpPr>
                <p:spPr bwMode="auto">
                  <a:xfrm>
                    <a:off x="3157" y="1757"/>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72" name="Group 860"/>
              <p:cNvGrpSpPr>
                <a:grpSpLocks/>
              </p:cNvGrpSpPr>
              <p:nvPr/>
            </p:nvGrpSpPr>
            <p:grpSpPr bwMode="auto">
              <a:xfrm>
                <a:off x="2878" y="2036"/>
                <a:ext cx="415" cy="56"/>
                <a:chOff x="2878" y="2036"/>
                <a:chExt cx="415" cy="56"/>
              </a:xfrm>
            </p:grpSpPr>
            <p:sp>
              <p:nvSpPr>
                <p:cNvPr id="71631" name="Freeform 861"/>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632" name="Group 862"/>
                <p:cNvGrpSpPr>
                  <a:grpSpLocks/>
                </p:cNvGrpSpPr>
                <p:nvPr/>
              </p:nvGrpSpPr>
              <p:grpSpPr bwMode="auto">
                <a:xfrm>
                  <a:off x="2878" y="2060"/>
                  <a:ext cx="295" cy="1"/>
                  <a:chOff x="2878" y="2060"/>
                  <a:chExt cx="295" cy="1"/>
                </a:xfrm>
              </p:grpSpPr>
              <p:sp>
                <p:nvSpPr>
                  <p:cNvPr id="71633" name="Line 863"/>
                  <p:cNvSpPr>
                    <a:spLocks noChangeShapeType="1"/>
                  </p:cNvSpPr>
                  <p:nvPr/>
                </p:nvSpPr>
                <p:spPr bwMode="auto">
                  <a:xfrm>
                    <a:off x="2878" y="2060"/>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34" name="Line 864"/>
                  <p:cNvSpPr>
                    <a:spLocks noChangeShapeType="1"/>
                  </p:cNvSpPr>
                  <p:nvPr/>
                </p:nvSpPr>
                <p:spPr bwMode="auto">
                  <a:xfrm>
                    <a:off x="2934" y="2060"/>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35" name="Line 865"/>
                  <p:cNvSpPr>
                    <a:spLocks noChangeShapeType="1"/>
                  </p:cNvSpPr>
                  <p:nvPr/>
                </p:nvSpPr>
                <p:spPr bwMode="auto">
                  <a:xfrm>
                    <a:off x="2990" y="2060"/>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36" name="Line 866"/>
                  <p:cNvSpPr>
                    <a:spLocks noChangeShapeType="1"/>
                  </p:cNvSpPr>
                  <p:nvPr/>
                </p:nvSpPr>
                <p:spPr bwMode="auto">
                  <a:xfrm>
                    <a:off x="3045" y="2060"/>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37" name="Line 867"/>
                  <p:cNvSpPr>
                    <a:spLocks noChangeShapeType="1"/>
                  </p:cNvSpPr>
                  <p:nvPr/>
                </p:nvSpPr>
                <p:spPr bwMode="auto">
                  <a:xfrm>
                    <a:off x="3101" y="2060"/>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38" name="Line 868"/>
                  <p:cNvSpPr>
                    <a:spLocks noChangeShapeType="1"/>
                  </p:cNvSpPr>
                  <p:nvPr/>
                </p:nvSpPr>
                <p:spPr bwMode="auto">
                  <a:xfrm>
                    <a:off x="3157" y="2060"/>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73" name="Group 869"/>
              <p:cNvGrpSpPr>
                <a:grpSpLocks/>
              </p:cNvGrpSpPr>
              <p:nvPr/>
            </p:nvGrpSpPr>
            <p:grpSpPr bwMode="auto">
              <a:xfrm>
                <a:off x="2886" y="2339"/>
                <a:ext cx="415" cy="56"/>
                <a:chOff x="2886" y="2339"/>
                <a:chExt cx="415" cy="56"/>
              </a:xfrm>
            </p:grpSpPr>
            <p:sp>
              <p:nvSpPr>
                <p:cNvPr id="71623" name="Freeform 870"/>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624" name="Group 871"/>
                <p:cNvGrpSpPr>
                  <a:grpSpLocks/>
                </p:cNvGrpSpPr>
                <p:nvPr/>
              </p:nvGrpSpPr>
              <p:grpSpPr bwMode="auto">
                <a:xfrm>
                  <a:off x="2886" y="2371"/>
                  <a:ext cx="295" cy="1"/>
                  <a:chOff x="2886" y="2371"/>
                  <a:chExt cx="295" cy="1"/>
                </a:xfrm>
              </p:grpSpPr>
              <p:sp>
                <p:nvSpPr>
                  <p:cNvPr id="71625" name="Line 872"/>
                  <p:cNvSpPr>
                    <a:spLocks noChangeShapeType="1"/>
                  </p:cNvSpPr>
                  <p:nvPr/>
                </p:nvSpPr>
                <p:spPr bwMode="auto">
                  <a:xfrm>
                    <a:off x="2886"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26" name="Line 873"/>
                  <p:cNvSpPr>
                    <a:spLocks noChangeShapeType="1"/>
                  </p:cNvSpPr>
                  <p:nvPr/>
                </p:nvSpPr>
                <p:spPr bwMode="auto">
                  <a:xfrm>
                    <a:off x="2942"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27" name="Line 874"/>
                  <p:cNvSpPr>
                    <a:spLocks noChangeShapeType="1"/>
                  </p:cNvSpPr>
                  <p:nvPr/>
                </p:nvSpPr>
                <p:spPr bwMode="auto">
                  <a:xfrm>
                    <a:off x="2998" y="2371"/>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28" name="Line 875"/>
                  <p:cNvSpPr>
                    <a:spLocks noChangeShapeType="1"/>
                  </p:cNvSpPr>
                  <p:nvPr/>
                </p:nvSpPr>
                <p:spPr bwMode="auto">
                  <a:xfrm>
                    <a:off x="3053"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29" name="Line 876"/>
                  <p:cNvSpPr>
                    <a:spLocks noChangeShapeType="1"/>
                  </p:cNvSpPr>
                  <p:nvPr/>
                </p:nvSpPr>
                <p:spPr bwMode="auto">
                  <a:xfrm>
                    <a:off x="3109" y="237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30" name="Line 877"/>
                  <p:cNvSpPr>
                    <a:spLocks noChangeShapeType="1"/>
                  </p:cNvSpPr>
                  <p:nvPr/>
                </p:nvSpPr>
                <p:spPr bwMode="auto">
                  <a:xfrm>
                    <a:off x="3165" y="2371"/>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74" name="Group 878"/>
              <p:cNvGrpSpPr>
                <a:grpSpLocks/>
              </p:cNvGrpSpPr>
              <p:nvPr/>
            </p:nvGrpSpPr>
            <p:grpSpPr bwMode="auto">
              <a:xfrm>
                <a:off x="2878" y="2642"/>
                <a:ext cx="415" cy="56"/>
                <a:chOff x="2878" y="2642"/>
                <a:chExt cx="415" cy="56"/>
              </a:xfrm>
            </p:grpSpPr>
            <p:sp>
              <p:nvSpPr>
                <p:cNvPr id="71615" name="Freeform 879"/>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616" name="Group 880"/>
                <p:cNvGrpSpPr>
                  <a:grpSpLocks/>
                </p:cNvGrpSpPr>
                <p:nvPr/>
              </p:nvGrpSpPr>
              <p:grpSpPr bwMode="auto">
                <a:xfrm>
                  <a:off x="2878" y="2674"/>
                  <a:ext cx="295" cy="1"/>
                  <a:chOff x="2878" y="2674"/>
                  <a:chExt cx="295" cy="1"/>
                </a:xfrm>
              </p:grpSpPr>
              <p:sp>
                <p:nvSpPr>
                  <p:cNvPr id="71617" name="Line 881"/>
                  <p:cNvSpPr>
                    <a:spLocks noChangeShapeType="1"/>
                  </p:cNvSpPr>
                  <p:nvPr/>
                </p:nvSpPr>
                <p:spPr bwMode="auto">
                  <a:xfrm>
                    <a:off x="2878"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18" name="Line 882"/>
                  <p:cNvSpPr>
                    <a:spLocks noChangeShapeType="1"/>
                  </p:cNvSpPr>
                  <p:nvPr/>
                </p:nvSpPr>
                <p:spPr bwMode="auto">
                  <a:xfrm>
                    <a:off x="2934"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19" name="Line 883"/>
                  <p:cNvSpPr>
                    <a:spLocks noChangeShapeType="1"/>
                  </p:cNvSpPr>
                  <p:nvPr/>
                </p:nvSpPr>
                <p:spPr bwMode="auto">
                  <a:xfrm>
                    <a:off x="2990" y="2674"/>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20" name="Line 884"/>
                  <p:cNvSpPr>
                    <a:spLocks noChangeShapeType="1"/>
                  </p:cNvSpPr>
                  <p:nvPr/>
                </p:nvSpPr>
                <p:spPr bwMode="auto">
                  <a:xfrm>
                    <a:off x="3045"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21" name="Line 885"/>
                  <p:cNvSpPr>
                    <a:spLocks noChangeShapeType="1"/>
                  </p:cNvSpPr>
                  <p:nvPr/>
                </p:nvSpPr>
                <p:spPr bwMode="auto">
                  <a:xfrm>
                    <a:off x="3101" y="2674"/>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22" name="Line 886"/>
                  <p:cNvSpPr>
                    <a:spLocks noChangeShapeType="1"/>
                  </p:cNvSpPr>
                  <p:nvPr/>
                </p:nvSpPr>
                <p:spPr bwMode="auto">
                  <a:xfrm>
                    <a:off x="3157" y="2674"/>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75" name="Group 887"/>
              <p:cNvGrpSpPr>
                <a:grpSpLocks/>
              </p:cNvGrpSpPr>
              <p:nvPr/>
            </p:nvGrpSpPr>
            <p:grpSpPr bwMode="auto">
              <a:xfrm>
                <a:off x="2878" y="2953"/>
                <a:ext cx="415" cy="56"/>
                <a:chOff x="2878" y="2953"/>
                <a:chExt cx="415" cy="56"/>
              </a:xfrm>
            </p:grpSpPr>
            <p:sp>
              <p:nvSpPr>
                <p:cNvPr id="71607" name="Freeform 888"/>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608" name="Group 889"/>
                <p:cNvGrpSpPr>
                  <a:grpSpLocks/>
                </p:cNvGrpSpPr>
                <p:nvPr/>
              </p:nvGrpSpPr>
              <p:grpSpPr bwMode="auto">
                <a:xfrm>
                  <a:off x="2878" y="2985"/>
                  <a:ext cx="295" cy="1"/>
                  <a:chOff x="2878" y="2985"/>
                  <a:chExt cx="295" cy="1"/>
                </a:xfrm>
              </p:grpSpPr>
              <p:sp>
                <p:nvSpPr>
                  <p:cNvPr id="71609" name="Line 890"/>
                  <p:cNvSpPr>
                    <a:spLocks noChangeShapeType="1"/>
                  </p:cNvSpPr>
                  <p:nvPr/>
                </p:nvSpPr>
                <p:spPr bwMode="auto">
                  <a:xfrm>
                    <a:off x="2878"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10" name="Line 891"/>
                  <p:cNvSpPr>
                    <a:spLocks noChangeShapeType="1"/>
                  </p:cNvSpPr>
                  <p:nvPr/>
                </p:nvSpPr>
                <p:spPr bwMode="auto">
                  <a:xfrm>
                    <a:off x="2934"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11" name="Line 892"/>
                  <p:cNvSpPr>
                    <a:spLocks noChangeShapeType="1"/>
                  </p:cNvSpPr>
                  <p:nvPr/>
                </p:nvSpPr>
                <p:spPr bwMode="auto">
                  <a:xfrm>
                    <a:off x="2990" y="2985"/>
                    <a:ext cx="23"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12" name="Line 893"/>
                  <p:cNvSpPr>
                    <a:spLocks noChangeShapeType="1"/>
                  </p:cNvSpPr>
                  <p:nvPr/>
                </p:nvSpPr>
                <p:spPr bwMode="auto">
                  <a:xfrm>
                    <a:off x="3045"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13" name="Line 894"/>
                  <p:cNvSpPr>
                    <a:spLocks noChangeShapeType="1"/>
                  </p:cNvSpPr>
                  <p:nvPr/>
                </p:nvSpPr>
                <p:spPr bwMode="auto">
                  <a:xfrm>
                    <a:off x="3101" y="2985"/>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14" name="Line 895"/>
                  <p:cNvSpPr>
                    <a:spLocks noChangeShapeType="1"/>
                  </p:cNvSpPr>
                  <p:nvPr/>
                </p:nvSpPr>
                <p:spPr bwMode="auto">
                  <a:xfrm>
                    <a:off x="3157" y="2985"/>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76" name="Group 896"/>
              <p:cNvGrpSpPr>
                <a:grpSpLocks/>
              </p:cNvGrpSpPr>
              <p:nvPr/>
            </p:nvGrpSpPr>
            <p:grpSpPr bwMode="auto">
              <a:xfrm>
                <a:off x="2870" y="3256"/>
                <a:ext cx="415" cy="56"/>
                <a:chOff x="2870" y="3256"/>
                <a:chExt cx="415" cy="56"/>
              </a:xfrm>
            </p:grpSpPr>
            <p:sp>
              <p:nvSpPr>
                <p:cNvPr id="71599" name="Freeform 897"/>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600" name="Group 898"/>
                <p:cNvGrpSpPr>
                  <a:grpSpLocks/>
                </p:cNvGrpSpPr>
                <p:nvPr/>
              </p:nvGrpSpPr>
              <p:grpSpPr bwMode="auto">
                <a:xfrm>
                  <a:off x="2870" y="3280"/>
                  <a:ext cx="295" cy="1"/>
                  <a:chOff x="2870" y="3280"/>
                  <a:chExt cx="295" cy="1"/>
                </a:xfrm>
              </p:grpSpPr>
              <p:sp>
                <p:nvSpPr>
                  <p:cNvPr id="71601" name="Line 899"/>
                  <p:cNvSpPr>
                    <a:spLocks noChangeShapeType="1"/>
                  </p:cNvSpPr>
                  <p:nvPr/>
                </p:nvSpPr>
                <p:spPr bwMode="auto">
                  <a:xfrm>
                    <a:off x="2870" y="3280"/>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02" name="Line 900"/>
                  <p:cNvSpPr>
                    <a:spLocks noChangeShapeType="1"/>
                  </p:cNvSpPr>
                  <p:nvPr/>
                </p:nvSpPr>
                <p:spPr bwMode="auto">
                  <a:xfrm>
                    <a:off x="2926" y="3280"/>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03" name="Line 901"/>
                  <p:cNvSpPr>
                    <a:spLocks noChangeShapeType="1"/>
                  </p:cNvSpPr>
                  <p:nvPr/>
                </p:nvSpPr>
                <p:spPr bwMode="auto">
                  <a:xfrm>
                    <a:off x="2982" y="3280"/>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04" name="Line 902"/>
                  <p:cNvSpPr>
                    <a:spLocks noChangeShapeType="1"/>
                  </p:cNvSpPr>
                  <p:nvPr/>
                </p:nvSpPr>
                <p:spPr bwMode="auto">
                  <a:xfrm>
                    <a:off x="3037" y="3280"/>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05" name="Line 903"/>
                  <p:cNvSpPr>
                    <a:spLocks noChangeShapeType="1"/>
                  </p:cNvSpPr>
                  <p:nvPr/>
                </p:nvSpPr>
                <p:spPr bwMode="auto">
                  <a:xfrm>
                    <a:off x="3093" y="3280"/>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06" name="Line 904"/>
                  <p:cNvSpPr>
                    <a:spLocks noChangeShapeType="1"/>
                  </p:cNvSpPr>
                  <p:nvPr/>
                </p:nvSpPr>
                <p:spPr bwMode="auto">
                  <a:xfrm>
                    <a:off x="3149" y="3280"/>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77" name="Group 905"/>
              <p:cNvGrpSpPr>
                <a:grpSpLocks/>
              </p:cNvGrpSpPr>
              <p:nvPr/>
            </p:nvGrpSpPr>
            <p:grpSpPr bwMode="auto">
              <a:xfrm>
                <a:off x="2870" y="3567"/>
                <a:ext cx="415" cy="56"/>
                <a:chOff x="2870" y="3567"/>
                <a:chExt cx="415" cy="56"/>
              </a:xfrm>
            </p:grpSpPr>
            <p:sp>
              <p:nvSpPr>
                <p:cNvPr id="71591" name="Freeform 906"/>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grpSp>
              <p:nvGrpSpPr>
                <p:cNvPr id="71592" name="Group 907"/>
                <p:cNvGrpSpPr>
                  <a:grpSpLocks/>
                </p:cNvGrpSpPr>
                <p:nvPr/>
              </p:nvGrpSpPr>
              <p:grpSpPr bwMode="auto">
                <a:xfrm>
                  <a:off x="2870" y="3591"/>
                  <a:ext cx="295" cy="1"/>
                  <a:chOff x="2870" y="3591"/>
                  <a:chExt cx="295" cy="1"/>
                </a:xfrm>
              </p:grpSpPr>
              <p:sp>
                <p:nvSpPr>
                  <p:cNvPr id="71593" name="Line 908"/>
                  <p:cNvSpPr>
                    <a:spLocks noChangeShapeType="1"/>
                  </p:cNvSpPr>
                  <p:nvPr/>
                </p:nvSpPr>
                <p:spPr bwMode="auto">
                  <a:xfrm>
                    <a:off x="2870"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94" name="Line 909"/>
                  <p:cNvSpPr>
                    <a:spLocks noChangeShapeType="1"/>
                  </p:cNvSpPr>
                  <p:nvPr/>
                </p:nvSpPr>
                <p:spPr bwMode="auto">
                  <a:xfrm>
                    <a:off x="2926"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95" name="Line 910"/>
                  <p:cNvSpPr>
                    <a:spLocks noChangeShapeType="1"/>
                  </p:cNvSpPr>
                  <p:nvPr/>
                </p:nvSpPr>
                <p:spPr bwMode="auto">
                  <a:xfrm>
                    <a:off x="2982"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96" name="Line 911"/>
                  <p:cNvSpPr>
                    <a:spLocks noChangeShapeType="1"/>
                  </p:cNvSpPr>
                  <p:nvPr/>
                </p:nvSpPr>
                <p:spPr bwMode="auto">
                  <a:xfrm>
                    <a:off x="3037"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97" name="Line 912"/>
                  <p:cNvSpPr>
                    <a:spLocks noChangeShapeType="1"/>
                  </p:cNvSpPr>
                  <p:nvPr/>
                </p:nvSpPr>
                <p:spPr bwMode="auto">
                  <a:xfrm>
                    <a:off x="3093" y="3591"/>
                    <a:ext cx="24"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98" name="Line 913"/>
                  <p:cNvSpPr>
                    <a:spLocks noChangeShapeType="1"/>
                  </p:cNvSpPr>
                  <p:nvPr/>
                </p:nvSpPr>
                <p:spPr bwMode="auto">
                  <a:xfrm>
                    <a:off x="3149" y="3591"/>
                    <a:ext cx="16" cy="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1278" name="Group 914"/>
              <p:cNvGrpSpPr>
                <a:grpSpLocks/>
              </p:cNvGrpSpPr>
              <p:nvPr/>
            </p:nvGrpSpPr>
            <p:grpSpPr bwMode="auto">
              <a:xfrm>
                <a:off x="2399" y="1765"/>
                <a:ext cx="1357" cy="1196"/>
                <a:chOff x="2399" y="1765"/>
                <a:chExt cx="1357" cy="1196"/>
              </a:xfrm>
            </p:grpSpPr>
            <p:sp>
              <p:nvSpPr>
                <p:cNvPr id="71589" name="Freeform 915"/>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16" y="23"/>
                      </a:lnTo>
                      <a:lnTo>
                        <a:pt x="40" y="0"/>
                      </a:lnTo>
                      <a:lnTo>
                        <a:pt x="120" y="111"/>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90" name="Line 916"/>
                <p:cNvSpPr>
                  <a:spLocks noChangeShapeType="1"/>
                </p:cNvSpPr>
                <p:nvPr/>
              </p:nvSpPr>
              <p:spPr bwMode="auto">
                <a:xfrm>
                  <a:off x="2399" y="1765"/>
                  <a:ext cx="1261" cy="1114"/>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79" name="Group 917"/>
              <p:cNvGrpSpPr>
                <a:grpSpLocks/>
              </p:cNvGrpSpPr>
              <p:nvPr/>
            </p:nvGrpSpPr>
            <p:grpSpPr bwMode="auto">
              <a:xfrm>
                <a:off x="2862" y="1765"/>
                <a:ext cx="1349" cy="1204"/>
                <a:chOff x="2862" y="1765"/>
                <a:chExt cx="1349" cy="1204"/>
              </a:xfrm>
            </p:grpSpPr>
            <p:sp>
              <p:nvSpPr>
                <p:cNvPr id="71587" name="Freeform 918"/>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55"/>
                      </a:lnTo>
                      <a:lnTo>
                        <a:pt x="24" y="23"/>
                      </a:lnTo>
                      <a:lnTo>
                        <a:pt x="48" y="0"/>
                      </a:lnTo>
                      <a:lnTo>
                        <a:pt x="120" y="119"/>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88" name="Line 919"/>
                <p:cNvSpPr>
                  <a:spLocks noChangeShapeType="1"/>
                </p:cNvSpPr>
                <p:nvPr/>
              </p:nvSpPr>
              <p:spPr bwMode="auto">
                <a:xfrm>
                  <a:off x="2862" y="1765"/>
                  <a:ext cx="1261" cy="1114"/>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80" name="Group 920"/>
              <p:cNvGrpSpPr>
                <a:grpSpLocks/>
              </p:cNvGrpSpPr>
              <p:nvPr/>
            </p:nvGrpSpPr>
            <p:grpSpPr bwMode="auto">
              <a:xfrm>
                <a:off x="2870" y="2990"/>
                <a:ext cx="886" cy="290"/>
                <a:chOff x="2870" y="2990"/>
                <a:chExt cx="886" cy="290"/>
              </a:xfrm>
            </p:grpSpPr>
            <p:sp>
              <p:nvSpPr>
                <p:cNvPr id="71585" name="Freeform 921"/>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86" name="Line 922"/>
                <p:cNvSpPr>
                  <a:spLocks noChangeShapeType="1"/>
                </p:cNvSpPr>
                <p:nvPr/>
              </p:nvSpPr>
              <p:spPr bwMode="auto">
                <a:xfrm>
                  <a:off x="2870" y="2990"/>
                  <a:ext cx="766" cy="252"/>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81" name="Group 923"/>
              <p:cNvGrpSpPr>
                <a:grpSpLocks/>
              </p:cNvGrpSpPr>
              <p:nvPr/>
            </p:nvGrpSpPr>
            <p:grpSpPr bwMode="auto">
              <a:xfrm>
                <a:off x="2393" y="2993"/>
                <a:ext cx="437" cy="598"/>
                <a:chOff x="2393" y="2993"/>
                <a:chExt cx="437" cy="598"/>
              </a:xfrm>
            </p:grpSpPr>
            <p:sp>
              <p:nvSpPr>
                <p:cNvPr id="71583" name="Freeform 924"/>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12"/>
                      </a:lnTo>
                      <a:lnTo>
                        <a:pt x="0" y="88"/>
                      </a:lnTo>
                      <a:lnTo>
                        <a:pt x="104"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84" name="Line 925"/>
                <p:cNvSpPr>
                  <a:spLocks noChangeShapeType="1"/>
                </p:cNvSpPr>
                <p:nvPr/>
              </p:nvSpPr>
              <p:spPr bwMode="auto">
                <a:xfrm flipV="1">
                  <a:off x="2393" y="3097"/>
                  <a:ext cx="362" cy="494"/>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82" name="Group 926"/>
              <p:cNvGrpSpPr>
                <a:grpSpLocks/>
              </p:cNvGrpSpPr>
              <p:nvPr/>
            </p:nvGrpSpPr>
            <p:grpSpPr bwMode="auto">
              <a:xfrm>
                <a:off x="2854" y="2690"/>
                <a:ext cx="902" cy="596"/>
                <a:chOff x="2854" y="2690"/>
                <a:chExt cx="902" cy="596"/>
              </a:xfrm>
            </p:grpSpPr>
            <p:sp>
              <p:nvSpPr>
                <p:cNvPr id="71581" name="Freeform 927"/>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80"/>
                      </a:lnTo>
                      <a:lnTo>
                        <a:pt x="0" y="48"/>
                      </a:lnTo>
                      <a:lnTo>
                        <a:pt x="136"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82" name="Line 928"/>
                <p:cNvSpPr>
                  <a:spLocks noChangeShapeType="1"/>
                </p:cNvSpPr>
                <p:nvPr/>
              </p:nvSpPr>
              <p:spPr bwMode="auto">
                <a:xfrm flipV="1">
                  <a:off x="2854" y="2766"/>
                  <a:ext cx="798" cy="520"/>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83" name="Group 929"/>
              <p:cNvGrpSpPr>
                <a:grpSpLocks/>
              </p:cNvGrpSpPr>
              <p:nvPr/>
            </p:nvGrpSpPr>
            <p:grpSpPr bwMode="auto">
              <a:xfrm>
                <a:off x="2862" y="1781"/>
                <a:ext cx="1349" cy="1188"/>
                <a:chOff x="2862" y="1781"/>
                <a:chExt cx="1349" cy="1188"/>
              </a:xfrm>
            </p:grpSpPr>
            <p:sp>
              <p:nvSpPr>
                <p:cNvPr id="71579" name="Freeform 930"/>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0"/>
                      </a:moveTo>
                      <a:lnTo>
                        <a:pt x="40" y="111"/>
                      </a:lnTo>
                      <a:lnTo>
                        <a:pt x="16" y="87"/>
                      </a:lnTo>
                      <a:lnTo>
                        <a:pt x="0" y="64"/>
                      </a:lnTo>
                      <a:lnTo>
                        <a:pt x="120"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80" name="Line 931"/>
                <p:cNvSpPr>
                  <a:spLocks noChangeShapeType="1"/>
                </p:cNvSpPr>
                <p:nvPr/>
              </p:nvSpPr>
              <p:spPr bwMode="auto">
                <a:xfrm flipV="1">
                  <a:off x="2862" y="1863"/>
                  <a:ext cx="1253" cy="1106"/>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84" name="Group 932"/>
              <p:cNvGrpSpPr>
                <a:grpSpLocks/>
              </p:cNvGrpSpPr>
              <p:nvPr/>
            </p:nvGrpSpPr>
            <p:grpSpPr bwMode="auto">
              <a:xfrm>
                <a:off x="1944" y="2687"/>
                <a:ext cx="886" cy="282"/>
                <a:chOff x="1944" y="2687"/>
                <a:chExt cx="886" cy="282"/>
              </a:xfrm>
            </p:grpSpPr>
            <p:sp>
              <p:nvSpPr>
                <p:cNvPr id="71577" name="Freeform 933"/>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78" name="Line 934"/>
                <p:cNvSpPr>
                  <a:spLocks noChangeShapeType="1"/>
                </p:cNvSpPr>
                <p:nvPr/>
              </p:nvSpPr>
              <p:spPr bwMode="auto">
                <a:xfrm>
                  <a:off x="1944" y="2687"/>
                  <a:ext cx="766" cy="244"/>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85" name="Group 935"/>
              <p:cNvGrpSpPr>
                <a:grpSpLocks/>
              </p:cNvGrpSpPr>
              <p:nvPr/>
            </p:nvGrpSpPr>
            <p:grpSpPr bwMode="auto">
              <a:xfrm>
                <a:off x="1944" y="2395"/>
                <a:ext cx="1357" cy="1196"/>
                <a:chOff x="1944" y="2395"/>
                <a:chExt cx="1357" cy="1196"/>
              </a:xfrm>
            </p:grpSpPr>
            <p:sp>
              <p:nvSpPr>
                <p:cNvPr id="71575" name="Freeform 936"/>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12">
                      <a:moveTo>
                        <a:pt x="128" y="0"/>
                      </a:moveTo>
                      <a:lnTo>
                        <a:pt x="48" y="112"/>
                      </a:lnTo>
                      <a:lnTo>
                        <a:pt x="24" y="88"/>
                      </a:lnTo>
                      <a:lnTo>
                        <a:pt x="0" y="64"/>
                      </a:lnTo>
                      <a:lnTo>
                        <a:pt x="128"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76" name="Line 937"/>
                <p:cNvSpPr>
                  <a:spLocks noChangeShapeType="1"/>
                </p:cNvSpPr>
                <p:nvPr/>
              </p:nvSpPr>
              <p:spPr bwMode="auto">
                <a:xfrm flipV="1">
                  <a:off x="1944" y="2477"/>
                  <a:ext cx="1261" cy="1114"/>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86" name="Group 938"/>
              <p:cNvGrpSpPr>
                <a:grpSpLocks/>
              </p:cNvGrpSpPr>
              <p:nvPr/>
            </p:nvGrpSpPr>
            <p:grpSpPr bwMode="auto">
              <a:xfrm>
                <a:off x="3317" y="3293"/>
                <a:ext cx="886" cy="282"/>
                <a:chOff x="3317" y="3293"/>
                <a:chExt cx="886" cy="282"/>
              </a:xfrm>
            </p:grpSpPr>
            <p:sp>
              <p:nvSpPr>
                <p:cNvPr id="71573" name="Freeform 939"/>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1">
                      <a:moveTo>
                        <a:pt x="136" y="71"/>
                      </a:moveTo>
                      <a:lnTo>
                        <a:pt x="0" y="63"/>
                      </a:lnTo>
                      <a:lnTo>
                        <a:pt x="8" y="32"/>
                      </a:lnTo>
                      <a:lnTo>
                        <a:pt x="16" y="0"/>
                      </a:lnTo>
                      <a:lnTo>
                        <a:pt x="136" y="71"/>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74" name="Line 940"/>
                <p:cNvSpPr>
                  <a:spLocks noChangeShapeType="1"/>
                </p:cNvSpPr>
                <p:nvPr/>
              </p:nvSpPr>
              <p:spPr bwMode="auto">
                <a:xfrm>
                  <a:off x="3317" y="3293"/>
                  <a:ext cx="766" cy="244"/>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87" name="Group 941"/>
              <p:cNvGrpSpPr>
                <a:grpSpLocks/>
              </p:cNvGrpSpPr>
              <p:nvPr/>
            </p:nvGrpSpPr>
            <p:grpSpPr bwMode="auto">
              <a:xfrm>
                <a:off x="3317" y="2682"/>
                <a:ext cx="1349" cy="619"/>
                <a:chOff x="3317" y="2682"/>
                <a:chExt cx="1349" cy="619"/>
              </a:xfrm>
            </p:grpSpPr>
            <p:sp>
              <p:nvSpPr>
                <p:cNvPr id="71571" name="Freeform 942"/>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8">
                      <a:moveTo>
                        <a:pt x="136" y="0"/>
                      </a:moveTo>
                      <a:lnTo>
                        <a:pt x="32" y="88"/>
                      </a:lnTo>
                      <a:lnTo>
                        <a:pt x="16" y="56"/>
                      </a:lnTo>
                      <a:lnTo>
                        <a:pt x="0" y="32"/>
                      </a:lnTo>
                      <a:lnTo>
                        <a:pt x="136"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72" name="Line 943"/>
                <p:cNvSpPr>
                  <a:spLocks noChangeShapeType="1"/>
                </p:cNvSpPr>
                <p:nvPr/>
              </p:nvSpPr>
              <p:spPr bwMode="auto">
                <a:xfrm flipV="1">
                  <a:off x="3317" y="2736"/>
                  <a:ext cx="1237" cy="565"/>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88" name="Group 944"/>
              <p:cNvGrpSpPr>
                <a:grpSpLocks/>
              </p:cNvGrpSpPr>
              <p:nvPr/>
            </p:nvGrpSpPr>
            <p:grpSpPr bwMode="auto">
              <a:xfrm>
                <a:off x="3317" y="2387"/>
                <a:ext cx="886" cy="282"/>
                <a:chOff x="3317" y="2387"/>
                <a:chExt cx="886" cy="282"/>
              </a:xfrm>
            </p:grpSpPr>
            <p:sp>
              <p:nvSpPr>
                <p:cNvPr id="71569" name="Freeform 945"/>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70" name="Line 946"/>
                <p:cNvSpPr>
                  <a:spLocks noChangeShapeType="1"/>
                </p:cNvSpPr>
                <p:nvPr/>
              </p:nvSpPr>
              <p:spPr bwMode="auto">
                <a:xfrm flipV="1">
                  <a:off x="3317" y="2426"/>
                  <a:ext cx="766" cy="243"/>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89" name="Group 947"/>
              <p:cNvGrpSpPr>
                <a:grpSpLocks/>
              </p:cNvGrpSpPr>
              <p:nvPr/>
            </p:nvGrpSpPr>
            <p:grpSpPr bwMode="auto">
              <a:xfrm>
                <a:off x="3780" y="2387"/>
                <a:ext cx="886" cy="282"/>
                <a:chOff x="3780" y="2387"/>
                <a:chExt cx="886" cy="282"/>
              </a:xfrm>
            </p:grpSpPr>
            <p:sp>
              <p:nvSpPr>
                <p:cNvPr id="71567" name="Freeform 948"/>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0"/>
                      </a:moveTo>
                      <a:lnTo>
                        <a:pt x="24" y="72"/>
                      </a:lnTo>
                      <a:lnTo>
                        <a:pt x="16" y="40"/>
                      </a:lnTo>
                      <a:lnTo>
                        <a:pt x="0" y="8"/>
                      </a:lnTo>
                      <a:lnTo>
                        <a:pt x="144"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68" name="Line 949"/>
                <p:cNvSpPr>
                  <a:spLocks noChangeShapeType="1"/>
                </p:cNvSpPr>
                <p:nvPr/>
              </p:nvSpPr>
              <p:spPr bwMode="auto">
                <a:xfrm flipV="1">
                  <a:off x="3780" y="2426"/>
                  <a:ext cx="766" cy="243"/>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90" name="Group 950"/>
              <p:cNvGrpSpPr>
                <a:grpSpLocks/>
              </p:cNvGrpSpPr>
              <p:nvPr/>
            </p:nvGrpSpPr>
            <p:grpSpPr bwMode="auto">
              <a:xfrm>
                <a:off x="1473" y="2993"/>
                <a:ext cx="886" cy="291"/>
                <a:chOff x="1473" y="2993"/>
                <a:chExt cx="886" cy="291"/>
              </a:xfrm>
            </p:grpSpPr>
            <p:sp>
              <p:nvSpPr>
                <p:cNvPr id="71565" name="Freeform 951"/>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66" name="Line 952"/>
                <p:cNvSpPr>
                  <a:spLocks noChangeShapeType="1"/>
                </p:cNvSpPr>
                <p:nvPr/>
              </p:nvSpPr>
              <p:spPr bwMode="auto">
                <a:xfrm flipV="1">
                  <a:off x="1473" y="3032"/>
                  <a:ext cx="766" cy="252"/>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91" name="Group 953"/>
              <p:cNvGrpSpPr>
                <a:grpSpLocks/>
              </p:cNvGrpSpPr>
              <p:nvPr/>
            </p:nvGrpSpPr>
            <p:grpSpPr bwMode="auto">
              <a:xfrm>
                <a:off x="1497" y="1765"/>
                <a:ext cx="878" cy="290"/>
                <a:chOff x="1497" y="1765"/>
                <a:chExt cx="878" cy="290"/>
              </a:xfrm>
            </p:grpSpPr>
            <p:sp>
              <p:nvSpPr>
                <p:cNvPr id="71563" name="Freeform 954"/>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64" name="Line 955"/>
                <p:cNvSpPr>
                  <a:spLocks noChangeShapeType="1"/>
                </p:cNvSpPr>
                <p:nvPr/>
              </p:nvSpPr>
              <p:spPr bwMode="auto">
                <a:xfrm flipV="1">
                  <a:off x="1497" y="1803"/>
                  <a:ext cx="758" cy="252"/>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92" name="Group 956"/>
              <p:cNvGrpSpPr>
                <a:grpSpLocks/>
              </p:cNvGrpSpPr>
              <p:nvPr/>
            </p:nvGrpSpPr>
            <p:grpSpPr bwMode="auto">
              <a:xfrm>
                <a:off x="1938" y="1765"/>
                <a:ext cx="892" cy="1507"/>
                <a:chOff x="1938" y="1765"/>
                <a:chExt cx="892" cy="1507"/>
              </a:xfrm>
            </p:grpSpPr>
            <p:sp>
              <p:nvSpPr>
                <p:cNvPr id="71561" name="Freeform 957"/>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7">
                      <a:moveTo>
                        <a:pt x="104" y="127"/>
                      </a:moveTo>
                      <a:lnTo>
                        <a:pt x="0" y="32"/>
                      </a:lnTo>
                      <a:lnTo>
                        <a:pt x="32" y="16"/>
                      </a:lnTo>
                      <a:lnTo>
                        <a:pt x="64" y="0"/>
                      </a:lnTo>
                      <a:lnTo>
                        <a:pt x="104" y="127"/>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62" name="Line 958"/>
                <p:cNvSpPr>
                  <a:spLocks noChangeShapeType="1"/>
                </p:cNvSpPr>
                <p:nvPr/>
              </p:nvSpPr>
              <p:spPr bwMode="auto">
                <a:xfrm>
                  <a:off x="1938" y="1765"/>
                  <a:ext cx="823" cy="1404"/>
                </a:xfrm>
                <a:prstGeom prst="line">
                  <a:avLst/>
                </a:prstGeom>
                <a:noFill/>
                <a:ln w="254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93" name="Group 959"/>
              <p:cNvGrpSpPr>
                <a:grpSpLocks/>
              </p:cNvGrpSpPr>
              <p:nvPr/>
            </p:nvGrpSpPr>
            <p:grpSpPr bwMode="auto">
              <a:xfrm>
                <a:off x="1482" y="1781"/>
                <a:ext cx="438" cy="263"/>
                <a:chOff x="1482" y="1781"/>
                <a:chExt cx="438" cy="263"/>
              </a:xfrm>
            </p:grpSpPr>
            <p:sp>
              <p:nvSpPr>
                <p:cNvPr id="71556" name="Freeform 960"/>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57" name="Line 961"/>
                <p:cNvSpPr>
                  <a:spLocks noChangeShapeType="1"/>
                </p:cNvSpPr>
                <p:nvPr/>
              </p:nvSpPr>
              <p:spPr bwMode="auto">
                <a:xfrm>
                  <a:off x="1482" y="1781"/>
                  <a:ext cx="70" cy="46"/>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58" name="Line 962"/>
                <p:cNvSpPr>
                  <a:spLocks noChangeShapeType="1"/>
                </p:cNvSpPr>
                <p:nvPr/>
              </p:nvSpPr>
              <p:spPr bwMode="auto">
                <a:xfrm>
                  <a:off x="1577" y="1837"/>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59" name="Line 963"/>
                <p:cNvSpPr>
                  <a:spLocks noChangeShapeType="1"/>
                </p:cNvSpPr>
                <p:nvPr/>
              </p:nvSpPr>
              <p:spPr bwMode="auto">
                <a:xfrm>
                  <a:off x="1672" y="1892"/>
                  <a:ext cx="72"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60" name="Line 964"/>
                <p:cNvSpPr>
                  <a:spLocks noChangeShapeType="1"/>
                </p:cNvSpPr>
                <p:nvPr/>
              </p:nvSpPr>
              <p:spPr bwMode="auto">
                <a:xfrm>
                  <a:off x="1768" y="1956"/>
                  <a:ext cx="56" cy="32"/>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94" name="Group 965"/>
              <p:cNvGrpSpPr>
                <a:grpSpLocks/>
              </p:cNvGrpSpPr>
              <p:nvPr/>
            </p:nvGrpSpPr>
            <p:grpSpPr bwMode="auto">
              <a:xfrm>
                <a:off x="1481" y="1789"/>
                <a:ext cx="455" cy="550"/>
                <a:chOff x="1481" y="1789"/>
                <a:chExt cx="455" cy="550"/>
              </a:xfrm>
            </p:grpSpPr>
            <p:sp>
              <p:nvSpPr>
                <p:cNvPr id="71549" name="Freeform 966"/>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104">
                      <a:moveTo>
                        <a:pt x="96" y="104"/>
                      </a:moveTo>
                      <a:lnTo>
                        <a:pt x="0" y="32"/>
                      </a:lnTo>
                      <a:lnTo>
                        <a:pt x="24" y="16"/>
                      </a:lnTo>
                      <a:lnTo>
                        <a:pt x="48" y="0"/>
                      </a:lnTo>
                      <a:lnTo>
                        <a:pt x="96" y="10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50" name="Line 967"/>
                <p:cNvSpPr>
                  <a:spLocks noChangeShapeType="1"/>
                </p:cNvSpPr>
                <p:nvPr/>
              </p:nvSpPr>
              <p:spPr bwMode="auto">
                <a:xfrm>
                  <a:off x="1481" y="1789"/>
                  <a:ext cx="55" cy="62"/>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51" name="Line 968"/>
                <p:cNvSpPr>
                  <a:spLocks noChangeShapeType="1"/>
                </p:cNvSpPr>
                <p:nvPr/>
              </p:nvSpPr>
              <p:spPr bwMode="auto">
                <a:xfrm>
                  <a:off x="1552" y="1876"/>
                  <a:ext cx="56" cy="64"/>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52" name="Line 969"/>
                <p:cNvSpPr>
                  <a:spLocks noChangeShapeType="1"/>
                </p:cNvSpPr>
                <p:nvPr/>
              </p:nvSpPr>
              <p:spPr bwMode="auto">
                <a:xfrm>
                  <a:off x="1624" y="1964"/>
                  <a:ext cx="56" cy="64"/>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53" name="Line 970"/>
                <p:cNvSpPr>
                  <a:spLocks noChangeShapeType="1"/>
                </p:cNvSpPr>
                <p:nvPr/>
              </p:nvSpPr>
              <p:spPr bwMode="auto">
                <a:xfrm>
                  <a:off x="1696" y="2044"/>
                  <a:ext cx="56" cy="72"/>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54" name="Line 971"/>
                <p:cNvSpPr>
                  <a:spLocks noChangeShapeType="1"/>
                </p:cNvSpPr>
                <p:nvPr/>
              </p:nvSpPr>
              <p:spPr bwMode="auto">
                <a:xfrm>
                  <a:off x="1768" y="2132"/>
                  <a:ext cx="56" cy="7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55" name="Line 972"/>
                <p:cNvSpPr>
                  <a:spLocks noChangeShapeType="1"/>
                </p:cNvSpPr>
                <p:nvPr/>
              </p:nvSpPr>
              <p:spPr bwMode="auto">
                <a:xfrm>
                  <a:off x="1840" y="2219"/>
                  <a:ext cx="24" cy="3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95" name="Group 973"/>
              <p:cNvGrpSpPr>
                <a:grpSpLocks/>
              </p:cNvGrpSpPr>
              <p:nvPr/>
            </p:nvGrpSpPr>
            <p:grpSpPr bwMode="auto">
              <a:xfrm>
                <a:off x="1489" y="2084"/>
                <a:ext cx="439" cy="574"/>
                <a:chOff x="1489" y="2084"/>
                <a:chExt cx="439" cy="574"/>
              </a:xfrm>
            </p:grpSpPr>
            <p:sp>
              <p:nvSpPr>
                <p:cNvPr id="71542" name="Freeform 974"/>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104"/>
                      </a:moveTo>
                      <a:lnTo>
                        <a:pt x="0" y="32"/>
                      </a:lnTo>
                      <a:lnTo>
                        <a:pt x="16" y="16"/>
                      </a:lnTo>
                      <a:lnTo>
                        <a:pt x="40" y="0"/>
                      </a:lnTo>
                      <a:lnTo>
                        <a:pt x="88" y="104"/>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43" name="Line 975"/>
                <p:cNvSpPr>
                  <a:spLocks noChangeShapeType="1"/>
                </p:cNvSpPr>
                <p:nvPr/>
              </p:nvSpPr>
              <p:spPr bwMode="auto">
                <a:xfrm>
                  <a:off x="1489" y="2084"/>
                  <a:ext cx="55" cy="70"/>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44" name="Line 976"/>
                <p:cNvSpPr>
                  <a:spLocks noChangeShapeType="1"/>
                </p:cNvSpPr>
                <p:nvPr/>
              </p:nvSpPr>
              <p:spPr bwMode="auto">
                <a:xfrm>
                  <a:off x="1553" y="2172"/>
                  <a:ext cx="55" cy="70"/>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45" name="Line 977"/>
                <p:cNvSpPr>
                  <a:spLocks noChangeShapeType="1"/>
                </p:cNvSpPr>
                <p:nvPr/>
              </p:nvSpPr>
              <p:spPr bwMode="auto">
                <a:xfrm>
                  <a:off x="1624" y="2259"/>
                  <a:ext cx="56" cy="7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46" name="Line 978"/>
                <p:cNvSpPr>
                  <a:spLocks noChangeShapeType="1"/>
                </p:cNvSpPr>
                <p:nvPr/>
              </p:nvSpPr>
              <p:spPr bwMode="auto">
                <a:xfrm>
                  <a:off x="1688" y="2347"/>
                  <a:ext cx="56" cy="72"/>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47" name="Line 979"/>
                <p:cNvSpPr>
                  <a:spLocks noChangeShapeType="1"/>
                </p:cNvSpPr>
                <p:nvPr/>
              </p:nvSpPr>
              <p:spPr bwMode="auto">
                <a:xfrm>
                  <a:off x="1760" y="2443"/>
                  <a:ext cx="56" cy="63"/>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48" name="Line 980"/>
                <p:cNvSpPr>
                  <a:spLocks noChangeShapeType="1"/>
                </p:cNvSpPr>
                <p:nvPr/>
              </p:nvSpPr>
              <p:spPr bwMode="auto">
                <a:xfrm>
                  <a:off x="1824" y="2531"/>
                  <a:ext cx="32" cy="39"/>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96" name="Group 981"/>
              <p:cNvGrpSpPr>
                <a:grpSpLocks/>
              </p:cNvGrpSpPr>
              <p:nvPr/>
            </p:nvGrpSpPr>
            <p:grpSpPr bwMode="auto">
              <a:xfrm>
                <a:off x="1481" y="2084"/>
                <a:ext cx="447" cy="574"/>
                <a:chOff x="1481" y="2084"/>
                <a:chExt cx="447" cy="574"/>
              </a:xfrm>
            </p:grpSpPr>
            <p:sp>
              <p:nvSpPr>
                <p:cNvPr id="71535" name="Freeform 982"/>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16" y="88"/>
                      </a:lnTo>
                      <a:lnTo>
                        <a:pt x="0" y="72"/>
                      </a:lnTo>
                      <a:lnTo>
                        <a:pt x="88"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36" name="Line 983"/>
                <p:cNvSpPr>
                  <a:spLocks noChangeShapeType="1"/>
                </p:cNvSpPr>
                <p:nvPr/>
              </p:nvSpPr>
              <p:spPr bwMode="auto">
                <a:xfrm flipV="1">
                  <a:off x="1481" y="2588"/>
                  <a:ext cx="55" cy="70"/>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37" name="Line 984"/>
                <p:cNvSpPr>
                  <a:spLocks noChangeShapeType="1"/>
                </p:cNvSpPr>
                <p:nvPr/>
              </p:nvSpPr>
              <p:spPr bwMode="auto">
                <a:xfrm flipV="1">
                  <a:off x="1553" y="2500"/>
                  <a:ext cx="47" cy="70"/>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38" name="Line 985"/>
                <p:cNvSpPr>
                  <a:spLocks noChangeShapeType="1"/>
                </p:cNvSpPr>
                <p:nvPr/>
              </p:nvSpPr>
              <p:spPr bwMode="auto">
                <a:xfrm flipV="1">
                  <a:off x="1616" y="2412"/>
                  <a:ext cx="56" cy="7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39" name="Line 986"/>
                <p:cNvSpPr>
                  <a:spLocks noChangeShapeType="1"/>
                </p:cNvSpPr>
                <p:nvPr/>
              </p:nvSpPr>
              <p:spPr bwMode="auto">
                <a:xfrm flipV="1">
                  <a:off x="1688" y="2323"/>
                  <a:ext cx="56" cy="72"/>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40" name="Line 987"/>
                <p:cNvSpPr>
                  <a:spLocks noChangeShapeType="1"/>
                </p:cNvSpPr>
                <p:nvPr/>
              </p:nvSpPr>
              <p:spPr bwMode="auto">
                <a:xfrm flipV="1">
                  <a:off x="1752" y="2236"/>
                  <a:ext cx="56" cy="7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41" name="Line 988"/>
                <p:cNvSpPr>
                  <a:spLocks noChangeShapeType="1"/>
                </p:cNvSpPr>
                <p:nvPr/>
              </p:nvSpPr>
              <p:spPr bwMode="auto">
                <a:xfrm flipV="1">
                  <a:off x="1824" y="2172"/>
                  <a:ext cx="32"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97" name="Group 989"/>
              <p:cNvGrpSpPr>
                <a:grpSpLocks/>
              </p:cNvGrpSpPr>
              <p:nvPr/>
            </p:nvGrpSpPr>
            <p:grpSpPr bwMode="auto">
              <a:xfrm>
                <a:off x="1944" y="2076"/>
                <a:ext cx="447" cy="263"/>
                <a:chOff x="1944" y="2076"/>
                <a:chExt cx="447" cy="263"/>
              </a:xfrm>
            </p:grpSpPr>
            <p:sp>
              <p:nvSpPr>
                <p:cNvPr id="71530" name="Freeform 990"/>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31" name="Line 991"/>
                <p:cNvSpPr>
                  <a:spLocks noChangeShapeType="1"/>
                </p:cNvSpPr>
                <p:nvPr/>
              </p:nvSpPr>
              <p:spPr bwMode="auto">
                <a:xfrm flipV="1">
                  <a:off x="1944" y="2292"/>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32" name="Line 992"/>
                <p:cNvSpPr>
                  <a:spLocks noChangeShapeType="1"/>
                </p:cNvSpPr>
                <p:nvPr/>
              </p:nvSpPr>
              <p:spPr bwMode="auto">
                <a:xfrm flipV="1">
                  <a:off x="2040" y="2236"/>
                  <a:ext cx="79"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33" name="Line 993"/>
                <p:cNvSpPr>
                  <a:spLocks noChangeShapeType="1"/>
                </p:cNvSpPr>
                <p:nvPr/>
              </p:nvSpPr>
              <p:spPr bwMode="auto">
                <a:xfrm flipV="1">
                  <a:off x="2136" y="2180"/>
                  <a:ext cx="79"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34" name="Line 994"/>
                <p:cNvSpPr>
                  <a:spLocks noChangeShapeType="1"/>
                </p:cNvSpPr>
                <p:nvPr/>
              </p:nvSpPr>
              <p:spPr bwMode="auto">
                <a:xfrm flipV="1">
                  <a:off x="2231" y="2133"/>
                  <a:ext cx="64" cy="39"/>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98" name="Group 995"/>
              <p:cNvGrpSpPr>
                <a:grpSpLocks/>
              </p:cNvGrpSpPr>
              <p:nvPr/>
            </p:nvGrpSpPr>
            <p:grpSpPr bwMode="auto">
              <a:xfrm>
                <a:off x="1944" y="1781"/>
                <a:ext cx="431" cy="263"/>
                <a:chOff x="1944" y="1781"/>
                <a:chExt cx="431" cy="263"/>
              </a:xfrm>
            </p:grpSpPr>
            <p:sp>
              <p:nvSpPr>
                <p:cNvPr id="71525" name="Freeform 996"/>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26" name="Line 997"/>
                <p:cNvSpPr>
                  <a:spLocks noChangeShapeType="1"/>
                </p:cNvSpPr>
                <p:nvPr/>
              </p:nvSpPr>
              <p:spPr bwMode="auto">
                <a:xfrm flipV="1">
                  <a:off x="1944" y="1997"/>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27" name="Line 998"/>
                <p:cNvSpPr>
                  <a:spLocks noChangeShapeType="1"/>
                </p:cNvSpPr>
                <p:nvPr/>
              </p:nvSpPr>
              <p:spPr bwMode="auto">
                <a:xfrm flipV="1">
                  <a:off x="2040" y="1941"/>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28" name="Line 999"/>
                <p:cNvSpPr>
                  <a:spLocks noChangeShapeType="1"/>
                </p:cNvSpPr>
                <p:nvPr/>
              </p:nvSpPr>
              <p:spPr bwMode="auto">
                <a:xfrm flipV="1">
                  <a:off x="2136" y="1885"/>
                  <a:ext cx="71" cy="39"/>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29" name="Line 1000"/>
                <p:cNvSpPr>
                  <a:spLocks noChangeShapeType="1"/>
                </p:cNvSpPr>
                <p:nvPr/>
              </p:nvSpPr>
              <p:spPr bwMode="auto">
                <a:xfrm flipV="1">
                  <a:off x="2232" y="1837"/>
                  <a:ext cx="47" cy="3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299" name="Group 1001"/>
              <p:cNvGrpSpPr>
                <a:grpSpLocks/>
              </p:cNvGrpSpPr>
              <p:nvPr/>
            </p:nvGrpSpPr>
            <p:grpSpPr bwMode="auto">
              <a:xfrm>
                <a:off x="2415" y="1781"/>
                <a:ext cx="423" cy="271"/>
                <a:chOff x="2415" y="1781"/>
                <a:chExt cx="423" cy="271"/>
              </a:xfrm>
            </p:grpSpPr>
            <p:sp>
              <p:nvSpPr>
                <p:cNvPr id="71520" name="Freeform 1002"/>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21" name="Line 1003"/>
                <p:cNvSpPr>
                  <a:spLocks noChangeShapeType="1"/>
                </p:cNvSpPr>
                <p:nvPr/>
              </p:nvSpPr>
              <p:spPr bwMode="auto">
                <a:xfrm flipV="1">
                  <a:off x="2415" y="2004"/>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22" name="Line 1004"/>
                <p:cNvSpPr>
                  <a:spLocks noChangeShapeType="1"/>
                </p:cNvSpPr>
                <p:nvPr/>
              </p:nvSpPr>
              <p:spPr bwMode="auto">
                <a:xfrm flipV="1">
                  <a:off x="2511" y="1949"/>
                  <a:ext cx="71" cy="39"/>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23" name="Line 1005"/>
                <p:cNvSpPr>
                  <a:spLocks noChangeShapeType="1"/>
                </p:cNvSpPr>
                <p:nvPr/>
              </p:nvSpPr>
              <p:spPr bwMode="auto">
                <a:xfrm flipV="1">
                  <a:off x="2607" y="1885"/>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24" name="Line 1006"/>
                <p:cNvSpPr>
                  <a:spLocks noChangeShapeType="1"/>
                </p:cNvSpPr>
                <p:nvPr/>
              </p:nvSpPr>
              <p:spPr bwMode="auto">
                <a:xfrm flipV="1">
                  <a:off x="2696" y="1846"/>
                  <a:ext cx="46" cy="22"/>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00" name="Group 1007"/>
              <p:cNvGrpSpPr>
                <a:grpSpLocks/>
              </p:cNvGrpSpPr>
              <p:nvPr/>
            </p:nvGrpSpPr>
            <p:grpSpPr bwMode="auto">
              <a:xfrm>
                <a:off x="2886" y="1773"/>
                <a:ext cx="415" cy="271"/>
                <a:chOff x="2886" y="1773"/>
                <a:chExt cx="415" cy="271"/>
              </a:xfrm>
            </p:grpSpPr>
            <p:sp>
              <p:nvSpPr>
                <p:cNvPr id="71515" name="Freeform 1008"/>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16" name="Line 1009"/>
                <p:cNvSpPr>
                  <a:spLocks noChangeShapeType="1"/>
                </p:cNvSpPr>
                <p:nvPr/>
              </p:nvSpPr>
              <p:spPr bwMode="auto">
                <a:xfrm flipV="1">
                  <a:off x="2886" y="1996"/>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17" name="Line 1010"/>
                <p:cNvSpPr>
                  <a:spLocks noChangeShapeType="1"/>
                </p:cNvSpPr>
                <p:nvPr/>
              </p:nvSpPr>
              <p:spPr bwMode="auto">
                <a:xfrm flipV="1">
                  <a:off x="2982" y="1933"/>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18" name="Line 1011"/>
                <p:cNvSpPr>
                  <a:spLocks noChangeShapeType="1"/>
                </p:cNvSpPr>
                <p:nvPr/>
              </p:nvSpPr>
              <p:spPr bwMode="auto">
                <a:xfrm flipV="1">
                  <a:off x="3070" y="1877"/>
                  <a:ext cx="79"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19" name="Line 1012"/>
                <p:cNvSpPr>
                  <a:spLocks noChangeShapeType="1"/>
                </p:cNvSpPr>
                <p:nvPr/>
              </p:nvSpPr>
              <p:spPr bwMode="auto">
                <a:xfrm flipV="1">
                  <a:off x="3165" y="1838"/>
                  <a:ext cx="40" cy="23"/>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01" name="Group 1013"/>
              <p:cNvGrpSpPr>
                <a:grpSpLocks/>
              </p:cNvGrpSpPr>
              <p:nvPr/>
            </p:nvGrpSpPr>
            <p:grpSpPr bwMode="auto">
              <a:xfrm>
                <a:off x="3325" y="1773"/>
                <a:ext cx="423" cy="271"/>
                <a:chOff x="3325" y="1773"/>
                <a:chExt cx="423" cy="271"/>
              </a:xfrm>
            </p:grpSpPr>
            <p:sp>
              <p:nvSpPr>
                <p:cNvPr id="71510" name="Freeform 1014"/>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11" name="Line 1015"/>
                <p:cNvSpPr>
                  <a:spLocks noChangeShapeType="1"/>
                </p:cNvSpPr>
                <p:nvPr/>
              </p:nvSpPr>
              <p:spPr bwMode="auto">
                <a:xfrm flipV="1">
                  <a:off x="3325" y="1996"/>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12" name="Line 1016"/>
                <p:cNvSpPr>
                  <a:spLocks noChangeShapeType="1"/>
                </p:cNvSpPr>
                <p:nvPr/>
              </p:nvSpPr>
              <p:spPr bwMode="auto">
                <a:xfrm flipV="1">
                  <a:off x="3421" y="1940"/>
                  <a:ext cx="72" cy="40"/>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13" name="Line 1017"/>
                <p:cNvSpPr>
                  <a:spLocks noChangeShapeType="1"/>
                </p:cNvSpPr>
                <p:nvPr/>
              </p:nvSpPr>
              <p:spPr bwMode="auto">
                <a:xfrm flipV="1">
                  <a:off x="3517" y="1877"/>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14" name="Line 1018"/>
                <p:cNvSpPr>
                  <a:spLocks noChangeShapeType="1"/>
                </p:cNvSpPr>
                <p:nvPr/>
              </p:nvSpPr>
              <p:spPr bwMode="auto">
                <a:xfrm flipV="1">
                  <a:off x="3604" y="1838"/>
                  <a:ext cx="48" cy="23"/>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02" name="Group 1019"/>
              <p:cNvGrpSpPr>
                <a:grpSpLocks/>
              </p:cNvGrpSpPr>
              <p:nvPr/>
            </p:nvGrpSpPr>
            <p:grpSpPr bwMode="auto">
              <a:xfrm>
                <a:off x="2878" y="2379"/>
                <a:ext cx="407" cy="287"/>
                <a:chOff x="2878" y="2379"/>
                <a:chExt cx="407" cy="287"/>
              </a:xfrm>
            </p:grpSpPr>
            <p:sp>
              <p:nvSpPr>
                <p:cNvPr id="71505" name="Freeform 1020"/>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06" name="Line 1021"/>
                <p:cNvSpPr>
                  <a:spLocks noChangeShapeType="1"/>
                </p:cNvSpPr>
                <p:nvPr/>
              </p:nvSpPr>
              <p:spPr bwMode="auto">
                <a:xfrm flipV="1">
                  <a:off x="2878" y="2618"/>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07" name="Line 1022"/>
                <p:cNvSpPr>
                  <a:spLocks noChangeShapeType="1"/>
                </p:cNvSpPr>
                <p:nvPr/>
              </p:nvSpPr>
              <p:spPr bwMode="auto">
                <a:xfrm flipV="1">
                  <a:off x="2967" y="2556"/>
                  <a:ext cx="70" cy="46"/>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08" name="Line 1023"/>
                <p:cNvSpPr>
                  <a:spLocks noChangeShapeType="1"/>
                </p:cNvSpPr>
                <p:nvPr/>
              </p:nvSpPr>
              <p:spPr bwMode="auto">
                <a:xfrm flipV="1">
                  <a:off x="3062" y="2491"/>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09" name="Line 1024"/>
                <p:cNvSpPr>
                  <a:spLocks noChangeShapeType="1"/>
                </p:cNvSpPr>
                <p:nvPr/>
              </p:nvSpPr>
              <p:spPr bwMode="auto">
                <a:xfrm flipV="1">
                  <a:off x="3149" y="2443"/>
                  <a:ext cx="40" cy="32"/>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03" name="Group 1025"/>
              <p:cNvGrpSpPr>
                <a:grpSpLocks/>
              </p:cNvGrpSpPr>
              <p:nvPr/>
            </p:nvGrpSpPr>
            <p:grpSpPr bwMode="auto">
              <a:xfrm>
                <a:off x="2878" y="2076"/>
                <a:ext cx="415" cy="279"/>
                <a:chOff x="2878" y="2076"/>
                <a:chExt cx="415" cy="279"/>
              </a:xfrm>
            </p:grpSpPr>
            <p:sp>
              <p:nvSpPr>
                <p:cNvPr id="71500" name="Freeform 1026"/>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501" name="Line 1027"/>
                <p:cNvSpPr>
                  <a:spLocks noChangeShapeType="1"/>
                </p:cNvSpPr>
                <p:nvPr/>
              </p:nvSpPr>
              <p:spPr bwMode="auto">
                <a:xfrm flipV="1">
                  <a:off x="2878" y="2307"/>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02" name="Line 1028"/>
                <p:cNvSpPr>
                  <a:spLocks noChangeShapeType="1"/>
                </p:cNvSpPr>
                <p:nvPr/>
              </p:nvSpPr>
              <p:spPr bwMode="auto">
                <a:xfrm flipV="1">
                  <a:off x="2975" y="2245"/>
                  <a:ext cx="70" cy="46"/>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03" name="Line 1029"/>
                <p:cNvSpPr>
                  <a:spLocks noChangeShapeType="1"/>
                </p:cNvSpPr>
                <p:nvPr/>
              </p:nvSpPr>
              <p:spPr bwMode="auto">
                <a:xfrm flipV="1">
                  <a:off x="3062" y="2180"/>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504" name="Line 1030"/>
                <p:cNvSpPr>
                  <a:spLocks noChangeShapeType="1"/>
                </p:cNvSpPr>
                <p:nvPr/>
              </p:nvSpPr>
              <p:spPr bwMode="auto">
                <a:xfrm flipV="1">
                  <a:off x="3157" y="2141"/>
                  <a:ext cx="40" cy="3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04" name="Group 1031"/>
              <p:cNvGrpSpPr>
                <a:grpSpLocks/>
              </p:cNvGrpSpPr>
              <p:nvPr/>
            </p:nvGrpSpPr>
            <p:grpSpPr bwMode="auto">
              <a:xfrm>
                <a:off x="2415" y="2068"/>
                <a:ext cx="431" cy="279"/>
                <a:chOff x="2415" y="2068"/>
                <a:chExt cx="431" cy="279"/>
              </a:xfrm>
            </p:grpSpPr>
            <p:sp>
              <p:nvSpPr>
                <p:cNvPr id="71495" name="Freeform 1032"/>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496" name="Line 1033"/>
                <p:cNvSpPr>
                  <a:spLocks noChangeShapeType="1"/>
                </p:cNvSpPr>
                <p:nvPr/>
              </p:nvSpPr>
              <p:spPr bwMode="auto">
                <a:xfrm flipV="1">
                  <a:off x="2415" y="2299"/>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97" name="Line 1034"/>
                <p:cNvSpPr>
                  <a:spLocks noChangeShapeType="1"/>
                </p:cNvSpPr>
                <p:nvPr/>
              </p:nvSpPr>
              <p:spPr bwMode="auto">
                <a:xfrm flipV="1">
                  <a:off x="2512" y="2237"/>
                  <a:ext cx="70" cy="46"/>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98" name="Line 1035"/>
                <p:cNvSpPr>
                  <a:spLocks noChangeShapeType="1"/>
                </p:cNvSpPr>
                <p:nvPr/>
              </p:nvSpPr>
              <p:spPr bwMode="auto">
                <a:xfrm flipV="1">
                  <a:off x="2599" y="2180"/>
                  <a:ext cx="79"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99" name="Line 1036"/>
                <p:cNvSpPr>
                  <a:spLocks noChangeShapeType="1"/>
                </p:cNvSpPr>
                <p:nvPr/>
              </p:nvSpPr>
              <p:spPr bwMode="auto">
                <a:xfrm flipV="1">
                  <a:off x="2694" y="2132"/>
                  <a:ext cx="56" cy="32"/>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05" name="Group 1037"/>
              <p:cNvGrpSpPr>
                <a:grpSpLocks/>
              </p:cNvGrpSpPr>
              <p:nvPr/>
            </p:nvGrpSpPr>
            <p:grpSpPr bwMode="auto">
              <a:xfrm>
                <a:off x="2399" y="2387"/>
                <a:ext cx="439" cy="582"/>
                <a:chOff x="2399" y="2387"/>
                <a:chExt cx="439" cy="582"/>
              </a:xfrm>
            </p:grpSpPr>
            <p:sp>
              <p:nvSpPr>
                <p:cNvPr id="71488" name="Freeform 1038"/>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24" y="88"/>
                      </a:lnTo>
                      <a:lnTo>
                        <a:pt x="0" y="72"/>
                      </a:lnTo>
                      <a:lnTo>
                        <a:pt x="88"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489" name="Line 1039"/>
                <p:cNvSpPr>
                  <a:spLocks noChangeShapeType="1"/>
                </p:cNvSpPr>
                <p:nvPr/>
              </p:nvSpPr>
              <p:spPr bwMode="auto">
                <a:xfrm flipV="1">
                  <a:off x="2399" y="2898"/>
                  <a:ext cx="56" cy="7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90" name="Line 1040"/>
                <p:cNvSpPr>
                  <a:spLocks noChangeShapeType="1"/>
                </p:cNvSpPr>
                <p:nvPr/>
              </p:nvSpPr>
              <p:spPr bwMode="auto">
                <a:xfrm flipV="1">
                  <a:off x="2463" y="2811"/>
                  <a:ext cx="55" cy="70"/>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91" name="Line 1041"/>
                <p:cNvSpPr>
                  <a:spLocks noChangeShapeType="1"/>
                </p:cNvSpPr>
                <p:nvPr/>
              </p:nvSpPr>
              <p:spPr bwMode="auto">
                <a:xfrm flipV="1">
                  <a:off x="2535" y="2724"/>
                  <a:ext cx="47" cy="70"/>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92" name="Line 1042"/>
                <p:cNvSpPr>
                  <a:spLocks noChangeShapeType="1"/>
                </p:cNvSpPr>
                <p:nvPr/>
              </p:nvSpPr>
              <p:spPr bwMode="auto">
                <a:xfrm flipV="1">
                  <a:off x="2598" y="2634"/>
                  <a:ext cx="56" cy="64"/>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93" name="Line 1043"/>
                <p:cNvSpPr>
                  <a:spLocks noChangeShapeType="1"/>
                </p:cNvSpPr>
                <p:nvPr/>
              </p:nvSpPr>
              <p:spPr bwMode="auto">
                <a:xfrm flipV="1">
                  <a:off x="2670" y="2539"/>
                  <a:ext cx="48" cy="7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94" name="Line 1044"/>
                <p:cNvSpPr>
                  <a:spLocks noChangeShapeType="1"/>
                </p:cNvSpPr>
                <p:nvPr/>
              </p:nvSpPr>
              <p:spPr bwMode="auto">
                <a:xfrm flipV="1">
                  <a:off x="2734" y="2476"/>
                  <a:ext cx="40"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06" name="Group 1045"/>
              <p:cNvGrpSpPr>
                <a:grpSpLocks/>
              </p:cNvGrpSpPr>
              <p:nvPr/>
            </p:nvGrpSpPr>
            <p:grpSpPr bwMode="auto">
              <a:xfrm>
                <a:off x="1498" y="3296"/>
                <a:ext cx="406" cy="287"/>
                <a:chOff x="1498" y="3296"/>
                <a:chExt cx="406" cy="287"/>
              </a:xfrm>
            </p:grpSpPr>
            <p:sp>
              <p:nvSpPr>
                <p:cNvPr id="71483" name="Freeform 1046"/>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484" name="Line 1047"/>
                <p:cNvSpPr>
                  <a:spLocks noChangeShapeType="1"/>
                </p:cNvSpPr>
                <p:nvPr/>
              </p:nvSpPr>
              <p:spPr bwMode="auto">
                <a:xfrm flipV="1">
                  <a:off x="1498" y="3537"/>
                  <a:ext cx="70" cy="46"/>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85" name="Line 1048"/>
                <p:cNvSpPr>
                  <a:spLocks noChangeShapeType="1"/>
                </p:cNvSpPr>
                <p:nvPr/>
              </p:nvSpPr>
              <p:spPr bwMode="auto">
                <a:xfrm flipV="1">
                  <a:off x="1584" y="3473"/>
                  <a:ext cx="72"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86" name="Line 1049"/>
                <p:cNvSpPr>
                  <a:spLocks noChangeShapeType="1"/>
                </p:cNvSpPr>
                <p:nvPr/>
              </p:nvSpPr>
              <p:spPr bwMode="auto">
                <a:xfrm flipV="1">
                  <a:off x="1680" y="3408"/>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87" name="Line 1050"/>
                <p:cNvSpPr>
                  <a:spLocks noChangeShapeType="1"/>
                </p:cNvSpPr>
                <p:nvPr/>
              </p:nvSpPr>
              <p:spPr bwMode="auto">
                <a:xfrm flipV="1">
                  <a:off x="1768" y="3360"/>
                  <a:ext cx="40" cy="32"/>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07" name="Group 1051"/>
              <p:cNvGrpSpPr>
                <a:grpSpLocks/>
              </p:cNvGrpSpPr>
              <p:nvPr/>
            </p:nvGrpSpPr>
            <p:grpSpPr bwMode="auto">
              <a:xfrm>
                <a:off x="1489" y="2690"/>
                <a:ext cx="423" cy="279"/>
                <a:chOff x="1489" y="2690"/>
                <a:chExt cx="423" cy="279"/>
              </a:xfrm>
            </p:grpSpPr>
            <p:sp>
              <p:nvSpPr>
                <p:cNvPr id="71478" name="Freeform 1052"/>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479" name="Line 1053"/>
                <p:cNvSpPr>
                  <a:spLocks noChangeShapeType="1"/>
                </p:cNvSpPr>
                <p:nvPr/>
              </p:nvSpPr>
              <p:spPr bwMode="auto">
                <a:xfrm flipV="1">
                  <a:off x="1489" y="2922"/>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80" name="Line 1054"/>
                <p:cNvSpPr>
                  <a:spLocks noChangeShapeType="1"/>
                </p:cNvSpPr>
                <p:nvPr/>
              </p:nvSpPr>
              <p:spPr bwMode="auto">
                <a:xfrm flipV="1">
                  <a:off x="1585" y="2858"/>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81" name="Line 1055"/>
                <p:cNvSpPr>
                  <a:spLocks noChangeShapeType="1"/>
                </p:cNvSpPr>
                <p:nvPr/>
              </p:nvSpPr>
              <p:spPr bwMode="auto">
                <a:xfrm flipV="1">
                  <a:off x="1672" y="2803"/>
                  <a:ext cx="80"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82" name="Line 1056"/>
                <p:cNvSpPr>
                  <a:spLocks noChangeShapeType="1"/>
                </p:cNvSpPr>
                <p:nvPr/>
              </p:nvSpPr>
              <p:spPr bwMode="auto">
                <a:xfrm flipV="1">
                  <a:off x="1768" y="2754"/>
                  <a:ext cx="48" cy="32"/>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08" name="Group 1057"/>
              <p:cNvGrpSpPr>
                <a:grpSpLocks/>
              </p:cNvGrpSpPr>
              <p:nvPr/>
            </p:nvGrpSpPr>
            <p:grpSpPr bwMode="auto">
              <a:xfrm>
                <a:off x="1490" y="2993"/>
                <a:ext cx="414" cy="271"/>
                <a:chOff x="1490" y="2993"/>
                <a:chExt cx="414" cy="271"/>
              </a:xfrm>
            </p:grpSpPr>
            <p:sp>
              <p:nvSpPr>
                <p:cNvPr id="71473" name="Freeform 1058"/>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474" name="Line 1059"/>
                <p:cNvSpPr>
                  <a:spLocks noChangeShapeType="1"/>
                </p:cNvSpPr>
                <p:nvPr/>
              </p:nvSpPr>
              <p:spPr bwMode="auto">
                <a:xfrm flipV="1">
                  <a:off x="1490" y="3218"/>
                  <a:ext cx="70" cy="46"/>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75" name="Line 1060"/>
                <p:cNvSpPr>
                  <a:spLocks noChangeShapeType="1"/>
                </p:cNvSpPr>
                <p:nvPr/>
              </p:nvSpPr>
              <p:spPr bwMode="auto">
                <a:xfrm flipV="1">
                  <a:off x="1584" y="3154"/>
                  <a:ext cx="72"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76" name="Line 1061"/>
                <p:cNvSpPr>
                  <a:spLocks noChangeShapeType="1"/>
                </p:cNvSpPr>
                <p:nvPr/>
              </p:nvSpPr>
              <p:spPr bwMode="auto">
                <a:xfrm flipV="1">
                  <a:off x="1672" y="3097"/>
                  <a:ext cx="80"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77" name="Line 1062"/>
                <p:cNvSpPr>
                  <a:spLocks noChangeShapeType="1"/>
                </p:cNvSpPr>
                <p:nvPr/>
              </p:nvSpPr>
              <p:spPr bwMode="auto">
                <a:xfrm flipV="1">
                  <a:off x="1768" y="3057"/>
                  <a:ext cx="40" cy="24"/>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09" name="Group 1063"/>
              <p:cNvGrpSpPr>
                <a:grpSpLocks/>
              </p:cNvGrpSpPr>
              <p:nvPr/>
            </p:nvGrpSpPr>
            <p:grpSpPr bwMode="auto">
              <a:xfrm>
                <a:off x="1936" y="2993"/>
                <a:ext cx="439" cy="582"/>
                <a:chOff x="1936" y="2993"/>
                <a:chExt cx="439" cy="582"/>
              </a:xfrm>
            </p:grpSpPr>
            <p:sp>
              <p:nvSpPr>
                <p:cNvPr id="71466" name="Freeform 1064"/>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3">
                      <a:moveTo>
                        <a:pt x="88" y="103"/>
                      </a:moveTo>
                      <a:lnTo>
                        <a:pt x="0" y="32"/>
                      </a:lnTo>
                      <a:lnTo>
                        <a:pt x="24" y="16"/>
                      </a:lnTo>
                      <a:lnTo>
                        <a:pt x="40" y="0"/>
                      </a:lnTo>
                      <a:lnTo>
                        <a:pt x="88" y="103"/>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467" name="Line 1065"/>
                <p:cNvSpPr>
                  <a:spLocks noChangeShapeType="1"/>
                </p:cNvSpPr>
                <p:nvPr/>
              </p:nvSpPr>
              <p:spPr bwMode="auto">
                <a:xfrm>
                  <a:off x="1936" y="2993"/>
                  <a:ext cx="56" cy="72"/>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68" name="Line 1066"/>
                <p:cNvSpPr>
                  <a:spLocks noChangeShapeType="1"/>
                </p:cNvSpPr>
                <p:nvPr/>
              </p:nvSpPr>
              <p:spPr bwMode="auto">
                <a:xfrm>
                  <a:off x="2000" y="3081"/>
                  <a:ext cx="55" cy="70"/>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69" name="Line 1067"/>
                <p:cNvSpPr>
                  <a:spLocks noChangeShapeType="1"/>
                </p:cNvSpPr>
                <p:nvPr/>
              </p:nvSpPr>
              <p:spPr bwMode="auto">
                <a:xfrm>
                  <a:off x="2071" y="3169"/>
                  <a:ext cx="48" cy="7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70" name="Line 1068"/>
                <p:cNvSpPr>
                  <a:spLocks noChangeShapeType="1"/>
                </p:cNvSpPr>
                <p:nvPr/>
              </p:nvSpPr>
              <p:spPr bwMode="auto">
                <a:xfrm>
                  <a:off x="2135" y="3264"/>
                  <a:ext cx="56" cy="63"/>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71" name="Line 1069"/>
                <p:cNvSpPr>
                  <a:spLocks noChangeShapeType="1"/>
                </p:cNvSpPr>
                <p:nvPr/>
              </p:nvSpPr>
              <p:spPr bwMode="auto">
                <a:xfrm>
                  <a:off x="2207" y="3352"/>
                  <a:ext cx="48" cy="72"/>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72" name="Line 1070"/>
                <p:cNvSpPr>
                  <a:spLocks noChangeShapeType="1"/>
                </p:cNvSpPr>
                <p:nvPr/>
              </p:nvSpPr>
              <p:spPr bwMode="auto">
                <a:xfrm>
                  <a:off x="2271" y="3440"/>
                  <a:ext cx="40"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10" name="Group 1071"/>
              <p:cNvGrpSpPr>
                <a:grpSpLocks/>
              </p:cNvGrpSpPr>
              <p:nvPr/>
            </p:nvGrpSpPr>
            <p:grpSpPr bwMode="auto">
              <a:xfrm>
                <a:off x="1944" y="2690"/>
                <a:ext cx="447" cy="279"/>
                <a:chOff x="1944" y="2690"/>
                <a:chExt cx="447" cy="279"/>
              </a:xfrm>
            </p:grpSpPr>
            <p:sp>
              <p:nvSpPr>
                <p:cNvPr id="71461" name="Freeform 1072"/>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462" name="Line 1073"/>
                <p:cNvSpPr>
                  <a:spLocks noChangeShapeType="1"/>
                </p:cNvSpPr>
                <p:nvPr/>
              </p:nvSpPr>
              <p:spPr bwMode="auto">
                <a:xfrm>
                  <a:off x="1944" y="2690"/>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63" name="Line 1074"/>
                <p:cNvSpPr>
                  <a:spLocks noChangeShapeType="1"/>
                </p:cNvSpPr>
                <p:nvPr/>
              </p:nvSpPr>
              <p:spPr bwMode="auto">
                <a:xfrm>
                  <a:off x="2040" y="2746"/>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64" name="Line 1075"/>
                <p:cNvSpPr>
                  <a:spLocks noChangeShapeType="1"/>
                </p:cNvSpPr>
                <p:nvPr/>
              </p:nvSpPr>
              <p:spPr bwMode="auto">
                <a:xfrm>
                  <a:off x="2136" y="2810"/>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65" name="Line 1076"/>
                <p:cNvSpPr>
                  <a:spLocks noChangeShapeType="1"/>
                </p:cNvSpPr>
                <p:nvPr/>
              </p:nvSpPr>
              <p:spPr bwMode="auto">
                <a:xfrm>
                  <a:off x="2232" y="2866"/>
                  <a:ext cx="63" cy="46"/>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11" name="Group 1077"/>
              <p:cNvGrpSpPr>
                <a:grpSpLocks/>
              </p:cNvGrpSpPr>
              <p:nvPr/>
            </p:nvGrpSpPr>
            <p:grpSpPr bwMode="auto">
              <a:xfrm>
                <a:off x="2407" y="3001"/>
                <a:ext cx="423" cy="271"/>
                <a:chOff x="2407" y="3001"/>
                <a:chExt cx="423" cy="271"/>
              </a:xfrm>
            </p:grpSpPr>
            <p:sp>
              <p:nvSpPr>
                <p:cNvPr id="71456" name="Freeform 1078"/>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7"/>
                      </a:lnTo>
                      <a:lnTo>
                        <a:pt x="16" y="23"/>
                      </a:lnTo>
                      <a:lnTo>
                        <a:pt x="32" y="0"/>
                      </a:lnTo>
                      <a:lnTo>
                        <a:pt x="112" y="87"/>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457" name="Line 1079"/>
                <p:cNvSpPr>
                  <a:spLocks noChangeShapeType="1"/>
                </p:cNvSpPr>
                <p:nvPr/>
              </p:nvSpPr>
              <p:spPr bwMode="auto">
                <a:xfrm>
                  <a:off x="2407" y="3001"/>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58" name="Line 1080"/>
                <p:cNvSpPr>
                  <a:spLocks noChangeShapeType="1"/>
                </p:cNvSpPr>
                <p:nvPr/>
              </p:nvSpPr>
              <p:spPr bwMode="auto">
                <a:xfrm>
                  <a:off x="2503" y="3065"/>
                  <a:ext cx="71" cy="39"/>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59" name="Line 1081"/>
                <p:cNvSpPr>
                  <a:spLocks noChangeShapeType="1"/>
                </p:cNvSpPr>
                <p:nvPr/>
              </p:nvSpPr>
              <p:spPr bwMode="auto">
                <a:xfrm>
                  <a:off x="2599" y="3121"/>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60" name="Line 1082"/>
                <p:cNvSpPr>
                  <a:spLocks noChangeShapeType="1"/>
                </p:cNvSpPr>
                <p:nvPr/>
              </p:nvSpPr>
              <p:spPr bwMode="auto">
                <a:xfrm>
                  <a:off x="2688" y="3185"/>
                  <a:ext cx="46" cy="22"/>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12" name="Group 1083"/>
              <p:cNvGrpSpPr>
                <a:grpSpLocks/>
              </p:cNvGrpSpPr>
              <p:nvPr/>
            </p:nvGrpSpPr>
            <p:grpSpPr bwMode="auto">
              <a:xfrm>
                <a:off x="2854" y="3296"/>
                <a:ext cx="439" cy="279"/>
                <a:chOff x="2854" y="3296"/>
                <a:chExt cx="439" cy="279"/>
              </a:xfrm>
            </p:grpSpPr>
            <p:sp>
              <p:nvSpPr>
                <p:cNvPr id="71451" name="Freeform 1084"/>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8"/>
                      </a:lnTo>
                      <a:lnTo>
                        <a:pt x="16" y="24"/>
                      </a:lnTo>
                      <a:lnTo>
                        <a:pt x="32" y="0"/>
                      </a:lnTo>
                      <a:lnTo>
                        <a:pt x="112" y="87"/>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452" name="Line 1085"/>
                <p:cNvSpPr>
                  <a:spLocks noChangeShapeType="1"/>
                </p:cNvSpPr>
                <p:nvPr/>
              </p:nvSpPr>
              <p:spPr bwMode="auto">
                <a:xfrm>
                  <a:off x="2854" y="3296"/>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53" name="Line 1086"/>
                <p:cNvSpPr>
                  <a:spLocks noChangeShapeType="1"/>
                </p:cNvSpPr>
                <p:nvPr/>
              </p:nvSpPr>
              <p:spPr bwMode="auto">
                <a:xfrm>
                  <a:off x="2950" y="3360"/>
                  <a:ext cx="71" cy="39"/>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54" name="Line 1087"/>
                <p:cNvSpPr>
                  <a:spLocks noChangeShapeType="1"/>
                </p:cNvSpPr>
                <p:nvPr/>
              </p:nvSpPr>
              <p:spPr bwMode="auto">
                <a:xfrm>
                  <a:off x="3046" y="3416"/>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55" name="Line 1088"/>
                <p:cNvSpPr>
                  <a:spLocks noChangeShapeType="1"/>
                </p:cNvSpPr>
                <p:nvPr/>
              </p:nvSpPr>
              <p:spPr bwMode="auto">
                <a:xfrm>
                  <a:off x="3135" y="3480"/>
                  <a:ext cx="62" cy="30"/>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13" name="Group 1089"/>
              <p:cNvGrpSpPr>
                <a:grpSpLocks/>
              </p:cNvGrpSpPr>
              <p:nvPr/>
            </p:nvGrpSpPr>
            <p:grpSpPr bwMode="auto">
              <a:xfrm>
                <a:off x="2863" y="3304"/>
                <a:ext cx="422" cy="279"/>
                <a:chOff x="2863" y="3304"/>
                <a:chExt cx="422" cy="279"/>
              </a:xfrm>
            </p:grpSpPr>
            <p:sp>
              <p:nvSpPr>
                <p:cNvPr id="71446" name="Freeform 1090"/>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447" name="Line 1091"/>
                <p:cNvSpPr>
                  <a:spLocks noChangeShapeType="1"/>
                </p:cNvSpPr>
                <p:nvPr/>
              </p:nvSpPr>
              <p:spPr bwMode="auto">
                <a:xfrm flipV="1">
                  <a:off x="2863" y="3536"/>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48" name="Line 1092"/>
                <p:cNvSpPr>
                  <a:spLocks noChangeShapeType="1"/>
                </p:cNvSpPr>
                <p:nvPr/>
              </p:nvSpPr>
              <p:spPr bwMode="auto">
                <a:xfrm flipV="1">
                  <a:off x="2958" y="3473"/>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49" name="Line 1093"/>
                <p:cNvSpPr>
                  <a:spLocks noChangeShapeType="1"/>
                </p:cNvSpPr>
                <p:nvPr/>
              </p:nvSpPr>
              <p:spPr bwMode="auto">
                <a:xfrm flipV="1">
                  <a:off x="3046" y="3417"/>
                  <a:ext cx="79"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50" name="Line 1094"/>
                <p:cNvSpPr>
                  <a:spLocks noChangeShapeType="1"/>
                </p:cNvSpPr>
                <p:nvPr/>
              </p:nvSpPr>
              <p:spPr bwMode="auto">
                <a:xfrm flipV="1">
                  <a:off x="3141" y="3368"/>
                  <a:ext cx="48" cy="32"/>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14" name="Group 1095"/>
              <p:cNvGrpSpPr>
                <a:grpSpLocks/>
              </p:cNvGrpSpPr>
              <p:nvPr/>
            </p:nvGrpSpPr>
            <p:grpSpPr bwMode="auto">
              <a:xfrm>
                <a:off x="2870" y="2690"/>
                <a:ext cx="415" cy="287"/>
                <a:chOff x="2870" y="2690"/>
                <a:chExt cx="415" cy="287"/>
              </a:xfrm>
            </p:grpSpPr>
            <p:sp>
              <p:nvSpPr>
                <p:cNvPr id="71441" name="Freeform 1096"/>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442" name="Line 1097"/>
                <p:cNvSpPr>
                  <a:spLocks noChangeShapeType="1"/>
                </p:cNvSpPr>
                <p:nvPr/>
              </p:nvSpPr>
              <p:spPr bwMode="auto">
                <a:xfrm flipV="1">
                  <a:off x="2870" y="2929"/>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43" name="Line 1098"/>
                <p:cNvSpPr>
                  <a:spLocks noChangeShapeType="1"/>
                </p:cNvSpPr>
                <p:nvPr/>
              </p:nvSpPr>
              <p:spPr bwMode="auto">
                <a:xfrm flipV="1">
                  <a:off x="2967" y="2867"/>
                  <a:ext cx="70" cy="46"/>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44" name="Line 1099"/>
                <p:cNvSpPr>
                  <a:spLocks noChangeShapeType="1"/>
                </p:cNvSpPr>
                <p:nvPr/>
              </p:nvSpPr>
              <p:spPr bwMode="auto">
                <a:xfrm flipV="1">
                  <a:off x="3053" y="2803"/>
                  <a:ext cx="72"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45" name="Line 1100"/>
                <p:cNvSpPr>
                  <a:spLocks noChangeShapeType="1"/>
                </p:cNvSpPr>
                <p:nvPr/>
              </p:nvSpPr>
              <p:spPr bwMode="auto">
                <a:xfrm flipV="1">
                  <a:off x="3149" y="2754"/>
                  <a:ext cx="40" cy="32"/>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15" name="Group 1101"/>
              <p:cNvGrpSpPr>
                <a:grpSpLocks/>
              </p:cNvGrpSpPr>
              <p:nvPr/>
            </p:nvGrpSpPr>
            <p:grpSpPr bwMode="auto">
              <a:xfrm>
                <a:off x="2878" y="2068"/>
                <a:ext cx="431" cy="287"/>
                <a:chOff x="2878" y="2068"/>
                <a:chExt cx="431" cy="287"/>
              </a:xfrm>
            </p:grpSpPr>
            <p:sp>
              <p:nvSpPr>
                <p:cNvPr id="71436" name="Freeform 1102"/>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437" name="Line 1103"/>
                <p:cNvSpPr>
                  <a:spLocks noChangeShapeType="1"/>
                </p:cNvSpPr>
                <p:nvPr/>
              </p:nvSpPr>
              <p:spPr bwMode="auto">
                <a:xfrm>
                  <a:off x="2878" y="2068"/>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38" name="Line 1104"/>
                <p:cNvSpPr>
                  <a:spLocks noChangeShapeType="1"/>
                </p:cNvSpPr>
                <p:nvPr/>
              </p:nvSpPr>
              <p:spPr bwMode="auto">
                <a:xfrm>
                  <a:off x="2975" y="2132"/>
                  <a:ext cx="70" cy="46"/>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39" name="Line 1105"/>
                <p:cNvSpPr>
                  <a:spLocks noChangeShapeType="1"/>
                </p:cNvSpPr>
                <p:nvPr/>
              </p:nvSpPr>
              <p:spPr bwMode="auto">
                <a:xfrm>
                  <a:off x="3062" y="2196"/>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40" name="Line 1106"/>
                <p:cNvSpPr>
                  <a:spLocks noChangeShapeType="1"/>
                </p:cNvSpPr>
                <p:nvPr/>
              </p:nvSpPr>
              <p:spPr bwMode="auto">
                <a:xfrm>
                  <a:off x="3157" y="2251"/>
                  <a:ext cx="56" cy="40"/>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16" name="Group 1107"/>
              <p:cNvGrpSpPr>
                <a:grpSpLocks/>
              </p:cNvGrpSpPr>
              <p:nvPr/>
            </p:nvGrpSpPr>
            <p:grpSpPr bwMode="auto">
              <a:xfrm>
                <a:off x="2415" y="2387"/>
                <a:ext cx="439" cy="271"/>
                <a:chOff x="2415" y="2387"/>
                <a:chExt cx="439" cy="271"/>
              </a:xfrm>
            </p:grpSpPr>
            <p:sp>
              <p:nvSpPr>
                <p:cNvPr id="71431" name="Freeform 1108"/>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432" name="Line 1109"/>
                <p:cNvSpPr>
                  <a:spLocks noChangeShapeType="1"/>
                </p:cNvSpPr>
                <p:nvPr/>
              </p:nvSpPr>
              <p:spPr bwMode="auto">
                <a:xfrm>
                  <a:off x="2415" y="2387"/>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33" name="Line 1110"/>
                <p:cNvSpPr>
                  <a:spLocks noChangeShapeType="1"/>
                </p:cNvSpPr>
                <p:nvPr/>
              </p:nvSpPr>
              <p:spPr bwMode="auto">
                <a:xfrm>
                  <a:off x="2512" y="2443"/>
                  <a:ext cx="70" cy="46"/>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34" name="Line 1111"/>
                <p:cNvSpPr>
                  <a:spLocks noChangeShapeType="1"/>
                </p:cNvSpPr>
                <p:nvPr/>
              </p:nvSpPr>
              <p:spPr bwMode="auto">
                <a:xfrm>
                  <a:off x="2607" y="2507"/>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35" name="Line 1112"/>
                <p:cNvSpPr>
                  <a:spLocks noChangeShapeType="1"/>
                </p:cNvSpPr>
                <p:nvPr/>
              </p:nvSpPr>
              <p:spPr bwMode="auto">
                <a:xfrm>
                  <a:off x="2702" y="2562"/>
                  <a:ext cx="56" cy="39"/>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17" name="Group 1113"/>
              <p:cNvGrpSpPr>
                <a:grpSpLocks/>
              </p:cNvGrpSpPr>
              <p:nvPr/>
            </p:nvGrpSpPr>
            <p:grpSpPr bwMode="auto">
              <a:xfrm>
                <a:off x="1944" y="2387"/>
                <a:ext cx="439" cy="271"/>
                <a:chOff x="1944" y="2387"/>
                <a:chExt cx="439" cy="271"/>
              </a:xfrm>
            </p:grpSpPr>
            <p:sp>
              <p:nvSpPr>
                <p:cNvPr id="71426" name="Freeform 1114"/>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427" name="Line 1115"/>
                <p:cNvSpPr>
                  <a:spLocks noChangeShapeType="1"/>
                </p:cNvSpPr>
                <p:nvPr/>
              </p:nvSpPr>
              <p:spPr bwMode="auto">
                <a:xfrm>
                  <a:off x="1944" y="2387"/>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28" name="Line 1116"/>
                <p:cNvSpPr>
                  <a:spLocks noChangeShapeType="1"/>
                </p:cNvSpPr>
                <p:nvPr/>
              </p:nvSpPr>
              <p:spPr bwMode="auto">
                <a:xfrm>
                  <a:off x="2040" y="2443"/>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29" name="Line 1117"/>
                <p:cNvSpPr>
                  <a:spLocks noChangeShapeType="1"/>
                </p:cNvSpPr>
                <p:nvPr/>
              </p:nvSpPr>
              <p:spPr bwMode="auto">
                <a:xfrm>
                  <a:off x="2136" y="2507"/>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30" name="Line 1118"/>
                <p:cNvSpPr>
                  <a:spLocks noChangeShapeType="1"/>
                </p:cNvSpPr>
                <p:nvPr/>
              </p:nvSpPr>
              <p:spPr bwMode="auto">
                <a:xfrm>
                  <a:off x="2231" y="2562"/>
                  <a:ext cx="56" cy="39"/>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18" name="Group 1119"/>
              <p:cNvGrpSpPr>
                <a:grpSpLocks/>
              </p:cNvGrpSpPr>
              <p:nvPr/>
            </p:nvGrpSpPr>
            <p:grpSpPr bwMode="auto">
              <a:xfrm>
                <a:off x="2399" y="3304"/>
                <a:ext cx="447" cy="279"/>
                <a:chOff x="2399" y="3304"/>
                <a:chExt cx="447" cy="279"/>
              </a:xfrm>
            </p:grpSpPr>
            <p:sp>
              <p:nvSpPr>
                <p:cNvPr id="71421" name="Freeform 1120"/>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4"/>
                      </a:lnTo>
                      <a:lnTo>
                        <a:pt x="32" y="0"/>
                      </a:lnTo>
                      <a:lnTo>
                        <a:pt x="112" y="79"/>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422" name="Line 1121"/>
                <p:cNvSpPr>
                  <a:spLocks noChangeShapeType="1"/>
                </p:cNvSpPr>
                <p:nvPr/>
              </p:nvSpPr>
              <p:spPr bwMode="auto">
                <a:xfrm>
                  <a:off x="2399" y="3304"/>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23" name="Line 1122"/>
                <p:cNvSpPr>
                  <a:spLocks noChangeShapeType="1"/>
                </p:cNvSpPr>
                <p:nvPr/>
              </p:nvSpPr>
              <p:spPr bwMode="auto">
                <a:xfrm>
                  <a:off x="2495" y="3360"/>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24" name="Line 1123"/>
                <p:cNvSpPr>
                  <a:spLocks noChangeShapeType="1"/>
                </p:cNvSpPr>
                <p:nvPr/>
              </p:nvSpPr>
              <p:spPr bwMode="auto">
                <a:xfrm>
                  <a:off x="2590" y="3424"/>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25" name="Line 1124"/>
                <p:cNvSpPr>
                  <a:spLocks noChangeShapeType="1"/>
                </p:cNvSpPr>
                <p:nvPr/>
              </p:nvSpPr>
              <p:spPr bwMode="auto">
                <a:xfrm>
                  <a:off x="2687" y="3480"/>
                  <a:ext cx="63" cy="46"/>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19" name="Group 1125"/>
              <p:cNvGrpSpPr>
                <a:grpSpLocks/>
              </p:cNvGrpSpPr>
              <p:nvPr/>
            </p:nvGrpSpPr>
            <p:grpSpPr bwMode="auto">
              <a:xfrm>
                <a:off x="1936" y="3304"/>
                <a:ext cx="431" cy="271"/>
                <a:chOff x="1936" y="3304"/>
                <a:chExt cx="431" cy="271"/>
              </a:xfrm>
            </p:grpSpPr>
            <p:sp>
              <p:nvSpPr>
                <p:cNvPr id="71416" name="Freeform 1126"/>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0"/>
                      </a:lnTo>
                      <a:lnTo>
                        <a:pt x="16" y="16"/>
                      </a:lnTo>
                      <a:lnTo>
                        <a:pt x="32" y="0"/>
                      </a:lnTo>
                      <a:lnTo>
                        <a:pt x="112" y="79"/>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417" name="Line 1127"/>
                <p:cNvSpPr>
                  <a:spLocks noChangeShapeType="1"/>
                </p:cNvSpPr>
                <p:nvPr/>
              </p:nvSpPr>
              <p:spPr bwMode="auto">
                <a:xfrm>
                  <a:off x="1936" y="3304"/>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18" name="Line 1128"/>
                <p:cNvSpPr>
                  <a:spLocks noChangeShapeType="1"/>
                </p:cNvSpPr>
                <p:nvPr/>
              </p:nvSpPr>
              <p:spPr bwMode="auto">
                <a:xfrm>
                  <a:off x="2032" y="3360"/>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19" name="Line 1129"/>
                <p:cNvSpPr>
                  <a:spLocks noChangeShapeType="1"/>
                </p:cNvSpPr>
                <p:nvPr/>
              </p:nvSpPr>
              <p:spPr bwMode="auto">
                <a:xfrm>
                  <a:off x="2127" y="3424"/>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20" name="Line 1130"/>
                <p:cNvSpPr>
                  <a:spLocks noChangeShapeType="1"/>
                </p:cNvSpPr>
                <p:nvPr/>
              </p:nvSpPr>
              <p:spPr bwMode="auto">
                <a:xfrm>
                  <a:off x="2224" y="3480"/>
                  <a:ext cx="47" cy="3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20" name="Group 1131"/>
              <p:cNvGrpSpPr>
                <a:grpSpLocks/>
              </p:cNvGrpSpPr>
              <p:nvPr/>
            </p:nvGrpSpPr>
            <p:grpSpPr bwMode="auto">
              <a:xfrm>
                <a:off x="2400" y="3304"/>
                <a:ext cx="414" cy="279"/>
                <a:chOff x="2400" y="3304"/>
                <a:chExt cx="414" cy="279"/>
              </a:xfrm>
            </p:grpSpPr>
            <p:sp>
              <p:nvSpPr>
                <p:cNvPr id="71411" name="Freeform 1132"/>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412" name="Line 1133"/>
                <p:cNvSpPr>
                  <a:spLocks noChangeShapeType="1"/>
                </p:cNvSpPr>
                <p:nvPr/>
              </p:nvSpPr>
              <p:spPr bwMode="auto">
                <a:xfrm flipV="1">
                  <a:off x="2400" y="3536"/>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13" name="Line 1134"/>
                <p:cNvSpPr>
                  <a:spLocks noChangeShapeType="1"/>
                </p:cNvSpPr>
                <p:nvPr/>
              </p:nvSpPr>
              <p:spPr bwMode="auto">
                <a:xfrm flipV="1">
                  <a:off x="2495" y="3473"/>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14" name="Line 1135"/>
                <p:cNvSpPr>
                  <a:spLocks noChangeShapeType="1"/>
                </p:cNvSpPr>
                <p:nvPr/>
              </p:nvSpPr>
              <p:spPr bwMode="auto">
                <a:xfrm flipV="1">
                  <a:off x="2583" y="3409"/>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15" name="Line 1136"/>
                <p:cNvSpPr>
                  <a:spLocks noChangeShapeType="1"/>
                </p:cNvSpPr>
                <p:nvPr/>
              </p:nvSpPr>
              <p:spPr bwMode="auto">
                <a:xfrm flipV="1">
                  <a:off x="2678" y="3368"/>
                  <a:ext cx="40" cy="32"/>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21" name="Group 1137"/>
              <p:cNvGrpSpPr>
                <a:grpSpLocks/>
              </p:cNvGrpSpPr>
              <p:nvPr/>
            </p:nvGrpSpPr>
            <p:grpSpPr bwMode="auto">
              <a:xfrm>
                <a:off x="2400" y="3001"/>
                <a:ext cx="422" cy="271"/>
                <a:chOff x="2400" y="3001"/>
                <a:chExt cx="422" cy="271"/>
              </a:xfrm>
            </p:grpSpPr>
            <p:sp>
              <p:nvSpPr>
                <p:cNvPr id="71406" name="Freeform 1138"/>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407" name="Line 1139"/>
                <p:cNvSpPr>
                  <a:spLocks noChangeShapeType="1"/>
                </p:cNvSpPr>
                <p:nvPr/>
              </p:nvSpPr>
              <p:spPr bwMode="auto">
                <a:xfrm flipV="1">
                  <a:off x="2400" y="3225"/>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08" name="Line 1140"/>
                <p:cNvSpPr>
                  <a:spLocks noChangeShapeType="1"/>
                </p:cNvSpPr>
                <p:nvPr/>
              </p:nvSpPr>
              <p:spPr bwMode="auto">
                <a:xfrm flipV="1">
                  <a:off x="2496" y="3170"/>
                  <a:ext cx="70" cy="3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09" name="Line 1141"/>
                <p:cNvSpPr>
                  <a:spLocks noChangeShapeType="1"/>
                </p:cNvSpPr>
                <p:nvPr/>
              </p:nvSpPr>
              <p:spPr bwMode="auto">
                <a:xfrm flipV="1">
                  <a:off x="2590" y="3105"/>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10" name="Line 1142"/>
                <p:cNvSpPr>
                  <a:spLocks noChangeShapeType="1"/>
                </p:cNvSpPr>
                <p:nvPr/>
              </p:nvSpPr>
              <p:spPr bwMode="auto">
                <a:xfrm flipV="1">
                  <a:off x="2678" y="3065"/>
                  <a:ext cx="48" cy="24"/>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22" name="Group 1143"/>
              <p:cNvGrpSpPr>
                <a:grpSpLocks/>
              </p:cNvGrpSpPr>
              <p:nvPr/>
            </p:nvGrpSpPr>
            <p:grpSpPr bwMode="auto">
              <a:xfrm>
                <a:off x="3318" y="3001"/>
                <a:ext cx="422" cy="271"/>
                <a:chOff x="3318" y="3001"/>
                <a:chExt cx="422" cy="271"/>
              </a:xfrm>
            </p:grpSpPr>
            <p:sp>
              <p:nvSpPr>
                <p:cNvPr id="71401" name="Freeform 1144"/>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402" name="Line 1145"/>
                <p:cNvSpPr>
                  <a:spLocks noChangeShapeType="1"/>
                </p:cNvSpPr>
                <p:nvPr/>
              </p:nvSpPr>
              <p:spPr bwMode="auto">
                <a:xfrm flipV="1">
                  <a:off x="3318" y="3225"/>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03" name="Line 1146"/>
                <p:cNvSpPr>
                  <a:spLocks noChangeShapeType="1"/>
                </p:cNvSpPr>
                <p:nvPr/>
              </p:nvSpPr>
              <p:spPr bwMode="auto">
                <a:xfrm flipV="1">
                  <a:off x="3414" y="3169"/>
                  <a:ext cx="71" cy="39"/>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04" name="Line 1147"/>
                <p:cNvSpPr>
                  <a:spLocks noChangeShapeType="1"/>
                </p:cNvSpPr>
                <p:nvPr/>
              </p:nvSpPr>
              <p:spPr bwMode="auto">
                <a:xfrm flipV="1">
                  <a:off x="3509" y="3106"/>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05" name="Line 1148"/>
                <p:cNvSpPr>
                  <a:spLocks noChangeShapeType="1"/>
                </p:cNvSpPr>
                <p:nvPr/>
              </p:nvSpPr>
              <p:spPr bwMode="auto">
                <a:xfrm flipV="1">
                  <a:off x="3596" y="3065"/>
                  <a:ext cx="48" cy="24"/>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23" name="Group 1149"/>
              <p:cNvGrpSpPr>
                <a:grpSpLocks/>
              </p:cNvGrpSpPr>
              <p:nvPr/>
            </p:nvGrpSpPr>
            <p:grpSpPr bwMode="auto">
              <a:xfrm>
                <a:off x="3325" y="2076"/>
                <a:ext cx="439" cy="271"/>
                <a:chOff x="3325" y="2076"/>
                <a:chExt cx="439" cy="271"/>
              </a:xfrm>
            </p:grpSpPr>
            <p:sp>
              <p:nvSpPr>
                <p:cNvPr id="71396" name="Freeform 1150"/>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397" name="Line 1151"/>
                <p:cNvSpPr>
                  <a:spLocks noChangeShapeType="1"/>
                </p:cNvSpPr>
                <p:nvPr/>
              </p:nvSpPr>
              <p:spPr bwMode="auto">
                <a:xfrm>
                  <a:off x="3325" y="2076"/>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98" name="Line 1152"/>
                <p:cNvSpPr>
                  <a:spLocks noChangeShapeType="1"/>
                </p:cNvSpPr>
                <p:nvPr/>
              </p:nvSpPr>
              <p:spPr bwMode="auto">
                <a:xfrm>
                  <a:off x="3422" y="2132"/>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99" name="Line 1153"/>
                <p:cNvSpPr>
                  <a:spLocks noChangeShapeType="1"/>
                </p:cNvSpPr>
                <p:nvPr/>
              </p:nvSpPr>
              <p:spPr bwMode="auto">
                <a:xfrm>
                  <a:off x="3517" y="2196"/>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400" name="Line 1154"/>
                <p:cNvSpPr>
                  <a:spLocks noChangeShapeType="1"/>
                </p:cNvSpPr>
                <p:nvPr/>
              </p:nvSpPr>
              <p:spPr bwMode="auto">
                <a:xfrm>
                  <a:off x="3612" y="2251"/>
                  <a:ext cx="56" cy="40"/>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24" name="Group 1155"/>
              <p:cNvGrpSpPr>
                <a:grpSpLocks/>
              </p:cNvGrpSpPr>
              <p:nvPr/>
            </p:nvGrpSpPr>
            <p:grpSpPr bwMode="auto">
              <a:xfrm>
                <a:off x="3788" y="2068"/>
                <a:ext cx="431" cy="287"/>
                <a:chOff x="3788" y="2068"/>
                <a:chExt cx="431" cy="287"/>
              </a:xfrm>
            </p:grpSpPr>
            <p:sp>
              <p:nvSpPr>
                <p:cNvPr id="71391" name="Freeform 1156"/>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392" name="Line 1157"/>
                <p:cNvSpPr>
                  <a:spLocks noChangeShapeType="1"/>
                </p:cNvSpPr>
                <p:nvPr/>
              </p:nvSpPr>
              <p:spPr bwMode="auto">
                <a:xfrm>
                  <a:off x="3788" y="2068"/>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93" name="Line 1158"/>
                <p:cNvSpPr>
                  <a:spLocks noChangeShapeType="1"/>
                </p:cNvSpPr>
                <p:nvPr/>
              </p:nvSpPr>
              <p:spPr bwMode="auto">
                <a:xfrm>
                  <a:off x="3885" y="2132"/>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94" name="Line 1159"/>
                <p:cNvSpPr>
                  <a:spLocks noChangeShapeType="1"/>
                </p:cNvSpPr>
                <p:nvPr/>
              </p:nvSpPr>
              <p:spPr bwMode="auto">
                <a:xfrm>
                  <a:off x="3973" y="2196"/>
                  <a:ext cx="70" cy="46"/>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95" name="Line 1160"/>
                <p:cNvSpPr>
                  <a:spLocks noChangeShapeType="1"/>
                </p:cNvSpPr>
                <p:nvPr/>
              </p:nvSpPr>
              <p:spPr bwMode="auto">
                <a:xfrm>
                  <a:off x="4067" y="2251"/>
                  <a:ext cx="56" cy="40"/>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25" name="Group 1161"/>
              <p:cNvGrpSpPr>
                <a:grpSpLocks/>
              </p:cNvGrpSpPr>
              <p:nvPr/>
            </p:nvGrpSpPr>
            <p:grpSpPr bwMode="auto">
              <a:xfrm>
                <a:off x="4251" y="2084"/>
                <a:ext cx="431" cy="263"/>
                <a:chOff x="4251" y="2084"/>
                <a:chExt cx="431" cy="263"/>
              </a:xfrm>
            </p:grpSpPr>
            <p:sp>
              <p:nvSpPr>
                <p:cNvPr id="71386" name="Freeform 1162"/>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387" name="Line 1163"/>
                <p:cNvSpPr>
                  <a:spLocks noChangeShapeType="1"/>
                </p:cNvSpPr>
                <p:nvPr/>
              </p:nvSpPr>
              <p:spPr bwMode="auto">
                <a:xfrm>
                  <a:off x="4251" y="2084"/>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88" name="Line 1164"/>
                <p:cNvSpPr>
                  <a:spLocks noChangeShapeType="1"/>
                </p:cNvSpPr>
                <p:nvPr/>
              </p:nvSpPr>
              <p:spPr bwMode="auto">
                <a:xfrm>
                  <a:off x="4348" y="2140"/>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89" name="Line 1165"/>
                <p:cNvSpPr>
                  <a:spLocks noChangeShapeType="1"/>
                </p:cNvSpPr>
                <p:nvPr/>
              </p:nvSpPr>
              <p:spPr bwMode="auto">
                <a:xfrm>
                  <a:off x="4443" y="2203"/>
                  <a:ext cx="71" cy="39"/>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90" name="Line 1166"/>
                <p:cNvSpPr>
                  <a:spLocks noChangeShapeType="1"/>
                </p:cNvSpPr>
                <p:nvPr/>
              </p:nvSpPr>
              <p:spPr bwMode="auto">
                <a:xfrm>
                  <a:off x="4539" y="2259"/>
                  <a:ext cx="47" cy="3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26" name="Group 1167"/>
              <p:cNvGrpSpPr>
                <a:grpSpLocks/>
              </p:cNvGrpSpPr>
              <p:nvPr/>
            </p:nvGrpSpPr>
            <p:grpSpPr bwMode="auto">
              <a:xfrm>
                <a:off x="4236" y="3001"/>
                <a:ext cx="430" cy="279"/>
                <a:chOff x="4236" y="3001"/>
                <a:chExt cx="430" cy="279"/>
              </a:xfrm>
            </p:grpSpPr>
            <p:sp>
              <p:nvSpPr>
                <p:cNvPr id="71381" name="Freeform 1168"/>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382" name="Line 1169"/>
                <p:cNvSpPr>
                  <a:spLocks noChangeShapeType="1"/>
                </p:cNvSpPr>
                <p:nvPr/>
              </p:nvSpPr>
              <p:spPr bwMode="auto">
                <a:xfrm flipV="1">
                  <a:off x="4236" y="3233"/>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83" name="Line 1170"/>
                <p:cNvSpPr>
                  <a:spLocks noChangeShapeType="1"/>
                </p:cNvSpPr>
                <p:nvPr/>
              </p:nvSpPr>
              <p:spPr bwMode="auto">
                <a:xfrm flipV="1">
                  <a:off x="4332" y="3169"/>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84" name="Line 1171"/>
                <p:cNvSpPr>
                  <a:spLocks noChangeShapeType="1"/>
                </p:cNvSpPr>
                <p:nvPr/>
              </p:nvSpPr>
              <p:spPr bwMode="auto">
                <a:xfrm flipV="1">
                  <a:off x="4419" y="3114"/>
                  <a:ext cx="80"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85" name="Line 1172"/>
                <p:cNvSpPr>
                  <a:spLocks noChangeShapeType="1"/>
                </p:cNvSpPr>
                <p:nvPr/>
              </p:nvSpPr>
              <p:spPr bwMode="auto">
                <a:xfrm flipV="1">
                  <a:off x="4515" y="3066"/>
                  <a:ext cx="55" cy="3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27" name="Group 1173"/>
              <p:cNvGrpSpPr>
                <a:grpSpLocks/>
              </p:cNvGrpSpPr>
              <p:nvPr/>
            </p:nvGrpSpPr>
            <p:grpSpPr bwMode="auto">
              <a:xfrm>
                <a:off x="3772" y="2682"/>
                <a:ext cx="423" cy="287"/>
                <a:chOff x="3772" y="2682"/>
                <a:chExt cx="423" cy="287"/>
              </a:xfrm>
            </p:grpSpPr>
            <p:sp>
              <p:nvSpPr>
                <p:cNvPr id="71376" name="Freeform 1174"/>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377" name="Line 1175"/>
                <p:cNvSpPr>
                  <a:spLocks noChangeShapeType="1"/>
                </p:cNvSpPr>
                <p:nvPr/>
              </p:nvSpPr>
              <p:spPr bwMode="auto">
                <a:xfrm>
                  <a:off x="3772" y="2682"/>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78" name="Line 1176"/>
                <p:cNvSpPr>
                  <a:spLocks noChangeShapeType="1"/>
                </p:cNvSpPr>
                <p:nvPr/>
              </p:nvSpPr>
              <p:spPr bwMode="auto">
                <a:xfrm>
                  <a:off x="3868" y="2746"/>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79" name="Line 1177"/>
                <p:cNvSpPr>
                  <a:spLocks noChangeShapeType="1"/>
                </p:cNvSpPr>
                <p:nvPr/>
              </p:nvSpPr>
              <p:spPr bwMode="auto">
                <a:xfrm>
                  <a:off x="3957" y="2810"/>
                  <a:ext cx="70" cy="46"/>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80" name="Line 1178"/>
                <p:cNvSpPr>
                  <a:spLocks noChangeShapeType="1"/>
                </p:cNvSpPr>
                <p:nvPr/>
              </p:nvSpPr>
              <p:spPr bwMode="auto">
                <a:xfrm>
                  <a:off x="4051" y="2873"/>
                  <a:ext cx="48" cy="3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28" name="Group 1179"/>
              <p:cNvGrpSpPr>
                <a:grpSpLocks/>
              </p:cNvGrpSpPr>
              <p:nvPr/>
            </p:nvGrpSpPr>
            <p:grpSpPr bwMode="auto">
              <a:xfrm>
                <a:off x="3780" y="2387"/>
                <a:ext cx="431" cy="279"/>
                <a:chOff x="3780" y="2387"/>
                <a:chExt cx="431" cy="279"/>
              </a:xfrm>
            </p:grpSpPr>
            <p:sp>
              <p:nvSpPr>
                <p:cNvPr id="71371" name="Freeform 1180"/>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372" name="Line 1181"/>
                <p:cNvSpPr>
                  <a:spLocks noChangeShapeType="1"/>
                </p:cNvSpPr>
                <p:nvPr/>
              </p:nvSpPr>
              <p:spPr bwMode="auto">
                <a:xfrm>
                  <a:off x="3780" y="2387"/>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73" name="Line 1182"/>
                <p:cNvSpPr>
                  <a:spLocks noChangeShapeType="1"/>
                </p:cNvSpPr>
                <p:nvPr/>
              </p:nvSpPr>
              <p:spPr bwMode="auto">
                <a:xfrm>
                  <a:off x="3877" y="2451"/>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74" name="Line 1183"/>
                <p:cNvSpPr>
                  <a:spLocks noChangeShapeType="1"/>
                </p:cNvSpPr>
                <p:nvPr/>
              </p:nvSpPr>
              <p:spPr bwMode="auto">
                <a:xfrm>
                  <a:off x="3965" y="2507"/>
                  <a:ext cx="78" cy="46"/>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75" name="Line 1184"/>
                <p:cNvSpPr>
                  <a:spLocks noChangeShapeType="1"/>
                </p:cNvSpPr>
                <p:nvPr/>
              </p:nvSpPr>
              <p:spPr bwMode="auto">
                <a:xfrm>
                  <a:off x="4060" y="2570"/>
                  <a:ext cx="55" cy="3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29" name="Group 1185"/>
              <p:cNvGrpSpPr>
                <a:grpSpLocks/>
              </p:cNvGrpSpPr>
              <p:nvPr/>
            </p:nvGrpSpPr>
            <p:grpSpPr bwMode="auto">
              <a:xfrm>
                <a:off x="3780" y="1781"/>
                <a:ext cx="415" cy="263"/>
                <a:chOff x="3780" y="1781"/>
                <a:chExt cx="415" cy="263"/>
              </a:xfrm>
            </p:grpSpPr>
            <p:sp>
              <p:nvSpPr>
                <p:cNvPr id="71366" name="Freeform 1186"/>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367" name="Line 1187"/>
                <p:cNvSpPr>
                  <a:spLocks noChangeShapeType="1"/>
                </p:cNvSpPr>
                <p:nvPr/>
              </p:nvSpPr>
              <p:spPr bwMode="auto">
                <a:xfrm flipV="1">
                  <a:off x="3780" y="1996"/>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68" name="Line 1188"/>
                <p:cNvSpPr>
                  <a:spLocks noChangeShapeType="1"/>
                </p:cNvSpPr>
                <p:nvPr/>
              </p:nvSpPr>
              <p:spPr bwMode="auto">
                <a:xfrm flipV="1">
                  <a:off x="3876" y="1940"/>
                  <a:ext cx="72" cy="40"/>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69" name="Line 1189"/>
                <p:cNvSpPr>
                  <a:spLocks noChangeShapeType="1"/>
                </p:cNvSpPr>
                <p:nvPr/>
              </p:nvSpPr>
              <p:spPr bwMode="auto">
                <a:xfrm flipV="1">
                  <a:off x="3973" y="1878"/>
                  <a:ext cx="70" cy="46"/>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70" name="Line 1190"/>
                <p:cNvSpPr>
                  <a:spLocks noChangeShapeType="1"/>
                </p:cNvSpPr>
                <p:nvPr/>
              </p:nvSpPr>
              <p:spPr bwMode="auto">
                <a:xfrm flipV="1">
                  <a:off x="4059" y="1846"/>
                  <a:ext cx="40" cy="15"/>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30" name="Group 1191"/>
              <p:cNvGrpSpPr>
                <a:grpSpLocks/>
              </p:cNvGrpSpPr>
              <p:nvPr/>
            </p:nvGrpSpPr>
            <p:grpSpPr bwMode="auto">
              <a:xfrm>
                <a:off x="3780" y="1765"/>
                <a:ext cx="447" cy="279"/>
                <a:chOff x="3780" y="1765"/>
                <a:chExt cx="447" cy="279"/>
              </a:xfrm>
            </p:grpSpPr>
            <p:sp>
              <p:nvSpPr>
                <p:cNvPr id="71361" name="Freeform 1192"/>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362" name="Line 1193"/>
                <p:cNvSpPr>
                  <a:spLocks noChangeShapeType="1"/>
                </p:cNvSpPr>
                <p:nvPr/>
              </p:nvSpPr>
              <p:spPr bwMode="auto">
                <a:xfrm>
                  <a:off x="3780" y="1765"/>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63" name="Line 1194"/>
                <p:cNvSpPr>
                  <a:spLocks noChangeShapeType="1"/>
                </p:cNvSpPr>
                <p:nvPr/>
              </p:nvSpPr>
              <p:spPr bwMode="auto">
                <a:xfrm>
                  <a:off x="3877" y="1821"/>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64" name="Line 1195"/>
                <p:cNvSpPr>
                  <a:spLocks noChangeShapeType="1"/>
                </p:cNvSpPr>
                <p:nvPr/>
              </p:nvSpPr>
              <p:spPr bwMode="auto">
                <a:xfrm>
                  <a:off x="3972" y="1884"/>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65" name="Line 1196"/>
                <p:cNvSpPr>
                  <a:spLocks noChangeShapeType="1"/>
                </p:cNvSpPr>
                <p:nvPr/>
              </p:nvSpPr>
              <p:spPr bwMode="auto">
                <a:xfrm>
                  <a:off x="4068" y="1940"/>
                  <a:ext cx="63"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31" name="Group 1197"/>
              <p:cNvGrpSpPr>
                <a:grpSpLocks/>
              </p:cNvGrpSpPr>
              <p:nvPr/>
            </p:nvGrpSpPr>
            <p:grpSpPr bwMode="auto">
              <a:xfrm>
                <a:off x="3326" y="1781"/>
                <a:ext cx="430" cy="255"/>
                <a:chOff x="3326" y="1781"/>
                <a:chExt cx="430" cy="255"/>
              </a:xfrm>
            </p:grpSpPr>
            <p:sp>
              <p:nvSpPr>
                <p:cNvPr id="71356" name="Freeform 1198"/>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357" name="Line 1199"/>
                <p:cNvSpPr>
                  <a:spLocks noChangeShapeType="1"/>
                </p:cNvSpPr>
                <p:nvPr/>
              </p:nvSpPr>
              <p:spPr bwMode="auto">
                <a:xfrm>
                  <a:off x="3326" y="1781"/>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58" name="Line 1200"/>
                <p:cNvSpPr>
                  <a:spLocks noChangeShapeType="1"/>
                </p:cNvSpPr>
                <p:nvPr/>
              </p:nvSpPr>
              <p:spPr bwMode="auto">
                <a:xfrm>
                  <a:off x="3422" y="1837"/>
                  <a:ext cx="79"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59" name="Line 1201"/>
                <p:cNvSpPr>
                  <a:spLocks noChangeShapeType="1"/>
                </p:cNvSpPr>
                <p:nvPr/>
              </p:nvSpPr>
              <p:spPr bwMode="auto">
                <a:xfrm>
                  <a:off x="3516" y="1892"/>
                  <a:ext cx="80"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60" name="Line 1202"/>
                <p:cNvSpPr>
                  <a:spLocks noChangeShapeType="1"/>
                </p:cNvSpPr>
                <p:nvPr/>
              </p:nvSpPr>
              <p:spPr bwMode="auto">
                <a:xfrm>
                  <a:off x="3612" y="1948"/>
                  <a:ext cx="48" cy="32"/>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32" name="Group 1203"/>
              <p:cNvGrpSpPr>
                <a:grpSpLocks/>
              </p:cNvGrpSpPr>
              <p:nvPr/>
            </p:nvGrpSpPr>
            <p:grpSpPr bwMode="auto">
              <a:xfrm>
                <a:off x="3325" y="2698"/>
                <a:ext cx="415" cy="279"/>
                <a:chOff x="3325" y="2698"/>
                <a:chExt cx="415" cy="279"/>
              </a:xfrm>
            </p:grpSpPr>
            <p:sp>
              <p:nvSpPr>
                <p:cNvPr id="71351" name="Freeform 1204"/>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352" name="Line 1205"/>
                <p:cNvSpPr>
                  <a:spLocks noChangeShapeType="1"/>
                </p:cNvSpPr>
                <p:nvPr/>
              </p:nvSpPr>
              <p:spPr bwMode="auto">
                <a:xfrm>
                  <a:off x="3325" y="2698"/>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53" name="Line 1206"/>
                <p:cNvSpPr>
                  <a:spLocks noChangeShapeType="1"/>
                </p:cNvSpPr>
                <p:nvPr/>
              </p:nvSpPr>
              <p:spPr bwMode="auto">
                <a:xfrm>
                  <a:off x="3421" y="2762"/>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54" name="Line 1207"/>
                <p:cNvSpPr>
                  <a:spLocks noChangeShapeType="1"/>
                </p:cNvSpPr>
                <p:nvPr/>
              </p:nvSpPr>
              <p:spPr bwMode="auto">
                <a:xfrm>
                  <a:off x="3510" y="2826"/>
                  <a:ext cx="70" cy="46"/>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55" name="Line 1208"/>
                <p:cNvSpPr>
                  <a:spLocks noChangeShapeType="1"/>
                </p:cNvSpPr>
                <p:nvPr/>
              </p:nvSpPr>
              <p:spPr bwMode="auto">
                <a:xfrm>
                  <a:off x="3604" y="2881"/>
                  <a:ext cx="40" cy="31"/>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33" name="Group 1209"/>
              <p:cNvGrpSpPr>
                <a:grpSpLocks/>
              </p:cNvGrpSpPr>
              <p:nvPr/>
            </p:nvGrpSpPr>
            <p:grpSpPr bwMode="auto">
              <a:xfrm>
                <a:off x="2878" y="2395"/>
                <a:ext cx="423" cy="271"/>
                <a:chOff x="2878" y="2395"/>
                <a:chExt cx="423" cy="271"/>
              </a:xfrm>
            </p:grpSpPr>
            <p:sp>
              <p:nvSpPr>
                <p:cNvPr id="71346" name="Freeform 1210"/>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347" name="Line 1211"/>
                <p:cNvSpPr>
                  <a:spLocks noChangeShapeType="1"/>
                </p:cNvSpPr>
                <p:nvPr/>
              </p:nvSpPr>
              <p:spPr bwMode="auto">
                <a:xfrm>
                  <a:off x="2878" y="2395"/>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48" name="Line 1212"/>
                <p:cNvSpPr>
                  <a:spLocks noChangeShapeType="1"/>
                </p:cNvSpPr>
                <p:nvPr/>
              </p:nvSpPr>
              <p:spPr bwMode="auto">
                <a:xfrm>
                  <a:off x="2975" y="2459"/>
                  <a:ext cx="70" cy="3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49" name="Line 1213"/>
                <p:cNvSpPr>
                  <a:spLocks noChangeShapeType="1"/>
                </p:cNvSpPr>
                <p:nvPr/>
              </p:nvSpPr>
              <p:spPr bwMode="auto">
                <a:xfrm>
                  <a:off x="3070" y="2515"/>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50" name="Line 1214"/>
                <p:cNvSpPr>
                  <a:spLocks noChangeShapeType="1"/>
                </p:cNvSpPr>
                <p:nvPr/>
              </p:nvSpPr>
              <p:spPr bwMode="auto">
                <a:xfrm>
                  <a:off x="3157" y="2578"/>
                  <a:ext cx="48" cy="24"/>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34" name="Group 1215"/>
              <p:cNvGrpSpPr>
                <a:grpSpLocks/>
              </p:cNvGrpSpPr>
              <p:nvPr/>
            </p:nvGrpSpPr>
            <p:grpSpPr bwMode="auto">
              <a:xfrm>
                <a:off x="2862" y="3001"/>
                <a:ext cx="423" cy="263"/>
                <a:chOff x="2862" y="3001"/>
                <a:chExt cx="423" cy="263"/>
              </a:xfrm>
            </p:grpSpPr>
            <p:sp>
              <p:nvSpPr>
                <p:cNvPr id="71341" name="Freeform 1216"/>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3"/>
                      </a:lnTo>
                      <a:lnTo>
                        <a:pt x="32" y="0"/>
                      </a:lnTo>
                      <a:lnTo>
                        <a:pt x="112" y="79"/>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342" name="Line 1217"/>
                <p:cNvSpPr>
                  <a:spLocks noChangeShapeType="1"/>
                </p:cNvSpPr>
                <p:nvPr/>
              </p:nvSpPr>
              <p:spPr bwMode="auto">
                <a:xfrm>
                  <a:off x="2862" y="3001"/>
                  <a:ext cx="72" cy="48"/>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43" name="Line 1218"/>
                <p:cNvSpPr>
                  <a:spLocks noChangeShapeType="1"/>
                </p:cNvSpPr>
                <p:nvPr/>
              </p:nvSpPr>
              <p:spPr bwMode="auto">
                <a:xfrm>
                  <a:off x="2958" y="3057"/>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44" name="Line 1219"/>
                <p:cNvSpPr>
                  <a:spLocks noChangeShapeType="1"/>
                </p:cNvSpPr>
                <p:nvPr/>
              </p:nvSpPr>
              <p:spPr bwMode="auto">
                <a:xfrm>
                  <a:off x="3054" y="3121"/>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45" name="Line 1220"/>
                <p:cNvSpPr>
                  <a:spLocks noChangeShapeType="1"/>
                </p:cNvSpPr>
                <p:nvPr/>
              </p:nvSpPr>
              <p:spPr bwMode="auto">
                <a:xfrm>
                  <a:off x="3150" y="3177"/>
                  <a:ext cx="39" cy="30"/>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1335" name="Group 1221"/>
              <p:cNvGrpSpPr>
                <a:grpSpLocks/>
              </p:cNvGrpSpPr>
              <p:nvPr/>
            </p:nvGrpSpPr>
            <p:grpSpPr bwMode="auto">
              <a:xfrm>
                <a:off x="3318" y="3304"/>
                <a:ext cx="422" cy="287"/>
                <a:chOff x="3318" y="3304"/>
                <a:chExt cx="422" cy="287"/>
              </a:xfrm>
            </p:grpSpPr>
            <p:sp>
              <p:nvSpPr>
                <p:cNvPr id="71336" name="Freeform 1222"/>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noFill/>
                <a:ln w="9525">
                  <a:solidFill>
                    <a:srgbClr val="008C00"/>
                  </a:solidFill>
                  <a:round/>
                  <a:headEnd/>
                  <a:tailEnd/>
                </a:ln>
                <a:extLst>
                  <a:ext uri="{909E8E84-426E-40DD-AFC4-6F175D3DCCD1}">
                    <a14:hiddenFill xmlns:a14="http://schemas.microsoft.com/office/drawing/2010/main">
                      <a:solidFill>
                        <a:srgbClr val="008C00"/>
                      </a:solidFill>
                    </a14:hiddenFill>
                  </a:ext>
                </a:extLst>
              </p:spPr>
              <p:txBody>
                <a:bodyPr/>
                <a:lstStyle/>
                <a:p>
                  <a:endParaRPr lang="en-US"/>
                </a:p>
              </p:txBody>
            </p:sp>
            <p:sp>
              <p:nvSpPr>
                <p:cNvPr id="71337" name="Line 1223"/>
                <p:cNvSpPr>
                  <a:spLocks noChangeShapeType="1"/>
                </p:cNvSpPr>
                <p:nvPr/>
              </p:nvSpPr>
              <p:spPr bwMode="auto">
                <a:xfrm flipV="1">
                  <a:off x="3318" y="3544"/>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38" name="Line 1224"/>
                <p:cNvSpPr>
                  <a:spLocks noChangeShapeType="1"/>
                </p:cNvSpPr>
                <p:nvPr/>
              </p:nvSpPr>
              <p:spPr bwMode="auto">
                <a:xfrm flipV="1">
                  <a:off x="3413" y="3481"/>
                  <a:ext cx="72"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39" name="Line 1225"/>
                <p:cNvSpPr>
                  <a:spLocks noChangeShapeType="1"/>
                </p:cNvSpPr>
                <p:nvPr/>
              </p:nvSpPr>
              <p:spPr bwMode="auto">
                <a:xfrm flipV="1">
                  <a:off x="3501" y="3417"/>
                  <a:ext cx="71" cy="47"/>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340" name="Line 1226"/>
                <p:cNvSpPr>
                  <a:spLocks noChangeShapeType="1"/>
                </p:cNvSpPr>
                <p:nvPr/>
              </p:nvSpPr>
              <p:spPr bwMode="auto">
                <a:xfrm flipV="1">
                  <a:off x="3596" y="3368"/>
                  <a:ext cx="48" cy="32"/>
                </a:xfrm>
                <a:prstGeom prst="line">
                  <a:avLst/>
                </a:prstGeom>
                <a:noFill/>
                <a:ln w="12700">
                  <a:solidFill>
                    <a:srgbClr val="008C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grpSp>
        <p:nvGrpSpPr>
          <p:cNvPr id="68611" name="Group 1227"/>
          <p:cNvGrpSpPr>
            <a:grpSpLocks/>
          </p:cNvGrpSpPr>
          <p:nvPr/>
        </p:nvGrpSpPr>
        <p:grpSpPr bwMode="auto">
          <a:xfrm>
            <a:off x="1465263" y="2305050"/>
            <a:ext cx="6081712" cy="3346450"/>
            <a:chOff x="611" y="1452"/>
            <a:chExt cx="3831" cy="2108"/>
          </a:xfrm>
        </p:grpSpPr>
        <p:sp>
          <p:nvSpPr>
            <p:cNvPr id="69901" name="Rectangle 1228"/>
            <p:cNvSpPr>
              <a:spLocks noChangeArrowheads="1"/>
            </p:cNvSpPr>
            <p:nvPr/>
          </p:nvSpPr>
          <p:spPr bwMode="auto">
            <a:xfrm>
              <a:off x="640" y="1472"/>
              <a:ext cx="3792" cy="2088"/>
            </a:xfrm>
            <a:prstGeom prst="rect">
              <a:avLst/>
            </a:prstGeom>
            <a:solidFill>
              <a:schemeClr val="bg1"/>
            </a:solidFill>
            <a:ln>
              <a:noFill/>
            </a:ln>
            <a:effectLst/>
            <a:extLst>
              <a:ext uri="{91240B29-F687-4F45-9708-019B960494DF}">
                <a14:hiddenLine xmlns:a14="http://schemas.microsoft.com/office/drawing/2010/main" w="25400">
                  <a:solidFill>
                    <a:schemeClr val="tx1"/>
                  </a:solidFill>
                  <a:miter lim="800000"/>
                  <a:headEnd type="none" w="lg"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69902" name="Group 1229"/>
            <p:cNvGrpSpPr>
              <a:grpSpLocks/>
            </p:cNvGrpSpPr>
            <p:nvPr/>
          </p:nvGrpSpPr>
          <p:grpSpPr bwMode="auto">
            <a:xfrm>
              <a:off x="611" y="1452"/>
              <a:ext cx="3831" cy="2099"/>
              <a:chOff x="1449" y="1725"/>
              <a:chExt cx="3265" cy="1898"/>
            </a:xfrm>
          </p:grpSpPr>
          <p:grpSp>
            <p:nvGrpSpPr>
              <p:cNvPr id="69903" name="Group 1230"/>
              <p:cNvGrpSpPr>
                <a:grpSpLocks/>
              </p:cNvGrpSpPr>
              <p:nvPr/>
            </p:nvGrpSpPr>
            <p:grpSpPr bwMode="auto">
              <a:xfrm>
                <a:off x="3772" y="2690"/>
                <a:ext cx="894" cy="596"/>
                <a:chOff x="3772" y="2690"/>
                <a:chExt cx="894" cy="596"/>
              </a:xfrm>
            </p:grpSpPr>
            <p:sp>
              <p:nvSpPr>
                <p:cNvPr id="71123" name="Freeform 1231"/>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rgbClr val="FF3300"/>
                </a:solidFill>
                <a:ln w="9525">
                  <a:solidFill>
                    <a:srgbClr val="FF3300"/>
                  </a:solidFill>
                  <a:round/>
                  <a:headEnd/>
                  <a:tailEnd/>
                </a:ln>
              </p:spPr>
              <p:txBody>
                <a:bodyPr/>
                <a:lstStyle/>
                <a:p>
                  <a:endParaRPr lang="en-US"/>
                </a:p>
              </p:txBody>
            </p:sp>
            <p:sp>
              <p:nvSpPr>
                <p:cNvPr id="71124" name="Line 1232"/>
                <p:cNvSpPr>
                  <a:spLocks noChangeShapeType="1"/>
                </p:cNvSpPr>
                <p:nvPr/>
              </p:nvSpPr>
              <p:spPr bwMode="auto">
                <a:xfrm flipV="1">
                  <a:off x="3772" y="2757"/>
                  <a:ext cx="790" cy="529"/>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9904" name="Group 1233"/>
              <p:cNvGrpSpPr>
                <a:grpSpLocks/>
              </p:cNvGrpSpPr>
              <p:nvPr/>
            </p:nvGrpSpPr>
            <p:grpSpPr bwMode="auto">
              <a:xfrm>
                <a:off x="1944" y="2690"/>
                <a:ext cx="894" cy="596"/>
                <a:chOff x="1944" y="2690"/>
                <a:chExt cx="894" cy="596"/>
              </a:xfrm>
            </p:grpSpPr>
            <p:sp>
              <p:nvSpPr>
                <p:cNvPr id="71121" name="Freeform 1234"/>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rgbClr val="FF3300"/>
                </a:solidFill>
                <a:ln w="9525">
                  <a:solidFill>
                    <a:srgbClr val="FF3300"/>
                  </a:solidFill>
                  <a:round/>
                  <a:headEnd/>
                  <a:tailEnd/>
                </a:ln>
              </p:spPr>
              <p:txBody>
                <a:bodyPr/>
                <a:lstStyle/>
                <a:p>
                  <a:endParaRPr lang="en-US"/>
                </a:p>
              </p:txBody>
            </p:sp>
            <p:sp>
              <p:nvSpPr>
                <p:cNvPr id="71122" name="Line 1235"/>
                <p:cNvSpPr>
                  <a:spLocks noChangeShapeType="1"/>
                </p:cNvSpPr>
                <p:nvPr/>
              </p:nvSpPr>
              <p:spPr bwMode="auto">
                <a:xfrm flipV="1">
                  <a:off x="1944" y="2758"/>
                  <a:ext cx="790" cy="528"/>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9905" name="Group 1236"/>
              <p:cNvGrpSpPr>
                <a:grpSpLocks/>
              </p:cNvGrpSpPr>
              <p:nvPr/>
            </p:nvGrpSpPr>
            <p:grpSpPr bwMode="auto">
              <a:xfrm>
                <a:off x="1483" y="2379"/>
                <a:ext cx="429" cy="598"/>
                <a:chOff x="1483" y="2379"/>
                <a:chExt cx="429" cy="598"/>
              </a:xfrm>
            </p:grpSpPr>
            <p:sp>
              <p:nvSpPr>
                <p:cNvPr id="71119" name="Freeform 1237"/>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rgbClr val="FF3300"/>
                </a:solidFill>
                <a:ln w="9525">
                  <a:solidFill>
                    <a:srgbClr val="FF3300"/>
                  </a:solidFill>
                  <a:round/>
                  <a:headEnd/>
                  <a:tailEnd/>
                </a:ln>
              </p:spPr>
              <p:txBody>
                <a:bodyPr/>
                <a:lstStyle/>
                <a:p>
                  <a:endParaRPr lang="en-US"/>
                </a:p>
              </p:txBody>
            </p:sp>
            <p:sp>
              <p:nvSpPr>
                <p:cNvPr id="71120" name="Line 1238"/>
                <p:cNvSpPr>
                  <a:spLocks noChangeShapeType="1"/>
                </p:cNvSpPr>
                <p:nvPr/>
              </p:nvSpPr>
              <p:spPr bwMode="auto">
                <a:xfrm flipV="1">
                  <a:off x="1483" y="2483"/>
                  <a:ext cx="362" cy="494"/>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9906" name="Group 1239"/>
              <p:cNvGrpSpPr>
                <a:grpSpLocks/>
              </p:cNvGrpSpPr>
              <p:nvPr/>
            </p:nvGrpSpPr>
            <p:grpSpPr bwMode="auto">
              <a:xfrm>
                <a:off x="1936" y="2379"/>
                <a:ext cx="894" cy="604"/>
                <a:chOff x="1936" y="2379"/>
                <a:chExt cx="894" cy="604"/>
              </a:xfrm>
            </p:grpSpPr>
            <p:sp>
              <p:nvSpPr>
                <p:cNvPr id="71117" name="Freeform 1240"/>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rgbClr val="FF3300"/>
                </a:solidFill>
                <a:ln w="9525">
                  <a:solidFill>
                    <a:srgbClr val="FF3300"/>
                  </a:solidFill>
                  <a:round/>
                  <a:headEnd/>
                  <a:tailEnd/>
                </a:ln>
              </p:spPr>
              <p:txBody>
                <a:bodyPr/>
                <a:lstStyle/>
                <a:p>
                  <a:endParaRPr lang="en-US"/>
                </a:p>
              </p:txBody>
            </p:sp>
            <p:sp>
              <p:nvSpPr>
                <p:cNvPr id="71118" name="Line 1241"/>
                <p:cNvSpPr>
                  <a:spLocks noChangeShapeType="1"/>
                </p:cNvSpPr>
                <p:nvPr/>
              </p:nvSpPr>
              <p:spPr bwMode="auto">
                <a:xfrm flipV="1">
                  <a:off x="1936" y="2455"/>
                  <a:ext cx="790" cy="528"/>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9907" name="Group 1242"/>
              <p:cNvGrpSpPr>
                <a:grpSpLocks/>
              </p:cNvGrpSpPr>
              <p:nvPr/>
            </p:nvGrpSpPr>
            <p:grpSpPr bwMode="auto">
              <a:xfrm>
                <a:off x="1952" y="2076"/>
                <a:ext cx="886" cy="290"/>
                <a:chOff x="1952" y="2076"/>
                <a:chExt cx="886" cy="290"/>
              </a:xfrm>
            </p:grpSpPr>
            <p:sp>
              <p:nvSpPr>
                <p:cNvPr id="71115" name="Freeform 1243"/>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rgbClr val="FF3300"/>
                </a:solidFill>
                <a:ln w="9525">
                  <a:solidFill>
                    <a:srgbClr val="FF3300"/>
                  </a:solidFill>
                  <a:round/>
                  <a:headEnd/>
                  <a:tailEnd/>
                </a:ln>
              </p:spPr>
              <p:txBody>
                <a:bodyPr/>
                <a:lstStyle/>
                <a:p>
                  <a:endParaRPr lang="en-US"/>
                </a:p>
              </p:txBody>
            </p:sp>
            <p:sp>
              <p:nvSpPr>
                <p:cNvPr id="71116" name="Line 1244"/>
                <p:cNvSpPr>
                  <a:spLocks noChangeShapeType="1"/>
                </p:cNvSpPr>
                <p:nvPr/>
              </p:nvSpPr>
              <p:spPr bwMode="auto">
                <a:xfrm flipV="1">
                  <a:off x="1952" y="2114"/>
                  <a:ext cx="766" cy="252"/>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9908" name="Group 1245"/>
              <p:cNvGrpSpPr>
                <a:grpSpLocks/>
              </p:cNvGrpSpPr>
              <p:nvPr/>
            </p:nvGrpSpPr>
            <p:grpSpPr bwMode="auto">
              <a:xfrm>
                <a:off x="1481" y="1769"/>
                <a:ext cx="894" cy="283"/>
                <a:chOff x="1481" y="1769"/>
                <a:chExt cx="894" cy="283"/>
              </a:xfrm>
            </p:grpSpPr>
            <p:sp>
              <p:nvSpPr>
                <p:cNvPr id="71113" name="Freeform 1246"/>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rgbClr val="FF3300"/>
                </a:solidFill>
                <a:ln w="9525">
                  <a:solidFill>
                    <a:srgbClr val="FF3300"/>
                  </a:solidFill>
                  <a:round/>
                  <a:headEnd/>
                  <a:tailEnd/>
                </a:ln>
              </p:spPr>
              <p:txBody>
                <a:bodyPr/>
                <a:lstStyle/>
                <a:p>
                  <a:endParaRPr lang="en-US"/>
                </a:p>
              </p:txBody>
            </p:sp>
            <p:sp>
              <p:nvSpPr>
                <p:cNvPr id="71114" name="Line 1247"/>
                <p:cNvSpPr>
                  <a:spLocks noChangeShapeType="1"/>
                </p:cNvSpPr>
                <p:nvPr/>
              </p:nvSpPr>
              <p:spPr bwMode="auto">
                <a:xfrm>
                  <a:off x="1481" y="1769"/>
                  <a:ext cx="774" cy="244"/>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69909" name="Oval 1248"/>
              <p:cNvSpPr>
                <a:spLocks noChangeArrowheads="1"/>
              </p:cNvSpPr>
              <p:nvPr/>
            </p:nvSpPr>
            <p:spPr bwMode="auto">
              <a:xfrm>
                <a:off x="1457" y="1741"/>
                <a:ext cx="32" cy="40"/>
              </a:xfrm>
              <a:prstGeom prst="ellipse">
                <a:avLst/>
              </a:prstGeom>
              <a:solidFill>
                <a:srgbClr val="FF3300"/>
              </a:solidFill>
              <a:ln w="9525">
                <a:solidFill>
                  <a:srgbClr val="FF3300"/>
                </a:solidFill>
                <a:round/>
                <a:headEnd/>
                <a:tailEnd/>
              </a:ln>
            </p:spPr>
            <p:txBody>
              <a:bodyPr/>
              <a:lstStyle/>
              <a:p>
                <a:endParaRPr lang="en-US"/>
              </a:p>
            </p:txBody>
          </p:sp>
          <p:sp>
            <p:nvSpPr>
              <p:cNvPr id="69910" name="Oval 1249"/>
              <p:cNvSpPr>
                <a:spLocks noChangeArrowheads="1"/>
              </p:cNvSpPr>
              <p:nvPr/>
            </p:nvSpPr>
            <p:spPr bwMode="auto">
              <a:xfrm>
                <a:off x="1457" y="1741"/>
                <a:ext cx="32" cy="40"/>
              </a:xfrm>
              <a:prstGeom prst="ellipse">
                <a:avLst/>
              </a:prstGeom>
              <a:solidFill>
                <a:srgbClr val="FF3300"/>
              </a:solidFill>
              <a:ln w="25400">
                <a:solidFill>
                  <a:srgbClr val="FF3300"/>
                </a:solidFill>
                <a:round/>
                <a:headEnd/>
                <a:tailEnd/>
              </a:ln>
            </p:spPr>
            <p:txBody>
              <a:bodyPr/>
              <a:lstStyle/>
              <a:p>
                <a:endParaRPr lang="en-US"/>
              </a:p>
            </p:txBody>
          </p:sp>
          <p:sp>
            <p:nvSpPr>
              <p:cNvPr id="69911" name="Oval 1250"/>
              <p:cNvSpPr>
                <a:spLocks noChangeArrowheads="1"/>
              </p:cNvSpPr>
              <p:nvPr/>
            </p:nvSpPr>
            <p:spPr bwMode="auto">
              <a:xfrm>
                <a:off x="1457" y="2044"/>
                <a:ext cx="40" cy="40"/>
              </a:xfrm>
              <a:prstGeom prst="ellipse">
                <a:avLst/>
              </a:prstGeom>
              <a:solidFill>
                <a:srgbClr val="FF3300"/>
              </a:solidFill>
              <a:ln w="9525">
                <a:solidFill>
                  <a:srgbClr val="FF3300"/>
                </a:solidFill>
                <a:round/>
                <a:headEnd/>
                <a:tailEnd/>
              </a:ln>
            </p:spPr>
            <p:txBody>
              <a:bodyPr/>
              <a:lstStyle/>
              <a:p>
                <a:endParaRPr lang="en-US"/>
              </a:p>
            </p:txBody>
          </p:sp>
          <p:sp>
            <p:nvSpPr>
              <p:cNvPr id="69912" name="Oval 1251"/>
              <p:cNvSpPr>
                <a:spLocks noChangeArrowheads="1"/>
              </p:cNvSpPr>
              <p:nvPr/>
            </p:nvSpPr>
            <p:spPr bwMode="auto">
              <a:xfrm>
                <a:off x="1457" y="2044"/>
                <a:ext cx="40" cy="40"/>
              </a:xfrm>
              <a:prstGeom prst="ellipse">
                <a:avLst/>
              </a:prstGeom>
              <a:solidFill>
                <a:srgbClr val="FF3300"/>
              </a:solidFill>
              <a:ln w="25400">
                <a:solidFill>
                  <a:srgbClr val="FF3300"/>
                </a:solidFill>
                <a:round/>
                <a:headEnd/>
                <a:tailEnd/>
              </a:ln>
            </p:spPr>
            <p:txBody>
              <a:bodyPr/>
              <a:lstStyle/>
              <a:p>
                <a:endParaRPr lang="en-US"/>
              </a:p>
            </p:txBody>
          </p:sp>
          <p:sp>
            <p:nvSpPr>
              <p:cNvPr id="69913" name="Oval 1252"/>
              <p:cNvSpPr>
                <a:spLocks noChangeArrowheads="1"/>
              </p:cNvSpPr>
              <p:nvPr/>
            </p:nvSpPr>
            <p:spPr bwMode="auto">
              <a:xfrm>
                <a:off x="1457" y="2355"/>
                <a:ext cx="40" cy="32"/>
              </a:xfrm>
              <a:prstGeom prst="ellipse">
                <a:avLst/>
              </a:prstGeom>
              <a:solidFill>
                <a:srgbClr val="FF3300"/>
              </a:solidFill>
              <a:ln w="9525">
                <a:solidFill>
                  <a:srgbClr val="FF3300"/>
                </a:solidFill>
                <a:round/>
                <a:headEnd/>
                <a:tailEnd/>
              </a:ln>
            </p:spPr>
            <p:txBody>
              <a:bodyPr/>
              <a:lstStyle/>
              <a:p>
                <a:endParaRPr lang="en-US"/>
              </a:p>
            </p:txBody>
          </p:sp>
          <p:sp>
            <p:nvSpPr>
              <p:cNvPr id="69914" name="Oval 1253"/>
              <p:cNvSpPr>
                <a:spLocks noChangeArrowheads="1"/>
              </p:cNvSpPr>
              <p:nvPr/>
            </p:nvSpPr>
            <p:spPr bwMode="auto">
              <a:xfrm>
                <a:off x="1457" y="2355"/>
                <a:ext cx="40" cy="32"/>
              </a:xfrm>
              <a:prstGeom prst="ellipse">
                <a:avLst/>
              </a:prstGeom>
              <a:solidFill>
                <a:srgbClr val="FF3300"/>
              </a:solidFill>
              <a:ln w="25400">
                <a:solidFill>
                  <a:srgbClr val="FF3300"/>
                </a:solidFill>
                <a:round/>
                <a:headEnd/>
                <a:tailEnd/>
              </a:ln>
            </p:spPr>
            <p:txBody>
              <a:bodyPr/>
              <a:lstStyle/>
              <a:p>
                <a:endParaRPr lang="en-US"/>
              </a:p>
            </p:txBody>
          </p:sp>
          <p:sp>
            <p:nvSpPr>
              <p:cNvPr id="69915" name="Oval 1254"/>
              <p:cNvSpPr>
                <a:spLocks noChangeArrowheads="1"/>
              </p:cNvSpPr>
              <p:nvPr/>
            </p:nvSpPr>
            <p:spPr bwMode="auto">
              <a:xfrm>
                <a:off x="1457" y="2658"/>
                <a:ext cx="32" cy="32"/>
              </a:xfrm>
              <a:prstGeom prst="ellipse">
                <a:avLst/>
              </a:prstGeom>
              <a:solidFill>
                <a:srgbClr val="FF3300"/>
              </a:solidFill>
              <a:ln w="9525">
                <a:solidFill>
                  <a:srgbClr val="FF3300"/>
                </a:solidFill>
                <a:round/>
                <a:headEnd/>
                <a:tailEnd/>
              </a:ln>
            </p:spPr>
            <p:txBody>
              <a:bodyPr/>
              <a:lstStyle/>
              <a:p>
                <a:endParaRPr lang="en-US"/>
              </a:p>
            </p:txBody>
          </p:sp>
          <p:sp>
            <p:nvSpPr>
              <p:cNvPr id="69916" name="Oval 1255"/>
              <p:cNvSpPr>
                <a:spLocks noChangeArrowheads="1"/>
              </p:cNvSpPr>
              <p:nvPr/>
            </p:nvSpPr>
            <p:spPr bwMode="auto">
              <a:xfrm>
                <a:off x="1457" y="2658"/>
                <a:ext cx="32" cy="32"/>
              </a:xfrm>
              <a:prstGeom prst="ellipse">
                <a:avLst/>
              </a:prstGeom>
              <a:solidFill>
                <a:srgbClr val="FF3300"/>
              </a:solidFill>
              <a:ln w="25400">
                <a:solidFill>
                  <a:srgbClr val="FF3300"/>
                </a:solidFill>
                <a:round/>
                <a:headEnd/>
                <a:tailEnd/>
              </a:ln>
            </p:spPr>
            <p:txBody>
              <a:bodyPr/>
              <a:lstStyle/>
              <a:p>
                <a:endParaRPr lang="en-US"/>
              </a:p>
            </p:txBody>
          </p:sp>
          <p:sp>
            <p:nvSpPr>
              <p:cNvPr id="69917" name="Oval 1256"/>
              <p:cNvSpPr>
                <a:spLocks noChangeArrowheads="1"/>
              </p:cNvSpPr>
              <p:nvPr/>
            </p:nvSpPr>
            <p:spPr bwMode="auto">
              <a:xfrm>
                <a:off x="1449" y="2969"/>
                <a:ext cx="40" cy="32"/>
              </a:xfrm>
              <a:prstGeom prst="ellipse">
                <a:avLst/>
              </a:prstGeom>
              <a:solidFill>
                <a:srgbClr val="FF3300"/>
              </a:solidFill>
              <a:ln w="9525">
                <a:solidFill>
                  <a:srgbClr val="FF3300"/>
                </a:solidFill>
                <a:round/>
                <a:headEnd/>
                <a:tailEnd/>
              </a:ln>
            </p:spPr>
            <p:txBody>
              <a:bodyPr/>
              <a:lstStyle/>
              <a:p>
                <a:endParaRPr lang="en-US"/>
              </a:p>
            </p:txBody>
          </p:sp>
          <p:sp>
            <p:nvSpPr>
              <p:cNvPr id="69918" name="Oval 1257"/>
              <p:cNvSpPr>
                <a:spLocks noChangeArrowheads="1"/>
              </p:cNvSpPr>
              <p:nvPr/>
            </p:nvSpPr>
            <p:spPr bwMode="auto">
              <a:xfrm>
                <a:off x="1449" y="2969"/>
                <a:ext cx="40" cy="32"/>
              </a:xfrm>
              <a:prstGeom prst="ellipse">
                <a:avLst/>
              </a:prstGeom>
              <a:solidFill>
                <a:srgbClr val="FF3300"/>
              </a:solidFill>
              <a:ln w="25400">
                <a:solidFill>
                  <a:srgbClr val="FF3300"/>
                </a:solidFill>
                <a:round/>
                <a:headEnd/>
                <a:tailEnd/>
              </a:ln>
            </p:spPr>
            <p:txBody>
              <a:bodyPr/>
              <a:lstStyle/>
              <a:p>
                <a:endParaRPr lang="en-US"/>
              </a:p>
            </p:txBody>
          </p:sp>
          <p:grpSp>
            <p:nvGrpSpPr>
              <p:cNvPr id="69919" name="Group 1258"/>
              <p:cNvGrpSpPr>
                <a:grpSpLocks/>
              </p:cNvGrpSpPr>
              <p:nvPr/>
            </p:nvGrpSpPr>
            <p:grpSpPr bwMode="auto">
              <a:xfrm>
                <a:off x="1912" y="1741"/>
                <a:ext cx="40" cy="1260"/>
                <a:chOff x="1912" y="1741"/>
                <a:chExt cx="40" cy="1260"/>
              </a:xfrm>
            </p:grpSpPr>
            <p:sp>
              <p:nvSpPr>
                <p:cNvPr id="71103" name="Oval 1259"/>
                <p:cNvSpPr>
                  <a:spLocks noChangeArrowheads="1"/>
                </p:cNvSpPr>
                <p:nvPr/>
              </p:nvSpPr>
              <p:spPr bwMode="auto">
                <a:xfrm>
                  <a:off x="1920" y="1741"/>
                  <a:ext cx="32" cy="32"/>
                </a:xfrm>
                <a:prstGeom prst="ellipse">
                  <a:avLst/>
                </a:prstGeom>
                <a:solidFill>
                  <a:srgbClr val="FF3300"/>
                </a:solidFill>
                <a:ln w="9525">
                  <a:solidFill>
                    <a:srgbClr val="FF3300"/>
                  </a:solidFill>
                  <a:round/>
                  <a:headEnd/>
                  <a:tailEnd/>
                </a:ln>
              </p:spPr>
              <p:txBody>
                <a:bodyPr/>
                <a:lstStyle/>
                <a:p>
                  <a:endParaRPr lang="en-US"/>
                </a:p>
              </p:txBody>
            </p:sp>
            <p:sp>
              <p:nvSpPr>
                <p:cNvPr id="71104" name="Oval 1260"/>
                <p:cNvSpPr>
                  <a:spLocks noChangeArrowheads="1"/>
                </p:cNvSpPr>
                <p:nvPr/>
              </p:nvSpPr>
              <p:spPr bwMode="auto">
                <a:xfrm>
                  <a:off x="1920" y="1741"/>
                  <a:ext cx="32" cy="32"/>
                </a:xfrm>
                <a:prstGeom prst="ellipse">
                  <a:avLst/>
                </a:prstGeom>
                <a:solidFill>
                  <a:srgbClr val="FF3300"/>
                </a:solidFill>
                <a:ln w="25400">
                  <a:solidFill>
                    <a:srgbClr val="FF3300"/>
                  </a:solidFill>
                  <a:round/>
                  <a:headEnd/>
                  <a:tailEnd/>
                </a:ln>
              </p:spPr>
              <p:txBody>
                <a:bodyPr/>
                <a:lstStyle/>
                <a:p>
                  <a:endParaRPr lang="en-US"/>
                </a:p>
              </p:txBody>
            </p:sp>
            <p:sp>
              <p:nvSpPr>
                <p:cNvPr id="71105" name="Oval 1261"/>
                <p:cNvSpPr>
                  <a:spLocks noChangeArrowheads="1"/>
                </p:cNvSpPr>
                <p:nvPr/>
              </p:nvSpPr>
              <p:spPr bwMode="auto">
                <a:xfrm>
                  <a:off x="1920" y="2044"/>
                  <a:ext cx="32" cy="32"/>
                </a:xfrm>
                <a:prstGeom prst="ellipse">
                  <a:avLst/>
                </a:prstGeom>
                <a:solidFill>
                  <a:srgbClr val="FF3300"/>
                </a:solidFill>
                <a:ln w="9525">
                  <a:solidFill>
                    <a:srgbClr val="FF3300"/>
                  </a:solidFill>
                  <a:round/>
                  <a:headEnd/>
                  <a:tailEnd/>
                </a:ln>
              </p:spPr>
              <p:txBody>
                <a:bodyPr/>
                <a:lstStyle/>
                <a:p>
                  <a:endParaRPr lang="en-US"/>
                </a:p>
              </p:txBody>
            </p:sp>
            <p:sp>
              <p:nvSpPr>
                <p:cNvPr id="71106" name="Oval 1262"/>
                <p:cNvSpPr>
                  <a:spLocks noChangeArrowheads="1"/>
                </p:cNvSpPr>
                <p:nvPr/>
              </p:nvSpPr>
              <p:spPr bwMode="auto">
                <a:xfrm>
                  <a:off x="1920" y="2044"/>
                  <a:ext cx="32" cy="32"/>
                </a:xfrm>
                <a:prstGeom prst="ellipse">
                  <a:avLst/>
                </a:prstGeom>
                <a:solidFill>
                  <a:srgbClr val="FF3300"/>
                </a:solidFill>
                <a:ln w="25400">
                  <a:solidFill>
                    <a:srgbClr val="FF3300"/>
                  </a:solidFill>
                  <a:round/>
                  <a:headEnd/>
                  <a:tailEnd/>
                </a:ln>
              </p:spPr>
              <p:txBody>
                <a:bodyPr/>
                <a:lstStyle/>
                <a:p>
                  <a:endParaRPr lang="en-US"/>
                </a:p>
              </p:txBody>
            </p:sp>
            <p:sp>
              <p:nvSpPr>
                <p:cNvPr id="71107" name="Oval 1263"/>
                <p:cNvSpPr>
                  <a:spLocks noChangeArrowheads="1"/>
                </p:cNvSpPr>
                <p:nvPr/>
              </p:nvSpPr>
              <p:spPr bwMode="auto">
                <a:xfrm>
                  <a:off x="1920" y="2347"/>
                  <a:ext cx="32" cy="40"/>
                </a:xfrm>
                <a:prstGeom prst="ellipse">
                  <a:avLst/>
                </a:prstGeom>
                <a:solidFill>
                  <a:srgbClr val="FF3300"/>
                </a:solidFill>
                <a:ln w="9525">
                  <a:solidFill>
                    <a:srgbClr val="FF3300"/>
                  </a:solidFill>
                  <a:round/>
                  <a:headEnd/>
                  <a:tailEnd/>
                </a:ln>
              </p:spPr>
              <p:txBody>
                <a:bodyPr/>
                <a:lstStyle/>
                <a:p>
                  <a:endParaRPr lang="en-US"/>
                </a:p>
              </p:txBody>
            </p:sp>
            <p:sp>
              <p:nvSpPr>
                <p:cNvPr id="71108" name="Oval 1264"/>
                <p:cNvSpPr>
                  <a:spLocks noChangeArrowheads="1"/>
                </p:cNvSpPr>
                <p:nvPr/>
              </p:nvSpPr>
              <p:spPr bwMode="auto">
                <a:xfrm>
                  <a:off x="1920" y="2347"/>
                  <a:ext cx="32" cy="40"/>
                </a:xfrm>
                <a:prstGeom prst="ellipse">
                  <a:avLst/>
                </a:prstGeom>
                <a:solidFill>
                  <a:srgbClr val="FF3300"/>
                </a:solidFill>
                <a:ln w="25400">
                  <a:solidFill>
                    <a:srgbClr val="FF3300"/>
                  </a:solidFill>
                  <a:round/>
                  <a:headEnd/>
                  <a:tailEnd/>
                </a:ln>
              </p:spPr>
              <p:txBody>
                <a:bodyPr/>
                <a:lstStyle/>
                <a:p>
                  <a:endParaRPr lang="en-US"/>
                </a:p>
              </p:txBody>
            </p:sp>
            <p:sp>
              <p:nvSpPr>
                <p:cNvPr id="71109" name="Oval 1265"/>
                <p:cNvSpPr>
                  <a:spLocks noChangeArrowheads="1"/>
                </p:cNvSpPr>
                <p:nvPr/>
              </p:nvSpPr>
              <p:spPr bwMode="auto">
                <a:xfrm>
                  <a:off x="1920" y="2658"/>
                  <a:ext cx="32" cy="32"/>
                </a:xfrm>
                <a:prstGeom prst="ellipse">
                  <a:avLst/>
                </a:prstGeom>
                <a:solidFill>
                  <a:srgbClr val="FF3300"/>
                </a:solidFill>
                <a:ln w="9525">
                  <a:solidFill>
                    <a:srgbClr val="FF3300"/>
                  </a:solidFill>
                  <a:round/>
                  <a:headEnd/>
                  <a:tailEnd/>
                </a:ln>
              </p:spPr>
              <p:txBody>
                <a:bodyPr/>
                <a:lstStyle/>
                <a:p>
                  <a:endParaRPr lang="en-US"/>
                </a:p>
              </p:txBody>
            </p:sp>
            <p:sp>
              <p:nvSpPr>
                <p:cNvPr id="71110" name="Oval 1266"/>
                <p:cNvSpPr>
                  <a:spLocks noChangeArrowheads="1"/>
                </p:cNvSpPr>
                <p:nvPr/>
              </p:nvSpPr>
              <p:spPr bwMode="auto">
                <a:xfrm>
                  <a:off x="1920" y="2658"/>
                  <a:ext cx="32" cy="32"/>
                </a:xfrm>
                <a:prstGeom prst="ellipse">
                  <a:avLst/>
                </a:prstGeom>
                <a:solidFill>
                  <a:srgbClr val="FF3300"/>
                </a:solidFill>
                <a:ln w="25400">
                  <a:solidFill>
                    <a:srgbClr val="FF3300"/>
                  </a:solidFill>
                  <a:round/>
                  <a:headEnd/>
                  <a:tailEnd/>
                </a:ln>
              </p:spPr>
              <p:txBody>
                <a:bodyPr/>
                <a:lstStyle/>
                <a:p>
                  <a:endParaRPr lang="en-US"/>
                </a:p>
              </p:txBody>
            </p:sp>
            <p:sp>
              <p:nvSpPr>
                <p:cNvPr id="71111" name="Oval 1267"/>
                <p:cNvSpPr>
                  <a:spLocks noChangeArrowheads="1"/>
                </p:cNvSpPr>
                <p:nvPr/>
              </p:nvSpPr>
              <p:spPr bwMode="auto">
                <a:xfrm>
                  <a:off x="1912" y="2961"/>
                  <a:ext cx="32" cy="40"/>
                </a:xfrm>
                <a:prstGeom prst="ellipse">
                  <a:avLst/>
                </a:prstGeom>
                <a:solidFill>
                  <a:srgbClr val="FF3300"/>
                </a:solidFill>
                <a:ln w="9525">
                  <a:solidFill>
                    <a:srgbClr val="FF3300"/>
                  </a:solidFill>
                  <a:round/>
                  <a:headEnd/>
                  <a:tailEnd/>
                </a:ln>
              </p:spPr>
              <p:txBody>
                <a:bodyPr/>
                <a:lstStyle/>
                <a:p>
                  <a:endParaRPr lang="en-US"/>
                </a:p>
              </p:txBody>
            </p:sp>
            <p:sp>
              <p:nvSpPr>
                <p:cNvPr id="71112" name="Oval 1268"/>
                <p:cNvSpPr>
                  <a:spLocks noChangeArrowheads="1"/>
                </p:cNvSpPr>
                <p:nvPr/>
              </p:nvSpPr>
              <p:spPr bwMode="auto">
                <a:xfrm>
                  <a:off x="1912" y="2961"/>
                  <a:ext cx="32" cy="40"/>
                </a:xfrm>
                <a:prstGeom prst="ellipse">
                  <a:avLst/>
                </a:prstGeom>
                <a:solidFill>
                  <a:srgbClr val="FF3300"/>
                </a:solidFill>
                <a:ln w="25400">
                  <a:solidFill>
                    <a:srgbClr val="FF3300"/>
                  </a:solidFill>
                  <a:round/>
                  <a:headEnd/>
                  <a:tailEnd/>
                </a:ln>
              </p:spPr>
              <p:txBody>
                <a:bodyPr/>
                <a:lstStyle/>
                <a:p>
                  <a:endParaRPr lang="en-US"/>
                </a:p>
              </p:txBody>
            </p:sp>
          </p:grpSp>
          <p:grpSp>
            <p:nvGrpSpPr>
              <p:cNvPr id="69920" name="Group 1269"/>
              <p:cNvGrpSpPr>
                <a:grpSpLocks/>
              </p:cNvGrpSpPr>
              <p:nvPr/>
            </p:nvGrpSpPr>
            <p:grpSpPr bwMode="auto">
              <a:xfrm>
                <a:off x="2375" y="1749"/>
                <a:ext cx="40" cy="1252"/>
                <a:chOff x="2375" y="1749"/>
                <a:chExt cx="40" cy="1252"/>
              </a:xfrm>
            </p:grpSpPr>
            <p:sp>
              <p:nvSpPr>
                <p:cNvPr id="71093" name="Oval 1270"/>
                <p:cNvSpPr>
                  <a:spLocks noChangeArrowheads="1"/>
                </p:cNvSpPr>
                <p:nvPr/>
              </p:nvSpPr>
              <p:spPr bwMode="auto">
                <a:xfrm>
                  <a:off x="2375" y="1749"/>
                  <a:ext cx="32" cy="32"/>
                </a:xfrm>
                <a:prstGeom prst="ellipse">
                  <a:avLst/>
                </a:prstGeom>
                <a:solidFill>
                  <a:srgbClr val="FF3300"/>
                </a:solidFill>
                <a:ln w="9525">
                  <a:solidFill>
                    <a:srgbClr val="FF3300"/>
                  </a:solidFill>
                  <a:round/>
                  <a:headEnd/>
                  <a:tailEnd/>
                </a:ln>
              </p:spPr>
              <p:txBody>
                <a:bodyPr/>
                <a:lstStyle/>
                <a:p>
                  <a:endParaRPr lang="en-US"/>
                </a:p>
              </p:txBody>
            </p:sp>
            <p:sp>
              <p:nvSpPr>
                <p:cNvPr id="71094" name="Oval 1271"/>
                <p:cNvSpPr>
                  <a:spLocks noChangeArrowheads="1"/>
                </p:cNvSpPr>
                <p:nvPr/>
              </p:nvSpPr>
              <p:spPr bwMode="auto">
                <a:xfrm>
                  <a:off x="2375" y="1749"/>
                  <a:ext cx="32" cy="32"/>
                </a:xfrm>
                <a:prstGeom prst="ellipse">
                  <a:avLst/>
                </a:prstGeom>
                <a:solidFill>
                  <a:srgbClr val="FF3300"/>
                </a:solidFill>
                <a:ln w="25400">
                  <a:solidFill>
                    <a:srgbClr val="FF3300"/>
                  </a:solidFill>
                  <a:round/>
                  <a:headEnd/>
                  <a:tailEnd/>
                </a:ln>
              </p:spPr>
              <p:txBody>
                <a:bodyPr/>
                <a:lstStyle/>
                <a:p>
                  <a:endParaRPr lang="en-US"/>
                </a:p>
              </p:txBody>
            </p:sp>
            <p:sp>
              <p:nvSpPr>
                <p:cNvPr id="71095" name="Oval 1272"/>
                <p:cNvSpPr>
                  <a:spLocks noChangeArrowheads="1"/>
                </p:cNvSpPr>
                <p:nvPr/>
              </p:nvSpPr>
              <p:spPr bwMode="auto">
                <a:xfrm>
                  <a:off x="2383" y="2052"/>
                  <a:ext cx="32" cy="32"/>
                </a:xfrm>
                <a:prstGeom prst="ellipse">
                  <a:avLst/>
                </a:prstGeom>
                <a:solidFill>
                  <a:srgbClr val="FF3300"/>
                </a:solidFill>
                <a:ln w="9525">
                  <a:solidFill>
                    <a:srgbClr val="FF3300"/>
                  </a:solidFill>
                  <a:round/>
                  <a:headEnd/>
                  <a:tailEnd/>
                </a:ln>
              </p:spPr>
              <p:txBody>
                <a:bodyPr/>
                <a:lstStyle/>
                <a:p>
                  <a:endParaRPr lang="en-US"/>
                </a:p>
              </p:txBody>
            </p:sp>
            <p:sp>
              <p:nvSpPr>
                <p:cNvPr id="71096" name="Oval 1273"/>
                <p:cNvSpPr>
                  <a:spLocks noChangeArrowheads="1"/>
                </p:cNvSpPr>
                <p:nvPr/>
              </p:nvSpPr>
              <p:spPr bwMode="auto">
                <a:xfrm>
                  <a:off x="2383" y="2052"/>
                  <a:ext cx="32" cy="32"/>
                </a:xfrm>
                <a:prstGeom prst="ellipse">
                  <a:avLst/>
                </a:prstGeom>
                <a:solidFill>
                  <a:srgbClr val="FF3300"/>
                </a:solidFill>
                <a:ln w="25400">
                  <a:solidFill>
                    <a:srgbClr val="FF3300"/>
                  </a:solidFill>
                  <a:round/>
                  <a:headEnd/>
                  <a:tailEnd/>
                </a:ln>
              </p:spPr>
              <p:txBody>
                <a:bodyPr/>
                <a:lstStyle/>
                <a:p>
                  <a:endParaRPr lang="en-US"/>
                </a:p>
              </p:txBody>
            </p:sp>
            <p:sp>
              <p:nvSpPr>
                <p:cNvPr id="71097" name="Oval 1274"/>
                <p:cNvSpPr>
                  <a:spLocks noChangeArrowheads="1"/>
                </p:cNvSpPr>
                <p:nvPr/>
              </p:nvSpPr>
              <p:spPr bwMode="auto">
                <a:xfrm>
                  <a:off x="2383" y="2355"/>
                  <a:ext cx="32" cy="32"/>
                </a:xfrm>
                <a:prstGeom prst="ellipse">
                  <a:avLst/>
                </a:prstGeom>
                <a:solidFill>
                  <a:srgbClr val="FF3300"/>
                </a:solidFill>
                <a:ln w="9525">
                  <a:solidFill>
                    <a:srgbClr val="FF3300"/>
                  </a:solidFill>
                  <a:round/>
                  <a:headEnd/>
                  <a:tailEnd/>
                </a:ln>
              </p:spPr>
              <p:txBody>
                <a:bodyPr/>
                <a:lstStyle/>
                <a:p>
                  <a:endParaRPr lang="en-US"/>
                </a:p>
              </p:txBody>
            </p:sp>
            <p:sp>
              <p:nvSpPr>
                <p:cNvPr id="71098" name="Oval 1275"/>
                <p:cNvSpPr>
                  <a:spLocks noChangeArrowheads="1"/>
                </p:cNvSpPr>
                <p:nvPr/>
              </p:nvSpPr>
              <p:spPr bwMode="auto">
                <a:xfrm>
                  <a:off x="2383" y="2355"/>
                  <a:ext cx="32" cy="32"/>
                </a:xfrm>
                <a:prstGeom prst="ellipse">
                  <a:avLst/>
                </a:prstGeom>
                <a:solidFill>
                  <a:srgbClr val="FF3300"/>
                </a:solidFill>
                <a:ln w="25400">
                  <a:solidFill>
                    <a:srgbClr val="FF3300"/>
                  </a:solidFill>
                  <a:round/>
                  <a:headEnd/>
                  <a:tailEnd/>
                </a:ln>
              </p:spPr>
              <p:txBody>
                <a:bodyPr/>
                <a:lstStyle/>
                <a:p>
                  <a:endParaRPr lang="en-US"/>
                </a:p>
              </p:txBody>
            </p:sp>
            <p:sp>
              <p:nvSpPr>
                <p:cNvPr id="71099" name="Oval 1276"/>
                <p:cNvSpPr>
                  <a:spLocks noChangeArrowheads="1"/>
                </p:cNvSpPr>
                <p:nvPr/>
              </p:nvSpPr>
              <p:spPr bwMode="auto">
                <a:xfrm>
                  <a:off x="2375" y="2658"/>
                  <a:ext cx="32" cy="40"/>
                </a:xfrm>
                <a:prstGeom prst="ellipse">
                  <a:avLst/>
                </a:prstGeom>
                <a:solidFill>
                  <a:srgbClr val="FF3300"/>
                </a:solidFill>
                <a:ln w="9525">
                  <a:solidFill>
                    <a:srgbClr val="FF3300"/>
                  </a:solidFill>
                  <a:round/>
                  <a:headEnd/>
                  <a:tailEnd/>
                </a:ln>
              </p:spPr>
              <p:txBody>
                <a:bodyPr/>
                <a:lstStyle/>
                <a:p>
                  <a:endParaRPr lang="en-US"/>
                </a:p>
              </p:txBody>
            </p:sp>
            <p:sp>
              <p:nvSpPr>
                <p:cNvPr id="71100" name="Oval 1277"/>
                <p:cNvSpPr>
                  <a:spLocks noChangeArrowheads="1"/>
                </p:cNvSpPr>
                <p:nvPr/>
              </p:nvSpPr>
              <p:spPr bwMode="auto">
                <a:xfrm>
                  <a:off x="2375" y="2658"/>
                  <a:ext cx="32" cy="40"/>
                </a:xfrm>
                <a:prstGeom prst="ellipse">
                  <a:avLst/>
                </a:prstGeom>
                <a:solidFill>
                  <a:srgbClr val="FF3300"/>
                </a:solidFill>
                <a:ln w="25400">
                  <a:solidFill>
                    <a:srgbClr val="FF3300"/>
                  </a:solidFill>
                  <a:round/>
                  <a:headEnd/>
                  <a:tailEnd/>
                </a:ln>
              </p:spPr>
              <p:txBody>
                <a:bodyPr/>
                <a:lstStyle/>
                <a:p>
                  <a:endParaRPr lang="en-US"/>
                </a:p>
              </p:txBody>
            </p:sp>
            <p:sp>
              <p:nvSpPr>
                <p:cNvPr id="71101" name="Oval 1278"/>
                <p:cNvSpPr>
                  <a:spLocks noChangeArrowheads="1"/>
                </p:cNvSpPr>
                <p:nvPr/>
              </p:nvSpPr>
              <p:spPr bwMode="auto">
                <a:xfrm>
                  <a:off x="2375" y="2969"/>
                  <a:ext cx="32" cy="32"/>
                </a:xfrm>
                <a:prstGeom prst="ellipse">
                  <a:avLst/>
                </a:prstGeom>
                <a:solidFill>
                  <a:srgbClr val="FF3300"/>
                </a:solidFill>
                <a:ln w="9525">
                  <a:solidFill>
                    <a:srgbClr val="FF3300"/>
                  </a:solidFill>
                  <a:round/>
                  <a:headEnd/>
                  <a:tailEnd/>
                </a:ln>
              </p:spPr>
              <p:txBody>
                <a:bodyPr/>
                <a:lstStyle/>
                <a:p>
                  <a:endParaRPr lang="en-US"/>
                </a:p>
              </p:txBody>
            </p:sp>
            <p:sp>
              <p:nvSpPr>
                <p:cNvPr id="71102" name="Oval 1279"/>
                <p:cNvSpPr>
                  <a:spLocks noChangeArrowheads="1"/>
                </p:cNvSpPr>
                <p:nvPr/>
              </p:nvSpPr>
              <p:spPr bwMode="auto">
                <a:xfrm>
                  <a:off x="2375" y="2969"/>
                  <a:ext cx="32" cy="32"/>
                </a:xfrm>
                <a:prstGeom prst="ellipse">
                  <a:avLst/>
                </a:prstGeom>
                <a:solidFill>
                  <a:srgbClr val="FF3300"/>
                </a:solidFill>
                <a:ln w="25400">
                  <a:solidFill>
                    <a:srgbClr val="FF3300"/>
                  </a:solidFill>
                  <a:round/>
                  <a:headEnd/>
                  <a:tailEnd/>
                </a:ln>
              </p:spPr>
              <p:txBody>
                <a:bodyPr/>
                <a:lstStyle/>
                <a:p>
                  <a:endParaRPr lang="en-US"/>
                </a:p>
              </p:txBody>
            </p:sp>
          </p:grpSp>
          <p:grpSp>
            <p:nvGrpSpPr>
              <p:cNvPr id="69921" name="Group 1280"/>
              <p:cNvGrpSpPr>
                <a:grpSpLocks/>
              </p:cNvGrpSpPr>
              <p:nvPr/>
            </p:nvGrpSpPr>
            <p:grpSpPr bwMode="auto">
              <a:xfrm>
                <a:off x="1489" y="2076"/>
                <a:ext cx="431" cy="284"/>
                <a:chOff x="1489" y="2076"/>
                <a:chExt cx="431" cy="284"/>
              </a:xfrm>
            </p:grpSpPr>
            <p:sp>
              <p:nvSpPr>
                <p:cNvPr id="71091" name="Freeform 1281"/>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rgbClr val="FF3300"/>
                </a:solidFill>
                <a:ln w="9525">
                  <a:solidFill>
                    <a:srgbClr val="FF3300"/>
                  </a:solidFill>
                  <a:round/>
                  <a:headEnd/>
                  <a:tailEnd/>
                </a:ln>
              </p:spPr>
              <p:txBody>
                <a:bodyPr/>
                <a:lstStyle/>
                <a:p>
                  <a:endParaRPr lang="en-US"/>
                </a:p>
              </p:txBody>
            </p:sp>
            <p:sp>
              <p:nvSpPr>
                <p:cNvPr id="71092" name="Line 1282"/>
                <p:cNvSpPr>
                  <a:spLocks noChangeShapeType="1"/>
                </p:cNvSpPr>
                <p:nvPr/>
              </p:nvSpPr>
              <p:spPr bwMode="auto">
                <a:xfrm flipV="1">
                  <a:off x="1489" y="2143"/>
                  <a:ext cx="327" cy="217"/>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9922" name="Group 1283"/>
              <p:cNvGrpSpPr>
                <a:grpSpLocks/>
              </p:cNvGrpSpPr>
              <p:nvPr/>
            </p:nvGrpSpPr>
            <p:grpSpPr bwMode="auto">
              <a:xfrm>
                <a:off x="1489" y="1733"/>
                <a:ext cx="423" cy="56"/>
                <a:chOff x="1489" y="1733"/>
                <a:chExt cx="423" cy="56"/>
              </a:xfrm>
            </p:grpSpPr>
            <p:sp>
              <p:nvSpPr>
                <p:cNvPr id="71083" name="Freeform 1284"/>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FF3300"/>
                </a:solidFill>
                <a:ln w="9525">
                  <a:solidFill>
                    <a:srgbClr val="FF3300"/>
                  </a:solidFill>
                  <a:round/>
                  <a:headEnd/>
                  <a:tailEnd/>
                </a:ln>
              </p:spPr>
              <p:txBody>
                <a:bodyPr/>
                <a:lstStyle/>
                <a:p>
                  <a:endParaRPr lang="en-US"/>
                </a:p>
              </p:txBody>
            </p:sp>
            <p:grpSp>
              <p:nvGrpSpPr>
                <p:cNvPr id="71084" name="Group 1285"/>
                <p:cNvGrpSpPr>
                  <a:grpSpLocks/>
                </p:cNvGrpSpPr>
                <p:nvPr/>
              </p:nvGrpSpPr>
              <p:grpSpPr bwMode="auto">
                <a:xfrm>
                  <a:off x="1489" y="1757"/>
                  <a:ext cx="295" cy="1"/>
                  <a:chOff x="1489" y="1757"/>
                  <a:chExt cx="295" cy="1"/>
                </a:xfrm>
              </p:grpSpPr>
              <p:sp>
                <p:nvSpPr>
                  <p:cNvPr id="71085" name="Line 1286"/>
                  <p:cNvSpPr>
                    <a:spLocks noChangeShapeType="1"/>
                  </p:cNvSpPr>
                  <p:nvPr/>
                </p:nvSpPr>
                <p:spPr bwMode="auto">
                  <a:xfrm>
                    <a:off x="1489"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86" name="Line 1287"/>
                  <p:cNvSpPr>
                    <a:spLocks noChangeShapeType="1"/>
                  </p:cNvSpPr>
                  <p:nvPr/>
                </p:nvSpPr>
                <p:spPr bwMode="auto">
                  <a:xfrm>
                    <a:off x="1544"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87" name="Line 1288"/>
                  <p:cNvSpPr>
                    <a:spLocks noChangeShapeType="1"/>
                  </p:cNvSpPr>
                  <p:nvPr/>
                </p:nvSpPr>
                <p:spPr bwMode="auto">
                  <a:xfrm>
                    <a:off x="1600"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88" name="Line 1289"/>
                  <p:cNvSpPr>
                    <a:spLocks noChangeShapeType="1"/>
                  </p:cNvSpPr>
                  <p:nvPr/>
                </p:nvSpPr>
                <p:spPr bwMode="auto">
                  <a:xfrm>
                    <a:off x="1656"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89" name="Line 1290"/>
                  <p:cNvSpPr>
                    <a:spLocks noChangeShapeType="1"/>
                  </p:cNvSpPr>
                  <p:nvPr/>
                </p:nvSpPr>
                <p:spPr bwMode="auto">
                  <a:xfrm>
                    <a:off x="1712"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90" name="Line 1291"/>
                  <p:cNvSpPr>
                    <a:spLocks noChangeShapeType="1"/>
                  </p:cNvSpPr>
                  <p:nvPr/>
                </p:nvSpPr>
                <p:spPr bwMode="auto">
                  <a:xfrm>
                    <a:off x="1768" y="1757"/>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23" name="Group 1292"/>
              <p:cNvGrpSpPr>
                <a:grpSpLocks/>
              </p:cNvGrpSpPr>
              <p:nvPr/>
            </p:nvGrpSpPr>
            <p:grpSpPr bwMode="auto">
              <a:xfrm>
                <a:off x="1952" y="1725"/>
                <a:ext cx="415" cy="56"/>
                <a:chOff x="1952" y="1725"/>
                <a:chExt cx="415" cy="56"/>
              </a:xfrm>
            </p:grpSpPr>
            <p:sp>
              <p:nvSpPr>
                <p:cNvPr id="71075" name="Freeform 1293"/>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1076" name="Group 1294"/>
                <p:cNvGrpSpPr>
                  <a:grpSpLocks/>
                </p:cNvGrpSpPr>
                <p:nvPr/>
              </p:nvGrpSpPr>
              <p:grpSpPr bwMode="auto">
                <a:xfrm>
                  <a:off x="1952" y="1757"/>
                  <a:ext cx="295" cy="1"/>
                  <a:chOff x="1952" y="1757"/>
                  <a:chExt cx="295" cy="1"/>
                </a:xfrm>
              </p:grpSpPr>
              <p:sp>
                <p:nvSpPr>
                  <p:cNvPr id="71077" name="Line 1295"/>
                  <p:cNvSpPr>
                    <a:spLocks noChangeShapeType="1"/>
                  </p:cNvSpPr>
                  <p:nvPr/>
                </p:nvSpPr>
                <p:spPr bwMode="auto">
                  <a:xfrm>
                    <a:off x="1952"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78" name="Line 1296"/>
                  <p:cNvSpPr>
                    <a:spLocks noChangeShapeType="1"/>
                  </p:cNvSpPr>
                  <p:nvPr/>
                </p:nvSpPr>
                <p:spPr bwMode="auto">
                  <a:xfrm>
                    <a:off x="2008" y="1757"/>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79" name="Line 1297"/>
                  <p:cNvSpPr>
                    <a:spLocks noChangeShapeType="1"/>
                  </p:cNvSpPr>
                  <p:nvPr/>
                </p:nvSpPr>
                <p:spPr bwMode="auto">
                  <a:xfrm>
                    <a:off x="2063"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80" name="Line 1298"/>
                  <p:cNvSpPr>
                    <a:spLocks noChangeShapeType="1"/>
                  </p:cNvSpPr>
                  <p:nvPr/>
                </p:nvSpPr>
                <p:spPr bwMode="auto">
                  <a:xfrm>
                    <a:off x="2119"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81" name="Line 1299"/>
                  <p:cNvSpPr>
                    <a:spLocks noChangeShapeType="1"/>
                  </p:cNvSpPr>
                  <p:nvPr/>
                </p:nvSpPr>
                <p:spPr bwMode="auto">
                  <a:xfrm>
                    <a:off x="2175"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82" name="Line 1300"/>
                  <p:cNvSpPr>
                    <a:spLocks noChangeShapeType="1"/>
                  </p:cNvSpPr>
                  <p:nvPr/>
                </p:nvSpPr>
                <p:spPr bwMode="auto">
                  <a:xfrm>
                    <a:off x="2231" y="1757"/>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24" name="Group 1301"/>
              <p:cNvGrpSpPr>
                <a:grpSpLocks/>
              </p:cNvGrpSpPr>
              <p:nvPr/>
            </p:nvGrpSpPr>
            <p:grpSpPr bwMode="auto">
              <a:xfrm>
                <a:off x="1497" y="2036"/>
                <a:ext cx="415" cy="56"/>
                <a:chOff x="1497" y="2036"/>
                <a:chExt cx="415" cy="56"/>
              </a:xfrm>
            </p:grpSpPr>
            <p:sp>
              <p:nvSpPr>
                <p:cNvPr id="71067" name="Freeform 1302"/>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1068" name="Group 1303"/>
                <p:cNvGrpSpPr>
                  <a:grpSpLocks/>
                </p:cNvGrpSpPr>
                <p:nvPr/>
              </p:nvGrpSpPr>
              <p:grpSpPr bwMode="auto">
                <a:xfrm>
                  <a:off x="1497" y="2068"/>
                  <a:ext cx="295" cy="1"/>
                  <a:chOff x="1497" y="2068"/>
                  <a:chExt cx="295" cy="1"/>
                </a:xfrm>
              </p:grpSpPr>
              <p:sp>
                <p:nvSpPr>
                  <p:cNvPr id="71069" name="Line 1304"/>
                  <p:cNvSpPr>
                    <a:spLocks noChangeShapeType="1"/>
                  </p:cNvSpPr>
                  <p:nvPr/>
                </p:nvSpPr>
                <p:spPr bwMode="auto">
                  <a:xfrm>
                    <a:off x="1497" y="2068"/>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70" name="Line 1305"/>
                  <p:cNvSpPr>
                    <a:spLocks noChangeShapeType="1"/>
                  </p:cNvSpPr>
                  <p:nvPr/>
                </p:nvSpPr>
                <p:spPr bwMode="auto">
                  <a:xfrm>
                    <a:off x="1552"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71" name="Line 1306"/>
                  <p:cNvSpPr>
                    <a:spLocks noChangeShapeType="1"/>
                  </p:cNvSpPr>
                  <p:nvPr/>
                </p:nvSpPr>
                <p:spPr bwMode="auto">
                  <a:xfrm>
                    <a:off x="1608"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72" name="Line 1307"/>
                  <p:cNvSpPr>
                    <a:spLocks noChangeShapeType="1"/>
                  </p:cNvSpPr>
                  <p:nvPr/>
                </p:nvSpPr>
                <p:spPr bwMode="auto">
                  <a:xfrm>
                    <a:off x="1664"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73" name="Line 1308"/>
                  <p:cNvSpPr>
                    <a:spLocks noChangeShapeType="1"/>
                  </p:cNvSpPr>
                  <p:nvPr/>
                </p:nvSpPr>
                <p:spPr bwMode="auto">
                  <a:xfrm>
                    <a:off x="1720"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74" name="Line 1309"/>
                  <p:cNvSpPr>
                    <a:spLocks noChangeShapeType="1"/>
                  </p:cNvSpPr>
                  <p:nvPr/>
                </p:nvSpPr>
                <p:spPr bwMode="auto">
                  <a:xfrm>
                    <a:off x="1776" y="2068"/>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25" name="Group 1310"/>
              <p:cNvGrpSpPr>
                <a:grpSpLocks/>
              </p:cNvGrpSpPr>
              <p:nvPr/>
            </p:nvGrpSpPr>
            <p:grpSpPr bwMode="auto">
              <a:xfrm>
                <a:off x="1960" y="2036"/>
                <a:ext cx="423" cy="56"/>
                <a:chOff x="1960" y="2036"/>
                <a:chExt cx="423" cy="56"/>
              </a:xfrm>
            </p:grpSpPr>
            <p:sp>
              <p:nvSpPr>
                <p:cNvPr id="71059" name="Freeform 1311"/>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1060" name="Group 1312"/>
                <p:cNvGrpSpPr>
                  <a:grpSpLocks/>
                </p:cNvGrpSpPr>
                <p:nvPr/>
              </p:nvGrpSpPr>
              <p:grpSpPr bwMode="auto">
                <a:xfrm>
                  <a:off x="1960" y="2068"/>
                  <a:ext cx="303" cy="1"/>
                  <a:chOff x="1960" y="2068"/>
                  <a:chExt cx="303" cy="1"/>
                </a:xfrm>
              </p:grpSpPr>
              <p:sp>
                <p:nvSpPr>
                  <p:cNvPr id="71061" name="Line 1313"/>
                  <p:cNvSpPr>
                    <a:spLocks noChangeShapeType="1"/>
                  </p:cNvSpPr>
                  <p:nvPr/>
                </p:nvSpPr>
                <p:spPr bwMode="auto">
                  <a:xfrm>
                    <a:off x="1960"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62" name="Line 1314"/>
                  <p:cNvSpPr>
                    <a:spLocks noChangeShapeType="1"/>
                  </p:cNvSpPr>
                  <p:nvPr/>
                </p:nvSpPr>
                <p:spPr bwMode="auto">
                  <a:xfrm>
                    <a:off x="2015"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63" name="Line 1315"/>
                  <p:cNvSpPr>
                    <a:spLocks noChangeShapeType="1"/>
                  </p:cNvSpPr>
                  <p:nvPr/>
                </p:nvSpPr>
                <p:spPr bwMode="auto">
                  <a:xfrm>
                    <a:off x="2071"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64" name="Line 1316"/>
                  <p:cNvSpPr>
                    <a:spLocks noChangeShapeType="1"/>
                  </p:cNvSpPr>
                  <p:nvPr/>
                </p:nvSpPr>
                <p:spPr bwMode="auto">
                  <a:xfrm>
                    <a:off x="2127"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65" name="Line 1317"/>
                  <p:cNvSpPr>
                    <a:spLocks noChangeShapeType="1"/>
                  </p:cNvSpPr>
                  <p:nvPr/>
                </p:nvSpPr>
                <p:spPr bwMode="auto">
                  <a:xfrm>
                    <a:off x="2183"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66" name="Line 1318"/>
                  <p:cNvSpPr>
                    <a:spLocks noChangeShapeType="1"/>
                  </p:cNvSpPr>
                  <p:nvPr/>
                </p:nvSpPr>
                <p:spPr bwMode="auto">
                  <a:xfrm>
                    <a:off x="2239"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26" name="Group 1319"/>
              <p:cNvGrpSpPr>
                <a:grpSpLocks/>
              </p:cNvGrpSpPr>
              <p:nvPr/>
            </p:nvGrpSpPr>
            <p:grpSpPr bwMode="auto">
              <a:xfrm>
                <a:off x="2431" y="2036"/>
                <a:ext cx="415" cy="56"/>
                <a:chOff x="2431" y="2036"/>
                <a:chExt cx="415" cy="56"/>
              </a:xfrm>
            </p:grpSpPr>
            <p:sp>
              <p:nvSpPr>
                <p:cNvPr id="71051" name="Freeform 1320"/>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1052" name="Group 1321"/>
                <p:cNvGrpSpPr>
                  <a:grpSpLocks/>
                </p:cNvGrpSpPr>
                <p:nvPr/>
              </p:nvGrpSpPr>
              <p:grpSpPr bwMode="auto">
                <a:xfrm>
                  <a:off x="2431" y="2068"/>
                  <a:ext cx="295" cy="1"/>
                  <a:chOff x="2431" y="2068"/>
                  <a:chExt cx="295" cy="1"/>
                </a:xfrm>
              </p:grpSpPr>
              <p:sp>
                <p:nvSpPr>
                  <p:cNvPr id="71053" name="Line 1322"/>
                  <p:cNvSpPr>
                    <a:spLocks noChangeShapeType="1"/>
                  </p:cNvSpPr>
                  <p:nvPr/>
                </p:nvSpPr>
                <p:spPr bwMode="auto">
                  <a:xfrm>
                    <a:off x="2431"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54" name="Line 1323"/>
                  <p:cNvSpPr>
                    <a:spLocks noChangeShapeType="1"/>
                  </p:cNvSpPr>
                  <p:nvPr/>
                </p:nvSpPr>
                <p:spPr bwMode="auto">
                  <a:xfrm>
                    <a:off x="2487"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55" name="Line 1324"/>
                  <p:cNvSpPr>
                    <a:spLocks noChangeShapeType="1"/>
                  </p:cNvSpPr>
                  <p:nvPr/>
                </p:nvSpPr>
                <p:spPr bwMode="auto">
                  <a:xfrm>
                    <a:off x="2542"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56" name="Line 1325"/>
                  <p:cNvSpPr>
                    <a:spLocks noChangeShapeType="1"/>
                  </p:cNvSpPr>
                  <p:nvPr/>
                </p:nvSpPr>
                <p:spPr bwMode="auto">
                  <a:xfrm>
                    <a:off x="2598"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57" name="Line 1326"/>
                  <p:cNvSpPr>
                    <a:spLocks noChangeShapeType="1"/>
                  </p:cNvSpPr>
                  <p:nvPr/>
                </p:nvSpPr>
                <p:spPr bwMode="auto">
                  <a:xfrm>
                    <a:off x="2654"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58" name="Line 1327"/>
                  <p:cNvSpPr>
                    <a:spLocks noChangeShapeType="1"/>
                  </p:cNvSpPr>
                  <p:nvPr/>
                </p:nvSpPr>
                <p:spPr bwMode="auto">
                  <a:xfrm>
                    <a:off x="2710" y="2068"/>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27" name="Group 1328"/>
              <p:cNvGrpSpPr>
                <a:grpSpLocks/>
              </p:cNvGrpSpPr>
              <p:nvPr/>
            </p:nvGrpSpPr>
            <p:grpSpPr bwMode="auto">
              <a:xfrm>
                <a:off x="2423" y="2347"/>
                <a:ext cx="415" cy="56"/>
                <a:chOff x="2423" y="2347"/>
                <a:chExt cx="415" cy="56"/>
              </a:xfrm>
            </p:grpSpPr>
            <p:sp>
              <p:nvSpPr>
                <p:cNvPr id="71043" name="Freeform 1329"/>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1044" name="Group 1330"/>
                <p:cNvGrpSpPr>
                  <a:grpSpLocks/>
                </p:cNvGrpSpPr>
                <p:nvPr/>
              </p:nvGrpSpPr>
              <p:grpSpPr bwMode="auto">
                <a:xfrm>
                  <a:off x="2423" y="2371"/>
                  <a:ext cx="295" cy="1"/>
                  <a:chOff x="2423" y="2371"/>
                  <a:chExt cx="295" cy="1"/>
                </a:xfrm>
              </p:grpSpPr>
              <p:sp>
                <p:nvSpPr>
                  <p:cNvPr id="71045" name="Line 1331"/>
                  <p:cNvSpPr>
                    <a:spLocks noChangeShapeType="1"/>
                  </p:cNvSpPr>
                  <p:nvPr/>
                </p:nvSpPr>
                <p:spPr bwMode="auto">
                  <a:xfrm>
                    <a:off x="2423"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46" name="Line 1332"/>
                  <p:cNvSpPr>
                    <a:spLocks noChangeShapeType="1"/>
                  </p:cNvSpPr>
                  <p:nvPr/>
                </p:nvSpPr>
                <p:spPr bwMode="auto">
                  <a:xfrm>
                    <a:off x="2479"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47" name="Line 1333"/>
                  <p:cNvSpPr>
                    <a:spLocks noChangeShapeType="1"/>
                  </p:cNvSpPr>
                  <p:nvPr/>
                </p:nvSpPr>
                <p:spPr bwMode="auto">
                  <a:xfrm>
                    <a:off x="2534"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48" name="Line 1334"/>
                  <p:cNvSpPr>
                    <a:spLocks noChangeShapeType="1"/>
                  </p:cNvSpPr>
                  <p:nvPr/>
                </p:nvSpPr>
                <p:spPr bwMode="auto">
                  <a:xfrm>
                    <a:off x="2590"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49" name="Line 1335"/>
                  <p:cNvSpPr>
                    <a:spLocks noChangeShapeType="1"/>
                  </p:cNvSpPr>
                  <p:nvPr/>
                </p:nvSpPr>
                <p:spPr bwMode="auto">
                  <a:xfrm>
                    <a:off x="2646"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50" name="Line 1336"/>
                  <p:cNvSpPr>
                    <a:spLocks noChangeShapeType="1"/>
                  </p:cNvSpPr>
                  <p:nvPr/>
                </p:nvSpPr>
                <p:spPr bwMode="auto">
                  <a:xfrm>
                    <a:off x="2702" y="2371"/>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28" name="Group 1337"/>
              <p:cNvGrpSpPr>
                <a:grpSpLocks/>
              </p:cNvGrpSpPr>
              <p:nvPr/>
            </p:nvGrpSpPr>
            <p:grpSpPr bwMode="auto">
              <a:xfrm>
                <a:off x="1960" y="2347"/>
                <a:ext cx="415" cy="56"/>
                <a:chOff x="1960" y="2347"/>
                <a:chExt cx="415" cy="56"/>
              </a:xfrm>
            </p:grpSpPr>
            <p:sp>
              <p:nvSpPr>
                <p:cNvPr id="71035" name="Freeform 1338"/>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1036" name="Group 1339"/>
                <p:cNvGrpSpPr>
                  <a:grpSpLocks/>
                </p:cNvGrpSpPr>
                <p:nvPr/>
              </p:nvGrpSpPr>
              <p:grpSpPr bwMode="auto">
                <a:xfrm>
                  <a:off x="1960" y="2371"/>
                  <a:ext cx="295" cy="1"/>
                  <a:chOff x="1960" y="2371"/>
                  <a:chExt cx="295" cy="1"/>
                </a:xfrm>
              </p:grpSpPr>
              <p:sp>
                <p:nvSpPr>
                  <p:cNvPr id="71037" name="Line 1340"/>
                  <p:cNvSpPr>
                    <a:spLocks noChangeShapeType="1"/>
                  </p:cNvSpPr>
                  <p:nvPr/>
                </p:nvSpPr>
                <p:spPr bwMode="auto">
                  <a:xfrm>
                    <a:off x="1960"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38" name="Line 1341"/>
                  <p:cNvSpPr>
                    <a:spLocks noChangeShapeType="1"/>
                  </p:cNvSpPr>
                  <p:nvPr/>
                </p:nvSpPr>
                <p:spPr bwMode="auto">
                  <a:xfrm>
                    <a:off x="2015"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39" name="Line 1342"/>
                  <p:cNvSpPr>
                    <a:spLocks noChangeShapeType="1"/>
                  </p:cNvSpPr>
                  <p:nvPr/>
                </p:nvSpPr>
                <p:spPr bwMode="auto">
                  <a:xfrm>
                    <a:off x="2071"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40" name="Line 1343"/>
                  <p:cNvSpPr>
                    <a:spLocks noChangeShapeType="1"/>
                  </p:cNvSpPr>
                  <p:nvPr/>
                </p:nvSpPr>
                <p:spPr bwMode="auto">
                  <a:xfrm>
                    <a:off x="2127"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41" name="Line 1344"/>
                  <p:cNvSpPr>
                    <a:spLocks noChangeShapeType="1"/>
                  </p:cNvSpPr>
                  <p:nvPr/>
                </p:nvSpPr>
                <p:spPr bwMode="auto">
                  <a:xfrm>
                    <a:off x="2183"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42" name="Line 1345"/>
                  <p:cNvSpPr>
                    <a:spLocks noChangeShapeType="1"/>
                  </p:cNvSpPr>
                  <p:nvPr/>
                </p:nvSpPr>
                <p:spPr bwMode="auto">
                  <a:xfrm>
                    <a:off x="2239" y="2371"/>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29" name="Group 1346"/>
              <p:cNvGrpSpPr>
                <a:grpSpLocks/>
              </p:cNvGrpSpPr>
              <p:nvPr/>
            </p:nvGrpSpPr>
            <p:grpSpPr bwMode="auto">
              <a:xfrm>
                <a:off x="1497" y="2339"/>
                <a:ext cx="415" cy="56"/>
                <a:chOff x="1497" y="2339"/>
                <a:chExt cx="415" cy="56"/>
              </a:xfrm>
            </p:grpSpPr>
            <p:sp>
              <p:nvSpPr>
                <p:cNvPr id="71027" name="Freeform 1347"/>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1028" name="Group 1348"/>
                <p:cNvGrpSpPr>
                  <a:grpSpLocks/>
                </p:cNvGrpSpPr>
                <p:nvPr/>
              </p:nvGrpSpPr>
              <p:grpSpPr bwMode="auto">
                <a:xfrm>
                  <a:off x="1497" y="2371"/>
                  <a:ext cx="295" cy="1"/>
                  <a:chOff x="1497" y="2371"/>
                  <a:chExt cx="295" cy="1"/>
                </a:xfrm>
              </p:grpSpPr>
              <p:sp>
                <p:nvSpPr>
                  <p:cNvPr id="71029" name="Line 1349"/>
                  <p:cNvSpPr>
                    <a:spLocks noChangeShapeType="1"/>
                  </p:cNvSpPr>
                  <p:nvPr/>
                </p:nvSpPr>
                <p:spPr bwMode="auto">
                  <a:xfrm>
                    <a:off x="1497" y="2371"/>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30" name="Line 1350"/>
                  <p:cNvSpPr>
                    <a:spLocks noChangeShapeType="1"/>
                  </p:cNvSpPr>
                  <p:nvPr/>
                </p:nvSpPr>
                <p:spPr bwMode="auto">
                  <a:xfrm>
                    <a:off x="1552"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31" name="Line 1351"/>
                  <p:cNvSpPr>
                    <a:spLocks noChangeShapeType="1"/>
                  </p:cNvSpPr>
                  <p:nvPr/>
                </p:nvSpPr>
                <p:spPr bwMode="auto">
                  <a:xfrm>
                    <a:off x="1608"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32" name="Line 1352"/>
                  <p:cNvSpPr>
                    <a:spLocks noChangeShapeType="1"/>
                  </p:cNvSpPr>
                  <p:nvPr/>
                </p:nvSpPr>
                <p:spPr bwMode="auto">
                  <a:xfrm>
                    <a:off x="1664"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33" name="Line 1353"/>
                  <p:cNvSpPr>
                    <a:spLocks noChangeShapeType="1"/>
                  </p:cNvSpPr>
                  <p:nvPr/>
                </p:nvSpPr>
                <p:spPr bwMode="auto">
                  <a:xfrm>
                    <a:off x="1720"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34" name="Line 1354"/>
                  <p:cNvSpPr>
                    <a:spLocks noChangeShapeType="1"/>
                  </p:cNvSpPr>
                  <p:nvPr/>
                </p:nvSpPr>
                <p:spPr bwMode="auto">
                  <a:xfrm>
                    <a:off x="1776" y="2371"/>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30" name="Group 1355"/>
              <p:cNvGrpSpPr>
                <a:grpSpLocks/>
              </p:cNvGrpSpPr>
              <p:nvPr/>
            </p:nvGrpSpPr>
            <p:grpSpPr bwMode="auto">
              <a:xfrm>
                <a:off x="1489" y="2650"/>
                <a:ext cx="423" cy="56"/>
                <a:chOff x="1489" y="2650"/>
                <a:chExt cx="423" cy="56"/>
              </a:xfrm>
            </p:grpSpPr>
            <p:sp>
              <p:nvSpPr>
                <p:cNvPr id="71019" name="Freeform 1356"/>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FF3300"/>
                </a:solidFill>
                <a:ln w="9525">
                  <a:solidFill>
                    <a:srgbClr val="FF3300"/>
                  </a:solidFill>
                  <a:round/>
                  <a:headEnd/>
                  <a:tailEnd/>
                </a:ln>
              </p:spPr>
              <p:txBody>
                <a:bodyPr/>
                <a:lstStyle/>
                <a:p>
                  <a:endParaRPr lang="en-US"/>
                </a:p>
              </p:txBody>
            </p:sp>
            <p:grpSp>
              <p:nvGrpSpPr>
                <p:cNvPr id="71020" name="Group 1357"/>
                <p:cNvGrpSpPr>
                  <a:grpSpLocks/>
                </p:cNvGrpSpPr>
                <p:nvPr/>
              </p:nvGrpSpPr>
              <p:grpSpPr bwMode="auto">
                <a:xfrm>
                  <a:off x="1489" y="2674"/>
                  <a:ext cx="295" cy="1"/>
                  <a:chOff x="1489" y="2674"/>
                  <a:chExt cx="295" cy="1"/>
                </a:xfrm>
              </p:grpSpPr>
              <p:sp>
                <p:nvSpPr>
                  <p:cNvPr id="71021" name="Line 1358"/>
                  <p:cNvSpPr>
                    <a:spLocks noChangeShapeType="1"/>
                  </p:cNvSpPr>
                  <p:nvPr/>
                </p:nvSpPr>
                <p:spPr bwMode="auto">
                  <a:xfrm>
                    <a:off x="1489"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22" name="Line 1359"/>
                  <p:cNvSpPr>
                    <a:spLocks noChangeShapeType="1"/>
                  </p:cNvSpPr>
                  <p:nvPr/>
                </p:nvSpPr>
                <p:spPr bwMode="auto">
                  <a:xfrm>
                    <a:off x="1544"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23" name="Line 1360"/>
                  <p:cNvSpPr>
                    <a:spLocks noChangeShapeType="1"/>
                  </p:cNvSpPr>
                  <p:nvPr/>
                </p:nvSpPr>
                <p:spPr bwMode="auto">
                  <a:xfrm>
                    <a:off x="1600"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24" name="Line 1361"/>
                  <p:cNvSpPr>
                    <a:spLocks noChangeShapeType="1"/>
                  </p:cNvSpPr>
                  <p:nvPr/>
                </p:nvSpPr>
                <p:spPr bwMode="auto">
                  <a:xfrm>
                    <a:off x="1656"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25" name="Line 1362"/>
                  <p:cNvSpPr>
                    <a:spLocks noChangeShapeType="1"/>
                  </p:cNvSpPr>
                  <p:nvPr/>
                </p:nvSpPr>
                <p:spPr bwMode="auto">
                  <a:xfrm>
                    <a:off x="1712"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26" name="Line 1363"/>
                  <p:cNvSpPr>
                    <a:spLocks noChangeShapeType="1"/>
                  </p:cNvSpPr>
                  <p:nvPr/>
                </p:nvSpPr>
                <p:spPr bwMode="auto">
                  <a:xfrm>
                    <a:off x="1768" y="2674"/>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31" name="Group 1364"/>
              <p:cNvGrpSpPr>
                <a:grpSpLocks/>
              </p:cNvGrpSpPr>
              <p:nvPr/>
            </p:nvGrpSpPr>
            <p:grpSpPr bwMode="auto">
              <a:xfrm>
                <a:off x="1968" y="2650"/>
                <a:ext cx="415" cy="56"/>
                <a:chOff x="1968" y="2650"/>
                <a:chExt cx="415" cy="56"/>
              </a:xfrm>
            </p:grpSpPr>
            <p:sp>
              <p:nvSpPr>
                <p:cNvPr id="71011" name="Freeform 1365"/>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1012" name="Group 1366"/>
                <p:cNvGrpSpPr>
                  <a:grpSpLocks/>
                </p:cNvGrpSpPr>
                <p:nvPr/>
              </p:nvGrpSpPr>
              <p:grpSpPr bwMode="auto">
                <a:xfrm>
                  <a:off x="1968" y="2674"/>
                  <a:ext cx="295" cy="1"/>
                  <a:chOff x="1968" y="2674"/>
                  <a:chExt cx="295" cy="1"/>
                </a:xfrm>
              </p:grpSpPr>
              <p:sp>
                <p:nvSpPr>
                  <p:cNvPr id="71013" name="Line 1367"/>
                  <p:cNvSpPr>
                    <a:spLocks noChangeShapeType="1"/>
                  </p:cNvSpPr>
                  <p:nvPr/>
                </p:nvSpPr>
                <p:spPr bwMode="auto">
                  <a:xfrm>
                    <a:off x="1968"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14" name="Line 1368"/>
                  <p:cNvSpPr>
                    <a:spLocks noChangeShapeType="1"/>
                  </p:cNvSpPr>
                  <p:nvPr/>
                </p:nvSpPr>
                <p:spPr bwMode="auto">
                  <a:xfrm>
                    <a:off x="2023"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15" name="Line 1369"/>
                  <p:cNvSpPr>
                    <a:spLocks noChangeShapeType="1"/>
                  </p:cNvSpPr>
                  <p:nvPr/>
                </p:nvSpPr>
                <p:spPr bwMode="auto">
                  <a:xfrm>
                    <a:off x="2079"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16" name="Line 1370"/>
                  <p:cNvSpPr>
                    <a:spLocks noChangeShapeType="1"/>
                  </p:cNvSpPr>
                  <p:nvPr/>
                </p:nvSpPr>
                <p:spPr bwMode="auto">
                  <a:xfrm>
                    <a:off x="2135"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17" name="Line 1371"/>
                  <p:cNvSpPr>
                    <a:spLocks noChangeShapeType="1"/>
                  </p:cNvSpPr>
                  <p:nvPr/>
                </p:nvSpPr>
                <p:spPr bwMode="auto">
                  <a:xfrm>
                    <a:off x="2191"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18" name="Line 1372"/>
                  <p:cNvSpPr>
                    <a:spLocks noChangeShapeType="1"/>
                  </p:cNvSpPr>
                  <p:nvPr/>
                </p:nvSpPr>
                <p:spPr bwMode="auto">
                  <a:xfrm>
                    <a:off x="2247" y="2674"/>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32" name="Group 1373"/>
              <p:cNvGrpSpPr>
                <a:grpSpLocks/>
              </p:cNvGrpSpPr>
              <p:nvPr/>
            </p:nvGrpSpPr>
            <p:grpSpPr bwMode="auto">
              <a:xfrm>
                <a:off x="1489" y="2953"/>
                <a:ext cx="423" cy="56"/>
                <a:chOff x="1489" y="2953"/>
                <a:chExt cx="423" cy="56"/>
              </a:xfrm>
            </p:grpSpPr>
            <p:sp>
              <p:nvSpPr>
                <p:cNvPr id="71003" name="Freeform 1374"/>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rgbClr val="FF3300"/>
                </a:solidFill>
                <a:ln w="9525">
                  <a:solidFill>
                    <a:srgbClr val="FF3300"/>
                  </a:solidFill>
                  <a:round/>
                  <a:headEnd/>
                  <a:tailEnd/>
                </a:ln>
              </p:spPr>
              <p:txBody>
                <a:bodyPr/>
                <a:lstStyle/>
                <a:p>
                  <a:endParaRPr lang="en-US"/>
                </a:p>
              </p:txBody>
            </p:sp>
            <p:grpSp>
              <p:nvGrpSpPr>
                <p:cNvPr id="71004" name="Group 1375"/>
                <p:cNvGrpSpPr>
                  <a:grpSpLocks/>
                </p:cNvGrpSpPr>
                <p:nvPr/>
              </p:nvGrpSpPr>
              <p:grpSpPr bwMode="auto">
                <a:xfrm>
                  <a:off x="1489" y="2985"/>
                  <a:ext cx="295" cy="1"/>
                  <a:chOff x="1489" y="2985"/>
                  <a:chExt cx="295" cy="1"/>
                </a:xfrm>
              </p:grpSpPr>
              <p:sp>
                <p:nvSpPr>
                  <p:cNvPr id="71005" name="Line 1376"/>
                  <p:cNvSpPr>
                    <a:spLocks noChangeShapeType="1"/>
                  </p:cNvSpPr>
                  <p:nvPr/>
                </p:nvSpPr>
                <p:spPr bwMode="auto">
                  <a:xfrm>
                    <a:off x="1489"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06" name="Line 1377"/>
                  <p:cNvSpPr>
                    <a:spLocks noChangeShapeType="1"/>
                  </p:cNvSpPr>
                  <p:nvPr/>
                </p:nvSpPr>
                <p:spPr bwMode="auto">
                  <a:xfrm>
                    <a:off x="1544"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07" name="Line 1378"/>
                  <p:cNvSpPr>
                    <a:spLocks noChangeShapeType="1"/>
                  </p:cNvSpPr>
                  <p:nvPr/>
                </p:nvSpPr>
                <p:spPr bwMode="auto">
                  <a:xfrm>
                    <a:off x="1600"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08" name="Line 1379"/>
                  <p:cNvSpPr>
                    <a:spLocks noChangeShapeType="1"/>
                  </p:cNvSpPr>
                  <p:nvPr/>
                </p:nvSpPr>
                <p:spPr bwMode="auto">
                  <a:xfrm>
                    <a:off x="1656"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09" name="Line 1380"/>
                  <p:cNvSpPr>
                    <a:spLocks noChangeShapeType="1"/>
                  </p:cNvSpPr>
                  <p:nvPr/>
                </p:nvSpPr>
                <p:spPr bwMode="auto">
                  <a:xfrm>
                    <a:off x="1712"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10" name="Line 1381"/>
                  <p:cNvSpPr>
                    <a:spLocks noChangeShapeType="1"/>
                  </p:cNvSpPr>
                  <p:nvPr/>
                </p:nvSpPr>
                <p:spPr bwMode="auto">
                  <a:xfrm>
                    <a:off x="1768" y="2985"/>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33" name="Group 1382"/>
              <p:cNvGrpSpPr>
                <a:grpSpLocks/>
              </p:cNvGrpSpPr>
              <p:nvPr/>
            </p:nvGrpSpPr>
            <p:grpSpPr bwMode="auto">
              <a:xfrm>
                <a:off x="1952" y="2953"/>
                <a:ext cx="415" cy="56"/>
                <a:chOff x="1952" y="2953"/>
                <a:chExt cx="415" cy="56"/>
              </a:xfrm>
            </p:grpSpPr>
            <p:sp>
              <p:nvSpPr>
                <p:cNvPr id="70995" name="Freeform 1383"/>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996" name="Group 1384"/>
                <p:cNvGrpSpPr>
                  <a:grpSpLocks/>
                </p:cNvGrpSpPr>
                <p:nvPr/>
              </p:nvGrpSpPr>
              <p:grpSpPr bwMode="auto">
                <a:xfrm>
                  <a:off x="1952" y="2985"/>
                  <a:ext cx="295" cy="1"/>
                  <a:chOff x="1952" y="2985"/>
                  <a:chExt cx="295" cy="1"/>
                </a:xfrm>
              </p:grpSpPr>
              <p:sp>
                <p:nvSpPr>
                  <p:cNvPr id="70997" name="Line 1385"/>
                  <p:cNvSpPr>
                    <a:spLocks noChangeShapeType="1"/>
                  </p:cNvSpPr>
                  <p:nvPr/>
                </p:nvSpPr>
                <p:spPr bwMode="auto">
                  <a:xfrm>
                    <a:off x="1952"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98" name="Line 1386"/>
                  <p:cNvSpPr>
                    <a:spLocks noChangeShapeType="1"/>
                  </p:cNvSpPr>
                  <p:nvPr/>
                </p:nvSpPr>
                <p:spPr bwMode="auto">
                  <a:xfrm>
                    <a:off x="2008" y="2985"/>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99" name="Line 1387"/>
                  <p:cNvSpPr>
                    <a:spLocks noChangeShapeType="1"/>
                  </p:cNvSpPr>
                  <p:nvPr/>
                </p:nvSpPr>
                <p:spPr bwMode="auto">
                  <a:xfrm>
                    <a:off x="2063"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00" name="Line 1388"/>
                  <p:cNvSpPr>
                    <a:spLocks noChangeShapeType="1"/>
                  </p:cNvSpPr>
                  <p:nvPr/>
                </p:nvSpPr>
                <p:spPr bwMode="auto">
                  <a:xfrm>
                    <a:off x="2119"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01" name="Line 1389"/>
                  <p:cNvSpPr>
                    <a:spLocks noChangeShapeType="1"/>
                  </p:cNvSpPr>
                  <p:nvPr/>
                </p:nvSpPr>
                <p:spPr bwMode="auto">
                  <a:xfrm>
                    <a:off x="2175"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002" name="Line 1390"/>
                  <p:cNvSpPr>
                    <a:spLocks noChangeShapeType="1"/>
                  </p:cNvSpPr>
                  <p:nvPr/>
                </p:nvSpPr>
                <p:spPr bwMode="auto">
                  <a:xfrm>
                    <a:off x="2231" y="2985"/>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34" name="Group 1391"/>
              <p:cNvGrpSpPr>
                <a:grpSpLocks/>
              </p:cNvGrpSpPr>
              <p:nvPr/>
            </p:nvGrpSpPr>
            <p:grpSpPr bwMode="auto">
              <a:xfrm>
                <a:off x="2415" y="2953"/>
                <a:ext cx="415" cy="56"/>
                <a:chOff x="2415" y="2953"/>
                <a:chExt cx="415" cy="56"/>
              </a:xfrm>
            </p:grpSpPr>
            <p:sp>
              <p:nvSpPr>
                <p:cNvPr id="70987" name="Freeform 1392"/>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988" name="Group 1393"/>
                <p:cNvGrpSpPr>
                  <a:grpSpLocks/>
                </p:cNvGrpSpPr>
                <p:nvPr/>
              </p:nvGrpSpPr>
              <p:grpSpPr bwMode="auto">
                <a:xfrm>
                  <a:off x="2415" y="2985"/>
                  <a:ext cx="295" cy="1"/>
                  <a:chOff x="2415" y="2985"/>
                  <a:chExt cx="295" cy="1"/>
                </a:xfrm>
              </p:grpSpPr>
              <p:sp>
                <p:nvSpPr>
                  <p:cNvPr id="70989" name="Line 1394"/>
                  <p:cNvSpPr>
                    <a:spLocks noChangeShapeType="1"/>
                  </p:cNvSpPr>
                  <p:nvPr/>
                </p:nvSpPr>
                <p:spPr bwMode="auto">
                  <a:xfrm>
                    <a:off x="2415"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90" name="Line 1395"/>
                  <p:cNvSpPr>
                    <a:spLocks noChangeShapeType="1"/>
                  </p:cNvSpPr>
                  <p:nvPr/>
                </p:nvSpPr>
                <p:spPr bwMode="auto">
                  <a:xfrm>
                    <a:off x="2471"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91" name="Line 1396"/>
                  <p:cNvSpPr>
                    <a:spLocks noChangeShapeType="1"/>
                  </p:cNvSpPr>
                  <p:nvPr/>
                </p:nvSpPr>
                <p:spPr bwMode="auto">
                  <a:xfrm>
                    <a:off x="2526"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92" name="Line 1397"/>
                  <p:cNvSpPr>
                    <a:spLocks noChangeShapeType="1"/>
                  </p:cNvSpPr>
                  <p:nvPr/>
                </p:nvSpPr>
                <p:spPr bwMode="auto">
                  <a:xfrm>
                    <a:off x="2582"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93" name="Line 1398"/>
                  <p:cNvSpPr>
                    <a:spLocks noChangeShapeType="1"/>
                  </p:cNvSpPr>
                  <p:nvPr/>
                </p:nvSpPr>
                <p:spPr bwMode="auto">
                  <a:xfrm>
                    <a:off x="2638"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94" name="Line 1399"/>
                  <p:cNvSpPr>
                    <a:spLocks noChangeShapeType="1"/>
                  </p:cNvSpPr>
                  <p:nvPr/>
                </p:nvSpPr>
                <p:spPr bwMode="auto">
                  <a:xfrm>
                    <a:off x="2694" y="2985"/>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35" name="Group 1400"/>
              <p:cNvGrpSpPr>
                <a:grpSpLocks/>
              </p:cNvGrpSpPr>
              <p:nvPr/>
            </p:nvGrpSpPr>
            <p:grpSpPr bwMode="auto">
              <a:xfrm>
                <a:off x="2838" y="1741"/>
                <a:ext cx="40" cy="1260"/>
                <a:chOff x="2838" y="1741"/>
                <a:chExt cx="40" cy="1260"/>
              </a:xfrm>
            </p:grpSpPr>
            <p:sp>
              <p:nvSpPr>
                <p:cNvPr id="70977" name="Oval 1401"/>
                <p:cNvSpPr>
                  <a:spLocks noChangeArrowheads="1"/>
                </p:cNvSpPr>
                <p:nvPr/>
              </p:nvSpPr>
              <p:spPr bwMode="auto">
                <a:xfrm>
                  <a:off x="2838" y="1741"/>
                  <a:ext cx="40" cy="40"/>
                </a:xfrm>
                <a:prstGeom prst="ellipse">
                  <a:avLst/>
                </a:prstGeom>
                <a:solidFill>
                  <a:srgbClr val="FF3300"/>
                </a:solidFill>
                <a:ln w="9525">
                  <a:solidFill>
                    <a:srgbClr val="FF3300"/>
                  </a:solidFill>
                  <a:round/>
                  <a:headEnd/>
                  <a:tailEnd/>
                </a:ln>
              </p:spPr>
              <p:txBody>
                <a:bodyPr/>
                <a:lstStyle/>
                <a:p>
                  <a:endParaRPr lang="en-US"/>
                </a:p>
              </p:txBody>
            </p:sp>
            <p:sp>
              <p:nvSpPr>
                <p:cNvPr id="70978" name="Oval 1402"/>
                <p:cNvSpPr>
                  <a:spLocks noChangeArrowheads="1"/>
                </p:cNvSpPr>
                <p:nvPr/>
              </p:nvSpPr>
              <p:spPr bwMode="auto">
                <a:xfrm>
                  <a:off x="2838" y="1741"/>
                  <a:ext cx="40" cy="40"/>
                </a:xfrm>
                <a:prstGeom prst="ellipse">
                  <a:avLst/>
                </a:prstGeom>
                <a:solidFill>
                  <a:srgbClr val="FF3300"/>
                </a:solidFill>
                <a:ln w="25400">
                  <a:solidFill>
                    <a:srgbClr val="FF3300"/>
                  </a:solidFill>
                  <a:round/>
                  <a:headEnd/>
                  <a:tailEnd/>
                </a:ln>
              </p:spPr>
              <p:txBody>
                <a:bodyPr/>
                <a:lstStyle/>
                <a:p>
                  <a:endParaRPr lang="en-US"/>
                </a:p>
              </p:txBody>
            </p:sp>
            <p:sp>
              <p:nvSpPr>
                <p:cNvPr id="70979" name="Oval 1403"/>
                <p:cNvSpPr>
                  <a:spLocks noChangeArrowheads="1"/>
                </p:cNvSpPr>
                <p:nvPr/>
              </p:nvSpPr>
              <p:spPr bwMode="auto">
                <a:xfrm>
                  <a:off x="2846" y="2044"/>
                  <a:ext cx="32" cy="32"/>
                </a:xfrm>
                <a:prstGeom prst="ellipse">
                  <a:avLst/>
                </a:prstGeom>
                <a:solidFill>
                  <a:srgbClr val="FF3300"/>
                </a:solidFill>
                <a:ln w="9525">
                  <a:solidFill>
                    <a:srgbClr val="FF3300"/>
                  </a:solidFill>
                  <a:round/>
                  <a:headEnd/>
                  <a:tailEnd/>
                </a:ln>
              </p:spPr>
              <p:txBody>
                <a:bodyPr/>
                <a:lstStyle/>
                <a:p>
                  <a:endParaRPr lang="en-US"/>
                </a:p>
              </p:txBody>
            </p:sp>
            <p:sp>
              <p:nvSpPr>
                <p:cNvPr id="70980" name="Oval 1404"/>
                <p:cNvSpPr>
                  <a:spLocks noChangeArrowheads="1"/>
                </p:cNvSpPr>
                <p:nvPr/>
              </p:nvSpPr>
              <p:spPr bwMode="auto">
                <a:xfrm>
                  <a:off x="2846" y="2044"/>
                  <a:ext cx="32" cy="32"/>
                </a:xfrm>
                <a:prstGeom prst="ellipse">
                  <a:avLst/>
                </a:prstGeom>
                <a:solidFill>
                  <a:srgbClr val="FF3300"/>
                </a:solidFill>
                <a:ln w="25400">
                  <a:solidFill>
                    <a:srgbClr val="FF3300"/>
                  </a:solidFill>
                  <a:round/>
                  <a:headEnd/>
                  <a:tailEnd/>
                </a:ln>
              </p:spPr>
              <p:txBody>
                <a:bodyPr/>
                <a:lstStyle/>
                <a:p>
                  <a:endParaRPr lang="en-US"/>
                </a:p>
              </p:txBody>
            </p:sp>
            <p:sp>
              <p:nvSpPr>
                <p:cNvPr id="70981" name="Oval 1405"/>
                <p:cNvSpPr>
                  <a:spLocks noChangeArrowheads="1"/>
                </p:cNvSpPr>
                <p:nvPr/>
              </p:nvSpPr>
              <p:spPr bwMode="auto">
                <a:xfrm>
                  <a:off x="2846" y="2355"/>
                  <a:ext cx="32" cy="32"/>
                </a:xfrm>
                <a:prstGeom prst="ellipse">
                  <a:avLst/>
                </a:prstGeom>
                <a:solidFill>
                  <a:srgbClr val="FF3300"/>
                </a:solidFill>
                <a:ln w="9525">
                  <a:solidFill>
                    <a:srgbClr val="FF3300"/>
                  </a:solidFill>
                  <a:round/>
                  <a:headEnd/>
                  <a:tailEnd/>
                </a:ln>
              </p:spPr>
              <p:txBody>
                <a:bodyPr/>
                <a:lstStyle/>
                <a:p>
                  <a:endParaRPr lang="en-US"/>
                </a:p>
              </p:txBody>
            </p:sp>
            <p:sp>
              <p:nvSpPr>
                <p:cNvPr id="70982" name="Oval 1406"/>
                <p:cNvSpPr>
                  <a:spLocks noChangeArrowheads="1"/>
                </p:cNvSpPr>
                <p:nvPr/>
              </p:nvSpPr>
              <p:spPr bwMode="auto">
                <a:xfrm>
                  <a:off x="2846" y="2355"/>
                  <a:ext cx="32" cy="32"/>
                </a:xfrm>
                <a:prstGeom prst="ellipse">
                  <a:avLst/>
                </a:prstGeom>
                <a:solidFill>
                  <a:srgbClr val="FF3300"/>
                </a:solidFill>
                <a:ln w="25400">
                  <a:solidFill>
                    <a:srgbClr val="FF3300"/>
                  </a:solidFill>
                  <a:round/>
                  <a:headEnd/>
                  <a:tailEnd/>
                </a:ln>
              </p:spPr>
              <p:txBody>
                <a:bodyPr/>
                <a:lstStyle/>
                <a:p>
                  <a:endParaRPr lang="en-US"/>
                </a:p>
              </p:txBody>
            </p:sp>
            <p:sp>
              <p:nvSpPr>
                <p:cNvPr id="70983" name="Oval 1407"/>
                <p:cNvSpPr>
                  <a:spLocks noChangeArrowheads="1"/>
                </p:cNvSpPr>
                <p:nvPr/>
              </p:nvSpPr>
              <p:spPr bwMode="auto">
                <a:xfrm>
                  <a:off x="2838" y="2658"/>
                  <a:ext cx="40" cy="32"/>
                </a:xfrm>
                <a:prstGeom prst="ellipse">
                  <a:avLst/>
                </a:prstGeom>
                <a:solidFill>
                  <a:srgbClr val="FF3300"/>
                </a:solidFill>
                <a:ln w="9525">
                  <a:solidFill>
                    <a:srgbClr val="FF3300"/>
                  </a:solidFill>
                  <a:round/>
                  <a:headEnd/>
                  <a:tailEnd/>
                </a:ln>
              </p:spPr>
              <p:txBody>
                <a:bodyPr/>
                <a:lstStyle/>
                <a:p>
                  <a:endParaRPr lang="en-US"/>
                </a:p>
              </p:txBody>
            </p:sp>
            <p:sp>
              <p:nvSpPr>
                <p:cNvPr id="70984" name="Oval 1408"/>
                <p:cNvSpPr>
                  <a:spLocks noChangeArrowheads="1"/>
                </p:cNvSpPr>
                <p:nvPr/>
              </p:nvSpPr>
              <p:spPr bwMode="auto">
                <a:xfrm>
                  <a:off x="2838" y="2658"/>
                  <a:ext cx="40" cy="32"/>
                </a:xfrm>
                <a:prstGeom prst="ellipse">
                  <a:avLst/>
                </a:prstGeom>
                <a:solidFill>
                  <a:srgbClr val="FF3300"/>
                </a:solidFill>
                <a:ln w="25400">
                  <a:solidFill>
                    <a:srgbClr val="FF3300"/>
                  </a:solidFill>
                  <a:round/>
                  <a:headEnd/>
                  <a:tailEnd/>
                </a:ln>
              </p:spPr>
              <p:txBody>
                <a:bodyPr/>
                <a:lstStyle/>
                <a:p>
                  <a:endParaRPr lang="en-US"/>
                </a:p>
              </p:txBody>
            </p:sp>
            <p:sp>
              <p:nvSpPr>
                <p:cNvPr id="70985" name="Oval 1409"/>
                <p:cNvSpPr>
                  <a:spLocks noChangeArrowheads="1"/>
                </p:cNvSpPr>
                <p:nvPr/>
              </p:nvSpPr>
              <p:spPr bwMode="auto">
                <a:xfrm>
                  <a:off x="2838" y="2969"/>
                  <a:ext cx="32" cy="32"/>
                </a:xfrm>
                <a:prstGeom prst="ellipse">
                  <a:avLst/>
                </a:prstGeom>
                <a:solidFill>
                  <a:srgbClr val="FF3300"/>
                </a:solidFill>
                <a:ln w="9525">
                  <a:solidFill>
                    <a:srgbClr val="FF3300"/>
                  </a:solidFill>
                  <a:round/>
                  <a:headEnd/>
                  <a:tailEnd/>
                </a:ln>
              </p:spPr>
              <p:txBody>
                <a:bodyPr/>
                <a:lstStyle/>
                <a:p>
                  <a:endParaRPr lang="en-US"/>
                </a:p>
              </p:txBody>
            </p:sp>
            <p:sp>
              <p:nvSpPr>
                <p:cNvPr id="70986" name="Oval 1410"/>
                <p:cNvSpPr>
                  <a:spLocks noChangeArrowheads="1"/>
                </p:cNvSpPr>
                <p:nvPr/>
              </p:nvSpPr>
              <p:spPr bwMode="auto">
                <a:xfrm>
                  <a:off x="2838" y="2969"/>
                  <a:ext cx="32" cy="32"/>
                </a:xfrm>
                <a:prstGeom prst="ellipse">
                  <a:avLst/>
                </a:prstGeom>
                <a:solidFill>
                  <a:srgbClr val="FF3300"/>
                </a:solidFill>
                <a:ln w="25400">
                  <a:solidFill>
                    <a:srgbClr val="FF3300"/>
                  </a:solidFill>
                  <a:round/>
                  <a:headEnd/>
                  <a:tailEnd/>
                </a:ln>
              </p:spPr>
              <p:txBody>
                <a:bodyPr/>
                <a:lstStyle/>
                <a:p>
                  <a:endParaRPr lang="en-US"/>
                </a:p>
              </p:txBody>
            </p:sp>
          </p:grpSp>
          <p:grpSp>
            <p:nvGrpSpPr>
              <p:cNvPr id="69936" name="Group 1411"/>
              <p:cNvGrpSpPr>
                <a:grpSpLocks/>
              </p:cNvGrpSpPr>
              <p:nvPr/>
            </p:nvGrpSpPr>
            <p:grpSpPr bwMode="auto">
              <a:xfrm>
                <a:off x="1912" y="3272"/>
                <a:ext cx="32" cy="335"/>
                <a:chOff x="1912" y="3272"/>
                <a:chExt cx="32" cy="335"/>
              </a:xfrm>
            </p:grpSpPr>
            <p:sp>
              <p:nvSpPr>
                <p:cNvPr id="70973" name="Oval 1412"/>
                <p:cNvSpPr>
                  <a:spLocks noChangeArrowheads="1"/>
                </p:cNvSpPr>
                <p:nvPr/>
              </p:nvSpPr>
              <p:spPr bwMode="auto">
                <a:xfrm>
                  <a:off x="1912" y="3272"/>
                  <a:ext cx="32" cy="32"/>
                </a:xfrm>
                <a:prstGeom prst="ellipse">
                  <a:avLst/>
                </a:prstGeom>
                <a:solidFill>
                  <a:srgbClr val="FF3300"/>
                </a:solidFill>
                <a:ln w="9525">
                  <a:solidFill>
                    <a:srgbClr val="FF3300"/>
                  </a:solidFill>
                  <a:round/>
                  <a:headEnd/>
                  <a:tailEnd/>
                </a:ln>
              </p:spPr>
              <p:txBody>
                <a:bodyPr/>
                <a:lstStyle/>
                <a:p>
                  <a:endParaRPr lang="en-US"/>
                </a:p>
              </p:txBody>
            </p:sp>
            <p:sp>
              <p:nvSpPr>
                <p:cNvPr id="70974" name="Oval 1413"/>
                <p:cNvSpPr>
                  <a:spLocks noChangeArrowheads="1"/>
                </p:cNvSpPr>
                <p:nvPr/>
              </p:nvSpPr>
              <p:spPr bwMode="auto">
                <a:xfrm>
                  <a:off x="1912" y="3272"/>
                  <a:ext cx="32" cy="32"/>
                </a:xfrm>
                <a:prstGeom prst="ellipse">
                  <a:avLst/>
                </a:prstGeom>
                <a:solidFill>
                  <a:srgbClr val="FF3300"/>
                </a:solidFill>
                <a:ln w="25400">
                  <a:solidFill>
                    <a:srgbClr val="FF3300"/>
                  </a:solidFill>
                  <a:round/>
                  <a:headEnd/>
                  <a:tailEnd/>
                </a:ln>
              </p:spPr>
              <p:txBody>
                <a:bodyPr/>
                <a:lstStyle/>
                <a:p>
                  <a:endParaRPr lang="en-US"/>
                </a:p>
              </p:txBody>
            </p:sp>
            <p:sp>
              <p:nvSpPr>
                <p:cNvPr id="70975" name="Oval 1414"/>
                <p:cNvSpPr>
                  <a:spLocks noChangeArrowheads="1"/>
                </p:cNvSpPr>
                <p:nvPr/>
              </p:nvSpPr>
              <p:spPr bwMode="auto">
                <a:xfrm>
                  <a:off x="1912" y="3575"/>
                  <a:ext cx="32" cy="32"/>
                </a:xfrm>
                <a:prstGeom prst="ellipse">
                  <a:avLst/>
                </a:prstGeom>
                <a:solidFill>
                  <a:srgbClr val="FF3300"/>
                </a:solidFill>
                <a:ln w="9525">
                  <a:solidFill>
                    <a:srgbClr val="FF3300"/>
                  </a:solidFill>
                  <a:round/>
                  <a:headEnd/>
                  <a:tailEnd/>
                </a:ln>
              </p:spPr>
              <p:txBody>
                <a:bodyPr/>
                <a:lstStyle/>
                <a:p>
                  <a:endParaRPr lang="en-US"/>
                </a:p>
              </p:txBody>
            </p:sp>
            <p:sp>
              <p:nvSpPr>
                <p:cNvPr id="70976" name="Oval 1415"/>
                <p:cNvSpPr>
                  <a:spLocks noChangeArrowheads="1"/>
                </p:cNvSpPr>
                <p:nvPr/>
              </p:nvSpPr>
              <p:spPr bwMode="auto">
                <a:xfrm>
                  <a:off x="1912" y="3575"/>
                  <a:ext cx="32" cy="32"/>
                </a:xfrm>
                <a:prstGeom prst="ellipse">
                  <a:avLst/>
                </a:prstGeom>
                <a:solidFill>
                  <a:srgbClr val="FF3300"/>
                </a:solidFill>
                <a:ln w="25400">
                  <a:solidFill>
                    <a:srgbClr val="FF3300"/>
                  </a:solidFill>
                  <a:round/>
                  <a:headEnd/>
                  <a:tailEnd/>
                </a:ln>
              </p:spPr>
              <p:txBody>
                <a:bodyPr/>
                <a:lstStyle/>
                <a:p>
                  <a:endParaRPr lang="en-US"/>
                </a:p>
              </p:txBody>
            </p:sp>
          </p:grpSp>
          <p:grpSp>
            <p:nvGrpSpPr>
              <p:cNvPr id="69937" name="Group 1416"/>
              <p:cNvGrpSpPr>
                <a:grpSpLocks/>
              </p:cNvGrpSpPr>
              <p:nvPr/>
            </p:nvGrpSpPr>
            <p:grpSpPr bwMode="auto">
              <a:xfrm>
                <a:off x="1449" y="3272"/>
                <a:ext cx="40" cy="335"/>
                <a:chOff x="1449" y="3272"/>
                <a:chExt cx="40" cy="335"/>
              </a:xfrm>
            </p:grpSpPr>
            <p:sp>
              <p:nvSpPr>
                <p:cNvPr id="70969" name="Oval 1417"/>
                <p:cNvSpPr>
                  <a:spLocks noChangeArrowheads="1"/>
                </p:cNvSpPr>
                <p:nvPr/>
              </p:nvSpPr>
              <p:spPr bwMode="auto">
                <a:xfrm>
                  <a:off x="1449" y="3272"/>
                  <a:ext cx="40" cy="32"/>
                </a:xfrm>
                <a:prstGeom prst="ellipse">
                  <a:avLst/>
                </a:prstGeom>
                <a:solidFill>
                  <a:srgbClr val="FF3300"/>
                </a:solidFill>
                <a:ln w="9525">
                  <a:solidFill>
                    <a:srgbClr val="FF3300"/>
                  </a:solidFill>
                  <a:round/>
                  <a:headEnd/>
                  <a:tailEnd/>
                </a:ln>
              </p:spPr>
              <p:txBody>
                <a:bodyPr/>
                <a:lstStyle/>
                <a:p>
                  <a:endParaRPr lang="en-US"/>
                </a:p>
              </p:txBody>
            </p:sp>
            <p:sp>
              <p:nvSpPr>
                <p:cNvPr id="70970" name="Oval 1418"/>
                <p:cNvSpPr>
                  <a:spLocks noChangeArrowheads="1"/>
                </p:cNvSpPr>
                <p:nvPr/>
              </p:nvSpPr>
              <p:spPr bwMode="auto">
                <a:xfrm>
                  <a:off x="1449" y="3272"/>
                  <a:ext cx="40" cy="32"/>
                </a:xfrm>
                <a:prstGeom prst="ellipse">
                  <a:avLst/>
                </a:prstGeom>
                <a:solidFill>
                  <a:srgbClr val="FF3300"/>
                </a:solidFill>
                <a:ln w="25400">
                  <a:solidFill>
                    <a:srgbClr val="FF3300"/>
                  </a:solidFill>
                  <a:round/>
                  <a:headEnd/>
                  <a:tailEnd/>
                </a:ln>
              </p:spPr>
              <p:txBody>
                <a:bodyPr/>
                <a:lstStyle/>
                <a:p>
                  <a:endParaRPr lang="en-US"/>
                </a:p>
              </p:txBody>
            </p:sp>
            <p:sp>
              <p:nvSpPr>
                <p:cNvPr id="70971" name="Oval 1419"/>
                <p:cNvSpPr>
                  <a:spLocks noChangeArrowheads="1"/>
                </p:cNvSpPr>
                <p:nvPr/>
              </p:nvSpPr>
              <p:spPr bwMode="auto">
                <a:xfrm>
                  <a:off x="1449" y="3575"/>
                  <a:ext cx="40" cy="32"/>
                </a:xfrm>
                <a:prstGeom prst="ellipse">
                  <a:avLst/>
                </a:prstGeom>
                <a:solidFill>
                  <a:srgbClr val="FF3300"/>
                </a:solidFill>
                <a:ln w="9525">
                  <a:solidFill>
                    <a:srgbClr val="FF3300"/>
                  </a:solidFill>
                  <a:round/>
                  <a:headEnd/>
                  <a:tailEnd/>
                </a:ln>
              </p:spPr>
              <p:txBody>
                <a:bodyPr/>
                <a:lstStyle/>
                <a:p>
                  <a:endParaRPr lang="en-US"/>
                </a:p>
              </p:txBody>
            </p:sp>
            <p:sp>
              <p:nvSpPr>
                <p:cNvPr id="70972" name="Oval 1420"/>
                <p:cNvSpPr>
                  <a:spLocks noChangeArrowheads="1"/>
                </p:cNvSpPr>
                <p:nvPr/>
              </p:nvSpPr>
              <p:spPr bwMode="auto">
                <a:xfrm>
                  <a:off x="1449" y="3575"/>
                  <a:ext cx="40" cy="32"/>
                </a:xfrm>
                <a:prstGeom prst="ellipse">
                  <a:avLst/>
                </a:prstGeom>
                <a:solidFill>
                  <a:srgbClr val="FF3300"/>
                </a:solidFill>
                <a:ln w="25400">
                  <a:solidFill>
                    <a:srgbClr val="FF3300"/>
                  </a:solidFill>
                  <a:round/>
                  <a:headEnd/>
                  <a:tailEnd/>
                </a:ln>
              </p:spPr>
              <p:txBody>
                <a:bodyPr/>
                <a:lstStyle/>
                <a:p>
                  <a:endParaRPr lang="en-US"/>
                </a:p>
              </p:txBody>
            </p:sp>
          </p:grpSp>
          <p:grpSp>
            <p:nvGrpSpPr>
              <p:cNvPr id="69938" name="Group 1421"/>
              <p:cNvGrpSpPr>
                <a:grpSpLocks/>
              </p:cNvGrpSpPr>
              <p:nvPr/>
            </p:nvGrpSpPr>
            <p:grpSpPr bwMode="auto">
              <a:xfrm>
                <a:off x="2367" y="3272"/>
                <a:ext cx="32" cy="335"/>
                <a:chOff x="2367" y="3272"/>
                <a:chExt cx="32" cy="335"/>
              </a:xfrm>
            </p:grpSpPr>
            <p:sp>
              <p:nvSpPr>
                <p:cNvPr id="70965" name="Oval 1422"/>
                <p:cNvSpPr>
                  <a:spLocks noChangeArrowheads="1"/>
                </p:cNvSpPr>
                <p:nvPr/>
              </p:nvSpPr>
              <p:spPr bwMode="auto">
                <a:xfrm>
                  <a:off x="2367" y="3272"/>
                  <a:ext cx="32" cy="32"/>
                </a:xfrm>
                <a:prstGeom prst="ellipse">
                  <a:avLst/>
                </a:prstGeom>
                <a:solidFill>
                  <a:srgbClr val="FF3300"/>
                </a:solidFill>
                <a:ln w="9525">
                  <a:solidFill>
                    <a:srgbClr val="FF3300"/>
                  </a:solidFill>
                  <a:round/>
                  <a:headEnd/>
                  <a:tailEnd/>
                </a:ln>
              </p:spPr>
              <p:txBody>
                <a:bodyPr/>
                <a:lstStyle/>
                <a:p>
                  <a:endParaRPr lang="en-US"/>
                </a:p>
              </p:txBody>
            </p:sp>
            <p:sp>
              <p:nvSpPr>
                <p:cNvPr id="70966" name="Oval 1423"/>
                <p:cNvSpPr>
                  <a:spLocks noChangeArrowheads="1"/>
                </p:cNvSpPr>
                <p:nvPr/>
              </p:nvSpPr>
              <p:spPr bwMode="auto">
                <a:xfrm>
                  <a:off x="2367" y="3272"/>
                  <a:ext cx="32" cy="32"/>
                </a:xfrm>
                <a:prstGeom prst="ellipse">
                  <a:avLst/>
                </a:prstGeom>
                <a:solidFill>
                  <a:srgbClr val="FF3300"/>
                </a:solidFill>
                <a:ln w="25400">
                  <a:solidFill>
                    <a:srgbClr val="FF3300"/>
                  </a:solidFill>
                  <a:round/>
                  <a:headEnd/>
                  <a:tailEnd/>
                </a:ln>
              </p:spPr>
              <p:txBody>
                <a:bodyPr/>
                <a:lstStyle/>
                <a:p>
                  <a:endParaRPr lang="en-US"/>
                </a:p>
              </p:txBody>
            </p:sp>
            <p:sp>
              <p:nvSpPr>
                <p:cNvPr id="70967" name="Oval 1424"/>
                <p:cNvSpPr>
                  <a:spLocks noChangeArrowheads="1"/>
                </p:cNvSpPr>
                <p:nvPr/>
              </p:nvSpPr>
              <p:spPr bwMode="auto">
                <a:xfrm>
                  <a:off x="2367" y="3575"/>
                  <a:ext cx="32" cy="32"/>
                </a:xfrm>
                <a:prstGeom prst="ellipse">
                  <a:avLst/>
                </a:prstGeom>
                <a:solidFill>
                  <a:srgbClr val="FF3300"/>
                </a:solidFill>
                <a:ln w="9525">
                  <a:solidFill>
                    <a:srgbClr val="FF3300"/>
                  </a:solidFill>
                  <a:round/>
                  <a:headEnd/>
                  <a:tailEnd/>
                </a:ln>
              </p:spPr>
              <p:txBody>
                <a:bodyPr/>
                <a:lstStyle/>
                <a:p>
                  <a:endParaRPr lang="en-US"/>
                </a:p>
              </p:txBody>
            </p:sp>
            <p:sp>
              <p:nvSpPr>
                <p:cNvPr id="70968" name="Oval 1425"/>
                <p:cNvSpPr>
                  <a:spLocks noChangeArrowheads="1"/>
                </p:cNvSpPr>
                <p:nvPr/>
              </p:nvSpPr>
              <p:spPr bwMode="auto">
                <a:xfrm>
                  <a:off x="2367" y="3575"/>
                  <a:ext cx="32" cy="32"/>
                </a:xfrm>
                <a:prstGeom prst="ellipse">
                  <a:avLst/>
                </a:prstGeom>
                <a:solidFill>
                  <a:srgbClr val="FF3300"/>
                </a:solidFill>
                <a:ln w="25400">
                  <a:solidFill>
                    <a:srgbClr val="FF3300"/>
                  </a:solidFill>
                  <a:round/>
                  <a:headEnd/>
                  <a:tailEnd/>
                </a:ln>
              </p:spPr>
              <p:txBody>
                <a:bodyPr/>
                <a:lstStyle/>
                <a:p>
                  <a:endParaRPr lang="en-US"/>
                </a:p>
              </p:txBody>
            </p:sp>
          </p:grpSp>
          <p:grpSp>
            <p:nvGrpSpPr>
              <p:cNvPr id="69939" name="Group 1426"/>
              <p:cNvGrpSpPr>
                <a:grpSpLocks/>
              </p:cNvGrpSpPr>
              <p:nvPr/>
            </p:nvGrpSpPr>
            <p:grpSpPr bwMode="auto">
              <a:xfrm>
                <a:off x="2822" y="3272"/>
                <a:ext cx="40" cy="335"/>
                <a:chOff x="2822" y="3272"/>
                <a:chExt cx="40" cy="335"/>
              </a:xfrm>
            </p:grpSpPr>
            <p:sp>
              <p:nvSpPr>
                <p:cNvPr id="70961" name="Oval 1427"/>
                <p:cNvSpPr>
                  <a:spLocks noChangeArrowheads="1"/>
                </p:cNvSpPr>
                <p:nvPr/>
              </p:nvSpPr>
              <p:spPr bwMode="auto">
                <a:xfrm>
                  <a:off x="2822" y="3272"/>
                  <a:ext cx="40" cy="32"/>
                </a:xfrm>
                <a:prstGeom prst="ellipse">
                  <a:avLst/>
                </a:prstGeom>
                <a:solidFill>
                  <a:srgbClr val="FF3300"/>
                </a:solidFill>
                <a:ln w="9525">
                  <a:solidFill>
                    <a:srgbClr val="FF3300"/>
                  </a:solidFill>
                  <a:round/>
                  <a:headEnd/>
                  <a:tailEnd/>
                </a:ln>
              </p:spPr>
              <p:txBody>
                <a:bodyPr/>
                <a:lstStyle/>
                <a:p>
                  <a:endParaRPr lang="en-US"/>
                </a:p>
              </p:txBody>
            </p:sp>
            <p:sp>
              <p:nvSpPr>
                <p:cNvPr id="70962" name="Oval 1428"/>
                <p:cNvSpPr>
                  <a:spLocks noChangeArrowheads="1"/>
                </p:cNvSpPr>
                <p:nvPr/>
              </p:nvSpPr>
              <p:spPr bwMode="auto">
                <a:xfrm>
                  <a:off x="2822" y="3272"/>
                  <a:ext cx="40" cy="32"/>
                </a:xfrm>
                <a:prstGeom prst="ellipse">
                  <a:avLst/>
                </a:prstGeom>
                <a:solidFill>
                  <a:srgbClr val="FF3300"/>
                </a:solidFill>
                <a:ln w="25400">
                  <a:solidFill>
                    <a:srgbClr val="FF3300"/>
                  </a:solidFill>
                  <a:round/>
                  <a:headEnd/>
                  <a:tailEnd/>
                </a:ln>
              </p:spPr>
              <p:txBody>
                <a:bodyPr/>
                <a:lstStyle/>
                <a:p>
                  <a:endParaRPr lang="en-US"/>
                </a:p>
              </p:txBody>
            </p:sp>
            <p:sp>
              <p:nvSpPr>
                <p:cNvPr id="70963" name="Oval 1429"/>
                <p:cNvSpPr>
                  <a:spLocks noChangeArrowheads="1"/>
                </p:cNvSpPr>
                <p:nvPr/>
              </p:nvSpPr>
              <p:spPr bwMode="auto">
                <a:xfrm>
                  <a:off x="2822" y="3575"/>
                  <a:ext cx="40" cy="32"/>
                </a:xfrm>
                <a:prstGeom prst="ellipse">
                  <a:avLst/>
                </a:prstGeom>
                <a:solidFill>
                  <a:srgbClr val="FF3300"/>
                </a:solidFill>
                <a:ln w="9525">
                  <a:solidFill>
                    <a:srgbClr val="FF3300"/>
                  </a:solidFill>
                  <a:round/>
                  <a:headEnd/>
                  <a:tailEnd/>
                </a:ln>
              </p:spPr>
              <p:txBody>
                <a:bodyPr/>
                <a:lstStyle/>
                <a:p>
                  <a:endParaRPr lang="en-US"/>
                </a:p>
              </p:txBody>
            </p:sp>
            <p:sp>
              <p:nvSpPr>
                <p:cNvPr id="70964" name="Oval 1430"/>
                <p:cNvSpPr>
                  <a:spLocks noChangeArrowheads="1"/>
                </p:cNvSpPr>
                <p:nvPr/>
              </p:nvSpPr>
              <p:spPr bwMode="auto">
                <a:xfrm>
                  <a:off x="2822" y="3575"/>
                  <a:ext cx="40" cy="32"/>
                </a:xfrm>
                <a:prstGeom prst="ellipse">
                  <a:avLst/>
                </a:prstGeom>
                <a:solidFill>
                  <a:srgbClr val="FF3300"/>
                </a:solidFill>
                <a:ln w="25400">
                  <a:solidFill>
                    <a:srgbClr val="FF3300"/>
                  </a:solidFill>
                  <a:round/>
                  <a:headEnd/>
                  <a:tailEnd/>
                </a:ln>
              </p:spPr>
              <p:txBody>
                <a:bodyPr/>
                <a:lstStyle/>
                <a:p>
                  <a:endParaRPr lang="en-US"/>
                </a:p>
              </p:txBody>
            </p:sp>
          </p:grpSp>
          <p:grpSp>
            <p:nvGrpSpPr>
              <p:cNvPr id="69940" name="Group 1431"/>
              <p:cNvGrpSpPr>
                <a:grpSpLocks/>
              </p:cNvGrpSpPr>
              <p:nvPr/>
            </p:nvGrpSpPr>
            <p:grpSpPr bwMode="auto">
              <a:xfrm>
                <a:off x="2415" y="2650"/>
                <a:ext cx="415" cy="56"/>
                <a:chOff x="2415" y="2650"/>
                <a:chExt cx="415" cy="56"/>
              </a:xfrm>
            </p:grpSpPr>
            <p:sp>
              <p:nvSpPr>
                <p:cNvPr id="70953" name="Freeform 1432"/>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954" name="Group 1433"/>
                <p:cNvGrpSpPr>
                  <a:grpSpLocks/>
                </p:cNvGrpSpPr>
                <p:nvPr/>
              </p:nvGrpSpPr>
              <p:grpSpPr bwMode="auto">
                <a:xfrm>
                  <a:off x="2415" y="2674"/>
                  <a:ext cx="295" cy="1"/>
                  <a:chOff x="2415" y="2674"/>
                  <a:chExt cx="295" cy="1"/>
                </a:xfrm>
              </p:grpSpPr>
              <p:sp>
                <p:nvSpPr>
                  <p:cNvPr id="70955" name="Line 1434"/>
                  <p:cNvSpPr>
                    <a:spLocks noChangeShapeType="1"/>
                  </p:cNvSpPr>
                  <p:nvPr/>
                </p:nvSpPr>
                <p:spPr bwMode="auto">
                  <a:xfrm>
                    <a:off x="2415"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56" name="Line 1435"/>
                  <p:cNvSpPr>
                    <a:spLocks noChangeShapeType="1"/>
                  </p:cNvSpPr>
                  <p:nvPr/>
                </p:nvSpPr>
                <p:spPr bwMode="auto">
                  <a:xfrm>
                    <a:off x="2471"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57" name="Line 1436"/>
                  <p:cNvSpPr>
                    <a:spLocks noChangeShapeType="1"/>
                  </p:cNvSpPr>
                  <p:nvPr/>
                </p:nvSpPr>
                <p:spPr bwMode="auto">
                  <a:xfrm>
                    <a:off x="2526"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58" name="Line 1437"/>
                  <p:cNvSpPr>
                    <a:spLocks noChangeShapeType="1"/>
                  </p:cNvSpPr>
                  <p:nvPr/>
                </p:nvSpPr>
                <p:spPr bwMode="auto">
                  <a:xfrm>
                    <a:off x="2582"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59" name="Line 1438"/>
                  <p:cNvSpPr>
                    <a:spLocks noChangeShapeType="1"/>
                  </p:cNvSpPr>
                  <p:nvPr/>
                </p:nvSpPr>
                <p:spPr bwMode="auto">
                  <a:xfrm>
                    <a:off x="2638"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60" name="Line 1439"/>
                  <p:cNvSpPr>
                    <a:spLocks noChangeShapeType="1"/>
                  </p:cNvSpPr>
                  <p:nvPr/>
                </p:nvSpPr>
                <p:spPr bwMode="auto">
                  <a:xfrm>
                    <a:off x="2694" y="2674"/>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41" name="Group 1440"/>
              <p:cNvGrpSpPr>
                <a:grpSpLocks/>
              </p:cNvGrpSpPr>
              <p:nvPr/>
            </p:nvGrpSpPr>
            <p:grpSpPr bwMode="auto">
              <a:xfrm>
                <a:off x="2415" y="1733"/>
                <a:ext cx="415" cy="56"/>
                <a:chOff x="2415" y="1733"/>
                <a:chExt cx="415" cy="56"/>
              </a:xfrm>
            </p:grpSpPr>
            <p:sp>
              <p:nvSpPr>
                <p:cNvPr id="70945" name="Freeform 1441"/>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946" name="Group 1442"/>
                <p:cNvGrpSpPr>
                  <a:grpSpLocks/>
                </p:cNvGrpSpPr>
                <p:nvPr/>
              </p:nvGrpSpPr>
              <p:grpSpPr bwMode="auto">
                <a:xfrm>
                  <a:off x="2415" y="1757"/>
                  <a:ext cx="295" cy="1"/>
                  <a:chOff x="2415" y="1757"/>
                  <a:chExt cx="295" cy="1"/>
                </a:xfrm>
              </p:grpSpPr>
              <p:sp>
                <p:nvSpPr>
                  <p:cNvPr id="70947" name="Line 1443"/>
                  <p:cNvSpPr>
                    <a:spLocks noChangeShapeType="1"/>
                  </p:cNvSpPr>
                  <p:nvPr/>
                </p:nvSpPr>
                <p:spPr bwMode="auto">
                  <a:xfrm>
                    <a:off x="2415"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48" name="Line 1444"/>
                  <p:cNvSpPr>
                    <a:spLocks noChangeShapeType="1"/>
                  </p:cNvSpPr>
                  <p:nvPr/>
                </p:nvSpPr>
                <p:spPr bwMode="auto">
                  <a:xfrm>
                    <a:off x="2471"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49" name="Line 1445"/>
                  <p:cNvSpPr>
                    <a:spLocks noChangeShapeType="1"/>
                  </p:cNvSpPr>
                  <p:nvPr/>
                </p:nvSpPr>
                <p:spPr bwMode="auto">
                  <a:xfrm>
                    <a:off x="2526"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50" name="Line 1446"/>
                  <p:cNvSpPr>
                    <a:spLocks noChangeShapeType="1"/>
                  </p:cNvSpPr>
                  <p:nvPr/>
                </p:nvSpPr>
                <p:spPr bwMode="auto">
                  <a:xfrm>
                    <a:off x="2582"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51" name="Line 1447"/>
                  <p:cNvSpPr>
                    <a:spLocks noChangeShapeType="1"/>
                  </p:cNvSpPr>
                  <p:nvPr/>
                </p:nvSpPr>
                <p:spPr bwMode="auto">
                  <a:xfrm>
                    <a:off x="2638"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52" name="Line 1448"/>
                  <p:cNvSpPr>
                    <a:spLocks noChangeShapeType="1"/>
                  </p:cNvSpPr>
                  <p:nvPr/>
                </p:nvSpPr>
                <p:spPr bwMode="auto">
                  <a:xfrm>
                    <a:off x="2694" y="1757"/>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42" name="Group 1449"/>
              <p:cNvGrpSpPr>
                <a:grpSpLocks/>
              </p:cNvGrpSpPr>
              <p:nvPr/>
            </p:nvGrpSpPr>
            <p:grpSpPr bwMode="auto">
              <a:xfrm>
                <a:off x="1489" y="3264"/>
                <a:ext cx="423" cy="56"/>
                <a:chOff x="1489" y="3264"/>
                <a:chExt cx="423" cy="56"/>
              </a:xfrm>
            </p:grpSpPr>
            <p:sp>
              <p:nvSpPr>
                <p:cNvPr id="70937" name="Freeform 1450"/>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FF3300"/>
                </a:solidFill>
                <a:ln w="9525">
                  <a:solidFill>
                    <a:srgbClr val="FF3300"/>
                  </a:solidFill>
                  <a:round/>
                  <a:headEnd/>
                  <a:tailEnd/>
                </a:ln>
              </p:spPr>
              <p:txBody>
                <a:bodyPr/>
                <a:lstStyle/>
                <a:p>
                  <a:endParaRPr lang="en-US"/>
                </a:p>
              </p:txBody>
            </p:sp>
            <p:grpSp>
              <p:nvGrpSpPr>
                <p:cNvPr id="70938" name="Group 1451"/>
                <p:cNvGrpSpPr>
                  <a:grpSpLocks/>
                </p:cNvGrpSpPr>
                <p:nvPr/>
              </p:nvGrpSpPr>
              <p:grpSpPr bwMode="auto">
                <a:xfrm>
                  <a:off x="1489" y="3288"/>
                  <a:ext cx="295" cy="1"/>
                  <a:chOff x="1489" y="3288"/>
                  <a:chExt cx="295" cy="1"/>
                </a:xfrm>
              </p:grpSpPr>
              <p:sp>
                <p:nvSpPr>
                  <p:cNvPr id="70939" name="Line 1452"/>
                  <p:cNvSpPr>
                    <a:spLocks noChangeShapeType="1"/>
                  </p:cNvSpPr>
                  <p:nvPr/>
                </p:nvSpPr>
                <p:spPr bwMode="auto">
                  <a:xfrm>
                    <a:off x="1489"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40" name="Line 1453"/>
                  <p:cNvSpPr>
                    <a:spLocks noChangeShapeType="1"/>
                  </p:cNvSpPr>
                  <p:nvPr/>
                </p:nvSpPr>
                <p:spPr bwMode="auto">
                  <a:xfrm>
                    <a:off x="1544"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41" name="Line 1454"/>
                  <p:cNvSpPr>
                    <a:spLocks noChangeShapeType="1"/>
                  </p:cNvSpPr>
                  <p:nvPr/>
                </p:nvSpPr>
                <p:spPr bwMode="auto">
                  <a:xfrm>
                    <a:off x="1600"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42" name="Line 1455"/>
                  <p:cNvSpPr>
                    <a:spLocks noChangeShapeType="1"/>
                  </p:cNvSpPr>
                  <p:nvPr/>
                </p:nvSpPr>
                <p:spPr bwMode="auto">
                  <a:xfrm>
                    <a:off x="1656"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43" name="Line 1456"/>
                  <p:cNvSpPr>
                    <a:spLocks noChangeShapeType="1"/>
                  </p:cNvSpPr>
                  <p:nvPr/>
                </p:nvSpPr>
                <p:spPr bwMode="auto">
                  <a:xfrm>
                    <a:off x="1712"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44" name="Line 1457"/>
                  <p:cNvSpPr>
                    <a:spLocks noChangeShapeType="1"/>
                  </p:cNvSpPr>
                  <p:nvPr/>
                </p:nvSpPr>
                <p:spPr bwMode="auto">
                  <a:xfrm>
                    <a:off x="1768" y="3288"/>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43" name="Group 1458"/>
              <p:cNvGrpSpPr>
                <a:grpSpLocks/>
              </p:cNvGrpSpPr>
              <p:nvPr/>
            </p:nvGrpSpPr>
            <p:grpSpPr bwMode="auto">
              <a:xfrm>
                <a:off x="1944" y="3256"/>
                <a:ext cx="423" cy="56"/>
                <a:chOff x="1944" y="3256"/>
                <a:chExt cx="423" cy="56"/>
              </a:xfrm>
            </p:grpSpPr>
            <p:sp>
              <p:nvSpPr>
                <p:cNvPr id="70929" name="Freeform 1459"/>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930" name="Group 1460"/>
                <p:cNvGrpSpPr>
                  <a:grpSpLocks/>
                </p:cNvGrpSpPr>
                <p:nvPr/>
              </p:nvGrpSpPr>
              <p:grpSpPr bwMode="auto">
                <a:xfrm>
                  <a:off x="1944" y="3288"/>
                  <a:ext cx="303" cy="1"/>
                  <a:chOff x="1944" y="3288"/>
                  <a:chExt cx="303" cy="1"/>
                </a:xfrm>
              </p:grpSpPr>
              <p:sp>
                <p:nvSpPr>
                  <p:cNvPr id="70931" name="Line 1461"/>
                  <p:cNvSpPr>
                    <a:spLocks noChangeShapeType="1"/>
                  </p:cNvSpPr>
                  <p:nvPr/>
                </p:nvSpPr>
                <p:spPr bwMode="auto">
                  <a:xfrm>
                    <a:off x="1944"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32" name="Line 1462"/>
                  <p:cNvSpPr>
                    <a:spLocks noChangeShapeType="1"/>
                  </p:cNvSpPr>
                  <p:nvPr/>
                </p:nvSpPr>
                <p:spPr bwMode="auto">
                  <a:xfrm>
                    <a:off x="2000" y="3288"/>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33" name="Line 1463"/>
                  <p:cNvSpPr>
                    <a:spLocks noChangeShapeType="1"/>
                  </p:cNvSpPr>
                  <p:nvPr/>
                </p:nvSpPr>
                <p:spPr bwMode="auto">
                  <a:xfrm>
                    <a:off x="2055"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34" name="Line 1464"/>
                  <p:cNvSpPr>
                    <a:spLocks noChangeShapeType="1"/>
                  </p:cNvSpPr>
                  <p:nvPr/>
                </p:nvSpPr>
                <p:spPr bwMode="auto">
                  <a:xfrm>
                    <a:off x="2111"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35" name="Line 1465"/>
                  <p:cNvSpPr>
                    <a:spLocks noChangeShapeType="1"/>
                  </p:cNvSpPr>
                  <p:nvPr/>
                </p:nvSpPr>
                <p:spPr bwMode="auto">
                  <a:xfrm>
                    <a:off x="2167"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36" name="Line 1466"/>
                  <p:cNvSpPr>
                    <a:spLocks noChangeShapeType="1"/>
                  </p:cNvSpPr>
                  <p:nvPr/>
                </p:nvSpPr>
                <p:spPr bwMode="auto">
                  <a:xfrm>
                    <a:off x="2223"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44" name="Group 1467"/>
              <p:cNvGrpSpPr>
                <a:grpSpLocks/>
              </p:cNvGrpSpPr>
              <p:nvPr/>
            </p:nvGrpSpPr>
            <p:grpSpPr bwMode="auto">
              <a:xfrm>
                <a:off x="2415" y="3256"/>
                <a:ext cx="415" cy="56"/>
                <a:chOff x="2415" y="3256"/>
                <a:chExt cx="415" cy="56"/>
              </a:xfrm>
            </p:grpSpPr>
            <p:sp>
              <p:nvSpPr>
                <p:cNvPr id="70921" name="Freeform 1468"/>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922" name="Group 1469"/>
                <p:cNvGrpSpPr>
                  <a:grpSpLocks/>
                </p:cNvGrpSpPr>
                <p:nvPr/>
              </p:nvGrpSpPr>
              <p:grpSpPr bwMode="auto">
                <a:xfrm>
                  <a:off x="2415" y="3288"/>
                  <a:ext cx="295" cy="1"/>
                  <a:chOff x="2415" y="3288"/>
                  <a:chExt cx="295" cy="1"/>
                </a:xfrm>
              </p:grpSpPr>
              <p:sp>
                <p:nvSpPr>
                  <p:cNvPr id="70923" name="Line 1470"/>
                  <p:cNvSpPr>
                    <a:spLocks noChangeShapeType="1"/>
                  </p:cNvSpPr>
                  <p:nvPr/>
                </p:nvSpPr>
                <p:spPr bwMode="auto">
                  <a:xfrm>
                    <a:off x="2415"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24" name="Line 1471"/>
                  <p:cNvSpPr>
                    <a:spLocks noChangeShapeType="1"/>
                  </p:cNvSpPr>
                  <p:nvPr/>
                </p:nvSpPr>
                <p:spPr bwMode="auto">
                  <a:xfrm>
                    <a:off x="2471"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25" name="Line 1472"/>
                  <p:cNvSpPr>
                    <a:spLocks noChangeShapeType="1"/>
                  </p:cNvSpPr>
                  <p:nvPr/>
                </p:nvSpPr>
                <p:spPr bwMode="auto">
                  <a:xfrm>
                    <a:off x="2526"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26" name="Line 1473"/>
                  <p:cNvSpPr>
                    <a:spLocks noChangeShapeType="1"/>
                  </p:cNvSpPr>
                  <p:nvPr/>
                </p:nvSpPr>
                <p:spPr bwMode="auto">
                  <a:xfrm>
                    <a:off x="2582"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27" name="Line 1474"/>
                  <p:cNvSpPr>
                    <a:spLocks noChangeShapeType="1"/>
                  </p:cNvSpPr>
                  <p:nvPr/>
                </p:nvSpPr>
                <p:spPr bwMode="auto">
                  <a:xfrm>
                    <a:off x="2638"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28" name="Line 1475"/>
                  <p:cNvSpPr>
                    <a:spLocks noChangeShapeType="1"/>
                  </p:cNvSpPr>
                  <p:nvPr/>
                </p:nvSpPr>
                <p:spPr bwMode="auto">
                  <a:xfrm>
                    <a:off x="2694" y="3288"/>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45" name="Group 1476"/>
              <p:cNvGrpSpPr>
                <a:grpSpLocks/>
              </p:cNvGrpSpPr>
              <p:nvPr/>
            </p:nvGrpSpPr>
            <p:grpSpPr bwMode="auto">
              <a:xfrm>
                <a:off x="1489" y="3567"/>
                <a:ext cx="423" cy="56"/>
                <a:chOff x="1489" y="3567"/>
                <a:chExt cx="423" cy="56"/>
              </a:xfrm>
            </p:grpSpPr>
            <p:sp>
              <p:nvSpPr>
                <p:cNvPr id="70913" name="Freeform 1477"/>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914" name="Group 1478"/>
                <p:cNvGrpSpPr>
                  <a:grpSpLocks/>
                </p:cNvGrpSpPr>
                <p:nvPr/>
              </p:nvGrpSpPr>
              <p:grpSpPr bwMode="auto">
                <a:xfrm>
                  <a:off x="1489" y="3591"/>
                  <a:ext cx="303" cy="1"/>
                  <a:chOff x="1489" y="3591"/>
                  <a:chExt cx="303" cy="1"/>
                </a:xfrm>
              </p:grpSpPr>
              <p:sp>
                <p:nvSpPr>
                  <p:cNvPr id="70915" name="Line 1479"/>
                  <p:cNvSpPr>
                    <a:spLocks noChangeShapeType="1"/>
                  </p:cNvSpPr>
                  <p:nvPr/>
                </p:nvSpPr>
                <p:spPr bwMode="auto">
                  <a:xfrm>
                    <a:off x="1489"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16" name="Line 1480"/>
                  <p:cNvSpPr>
                    <a:spLocks noChangeShapeType="1"/>
                  </p:cNvSpPr>
                  <p:nvPr/>
                </p:nvSpPr>
                <p:spPr bwMode="auto">
                  <a:xfrm>
                    <a:off x="1544"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17" name="Line 1481"/>
                  <p:cNvSpPr>
                    <a:spLocks noChangeShapeType="1"/>
                  </p:cNvSpPr>
                  <p:nvPr/>
                </p:nvSpPr>
                <p:spPr bwMode="auto">
                  <a:xfrm>
                    <a:off x="1600"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18" name="Line 1482"/>
                  <p:cNvSpPr>
                    <a:spLocks noChangeShapeType="1"/>
                  </p:cNvSpPr>
                  <p:nvPr/>
                </p:nvSpPr>
                <p:spPr bwMode="auto">
                  <a:xfrm>
                    <a:off x="1656"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19" name="Line 1483"/>
                  <p:cNvSpPr>
                    <a:spLocks noChangeShapeType="1"/>
                  </p:cNvSpPr>
                  <p:nvPr/>
                </p:nvSpPr>
                <p:spPr bwMode="auto">
                  <a:xfrm>
                    <a:off x="1712"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20" name="Line 1484"/>
                  <p:cNvSpPr>
                    <a:spLocks noChangeShapeType="1"/>
                  </p:cNvSpPr>
                  <p:nvPr/>
                </p:nvSpPr>
                <p:spPr bwMode="auto">
                  <a:xfrm>
                    <a:off x="1768"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46" name="Group 1485"/>
              <p:cNvGrpSpPr>
                <a:grpSpLocks/>
              </p:cNvGrpSpPr>
              <p:nvPr/>
            </p:nvGrpSpPr>
            <p:grpSpPr bwMode="auto">
              <a:xfrm>
                <a:off x="1952" y="3567"/>
                <a:ext cx="415" cy="56"/>
                <a:chOff x="1952" y="3567"/>
                <a:chExt cx="415" cy="56"/>
              </a:xfrm>
            </p:grpSpPr>
            <p:sp>
              <p:nvSpPr>
                <p:cNvPr id="70905" name="Freeform 1486"/>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906" name="Group 1487"/>
                <p:cNvGrpSpPr>
                  <a:grpSpLocks/>
                </p:cNvGrpSpPr>
                <p:nvPr/>
              </p:nvGrpSpPr>
              <p:grpSpPr bwMode="auto">
                <a:xfrm>
                  <a:off x="1952" y="3591"/>
                  <a:ext cx="295" cy="1"/>
                  <a:chOff x="1952" y="3591"/>
                  <a:chExt cx="295" cy="1"/>
                </a:xfrm>
              </p:grpSpPr>
              <p:sp>
                <p:nvSpPr>
                  <p:cNvPr id="70907" name="Line 1488"/>
                  <p:cNvSpPr>
                    <a:spLocks noChangeShapeType="1"/>
                  </p:cNvSpPr>
                  <p:nvPr/>
                </p:nvSpPr>
                <p:spPr bwMode="auto">
                  <a:xfrm>
                    <a:off x="1952"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08" name="Line 1489"/>
                  <p:cNvSpPr>
                    <a:spLocks noChangeShapeType="1"/>
                  </p:cNvSpPr>
                  <p:nvPr/>
                </p:nvSpPr>
                <p:spPr bwMode="auto">
                  <a:xfrm>
                    <a:off x="2008" y="3591"/>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09" name="Line 1490"/>
                  <p:cNvSpPr>
                    <a:spLocks noChangeShapeType="1"/>
                  </p:cNvSpPr>
                  <p:nvPr/>
                </p:nvSpPr>
                <p:spPr bwMode="auto">
                  <a:xfrm>
                    <a:off x="2063"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10" name="Line 1491"/>
                  <p:cNvSpPr>
                    <a:spLocks noChangeShapeType="1"/>
                  </p:cNvSpPr>
                  <p:nvPr/>
                </p:nvSpPr>
                <p:spPr bwMode="auto">
                  <a:xfrm>
                    <a:off x="2119"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11" name="Line 1492"/>
                  <p:cNvSpPr>
                    <a:spLocks noChangeShapeType="1"/>
                  </p:cNvSpPr>
                  <p:nvPr/>
                </p:nvSpPr>
                <p:spPr bwMode="auto">
                  <a:xfrm>
                    <a:off x="2175"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12" name="Line 1493"/>
                  <p:cNvSpPr>
                    <a:spLocks noChangeShapeType="1"/>
                  </p:cNvSpPr>
                  <p:nvPr/>
                </p:nvSpPr>
                <p:spPr bwMode="auto">
                  <a:xfrm>
                    <a:off x="2231" y="3591"/>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47" name="Group 1494"/>
              <p:cNvGrpSpPr>
                <a:grpSpLocks/>
              </p:cNvGrpSpPr>
              <p:nvPr/>
            </p:nvGrpSpPr>
            <p:grpSpPr bwMode="auto">
              <a:xfrm>
                <a:off x="2407" y="3567"/>
                <a:ext cx="415" cy="56"/>
                <a:chOff x="2407" y="3567"/>
                <a:chExt cx="415" cy="56"/>
              </a:xfrm>
            </p:grpSpPr>
            <p:sp>
              <p:nvSpPr>
                <p:cNvPr id="70897" name="Freeform 1495"/>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898" name="Group 1496"/>
                <p:cNvGrpSpPr>
                  <a:grpSpLocks/>
                </p:cNvGrpSpPr>
                <p:nvPr/>
              </p:nvGrpSpPr>
              <p:grpSpPr bwMode="auto">
                <a:xfrm>
                  <a:off x="2407" y="3591"/>
                  <a:ext cx="295" cy="1"/>
                  <a:chOff x="2407" y="3591"/>
                  <a:chExt cx="295" cy="1"/>
                </a:xfrm>
              </p:grpSpPr>
              <p:sp>
                <p:nvSpPr>
                  <p:cNvPr id="70899" name="Line 1497"/>
                  <p:cNvSpPr>
                    <a:spLocks noChangeShapeType="1"/>
                  </p:cNvSpPr>
                  <p:nvPr/>
                </p:nvSpPr>
                <p:spPr bwMode="auto">
                  <a:xfrm>
                    <a:off x="2407"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00" name="Line 1498"/>
                  <p:cNvSpPr>
                    <a:spLocks noChangeShapeType="1"/>
                  </p:cNvSpPr>
                  <p:nvPr/>
                </p:nvSpPr>
                <p:spPr bwMode="auto">
                  <a:xfrm>
                    <a:off x="2463"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01" name="Line 1499"/>
                  <p:cNvSpPr>
                    <a:spLocks noChangeShapeType="1"/>
                  </p:cNvSpPr>
                  <p:nvPr/>
                </p:nvSpPr>
                <p:spPr bwMode="auto">
                  <a:xfrm>
                    <a:off x="2518"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02" name="Line 1500"/>
                  <p:cNvSpPr>
                    <a:spLocks noChangeShapeType="1"/>
                  </p:cNvSpPr>
                  <p:nvPr/>
                </p:nvSpPr>
                <p:spPr bwMode="auto">
                  <a:xfrm>
                    <a:off x="2574"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03" name="Line 1501"/>
                  <p:cNvSpPr>
                    <a:spLocks noChangeShapeType="1"/>
                  </p:cNvSpPr>
                  <p:nvPr/>
                </p:nvSpPr>
                <p:spPr bwMode="auto">
                  <a:xfrm>
                    <a:off x="2630"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904" name="Line 1502"/>
                  <p:cNvSpPr>
                    <a:spLocks noChangeShapeType="1"/>
                  </p:cNvSpPr>
                  <p:nvPr/>
                </p:nvSpPr>
                <p:spPr bwMode="auto">
                  <a:xfrm>
                    <a:off x="2686" y="3591"/>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48" name="Group 1503"/>
              <p:cNvGrpSpPr>
                <a:grpSpLocks/>
              </p:cNvGrpSpPr>
              <p:nvPr/>
            </p:nvGrpSpPr>
            <p:grpSpPr bwMode="auto">
              <a:xfrm>
                <a:off x="1944" y="2690"/>
                <a:ext cx="894" cy="596"/>
                <a:chOff x="1944" y="2690"/>
                <a:chExt cx="894" cy="596"/>
              </a:xfrm>
            </p:grpSpPr>
            <p:sp>
              <p:nvSpPr>
                <p:cNvPr id="70895" name="Freeform 1504"/>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rgbClr val="FF3300"/>
                </a:solidFill>
                <a:ln w="9525">
                  <a:solidFill>
                    <a:srgbClr val="FF3300"/>
                  </a:solidFill>
                  <a:round/>
                  <a:headEnd/>
                  <a:tailEnd/>
                </a:ln>
              </p:spPr>
              <p:txBody>
                <a:bodyPr/>
                <a:lstStyle/>
                <a:p>
                  <a:endParaRPr lang="en-US"/>
                </a:p>
              </p:txBody>
            </p:sp>
            <p:sp>
              <p:nvSpPr>
                <p:cNvPr id="70896" name="Line 1505"/>
                <p:cNvSpPr>
                  <a:spLocks noChangeShapeType="1"/>
                </p:cNvSpPr>
                <p:nvPr/>
              </p:nvSpPr>
              <p:spPr bwMode="auto">
                <a:xfrm flipV="1">
                  <a:off x="1944" y="2758"/>
                  <a:ext cx="790" cy="528"/>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9949" name="Group 1506"/>
              <p:cNvGrpSpPr>
                <a:grpSpLocks/>
              </p:cNvGrpSpPr>
              <p:nvPr/>
            </p:nvGrpSpPr>
            <p:grpSpPr bwMode="auto">
              <a:xfrm>
                <a:off x="1952" y="2376"/>
                <a:ext cx="886" cy="290"/>
                <a:chOff x="1952" y="2376"/>
                <a:chExt cx="886" cy="290"/>
              </a:xfrm>
            </p:grpSpPr>
            <p:sp>
              <p:nvSpPr>
                <p:cNvPr id="70893" name="Freeform 1507"/>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rgbClr val="FF3300"/>
                </a:solidFill>
                <a:ln w="9525">
                  <a:solidFill>
                    <a:srgbClr val="FF3300"/>
                  </a:solidFill>
                  <a:round/>
                  <a:headEnd/>
                  <a:tailEnd/>
                </a:ln>
              </p:spPr>
              <p:txBody>
                <a:bodyPr/>
                <a:lstStyle/>
                <a:p>
                  <a:endParaRPr lang="en-US"/>
                </a:p>
              </p:txBody>
            </p:sp>
            <p:sp>
              <p:nvSpPr>
                <p:cNvPr id="70894" name="Line 1508"/>
                <p:cNvSpPr>
                  <a:spLocks noChangeShapeType="1"/>
                </p:cNvSpPr>
                <p:nvPr/>
              </p:nvSpPr>
              <p:spPr bwMode="auto">
                <a:xfrm>
                  <a:off x="1952" y="2376"/>
                  <a:ext cx="766" cy="244"/>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9950" name="Group 1509"/>
              <p:cNvGrpSpPr>
                <a:grpSpLocks/>
              </p:cNvGrpSpPr>
              <p:nvPr/>
            </p:nvGrpSpPr>
            <p:grpSpPr bwMode="auto">
              <a:xfrm>
                <a:off x="1481" y="2084"/>
                <a:ext cx="1373" cy="1507"/>
                <a:chOff x="1481" y="2084"/>
                <a:chExt cx="1373" cy="1507"/>
              </a:xfrm>
            </p:grpSpPr>
            <p:sp>
              <p:nvSpPr>
                <p:cNvPr id="70891" name="Freeform 1510"/>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rgbClr val="FF3300"/>
                </a:solidFill>
                <a:ln w="9525">
                  <a:solidFill>
                    <a:srgbClr val="FF3300"/>
                  </a:solidFill>
                  <a:round/>
                  <a:headEnd/>
                  <a:tailEnd/>
                </a:ln>
              </p:spPr>
              <p:txBody>
                <a:bodyPr/>
                <a:lstStyle/>
                <a:p>
                  <a:endParaRPr lang="en-US"/>
                </a:p>
              </p:txBody>
            </p:sp>
            <p:sp>
              <p:nvSpPr>
                <p:cNvPr id="70892" name="Line 1511"/>
                <p:cNvSpPr>
                  <a:spLocks noChangeShapeType="1"/>
                </p:cNvSpPr>
                <p:nvPr/>
              </p:nvSpPr>
              <p:spPr bwMode="auto">
                <a:xfrm flipV="1">
                  <a:off x="1481" y="2172"/>
                  <a:ext cx="1291" cy="1419"/>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9951" name="Group 1512"/>
              <p:cNvGrpSpPr>
                <a:grpSpLocks/>
              </p:cNvGrpSpPr>
              <p:nvPr/>
            </p:nvGrpSpPr>
            <p:grpSpPr bwMode="auto">
              <a:xfrm>
                <a:off x="1944" y="2076"/>
                <a:ext cx="902" cy="885"/>
                <a:chOff x="1944" y="2076"/>
                <a:chExt cx="902" cy="885"/>
              </a:xfrm>
            </p:grpSpPr>
            <p:sp>
              <p:nvSpPr>
                <p:cNvPr id="70889" name="Freeform 1513"/>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rgbClr val="FF3300"/>
                </a:solidFill>
                <a:ln w="9525">
                  <a:solidFill>
                    <a:srgbClr val="FF3300"/>
                  </a:solidFill>
                  <a:round/>
                  <a:headEnd/>
                  <a:tailEnd/>
                </a:ln>
              </p:spPr>
              <p:txBody>
                <a:bodyPr/>
                <a:lstStyle/>
                <a:p>
                  <a:endParaRPr lang="en-US"/>
                </a:p>
              </p:txBody>
            </p:sp>
            <p:sp>
              <p:nvSpPr>
                <p:cNvPr id="70890" name="Line 1514"/>
                <p:cNvSpPr>
                  <a:spLocks noChangeShapeType="1"/>
                </p:cNvSpPr>
                <p:nvPr/>
              </p:nvSpPr>
              <p:spPr bwMode="auto">
                <a:xfrm>
                  <a:off x="1944" y="2076"/>
                  <a:ext cx="814" cy="805"/>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9952" name="Group 1515"/>
              <p:cNvGrpSpPr>
                <a:grpSpLocks/>
              </p:cNvGrpSpPr>
              <p:nvPr/>
            </p:nvGrpSpPr>
            <p:grpSpPr bwMode="auto">
              <a:xfrm>
                <a:off x="1489" y="2379"/>
                <a:ext cx="902" cy="893"/>
                <a:chOff x="1489" y="2379"/>
                <a:chExt cx="902" cy="893"/>
              </a:xfrm>
            </p:grpSpPr>
            <p:sp>
              <p:nvSpPr>
                <p:cNvPr id="70887" name="Freeform 1516"/>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rgbClr val="FF3300"/>
                </a:solidFill>
                <a:ln w="9525">
                  <a:solidFill>
                    <a:srgbClr val="FF3300"/>
                  </a:solidFill>
                  <a:round/>
                  <a:headEnd/>
                  <a:tailEnd/>
                </a:ln>
              </p:spPr>
              <p:txBody>
                <a:bodyPr/>
                <a:lstStyle/>
                <a:p>
                  <a:endParaRPr lang="en-US"/>
                </a:p>
              </p:txBody>
            </p:sp>
            <p:sp>
              <p:nvSpPr>
                <p:cNvPr id="70888" name="Line 1517"/>
                <p:cNvSpPr>
                  <a:spLocks noChangeShapeType="1"/>
                </p:cNvSpPr>
                <p:nvPr/>
              </p:nvSpPr>
              <p:spPr bwMode="auto">
                <a:xfrm>
                  <a:off x="1489" y="2379"/>
                  <a:ext cx="814" cy="805"/>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9953" name="Group 1518"/>
              <p:cNvGrpSpPr>
                <a:grpSpLocks/>
              </p:cNvGrpSpPr>
              <p:nvPr/>
            </p:nvGrpSpPr>
            <p:grpSpPr bwMode="auto">
              <a:xfrm>
                <a:off x="1483" y="2379"/>
                <a:ext cx="429" cy="598"/>
                <a:chOff x="1483" y="2379"/>
                <a:chExt cx="429" cy="598"/>
              </a:xfrm>
            </p:grpSpPr>
            <p:sp>
              <p:nvSpPr>
                <p:cNvPr id="70885" name="Freeform 1519"/>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rgbClr val="FF3300"/>
                </a:solidFill>
                <a:ln w="9525">
                  <a:solidFill>
                    <a:srgbClr val="FF3300"/>
                  </a:solidFill>
                  <a:round/>
                  <a:headEnd/>
                  <a:tailEnd/>
                </a:ln>
              </p:spPr>
              <p:txBody>
                <a:bodyPr/>
                <a:lstStyle/>
                <a:p>
                  <a:endParaRPr lang="en-US"/>
                </a:p>
              </p:txBody>
            </p:sp>
            <p:sp>
              <p:nvSpPr>
                <p:cNvPr id="70886" name="Line 1520"/>
                <p:cNvSpPr>
                  <a:spLocks noChangeShapeType="1"/>
                </p:cNvSpPr>
                <p:nvPr/>
              </p:nvSpPr>
              <p:spPr bwMode="auto">
                <a:xfrm flipV="1">
                  <a:off x="1483" y="2483"/>
                  <a:ext cx="362" cy="494"/>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9954" name="Group 1521"/>
              <p:cNvGrpSpPr>
                <a:grpSpLocks/>
              </p:cNvGrpSpPr>
              <p:nvPr/>
            </p:nvGrpSpPr>
            <p:grpSpPr bwMode="auto">
              <a:xfrm>
                <a:off x="1936" y="2379"/>
                <a:ext cx="894" cy="604"/>
                <a:chOff x="1936" y="2379"/>
                <a:chExt cx="894" cy="604"/>
              </a:xfrm>
            </p:grpSpPr>
            <p:sp>
              <p:nvSpPr>
                <p:cNvPr id="70883" name="Freeform 1522"/>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rgbClr val="FF3300"/>
                </a:solidFill>
                <a:ln w="9525">
                  <a:solidFill>
                    <a:srgbClr val="FF3300"/>
                  </a:solidFill>
                  <a:round/>
                  <a:headEnd/>
                  <a:tailEnd/>
                </a:ln>
              </p:spPr>
              <p:txBody>
                <a:bodyPr/>
                <a:lstStyle/>
                <a:p>
                  <a:endParaRPr lang="en-US"/>
                </a:p>
              </p:txBody>
            </p:sp>
            <p:sp>
              <p:nvSpPr>
                <p:cNvPr id="70884" name="Line 1523"/>
                <p:cNvSpPr>
                  <a:spLocks noChangeShapeType="1"/>
                </p:cNvSpPr>
                <p:nvPr/>
              </p:nvSpPr>
              <p:spPr bwMode="auto">
                <a:xfrm flipV="1">
                  <a:off x="1936" y="2455"/>
                  <a:ext cx="790" cy="528"/>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9955" name="Group 1524"/>
              <p:cNvGrpSpPr>
                <a:grpSpLocks/>
              </p:cNvGrpSpPr>
              <p:nvPr/>
            </p:nvGrpSpPr>
            <p:grpSpPr bwMode="auto">
              <a:xfrm>
                <a:off x="1952" y="2076"/>
                <a:ext cx="886" cy="290"/>
                <a:chOff x="1952" y="2076"/>
                <a:chExt cx="886" cy="290"/>
              </a:xfrm>
            </p:grpSpPr>
            <p:sp>
              <p:nvSpPr>
                <p:cNvPr id="70881" name="Freeform 1525"/>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rgbClr val="FF3300"/>
                </a:solidFill>
                <a:ln w="9525">
                  <a:solidFill>
                    <a:srgbClr val="FF3300"/>
                  </a:solidFill>
                  <a:round/>
                  <a:headEnd/>
                  <a:tailEnd/>
                </a:ln>
              </p:spPr>
              <p:txBody>
                <a:bodyPr/>
                <a:lstStyle/>
                <a:p>
                  <a:endParaRPr lang="en-US"/>
                </a:p>
              </p:txBody>
            </p:sp>
            <p:sp>
              <p:nvSpPr>
                <p:cNvPr id="70882" name="Line 1526"/>
                <p:cNvSpPr>
                  <a:spLocks noChangeShapeType="1"/>
                </p:cNvSpPr>
                <p:nvPr/>
              </p:nvSpPr>
              <p:spPr bwMode="auto">
                <a:xfrm flipV="1">
                  <a:off x="1952" y="2114"/>
                  <a:ext cx="766" cy="252"/>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9956" name="Group 1527"/>
              <p:cNvGrpSpPr>
                <a:grpSpLocks/>
              </p:cNvGrpSpPr>
              <p:nvPr/>
            </p:nvGrpSpPr>
            <p:grpSpPr bwMode="auto">
              <a:xfrm>
                <a:off x="1481" y="1769"/>
                <a:ext cx="894" cy="283"/>
                <a:chOff x="1481" y="1769"/>
                <a:chExt cx="894" cy="283"/>
              </a:xfrm>
            </p:grpSpPr>
            <p:sp>
              <p:nvSpPr>
                <p:cNvPr id="70879" name="Freeform 1528"/>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rgbClr val="FF3300"/>
                </a:solidFill>
                <a:ln w="9525">
                  <a:solidFill>
                    <a:srgbClr val="FF3300"/>
                  </a:solidFill>
                  <a:round/>
                  <a:headEnd/>
                  <a:tailEnd/>
                </a:ln>
              </p:spPr>
              <p:txBody>
                <a:bodyPr/>
                <a:lstStyle/>
                <a:p>
                  <a:endParaRPr lang="en-US"/>
                </a:p>
              </p:txBody>
            </p:sp>
            <p:sp>
              <p:nvSpPr>
                <p:cNvPr id="70880" name="Line 1529"/>
                <p:cNvSpPr>
                  <a:spLocks noChangeShapeType="1"/>
                </p:cNvSpPr>
                <p:nvPr/>
              </p:nvSpPr>
              <p:spPr bwMode="auto">
                <a:xfrm>
                  <a:off x="1481" y="1769"/>
                  <a:ext cx="774" cy="244"/>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69957" name="Oval 1530"/>
              <p:cNvSpPr>
                <a:spLocks noChangeArrowheads="1"/>
              </p:cNvSpPr>
              <p:nvPr/>
            </p:nvSpPr>
            <p:spPr bwMode="auto">
              <a:xfrm>
                <a:off x="1457" y="1741"/>
                <a:ext cx="32" cy="40"/>
              </a:xfrm>
              <a:prstGeom prst="ellipse">
                <a:avLst/>
              </a:prstGeom>
              <a:solidFill>
                <a:srgbClr val="FF3300"/>
              </a:solidFill>
              <a:ln w="9525">
                <a:solidFill>
                  <a:srgbClr val="FF3300"/>
                </a:solidFill>
                <a:round/>
                <a:headEnd/>
                <a:tailEnd/>
              </a:ln>
            </p:spPr>
            <p:txBody>
              <a:bodyPr/>
              <a:lstStyle/>
              <a:p>
                <a:endParaRPr lang="en-US"/>
              </a:p>
            </p:txBody>
          </p:sp>
          <p:sp>
            <p:nvSpPr>
              <p:cNvPr id="69958" name="Oval 1531"/>
              <p:cNvSpPr>
                <a:spLocks noChangeArrowheads="1"/>
              </p:cNvSpPr>
              <p:nvPr/>
            </p:nvSpPr>
            <p:spPr bwMode="auto">
              <a:xfrm>
                <a:off x="1457" y="1741"/>
                <a:ext cx="32" cy="40"/>
              </a:xfrm>
              <a:prstGeom prst="ellipse">
                <a:avLst/>
              </a:prstGeom>
              <a:solidFill>
                <a:srgbClr val="FF3300"/>
              </a:solidFill>
              <a:ln w="25400">
                <a:solidFill>
                  <a:srgbClr val="FF3300"/>
                </a:solidFill>
                <a:round/>
                <a:headEnd/>
                <a:tailEnd/>
              </a:ln>
            </p:spPr>
            <p:txBody>
              <a:bodyPr/>
              <a:lstStyle/>
              <a:p>
                <a:endParaRPr lang="en-US"/>
              </a:p>
            </p:txBody>
          </p:sp>
          <p:sp>
            <p:nvSpPr>
              <p:cNvPr id="69959" name="Oval 1532"/>
              <p:cNvSpPr>
                <a:spLocks noChangeArrowheads="1"/>
              </p:cNvSpPr>
              <p:nvPr/>
            </p:nvSpPr>
            <p:spPr bwMode="auto">
              <a:xfrm>
                <a:off x="1457" y="2044"/>
                <a:ext cx="40" cy="40"/>
              </a:xfrm>
              <a:prstGeom prst="ellipse">
                <a:avLst/>
              </a:prstGeom>
              <a:solidFill>
                <a:srgbClr val="FF3300"/>
              </a:solidFill>
              <a:ln w="9525">
                <a:solidFill>
                  <a:srgbClr val="FF3300"/>
                </a:solidFill>
                <a:round/>
                <a:headEnd/>
                <a:tailEnd/>
              </a:ln>
            </p:spPr>
            <p:txBody>
              <a:bodyPr/>
              <a:lstStyle/>
              <a:p>
                <a:endParaRPr lang="en-US"/>
              </a:p>
            </p:txBody>
          </p:sp>
          <p:sp>
            <p:nvSpPr>
              <p:cNvPr id="69960" name="Oval 1533"/>
              <p:cNvSpPr>
                <a:spLocks noChangeArrowheads="1"/>
              </p:cNvSpPr>
              <p:nvPr/>
            </p:nvSpPr>
            <p:spPr bwMode="auto">
              <a:xfrm>
                <a:off x="1457" y="2044"/>
                <a:ext cx="40" cy="40"/>
              </a:xfrm>
              <a:prstGeom prst="ellipse">
                <a:avLst/>
              </a:prstGeom>
              <a:solidFill>
                <a:srgbClr val="FF3300"/>
              </a:solidFill>
              <a:ln w="25400">
                <a:solidFill>
                  <a:srgbClr val="FF3300"/>
                </a:solidFill>
                <a:round/>
                <a:headEnd/>
                <a:tailEnd/>
              </a:ln>
            </p:spPr>
            <p:txBody>
              <a:bodyPr/>
              <a:lstStyle/>
              <a:p>
                <a:endParaRPr lang="en-US"/>
              </a:p>
            </p:txBody>
          </p:sp>
          <p:sp>
            <p:nvSpPr>
              <p:cNvPr id="69961" name="Oval 1534"/>
              <p:cNvSpPr>
                <a:spLocks noChangeArrowheads="1"/>
              </p:cNvSpPr>
              <p:nvPr/>
            </p:nvSpPr>
            <p:spPr bwMode="auto">
              <a:xfrm>
                <a:off x="1457" y="2355"/>
                <a:ext cx="40" cy="32"/>
              </a:xfrm>
              <a:prstGeom prst="ellipse">
                <a:avLst/>
              </a:prstGeom>
              <a:solidFill>
                <a:srgbClr val="FF3300"/>
              </a:solidFill>
              <a:ln w="9525">
                <a:solidFill>
                  <a:srgbClr val="FF3300"/>
                </a:solidFill>
                <a:round/>
                <a:headEnd/>
                <a:tailEnd/>
              </a:ln>
            </p:spPr>
            <p:txBody>
              <a:bodyPr/>
              <a:lstStyle/>
              <a:p>
                <a:endParaRPr lang="en-US"/>
              </a:p>
            </p:txBody>
          </p:sp>
          <p:sp>
            <p:nvSpPr>
              <p:cNvPr id="69962" name="Oval 1535"/>
              <p:cNvSpPr>
                <a:spLocks noChangeArrowheads="1"/>
              </p:cNvSpPr>
              <p:nvPr/>
            </p:nvSpPr>
            <p:spPr bwMode="auto">
              <a:xfrm>
                <a:off x="1457" y="2355"/>
                <a:ext cx="40" cy="32"/>
              </a:xfrm>
              <a:prstGeom prst="ellipse">
                <a:avLst/>
              </a:prstGeom>
              <a:solidFill>
                <a:srgbClr val="FF3300"/>
              </a:solidFill>
              <a:ln w="25400">
                <a:solidFill>
                  <a:srgbClr val="FF3300"/>
                </a:solidFill>
                <a:round/>
                <a:headEnd/>
                <a:tailEnd/>
              </a:ln>
            </p:spPr>
            <p:txBody>
              <a:bodyPr/>
              <a:lstStyle/>
              <a:p>
                <a:endParaRPr lang="en-US"/>
              </a:p>
            </p:txBody>
          </p:sp>
          <p:sp>
            <p:nvSpPr>
              <p:cNvPr id="69963" name="Oval 1536"/>
              <p:cNvSpPr>
                <a:spLocks noChangeArrowheads="1"/>
              </p:cNvSpPr>
              <p:nvPr/>
            </p:nvSpPr>
            <p:spPr bwMode="auto">
              <a:xfrm>
                <a:off x="1457" y="2658"/>
                <a:ext cx="32" cy="32"/>
              </a:xfrm>
              <a:prstGeom prst="ellipse">
                <a:avLst/>
              </a:prstGeom>
              <a:solidFill>
                <a:srgbClr val="FF3300"/>
              </a:solidFill>
              <a:ln w="9525">
                <a:solidFill>
                  <a:srgbClr val="FF3300"/>
                </a:solidFill>
                <a:round/>
                <a:headEnd/>
                <a:tailEnd/>
              </a:ln>
            </p:spPr>
            <p:txBody>
              <a:bodyPr/>
              <a:lstStyle/>
              <a:p>
                <a:endParaRPr lang="en-US"/>
              </a:p>
            </p:txBody>
          </p:sp>
          <p:sp>
            <p:nvSpPr>
              <p:cNvPr id="69964" name="Oval 1537"/>
              <p:cNvSpPr>
                <a:spLocks noChangeArrowheads="1"/>
              </p:cNvSpPr>
              <p:nvPr/>
            </p:nvSpPr>
            <p:spPr bwMode="auto">
              <a:xfrm>
                <a:off x="1457" y="2658"/>
                <a:ext cx="32" cy="32"/>
              </a:xfrm>
              <a:prstGeom prst="ellipse">
                <a:avLst/>
              </a:prstGeom>
              <a:solidFill>
                <a:srgbClr val="FF3300"/>
              </a:solidFill>
              <a:ln w="25400">
                <a:solidFill>
                  <a:srgbClr val="FF3300"/>
                </a:solidFill>
                <a:round/>
                <a:headEnd/>
                <a:tailEnd/>
              </a:ln>
            </p:spPr>
            <p:txBody>
              <a:bodyPr/>
              <a:lstStyle/>
              <a:p>
                <a:endParaRPr lang="en-US"/>
              </a:p>
            </p:txBody>
          </p:sp>
          <p:sp>
            <p:nvSpPr>
              <p:cNvPr id="69965" name="Oval 1538"/>
              <p:cNvSpPr>
                <a:spLocks noChangeArrowheads="1"/>
              </p:cNvSpPr>
              <p:nvPr/>
            </p:nvSpPr>
            <p:spPr bwMode="auto">
              <a:xfrm>
                <a:off x="1449" y="2969"/>
                <a:ext cx="40" cy="32"/>
              </a:xfrm>
              <a:prstGeom prst="ellipse">
                <a:avLst/>
              </a:prstGeom>
              <a:solidFill>
                <a:srgbClr val="FF3300"/>
              </a:solidFill>
              <a:ln w="9525">
                <a:solidFill>
                  <a:srgbClr val="FF3300"/>
                </a:solidFill>
                <a:round/>
                <a:headEnd/>
                <a:tailEnd/>
              </a:ln>
            </p:spPr>
            <p:txBody>
              <a:bodyPr/>
              <a:lstStyle/>
              <a:p>
                <a:endParaRPr lang="en-US"/>
              </a:p>
            </p:txBody>
          </p:sp>
          <p:sp>
            <p:nvSpPr>
              <p:cNvPr id="69966" name="Oval 1539"/>
              <p:cNvSpPr>
                <a:spLocks noChangeArrowheads="1"/>
              </p:cNvSpPr>
              <p:nvPr/>
            </p:nvSpPr>
            <p:spPr bwMode="auto">
              <a:xfrm>
                <a:off x="1449" y="2969"/>
                <a:ext cx="40" cy="32"/>
              </a:xfrm>
              <a:prstGeom prst="ellipse">
                <a:avLst/>
              </a:prstGeom>
              <a:solidFill>
                <a:srgbClr val="FF3300"/>
              </a:solidFill>
              <a:ln w="25400">
                <a:solidFill>
                  <a:srgbClr val="FF3300"/>
                </a:solidFill>
                <a:round/>
                <a:headEnd/>
                <a:tailEnd/>
              </a:ln>
            </p:spPr>
            <p:txBody>
              <a:bodyPr/>
              <a:lstStyle/>
              <a:p>
                <a:endParaRPr lang="en-US"/>
              </a:p>
            </p:txBody>
          </p:sp>
          <p:grpSp>
            <p:nvGrpSpPr>
              <p:cNvPr id="69967" name="Group 1540"/>
              <p:cNvGrpSpPr>
                <a:grpSpLocks/>
              </p:cNvGrpSpPr>
              <p:nvPr/>
            </p:nvGrpSpPr>
            <p:grpSpPr bwMode="auto">
              <a:xfrm>
                <a:off x="1912" y="1741"/>
                <a:ext cx="40" cy="1260"/>
                <a:chOff x="1912" y="1741"/>
                <a:chExt cx="40" cy="1260"/>
              </a:xfrm>
            </p:grpSpPr>
            <p:sp>
              <p:nvSpPr>
                <p:cNvPr id="70869" name="Oval 1541"/>
                <p:cNvSpPr>
                  <a:spLocks noChangeArrowheads="1"/>
                </p:cNvSpPr>
                <p:nvPr/>
              </p:nvSpPr>
              <p:spPr bwMode="auto">
                <a:xfrm>
                  <a:off x="1920" y="1741"/>
                  <a:ext cx="32" cy="32"/>
                </a:xfrm>
                <a:prstGeom prst="ellipse">
                  <a:avLst/>
                </a:prstGeom>
                <a:solidFill>
                  <a:srgbClr val="FF3300"/>
                </a:solidFill>
                <a:ln w="9525">
                  <a:solidFill>
                    <a:srgbClr val="FF3300"/>
                  </a:solidFill>
                  <a:round/>
                  <a:headEnd/>
                  <a:tailEnd/>
                </a:ln>
              </p:spPr>
              <p:txBody>
                <a:bodyPr/>
                <a:lstStyle/>
                <a:p>
                  <a:endParaRPr lang="en-US"/>
                </a:p>
              </p:txBody>
            </p:sp>
            <p:sp>
              <p:nvSpPr>
                <p:cNvPr id="70870" name="Oval 1542"/>
                <p:cNvSpPr>
                  <a:spLocks noChangeArrowheads="1"/>
                </p:cNvSpPr>
                <p:nvPr/>
              </p:nvSpPr>
              <p:spPr bwMode="auto">
                <a:xfrm>
                  <a:off x="1920" y="1741"/>
                  <a:ext cx="32" cy="32"/>
                </a:xfrm>
                <a:prstGeom prst="ellipse">
                  <a:avLst/>
                </a:prstGeom>
                <a:solidFill>
                  <a:srgbClr val="FF3300"/>
                </a:solidFill>
                <a:ln w="25400">
                  <a:solidFill>
                    <a:srgbClr val="FF3300"/>
                  </a:solidFill>
                  <a:round/>
                  <a:headEnd/>
                  <a:tailEnd/>
                </a:ln>
              </p:spPr>
              <p:txBody>
                <a:bodyPr/>
                <a:lstStyle/>
                <a:p>
                  <a:endParaRPr lang="en-US"/>
                </a:p>
              </p:txBody>
            </p:sp>
            <p:sp>
              <p:nvSpPr>
                <p:cNvPr id="70871" name="Oval 1543"/>
                <p:cNvSpPr>
                  <a:spLocks noChangeArrowheads="1"/>
                </p:cNvSpPr>
                <p:nvPr/>
              </p:nvSpPr>
              <p:spPr bwMode="auto">
                <a:xfrm>
                  <a:off x="1920" y="2044"/>
                  <a:ext cx="32" cy="32"/>
                </a:xfrm>
                <a:prstGeom prst="ellipse">
                  <a:avLst/>
                </a:prstGeom>
                <a:solidFill>
                  <a:srgbClr val="FF3300"/>
                </a:solidFill>
                <a:ln w="9525">
                  <a:solidFill>
                    <a:srgbClr val="FF3300"/>
                  </a:solidFill>
                  <a:round/>
                  <a:headEnd/>
                  <a:tailEnd/>
                </a:ln>
              </p:spPr>
              <p:txBody>
                <a:bodyPr/>
                <a:lstStyle/>
                <a:p>
                  <a:endParaRPr lang="en-US"/>
                </a:p>
              </p:txBody>
            </p:sp>
            <p:sp>
              <p:nvSpPr>
                <p:cNvPr id="70872" name="Oval 1544"/>
                <p:cNvSpPr>
                  <a:spLocks noChangeArrowheads="1"/>
                </p:cNvSpPr>
                <p:nvPr/>
              </p:nvSpPr>
              <p:spPr bwMode="auto">
                <a:xfrm>
                  <a:off x="1920" y="2044"/>
                  <a:ext cx="32" cy="32"/>
                </a:xfrm>
                <a:prstGeom prst="ellipse">
                  <a:avLst/>
                </a:prstGeom>
                <a:solidFill>
                  <a:srgbClr val="FF3300"/>
                </a:solidFill>
                <a:ln w="25400">
                  <a:solidFill>
                    <a:srgbClr val="FF3300"/>
                  </a:solidFill>
                  <a:round/>
                  <a:headEnd/>
                  <a:tailEnd/>
                </a:ln>
              </p:spPr>
              <p:txBody>
                <a:bodyPr/>
                <a:lstStyle/>
                <a:p>
                  <a:endParaRPr lang="en-US"/>
                </a:p>
              </p:txBody>
            </p:sp>
            <p:sp>
              <p:nvSpPr>
                <p:cNvPr id="70873" name="Oval 1545"/>
                <p:cNvSpPr>
                  <a:spLocks noChangeArrowheads="1"/>
                </p:cNvSpPr>
                <p:nvPr/>
              </p:nvSpPr>
              <p:spPr bwMode="auto">
                <a:xfrm>
                  <a:off x="1920" y="2347"/>
                  <a:ext cx="32" cy="40"/>
                </a:xfrm>
                <a:prstGeom prst="ellipse">
                  <a:avLst/>
                </a:prstGeom>
                <a:solidFill>
                  <a:srgbClr val="FF3300"/>
                </a:solidFill>
                <a:ln w="9525">
                  <a:solidFill>
                    <a:srgbClr val="FF3300"/>
                  </a:solidFill>
                  <a:round/>
                  <a:headEnd/>
                  <a:tailEnd/>
                </a:ln>
              </p:spPr>
              <p:txBody>
                <a:bodyPr/>
                <a:lstStyle/>
                <a:p>
                  <a:endParaRPr lang="en-US"/>
                </a:p>
              </p:txBody>
            </p:sp>
            <p:sp>
              <p:nvSpPr>
                <p:cNvPr id="70874" name="Oval 1546"/>
                <p:cNvSpPr>
                  <a:spLocks noChangeArrowheads="1"/>
                </p:cNvSpPr>
                <p:nvPr/>
              </p:nvSpPr>
              <p:spPr bwMode="auto">
                <a:xfrm>
                  <a:off x="1920" y="2347"/>
                  <a:ext cx="32" cy="40"/>
                </a:xfrm>
                <a:prstGeom prst="ellipse">
                  <a:avLst/>
                </a:prstGeom>
                <a:solidFill>
                  <a:srgbClr val="FF3300"/>
                </a:solidFill>
                <a:ln w="25400">
                  <a:solidFill>
                    <a:srgbClr val="FF3300"/>
                  </a:solidFill>
                  <a:round/>
                  <a:headEnd/>
                  <a:tailEnd/>
                </a:ln>
              </p:spPr>
              <p:txBody>
                <a:bodyPr/>
                <a:lstStyle/>
                <a:p>
                  <a:endParaRPr lang="en-US"/>
                </a:p>
              </p:txBody>
            </p:sp>
            <p:sp>
              <p:nvSpPr>
                <p:cNvPr id="70875" name="Oval 1547"/>
                <p:cNvSpPr>
                  <a:spLocks noChangeArrowheads="1"/>
                </p:cNvSpPr>
                <p:nvPr/>
              </p:nvSpPr>
              <p:spPr bwMode="auto">
                <a:xfrm>
                  <a:off x="1920" y="2658"/>
                  <a:ext cx="32" cy="32"/>
                </a:xfrm>
                <a:prstGeom prst="ellipse">
                  <a:avLst/>
                </a:prstGeom>
                <a:solidFill>
                  <a:srgbClr val="FF3300"/>
                </a:solidFill>
                <a:ln w="9525">
                  <a:solidFill>
                    <a:srgbClr val="FF3300"/>
                  </a:solidFill>
                  <a:round/>
                  <a:headEnd/>
                  <a:tailEnd/>
                </a:ln>
              </p:spPr>
              <p:txBody>
                <a:bodyPr/>
                <a:lstStyle/>
                <a:p>
                  <a:endParaRPr lang="en-US"/>
                </a:p>
              </p:txBody>
            </p:sp>
            <p:sp>
              <p:nvSpPr>
                <p:cNvPr id="70876" name="Oval 1548"/>
                <p:cNvSpPr>
                  <a:spLocks noChangeArrowheads="1"/>
                </p:cNvSpPr>
                <p:nvPr/>
              </p:nvSpPr>
              <p:spPr bwMode="auto">
                <a:xfrm>
                  <a:off x="1920" y="2658"/>
                  <a:ext cx="32" cy="32"/>
                </a:xfrm>
                <a:prstGeom prst="ellipse">
                  <a:avLst/>
                </a:prstGeom>
                <a:solidFill>
                  <a:srgbClr val="FF3300"/>
                </a:solidFill>
                <a:ln w="25400">
                  <a:solidFill>
                    <a:srgbClr val="FF3300"/>
                  </a:solidFill>
                  <a:round/>
                  <a:headEnd/>
                  <a:tailEnd/>
                </a:ln>
              </p:spPr>
              <p:txBody>
                <a:bodyPr/>
                <a:lstStyle/>
                <a:p>
                  <a:endParaRPr lang="en-US"/>
                </a:p>
              </p:txBody>
            </p:sp>
            <p:sp>
              <p:nvSpPr>
                <p:cNvPr id="70877" name="Oval 1549"/>
                <p:cNvSpPr>
                  <a:spLocks noChangeArrowheads="1"/>
                </p:cNvSpPr>
                <p:nvPr/>
              </p:nvSpPr>
              <p:spPr bwMode="auto">
                <a:xfrm>
                  <a:off x="1912" y="2961"/>
                  <a:ext cx="32" cy="40"/>
                </a:xfrm>
                <a:prstGeom prst="ellipse">
                  <a:avLst/>
                </a:prstGeom>
                <a:solidFill>
                  <a:srgbClr val="FF3300"/>
                </a:solidFill>
                <a:ln w="9525">
                  <a:solidFill>
                    <a:srgbClr val="FF3300"/>
                  </a:solidFill>
                  <a:round/>
                  <a:headEnd/>
                  <a:tailEnd/>
                </a:ln>
              </p:spPr>
              <p:txBody>
                <a:bodyPr/>
                <a:lstStyle/>
                <a:p>
                  <a:endParaRPr lang="en-US"/>
                </a:p>
              </p:txBody>
            </p:sp>
            <p:sp>
              <p:nvSpPr>
                <p:cNvPr id="70878" name="Oval 1550"/>
                <p:cNvSpPr>
                  <a:spLocks noChangeArrowheads="1"/>
                </p:cNvSpPr>
                <p:nvPr/>
              </p:nvSpPr>
              <p:spPr bwMode="auto">
                <a:xfrm>
                  <a:off x="1912" y="2961"/>
                  <a:ext cx="32" cy="40"/>
                </a:xfrm>
                <a:prstGeom prst="ellipse">
                  <a:avLst/>
                </a:prstGeom>
                <a:solidFill>
                  <a:srgbClr val="FF3300"/>
                </a:solidFill>
                <a:ln w="25400">
                  <a:solidFill>
                    <a:srgbClr val="FF3300"/>
                  </a:solidFill>
                  <a:round/>
                  <a:headEnd/>
                  <a:tailEnd/>
                </a:ln>
              </p:spPr>
              <p:txBody>
                <a:bodyPr/>
                <a:lstStyle/>
                <a:p>
                  <a:endParaRPr lang="en-US"/>
                </a:p>
              </p:txBody>
            </p:sp>
          </p:grpSp>
          <p:grpSp>
            <p:nvGrpSpPr>
              <p:cNvPr id="69968" name="Group 1551"/>
              <p:cNvGrpSpPr>
                <a:grpSpLocks/>
              </p:cNvGrpSpPr>
              <p:nvPr/>
            </p:nvGrpSpPr>
            <p:grpSpPr bwMode="auto">
              <a:xfrm>
                <a:off x="2375" y="1749"/>
                <a:ext cx="40" cy="1252"/>
                <a:chOff x="2375" y="1749"/>
                <a:chExt cx="40" cy="1252"/>
              </a:xfrm>
            </p:grpSpPr>
            <p:sp>
              <p:nvSpPr>
                <p:cNvPr id="70859" name="Oval 1552"/>
                <p:cNvSpPr>
                  <a:spLocks noChangeArrowheads="1"/>
                </p:cNvSpPr>
                <p:nvPr/>
              </p:nvSpPr>
              <p:spPr bwMode="auto">
                <a:xfrm>
                  <a:off x="2375" y="1749"/>
                  <a:ext cx="32" cy="32"/>
                </a:xfrm>
                <a:prstGeom prst="ellipse">
                  <a:avLst/>
                </a:prstGeom>
                <a:solidFill>
                  <a:srgbClr val="FF3300"/>
                </a:solidFill>
                <a:ln w="9525">
                  <a:solidFill>
                    <a:srgbClr val="FF3300"/>
                  </a:solidFill>
                  <a:round/>
                  <a:headEnd/>
                  <a:tailEnd/>
                </a:ln>
              </p:spPr>
              <p:txBody>
                <a:bodyPr/>
                <a:lstStyle/>
                <a:p>
                  <a:endParaRPr lang="en-US"/>
                </a:p>
              </p:txBody>
            </p:sp>
            <p:sp>
              <p:nvSpPr>
                <p:cNvPr id="70860" name="Oval 1553"/>
                <p:cNvSpPr>
                  <a:spLocks noChangeArrowheads="1"/>
                </p:cNvSpPr>
                <p:nvPr/>
              </p:nvSpPr>
              <p:spPr bwMode="auto">
                <a:xfrm>
                  <a:off x="2375" y="1749"/>
                  <a:ext cx="32" cy="32"/>
                </a:xfrm>
                <a:prstGeom prst="ellipse">
                  <a:avLst/>
                </a:prstGeom>
                <a:solidFill>
                  <a:srgbClr val="FF3300"/>
                </a:solidFill>
                <a:ln w="25400">
                  <a:solidFill>
                    <a:srgbClr val="FF3300"/>
                  </a:solidFill>
                  <a:round/>
                  <a:headEnd/>
                  <a:tailEnd/>
                </a:ln>
              </p:spPr>
              <p:txBody>
                <a:bodyPr/>
                <a:lstStyle/>
                <a:p>
                  <a:endParaRPr lang="en-US"/>
                </a:p>
              </p:txBody>
            </p:sp>
            <p:sp>
              <p:nvSpPr>
                <p:cNvPr id="70861" name="Oval 1554"/>
                <p:cNvSpPr>
                  <a:spLocks noChangeArrowheads="1"/>
                </p:cNvSpPr>
                <p:nvPr/>
              </p:nvSpPr>
              <p:spPr bwMode="auto">
                <a:xfrm>
                  <a:off x="2383" y="2052"/>
                  <a:ext cx="32" cy="32"/>
                </a:xfrm>
                <a:prstGeom prst="ellipse">
                  <a:avLst/>
                </a:prstGeom>
                <a:solidFill>
                  <a:srgbClr val="FF3300"/>
                </a:solidFill>
                <a:ln w="9525">
                  <a:solidFill>
                    <a:srgbClr val="FF3300"/>
                  </a:solidFill>
                  <a:round/>
                  <a:headEnd/>
                  <a:tailEnd/>
                </a:ln>
              </p:spPr>
              <p:txBody>
                <a:bodyPr/>
                <a:lstStyle/>
                <a:p>
                  <a:endParaRPr lang="en-US"/>
                </a:p>
              </p:txBody>
            </p:sp>
            <p:sp>
              <p:nvSpPr>
                <p:cNvPr id="70862" name="Oval 1555"/>
                <p:cNvSpPr>
                  <a:spLocks noChangeArrowheads="1"/>
                </p:cNvSpPr>
                <p:nvPr/>
              </p:nvSpPr>
              <p:spPr bwMode="auto">
                <a:xfrm>
                  <a:off x="2383" y="2052"/>
                  <a:ext cx="32" cy="32"/>
                </a:xfrm>
                <a:prstGeom prst="ellipse">
                  <a:avLst/>
                </a:prstGeom>
                <a:solidFill>
                  <a:srgbClr val="FF3300"/>
                </a:solidFill>
                <a:ln w="25400">
                  <a:solidFill>
                    <a:srgbClr val="FF3300"/>
                  </a:solidFill>
                  <a:round/>
                  <a:headEnd/>
                  <a:tailEnd/>
                </a:ln>
              </p:spPr>
              <p:txBody>
                <a:bodyPr/>
                <a:lstStyle/>
                <a:p>
                  <a:endParaRPr lang="en-US"/>
                </a:p>
              </p:txBody>
            </p:sp>
            <p:sp>
              <p:nvSpPr>
                <p:cNvPr id="70863" name="Oval 1556"/>
                <p:cNvSpPr>
                  <a:spLocks noChangeArrowheads="1"/>
                </p:cNvSpPr>
                <p:nvPr/>
              </p:nvSpPr>
              <p:spPr bwMode="auto">
                <a:xfrm>
                  <a:off x="2383" y="2355"/>
                  <a:ext cx="32" cy="32"/>
                </a:xfrm>
                <a:prstGeom prst="ellipse">
                  <a:avLst/>
                </a:prstGeom>
                <a:solidFill>
                  <a:srgbClr val="FF3300"/>
                </a:solidFill>
                <a:ln w="9525">
                  <a:solidFill>
                    <a:srgbClr val="FF3300"/>
                  </a:solidFill>
                  <a:round/>
                  <a:headEnd/>
                  <a:tailEnd/>
                </a:ln>
              </p:spPr>
              <p:txBody>
                <a:bodyPr/>
                <a:lstStyle/>
                <a:p>
                  <a:endParaRPr lang="en-US"/>
                </a:p>
              </p:txBody>
            </p:sp>
            <p:sp>
              <p:nvSpPr>
                <p:cNvPr id="70864" name="Oval 1557"/>
                <p:cNvSpPr>
                  <a:spLocks noChangeArrowheads="1"/>
                </p:cNvSpPr>
                <p:nvPr/>
              </p:nvSpPr>
              <p:spPr bwMode="auto">
                <a:xfrm>
                  <a:off x="2383" y="2355"/>
                  <a:ext cx="32" cy="32"/>
                </a:xfrm>
                <a:prstGeom prst="ellipse">
                  <a:avLst/>
                </a:prstGeom>
                <a:solidFill>
                  <a:srgbClr val="FF3300"/>
                </a:solidFill>
                <a:ln w="25400">
                  <a:solidFill>
                    <a:srgbClr val="FF3300"/>
                  </a:solidFill>
                  <a:round/>
                  <a:headEnd/>
                  <a:tailEnd/>
                </a:ln>
              </p:spPr>
              <p:txBody>
                <a:bodyPr/>
                <a:lstStyle/>
                <a:p>
                  <a:endParaRPr lang="en-US"/>
                </a:p>
              </p:txBody>
            </p:sp>
            <p:sp>
              <p:nvSpPr>
                <p:cNvPr id="70865" name="Oval 1558"/>
                <p:cNvSpPr>
                  <a:spLocks noChangeArrowheads="1"/>
                </p:cNvSpPr>
                <p:nvPr/>
              </p:nvSpPr>
              <p:spPr bwMode="auto">
                <a:xfrm>
                  <a:off x="2375" y="2658"/>
                  <a:ext cx="32" cy="40"/>
                </a:xfrm>
                <a:prstGeom prst="ellipse">
                  <a:avLst/>
                </a:prstGeom>
                <a:solidFill>
                  <a:srgbClr val="FF3300"/>
                </a:solidFill>
                <a:ln w="9525">
                  <a:solidFill>
                    <a:srgbClr val="FF3300"/>
                  </a:solidFill>
                  <a:round/>
                  <a:headEnd/>
                  <a:tailEnd/>
                </a:ln>
              </p:spPr>
              <p:txBody>
                <a:bodyPr/>
                <a:lstStyle/>
                <a:p>
                  <a:endParaRPr lang="en-US"/>
                </a:p>
              </p:txBody>
            </p:sp>
            <p:sp>
              <p:nvSpPr>
                <p:cNvPr id="70866" name="Oval 1559"/>
                <p:cNvSpPr>
                  <a:spLocks noChangeArrowheads="1"/>
                </p:cNvSpPr>
                <p:nvPr/>
              </p:nvSpPr>
              <p:spPr bwMode="auto">
                <a:xfrm>
                  <a:off x="2375" y="2658"/>
                  <a:ext cx="32" cy="40"/>
                </a:xfrm>
                <a:prstGeom prst="ellipse">
                  <a:avLst/>
                </a:prstGeom>
                <a:solidFill>
                  <a:srgbClr val="FF3300"/>
                </a:solidFill>
                <a:ln w="25400">
                  <a:solidFill>
                    <a:srgbClr val="FF3300"/>
                  </a:solidFill>
                  <a:round/>
                  <a:headEnd/>
                  <a:tailEnd/>
                </a:ln>
              </p:spPr>
              <p:txBody>
                <a:bodyPr/>
                <a:lstStyle/>
                <a:p>
                  <a:endParaRPr lang="en-US"/>
                </a:p>
              </p:txBody>
            </p:sp>
            <p:sp>
              <p:nvSpPr>
                <p:cNvPr id="70867" name="Oval 1560"/>
                <p:cNvSpPr>
                  <a:spLocks noChangeArrowheads="1"/>
                </p:cNvSpPr>
                <p:nvPr/>
              </p:nvSpPr>
              <p:spPr bwMode="auto">
                <a:xfrm>
                  <a:off x="2375" y="2969"/>
                  <a:ext cx="32" cy="32"/>
                </a:xfrm>
                <a:prstGeom prst="ellipse">
                  <a:avLst/>
                </a:prstGeom>
                <a:solidFill>
                  <a:srgbClr val="FF3300"/>
                </a:solidFill>
                <a:ln w="9525">
                  <a:solidFill>
                    <a:srgbClr val="FF3300"/>
                  </a:solidFill>
                  <a:round/>
                  <a:headEnd/>
                  <a:tailEnd/>
                </a:ln>
              </p:spPr>
              <p:txBody>
                <a:bodyPr/>
                <a:lstStyle/>
                <a:p>
                  <a:endParaRPr lang="en-US"/>
                </a:p>
              </p:txBody>
            </p:sp>
            <p:sp>
              <p:nvSpPr>
                <p:cNvPr id="70868" name="Oval 1561"/>
                <p:cNvSpPr>
                  <a:spLocks noChangeArrowheads="1"/>
                </p:cNvSpPr>
                <p:nvPr/>
              </p:nvSpPr>
              <p:spPr bwMode="auto">
                <a:xfrm>
                  <a:off x="2375" y="2969"/>
                  <a:ext cx="32" cy="32"/>
                </a:xfrm>
                <a:prstGeom prst="ellipse">
                  <a:avLst/>
                </a:prstGeom>
                <a:solidFill>
                  <a:srgbClr val="FF3300"/>
                </a:solidFill>
                <a:ln w="25400">
                  <a:solidFill>
                    <a:srgbClr val="FF3300"/>
                  </a:solidFill>
                  <a:round/>
                  <a:headEnd/>
                  <a:tailEnd/>
                </a:ln>
              </p:spPr>
              <p:txBody>
                <a:bodyPr/>
                <a:lstStyle/>
                <a:p>
                  <a:endParaRPr lang="en-US"/>
                </a:p>
              </p:txBody>
            </p:sp>
          </p:grpSp>
          <p:grpSp>
            <p:nvGrpSpPr>
              <p:cNvPr id="69969" name="Group 1562"/>
              <p:cNvGrpSpPr>
                <a:grpSpLocks/>
              </p:cNvGrpSpPr>
              <p:nvPr/>
            </p:nvGrpSpPr>
            <p:grpSpPr bwMode="auto">
              <a:xfrm>
                <a:off x="1489" y="2076"/>
                <a:ext cx="431" cy="284"/>
                <a:chOff x="1489" y="2076"/>
                <a:chExt cx="431" cy="284"/>
              </a:xfrm>
            </p:grpSpPr>
            <p:sp>
              <p:nvSpPr>
                <p:cNvPr id="70857" name="Freeform 1563"/>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rgbClr val="FF3300"/>
                </a:solidFill>
                <a:ln w="9525">
                  <a:solidFill>
                    <a:srgbClr val="FF3300"/>
                  </a:solidFill>
                  <a:round/>
                  <a:headEnd/>
                  <a:tailEnd/>
                </a:ln>
              </p:spPr>
              <p:txBody>
                <a:bodyPr/>
                <a:lstStyle/>
                <a:p>
                  <a:endParaRPr lang="en-US"/>
                </a:p>
              </p:txBody>
            </p:sp>
            <p:sp>
              <p:nvSpPr>
                <p:cNvPr id="70858" name="Line 1564"/>
                <p:cNvSpPr>
                  <a:spLocks noChangeShapeType="1"/>
                </p:cNvSpPr>
                <p:nvPr/>
              </p:nvSpPr>
              <p:spPr bwMode="auto">
                <a:xfrm flipV="1">
                  <a:off x="1489" y="2143"/>
                  <a:ext cx="327" cy="217"/>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9970" name="Group 1565"/>
              <p:cNvGrpSpPr>
                <a:grpSpLocks/>
              </p:cNvGrpSpPr>
              <p:nvPr/>
            </p:nvGrpSpPr>
            <p:grpSpPr bwMode="auto">
              <a:xfrm>
                <a:off x="1489" y="1733"/>
                <a:ext cx="423" cy="56"/>
                <a:chOff x="1489" y="1733"/>
                <a:chExt cx="423" cy="56"/>
              </a:xfrm>
            </p:grpSpPr>
            <p:sp>
              <p:nvSpPr>
                <p:cNvPr id="70849" name="Freeform 1566"/>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FF3300"/>
                </a:solidFill>
                <a:ln w="9525">
                  <a:solidFill>
                    <a:srgbClr val="FF3300"/>
                  </a:solidFill>
                  <a:round/>
                  <a:headEnd/>
                  <a:tailEnd/>
                </a:ln>
              </p:spPr>
              <p:txBody>
                <a:bodyPr/>
                <a:lstStyle/>
                <a:p>
                  <a:endParaRPr lang="en-US"/>
                </a:p>
              </p:txBody>
            </p:sp>
            <p:grpSp>
              <p:nvGrpSpPr>
                <p:cNvPr id="70850" name="Group 1567"/>
                <p:cNvGrpSpPr>
                  <a:grpSpLocks/>
                </p:cNvGrpSpPr>
                <p:nvPr/>
              </p:nvGrpSpPr>
              <p:grpSpPr bwMode="auto">
                <a:xfrm>
                  <a:off x="1489" y="1757"/>
                  <a:ext cx="295" cy="1"/>
                  <a:chOff x="1489" y="1757"/>
                  <a:chExt cx="295" cy="1"/>
                </a:xfrm>
              </p:grpSpPr>
              <p:sp>
                <p:nvSpPr>
                  <p:cNvPr id="70851" name="Line 1568"/>
                  <p:cNvSpPr>
                    <a:spLocks noChangeShapeType="1"/>
                  </p:cNvSpPr>
                  <p:nvPr/>
                </p:nvSpPr>
                <p:spPr bwMode="auto">
                  <a:xfrm>
                    <a:off x="1489"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52" name="Line 1569"/>
                  <p:cNvSpPr>
                    <a:spLocks noChangeShapeType="1"/>
                  </p:cNvSpPr>
                  <p:nvPr/>
                </p:nvSpPr>
                <p:spPr bwMode="auto">
                  <a:xfrm>
                    <a:off x="1544"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53" name="Line 1570"/>
                  <p:cNvSpPr>
                    <a:spLocks noChangeShapeType="1"/>
                  </p:cNvSpPr>
                  <p:nvPr/>
                </p:nvSpPr>
                <p:spPr bwMode="auto">
                  <a:xfrm>
                    <a:off x="1600"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54" name="Line 1571"/>
                  <p:cNvSpPr>
                    <a:spLocks noChangeShapeType="1"/>
                  </p:cNvSpPr>
                  <p:nvPr/>
                </p:nvSpPr>
                <p:spPr bwMode="auto">
                  <a:xfrm>
                    <a:off x="1656"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55" name="Line 1572"/>
                  <p:cNvSpPr>
                    <a:spLocks noChangeShapeType="1"/>
                  </p:cNvSpPr>
                  <p:nvPr/>
                </p:nvSpPr>
                <p:spPr bwMode="auto">
                  <a:xfrm>
                    <a:off x="1712"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56" name="Line 1573"/>
                  <p:cNvSpPr>
                    <a:spLocks noChangeShapeType="1"/>
                  </p:cNvSpPr>
                  <p:nvPr/>
                </p:nvSpPr>
                <p:spPr bwMode="auto">
                  <a:xfrm>
                    <a:off x="1768" y="1757"/>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71" name="Group 1574"/>
              <p:cNvGrpSpPr>
                <a:grpSpLocks/>
              </p:cNvGrpSpPr>
              <p:nvPr/>
            </p:nvGrpSpPr>
            <p:grpSpPr bwMode="auto">
              <a:xfrm>
                <a:off x="1952" y="1725"/>
                <a:ext cx="415" cy="56"/>
                <a:chOff x="1952" y="1725"/>
                <a:chExt cx="415" cy="56"/>
              </a:xfrm>
            </p:grpSpPr>
            <p:sp>
              <p:nvSpPr>
                <p:cNvPr id="70841" name="Freeform 1575"/>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842" name="Group 1576"/>
                <p:cNvGrpSpPr>
                  <a:grpSpLocks/>
                </p:cNvGrpSpPr>
                <p:nvPr/>
              </p:nvGrpSpPr>
              <p:grpSpPr bwMode="auto">
                <a:xfrm>
                  <a:off x="1952" y="1757"/>
                  <a:ext cx="295" cy="1"/>
                  <a:chOff x="1952" y="1757"/>
                  <a:chExt cx="295" cy="1"/>
                </a:xfrm>
              </p:grpSpPr>
              <p:sp>
                <p:nvSpPr>
                  <p:cNvPr id="70843" name="Line 1577"/>
                  <p:cNvSpPr>
                    <a:spLocks noChangeShapeType="1"/>
                  </p:cNvSpPr>
                  <p:nvPr/>
                </p:nvSpPr>
                <p:spPr bwMode="auto">
                  <a:xfrm>
                    <a:off x="1952"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44" name="Line 1578"/>
                  <p:cNvSpPr>
                    <a:spLocks noChangeShapeType="1"/>
                  </p:cNvSpPr>
                  <p:nvPr/>
                </p:nvSpPr>
                <p:spPr bwMode="auto">
                  <a:xfrm>
                    <a:off x="2008" y="1757"/>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45" name="Line 1579"/>
                  <p:cNvSpPr>
                    <a:spLocks noChangeShapeType="1"/>
                  </p:cNvSpPr>
                  <p:nvPr/>
                </p:nvSpPr>
                <p:spPr bwMode="auto">
                  <a:xfrm>
                    <a:off x="2063"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46" name="Line 1580"/>
                  <p:cNvSpPr>
                    <a:spLocks noChangeShapeType="1"/>
                  </p:cNvSpPr>
                  <p:nvPr/>
                </p:nvSpPr>
                <p:spPr bwMode="auto">
                  <a:xfrm>
                    <a:off x="2119"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47" name="Line 1581"/>
                  <p:cNvSpPr>
                    <a:spLocks noChangeShapeType="1"/>
                  </p:cNvSpPr>
                  <p:nvPr/>
                </p:nvSpPr>
                <p:spPr bwMode="auto">
                  <a:xfrm>
                    <a:off x="2175"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48" name="Line 1582"/>
                  <p:cNvSpPr>
                    <a:spLocks noChangeShapeType="1"/>
                  </p:cNvSpPr>
                  <p:nvPr/>
                </p:nvSpPr>
                <p:spPr bwMode="auto">
                  <a:xfrm>
                    <a:off x="2231" y="1757"/>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72" name="Group 1583"/>
              <p:cNvGrpSpPr>
                <a:grpSpLocks/>
              </p:cNvGrpSpPr>
              <p:nvPr/>
            </p:nvGrpSpPr>
            <p:grpSpPr bwMode="auto">
              <a:xfrm>
                <a:off x="1497" y="2036"/>
                <a:ext cx="415" cy="56"/>
                <a:chOff x="1497" y="2036"/>
                <a:chExt cx="415" cy="56"/>
              </a:xfrm>
            </p:grpSpPr>
            <p:sp>
              <p:nvSpPr>
                <p:cNvPr id="70833" name="Freeform 1584"/>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834" name="Group 1585"/>
                <p:cNvGrpSpPr>
                  <a:grpSpLocks/>
                </p:cNvGrpSpPr>
                <p:nvPr/>
              </p:nvGrpSpPr>
              <p:grpSpPr bwMode="auto">
                <a:xfrm>
                  <a:off x="1497" y="2068"/>
                  <a:ext cx="295" cy="1"/>
                  <a:chOff x="1497" y="2068"/>
                  <a:chExt cx="295" cy="1"/>
                </a:xfrm>
              </p:grpSpPr>
              <p:sp>
                <p:nvSpPr>
                  <p:cNvPr id="70835" name="Line 1586"/>
                  <p:cNvSpPr>
                    <a:spLocks noChangeShapeType="1"/>
                  </p:cNvSpPr>
                  <p:nvPr/>
                </p:nvSpPr>
                <p:spPr bwMode="auto">
                  <a:xfrm>
                    <a:off x="1497" y="2068"/>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36" name="Line 1587"/>
                  <p:cNvSpPr>
                    <a:spLocks noChangeShapeType="1"/>
                  </p:cNvSpPr>
                  <p:nvPr/>
                </p:nvSpPr>
                <p:spPr bwMode="auto">
                  <a:xfrm>
                    <a:off x="1552"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37" name="Line 1588"/>
                  <p:cNvSpPr>
                    <a:spLocks noChangeShapeType="1"/>
                  </p:cNvSpPr>
                  <p:nvPr/>
                </p:nvSpPr>
                <p:spPr bwMode="auto">
                  <a:xfrm>
                    <a:off x="1608"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38" name="Line 1589"/>
                  <p:cNvSpPr>
                    <a:spLocks noChangeShapeType="1"/>
                  </p:cNvSpPr>
                  <p:nvPr/>
                </p:nvSpPr>
                <p:spPr bwMode="auto">
                  <a:xfrm>
                    <a:off x="1664"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39" name="Line 1590"/>
                  <p:cNvSpPr>
                    <a:spLocks noChangeShapeType="1"/>
                  </p:cNvSpPr>
                  <p:nvPr/>
                </p:nvSpPr>
                <p:spPr bwMode="auto">
                  <a:xfrm>
                    <a:off x="1720"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40" name="Line 1591"/>
                  <p:cNvSpPr>
                    <a:spLocks noChangeShapeType="1"/>
                  </p:cNvSpPr>
                  <p:nvPr/>
                </p:nvSpPr>
                <p:spPr bwMode="auto">
                  <a:xfrm>
                    <a:off x="1776" y="2068"/>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73" name="Group 1592"/>
              <p:cNvGrpSpPr>
                <a:grpSpLocks/>
              </p:cNvGrpSpPr>
              <p:nvPr/>
            </p:nvGrpSpPr>
            <p:grpSpPr bwMode="auto">
              <a:xfrm>
                <a:off x="1960" y="2036"/>
                <a:ext cx="423" cy="56"/>
                <a:chOff x="1960" y="2036"/>
                <a:chExt cx="423" cy="56"/>
              </a:xfrm>
            </p:grpSpPr>
            <p:sp>
              <p:nvSpPr>
                <p:cNvPr id="70825" name="Freeform 1593"/>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826" name="Group 1594"/>
                <p:cNvGrpSpPr>
                  <a:grpSpLocks/>
                </p:cNvGrpSpPr>
                <p:nvPr/>
              </p:nvGrpSpPr>
              <p:grpSpPr bwMode="auto">
                <a:xfrm>
                  <a:off x="1960" y="2068"/>
                  <a:ext cx="303" cy="1"/>
                  <a:chOff x="1960" y="2068"/>
                  <a:chExt cx="303" cy="1"/>
                </a:xfrm>
              </p:grpSpPr>
              <p:sp>
                <p:nvSpPr>
                  <p:cNvPr id="70827" name="Line 1595"/>
                  <p:cNvSpPr>
                    <a:spLocks noChangeShapeType="1"/>
                  </p:cNvSpPr>
                  <p:nvPr/>
                </p:nvSpPr>
                <p:spPr bwMode="auto">
                  <a:xfrm>
                    <a:off x="1960"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28" name="Line 1596"/>
                  <p:cNvSpPr>
                    <a:spLocks noChangeShapeType="1"/>
                  </p:cNvSpPr>
                  <p:nvPr/>
                </p:nvSpPr>
                <p:spPr bwMode="auto">
                  <a:xfrm>
                    <a:off x="2015"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29" name="Line 1597"/>
                  <p:cNvSpPr>
                    <a:spLocks noChangeShapeType="1"/>
                  </p:cNvSpPr>
                  <p:nvPr/>
                </p:nvSpPr>
                <p:spPr bwMode="auto">
                  <a:xfrm>
                    <a:off x="2071"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30" name="Line 1598"/>
                  <p:cNvSpPr>
                    <a:spLocks noChangeShapeType="1"/>
                  </p:cNvSpPr>
                  <p:nvPr/>
                </p:nvSpPr>
                <p:spPr bwMode="auto">
                  <a:xfrm>
                    <a:off x="2127"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31" name="Line 1599"/>
                  <p:cNvSpPr>
                    <a:spLocks noChangeShapeType="1"/>
                  </p:cNvSpPr>
                  <p:nvPr/>
                </p:nvSpPr>
                <p:spPr bwMode="auto">
                  <a:xfrm>
                    <a:off x="2183"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32" name="Line 1600"/>
                  <p:cNvSpPr>
                    <a:spLocks noChangeShapeType="1"/>
                  </p:cNvSpPr>
                  <p:nvPr/>
                </p:nvSpPr>
                <p:spPr bwMode="auto">
                  <a:xfrm>
                    <a:off x="2239"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74" name="Group 1601"/>
              <p:cNvGrpSpPr>
                <a:grpSpLocks/>
              </p:cNvGrpSpPr>
              <p:nvPr/>
            </p:nvGrpSpPr>
            <p:grpSpPr bwMode="auto">
              <a:xfrm>
                <a:off x="2431" y="2036"/>
                <a:ext cx="415" cy="56"/>
                <a:chOff x="2431" y="2036"/>
                <a:chExt cx="415" cy="56"/>
              </a:xfrm>
            </p:grpSpPr>
            <p:sp>
              <p:nvSpPr>
                <p:cNvPr id="70817" name="Freeform 1602"/>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818" name="Group 1603"/>
                <p:cNvGrpSpPr>
                  <a:grpSpLocks/>
                </p:cNvGrpSpPr>
                <p:nvPr/>
              </p:nvGrpSpPr>
              <p:grpSpPr bwMode="auto">
                <a:xfrm>
                  <a:off x="2431" y="2068"/>
                  <a:ext cx="295" cy="1"/>
                  <a:chOff x="2431" y="2068"/>
                  <a:chExt cx="295" cy="1"/>
                </a:xfrm>
              </p:grpSpPr>
              <p:sp>
                <p:nvSpPr>
                  <p:cNvPr id="70819" name="Line 1604"/>
                  <p:cNvSpPr>
                    <a:spLocks noChangeShapeType="1"/>
                  </p:cNvSpPr>
                  <p:nvPr/>
                </p:nvSpPr>
                <p:spPr bwMode="auto">
                  <a:xfrm>
                    <a:off x="2431"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20" name="Line 1605"/>
                  <p:cNvSpPr>
                    <a:spLocks noChangeShapeType="1"/>
                  </p:cNvSpPr>
                  <p:nvPr/>
                </p:nvSpPr>
                <p:spPr bwMode="auto">
                  <a:xfrm>
                    <a:off x="2487"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21" name="Line 1606"/>
                  <p:cNvSpPr>
                    <a:spLocks noChangeShapeType="1"/>
                  </p:cNvSpPr>
                  <p:nvPr/>
                </p:nvSpPr>
                <p:spPr bwMode="auto">
                  <a:xfrm>
                    <a:off x="2542"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22" name="Line 1607"/>
                  <p:cNvSpPr>
                    <a:spLocks noChangeShapeType="1"/>
                  </p:cNvSpPr>
                  <p:nvPr/>
                </p:nvSpPr>
                <p:spPr bwMode="auto">
                  <a:xfrm>
                    <a:off x="2598"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23" name="Line 1608"/>
                  <p:cNvSpPr>
                    <a:spLocks noChangeShapeType="1"/>
                  </p:cNvSpPr>
                  <p:nvPr/>
                </p:nvSpPr>
                <p:spPr bwMode="auto">
                  <a:xfrm>
                    <a:off x="2654"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24" name="Line 1609"/>
                  <p:cNvSpPr>
                    <a:spLocks noChangeShapeType="1"/>
                  </p:cNvSpPr>
                  <p:nvPr/>
                </p:nvSpPr>
                <p:spPr bwMode="auto">
                  <a:xfrm>
                    <a:off x="2710" y="2068"/>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75" name="Group 1610"/>
              <p:cNvGrpSpPr>
                <a:grpSpLocks/>
              </p:cNvGrpSpPr>
              <p:nvPr/>
            </p:nvGrpSpPr>
            <p:grpSpPr bwMode="auto">
              <a:xfrm>
                <a:off x="2423" y="2347"/>
                <a:ext cx="415" cy="56"/>
                <a:chOff x="2423" y="2347"/>
                <a:chExt cx="415" cy="56"/>
              </a:xfrm>
            </p:grpSpPr>
            <p:sp>
              <p:nvSpPr>
                <p:cNvPr id="70809" name="Freeform 1611"/>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810" name="Group 1612"/>
                <p:cNvGrpSpPr>
                  <a:grpSpLocks/>
                </p:cNvGrpSpPr>
                <p:nvPr/>
              </p:nvGrpSpPr>
              <p:grpSpPr bwMode="auto">
                <a:xfrm>
                  <a:off x="2423" y="2371"/>
                  <a:ext cx="295" cy="1"/>
                  <a:chOff x="2423" y="2371"/>
                  <a:chExt cx="295" cy="1"/>
                </a:xfrm>
              </p:grpSpPr>
              <p:sp>
                <p:nvSpPr>
                  <p:cNvPr id="70811" name="Line 1613"/>
                  <p:cNvSpPr>
                    <a:spLocks noChangeShapeType="1"/>
                  </p:cNvSpPr>
                  <p:nvPr/>
                </p:nvSpPr>
                <p:spPr bwMode="auto">
                  <a:xfrm>
                    <a:off x="2423"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12" name="Line 1614"/>
                  <p:cNvSpPr>
                    <a:spLocks noChangeShapeType="1"/>
                  </p:cNvSpPr>
                  <p:nvPr/>
                </p:nvSpPr>
                <p:spPr bwMode="auto">
                  <a:xfrm>
                    <a:off x="2479"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13" name="Line 1615"/>
                  <p:cNvSpPr>
                    <a:spLocks noChangeShapeType="1"/>
                  </p:cNvSpPr>
                  <p:nvPr/>
                </p:nvSpPr>
                <p:spPr bwMode="auto">
                  <a:xfrm>
                    <a:off x="2534"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14" name="Line 1616"/>
                  <p:cNvSpPr>
                    <a:spLocks noChangeShapeType="1"/>
                  </p:cNvSpPr>
                  <p:nvPr/>
                </p:nvSpPr>
                <p:spPr bwMode="auto">
                  <a:xfrm>
                    <a:off x="2590"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15" name="Line 1617"/>
                  <p:cNvSpPr>
                    <a:spLocks noChangeShapeType="1"/>
                  </p:cNvSpPr>
                  <p:nvPr/>
                </p:nvSpPr>
                <p:spPr bwMode="auto">
                  <a:xfrm>
                    <a:off x="2646"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16" name="Line 1618"/>
                  <p:cNvSpPr>
                    <a:spLocks noChangeShapeType="1"/>
                  </p:cNvSpPr>
                  <p:nvPr/>
                </p:nvSpPr>
                <p:spPr bwMode="auto">
                  <a:xfrm>
                    <a:off x="2702" y="2371"/>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76" name="Group 1619"/>
              <p:cNvGrpSpPr>
                <a:grpSpLocks/>
              </p:cNvGrpSpPr>
              <p:nvPr/>
            </p:nvGrpSpPr>
            <p:grpSpPr bwMode="auto">
              <a:xfrm>
                <a:off x="1960" y="2347"/>
                <a:ext cx="415" cy="56"/>
                <a:chOff x="1960" y="2347"/>
                <a:chExt cx="415" cy="56"/>
              </a:xfrm>
            </p:grpSpPr>
            <p:sp>
              <p:nvSpPr>
                <p:cNvPr id="70801" name="Freeform 1620"/>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802" name="Group 1621"/>
                <p:cNvGrpSpPr>
                  <a:grpSpLocks/>
                </p:cNvGrpSpPr>
                <p:nvPr/>
              </p:nvGrpSpPr>
              <p:grpSpPr bwMode="auto">
                <a:xfrm>
                  <a:off x="1960" y="2371"/>
                  <a:ext cx="295" cy="1"/>
                  <a:chOff x="1960" y="2371"/>
                  <a:chExt cx="295" cy="1"/>
                </a:xfrm>
              </p:grpSpPr>
              <p:sp>
                <p:nvSpPr>
                  <p:cNvPr id="70803" name="Line 1622"/>
                  <p:cNvSpPr>
                    <a:spLocks noChangeShapeType="1"/>
                  </p:cNvSpPr>
                  <p:nvPr/>
                </p:nvSpPr>
                <p:spPr bwMode="auto">
                  <a:xfrm>
                    <a:off x="1960"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04" name="Line 1623"/>
                  <p:cNvSpPr>
                    <a:spLocks noChangeShapeType="1"/>
                  </p:cNvSpPr>
                  <p:nvPr/>
                </p:nvSpPr>
                <p:spPr bwMode="auto">
                  <a:xfrm>
                    <a:off x="2015"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05" name="Line 1624"/>
                  <p:cNvSpPr>
                    <a:spLocks noChangeShapeType="1"/>
                  </p:cNvSpPr>
                  <p:nvPr/>
                </p:nvSpPr>
                <p:spPr bwMode="auto">
                  <a:xfrm>
                    <a:off x="2071"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06" name="Line 1625"/>
                  <p:cNvSpPr>
                    <a:spLocks noChangeShapeType="1"/>
                  </p:cNvSpPr>
                  <p:nvPr/>
                </p:nvSpPr>
                <p:spPr bwMode="auto">
                  <a:xfrm>
                    <a:off x="2127"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07" name="Line 1626"/>
                  <p:cNvSpPr>
                    <a:spLocks noChangeShapeType="1"/>
                  </p:cNvSpPr>
                  <p:nvPr/>
                </p:nvSpPr>
                <p:spPr bwMode="auto">
                  <a:xfrm>
                    <a:off x="2183"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08" name="Line 1627"/>
                  <p:cNvSpPr>
                    <a:spLocks noChangeShapeType="1"/>
                  </p:cNvSpPr>
                  <p:nvPr/>
                </p:nvSpPr>
                <p:spPr bwMode="auto">
                  <a:xfrm>
                    <a:off x="2239" y="2371"/>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77" name="Group 1628"/>
              <p:cNvGrpSpPr>
                <a:grpSpLocks/>
              </p:cNvGrpSpPr>
              <p:nvPr/>
            </p:nvGrpSpPr>
            <p:grpSpPr bwMode="auto">
              <a:xfrm>
                <a:off x="1497" y="2339"/>
                <a:ext cx="415" cy="56"/>
                <a:chOff x="1497" y="2339"/>
                <a:chExt cx="415" cy="56"/>
              </a:xfrm>
            </p:grpSpPr>
            <p:sp>
              <p:nvSpPr>
                <p:cNvPr id="70793" name="Freeform 1629"/>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794" name="Group 1630"/>
                <p:cNvGrpSpPr>
                  <a:grpSpLocks/>
                </p:cNvGrpSpPr>
                <p:nvPr/>
              </p:nvGrpSpPr>
              <p:grpSpPr bwMode="auto">
                <a:xfrm>
                  <a:off x="1497" y="2371"/>
                  <a:ext cx="295" cy="1"/>
                  <a:chOff x="1497" y="2371"/>
                  <a:chExt cx="295" cy="1"/>
                </a:xfrm>
              </p:grpSpPr>
              <p:sp>
                <p:nvSpPr>
                  <p:cNvPr id="70795" name="Line 1631"/>
                  <p:cNvSpPr>
                    <a:spLocks noChangeShapeType="1"/>
                  </p:cNvSpPr>
                  <p:nvPr/>
                </p:nvSpPr>
                <p:spPr bwMode="auto">
                  <a:xfrm>
                    <a:off x="1497" y="2371"/>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96" name="Line 1632"/>
                  <p:cNvSpPr>
                    <a:spLocks noChangeShapeType="1"/>
                  </p:cNvSpPr>
                  <p:nvPr/>
                </p:nvSpPr>
                <p:spPr bwMode="auto">
                  <a:xfrm>
                    <a:off x="1552"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97" name="Line 1633"/>
                  <p:cNvSpPr>
                    <a:spLocks noChangeShapeType="1"/>
                  </p:cNvSpPr>
                  <p:nvPr/>
                </p:nvSpPr>
                <p:spPr bwMode="auto">
                  <a:xfrm>
                    <a:off x="1608"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98" name="Line 1634"/>
                  <p:cNvSpPr>
                    <a:spLocks noChangeShapeType="1"/>
                  </p:cNvSpPr>
                  <p:nvPr/>
                </p:nvSpPr>
                <p:spPr bwMode="auto">
                  <a:xfrm>
                    <a:off x="1664"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99" name="Line 1635"/>
                  <p:cNvSpPr>
                    <a:spLocks noChangeShapeType="1"/>
                  </p:cNvSpPr>
                  <p:nvPr/>
                </p:nvSpPr>
                <p:spPr bwMode="auto">
                  <a:xfrm>
                    <a:off x="1720"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800" name="Line 1636"/>
                  <p:cNvSpPr>
                    <a:spLocks noChangeShapeType="1"/>
                  </p:cNvSpPr>
                  <p:nvPr/>
                </p:nvSpPr>
                <p:spPr bwMode="auto">
                  <a:xfrm>
                    <a:off x="1776" y="2371"/>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78" name="Group 1637"/>
              <p:cNvGrpSpPr>
                <a:grpSpLocks/>
              </p:cNvGrpSpPr>
              <p:nvPr/>
            </p:nvGrpSpPr>
            <p:grpSpPr bwMode="auto">
              <a:xfrm>
                <a:off x="1489" y="2650"/>
                <a:ext cx="423" cy="56"/>
                <a:chOff x="1489" y="2650"/>
                <a:chExt cx="423" cy="56"/>
              </a:xfrm>
            </p:grpSpPr>
            <p:sp>
              <p:nvSpPr>
                <p:cNvPr id="70785" name="Freeform 1638"/>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FF3300"/>
                </a:solidFill>
                <a:ln w="9525">
                  <a:solidFill>
                    <a:srgbClr val="FF3300"/>
                  </a:solidFill>
                  <a:round/>
                  <a:headEnd/>
                  <a:tailEnd/>
                </a:ln>
              </p:spPr>
              <p:txBody>
                <a:bodyPr/>
                <a:lstStyle/>
                <a:p>
                  <a:endParaRPr lang="en-US"/>
                </a:p>
              </p:txBody>
            </p:sp>
            <p:grpSp>
              <p:nvGrpSpPr>
                <p:cNvPr id="70786" name="Group 1639"/>
                <p:cNvGrpSpPr>
                  <a:grpSpLocks/>
                </p:cNvGrpSpPr>
                <p:nvPr/>
              </p:nvGrpSpPr>
              <p:grpSpPr bwMode="auto">
                <a:xfrm>
                  <a:off x="1489" y="2674"/>
                  <a:ext cx="295" cy="1"/>
                  <a:chOff x="1489" y="2674"/>
                  <a:chExt cx="295" cy="1"/>
                </a:xfrm>
              </p:grpSpPr>
              <p:sp>
                <p:nvSpPr>
                  <p:cNvPr id="70787" name="Line 1640"/>
                  <p:cNvSpPr>
                    <a:spLocks noChangeShapeType="1"/>
                  </p:cNvSpPr>
                  <p:nvPr/>
                </p:nvSpPr>
                <p:spPr bwMode="auto">
                  <a:xfrm>
                    <a:off x="1489"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88" name="Line 1641"/>
                  <p:cNvSpPr>
                    <a:spLocks noChangeShapeType="1"/>
                  </p:cNvSpPr>
                  <p:nvPr/>
                </p:nvSpPr>
                <p:spPr bwMode="auto">
                  <a:xfrm>
                    <a:off x="1544"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89" name="Line 1642"/>
                  <p:cNvSpPr>
                    <a:spLocks noChangeShapeType="1"/>
                  </p:cNvSpPr>
                  <p:nvPr/>
                </p:nvSpPr>
                <p:spPr bwMode="auto">
                  <a:xfrm>
                    <a:off x="1600"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90" name="Line 1643"/>
                  <p:cNvSpPr>
                    <a:spLocks noChangeShapeType="1"/>
                  </p:cNvSpPr>
                  <p:nvPr/>
                </p:nvSpPr>
                <p:spPr bwMode="auto">
                  <a:xfrm>
                    <a:off x="1656"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91" name="Line 1644"/>
                  <p:cNvSpPr>
                    <a:spLocks noChangeShapeType="1"/>
                  </p:cNvSpPr>
                  <p:nvPr/>
                </p:nvSpPr>
                <p:spPr bwMode="auto">
                  <a:xfrm>
                    <a:off x="1712"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92" name="Line 1645"/>
                  <p:cNvSpPr>
                    <a:spLocks noChangeShapeType="1"/>
                  </p:cNvSpPr>
                  <p:nvPr/>
                </p:nvSpPr>
                <p:spPr bwMode="auto">
                  <a:xfrm>
                    <a:off x="1768" y="2674"/>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79" name="Group 1646"/>
              <p:cNvGrpSpPr>
                <a:grpSpLocks/>
              </p:cNvGrpSpPr>
              <p:nvPr/>
            </p:nvGrpSpPr>
            <p:grpSpPr bwMode="auto">
              <a:xfrm>
                <a:off x="1968" y="2650"/>
                <a:ext cx="415" cy="56"/>
                <a:chOff x="1968" y="2650"/>
                <a:chExt cx="415" cy="56"/>
              </a:xfrm>
            </p:grpSpPr>
            <p:sp>
              <p:nvSpPr>
                <p:cNvPr id="70777" name="Freeform 1647"/>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778" name="Group 1648"/>
                <p:cNvGrpSpPr>
                  <a:grpSpLocks/>
                </p:cNvGrpSpPr>
                <p:nvPr/>
              </p:nvGrpSpPr>
              <p:grpSpPr bwMode="auto">
                <a:xfrm>
                  <a:off x="1968" y="2674"/>
                  <a:ext cx="295" cy="1"/>
                  <a:chOff x="1968" y="2674"/>
                  <a:chExt cx="295" cy="1"/>
                </a:xfrm>
              </p:grpSpPr>
              <p:sp>
                <p:nvSpPr>
                  <p:cNvPr id="70779" name="Line 1649"/>
                  <p:cNvSpPr>
                    <a:spLocks noChangeShapeType="1"/>
                  </p:cNvSpPr>
                  <p:nvPr/>
                </p:nvSpPr>
                <p:spPr bwMode="auto">
                  <a:xfrm>
                    <a:off x="1968"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80" name="Line 1650"/>
                  <p:cNvSpPr>
                    <a:spLocks noChangeShapeType="1"/>
                  </p:cNvSpPr>
                  <p:nvPr/>
                </p:nvSpPr>
                <p:spPr bwMode="auto">
                  <a:xfrm>
                    <a:off x="2023"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81" name="Line 1651"/>
                  <p:cNvSpPr>
                    <a:spLocks noChangeShapeType="1"/>
                  </p:cNvSpPr>
                  <p:nvPr/>
                </p:nvSpPr>
                <p:spPr bwMode="auto">
                  <a:xfrm>
                    <a:off x="2079"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82" name="Line 1652"/>
                  <p:cNvSpPr>
                    <a:spLocks noChangeShapeType="1"/>
                  </p:cNvSpPr>
                  <p:nvPr/>
                </p:nvSpPr>
                <p:spPr bwMode="auto">
                  <a:xfrm>
                    <a:off x="2135"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83" name="Line 1653"/>
                  <p:cNvSpPr>
                    <a:spLocks noChangeShapeType="1"/>
                  </p:cNvSpPr>
                  <p:nvPr/>
                </p:nvSpPr>
                <p:spPr bwMode="auto">
                  <a:xfrm>
                    <a:off x="2191"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84" name="Line 1654"/>
                  <p:cNvSpPr>
                    <a:spLocks noChangeShapeType="1"/>
                  </p:cNvSpPr>
                  <p:nvPr/>
                </p:nvSpPr>
                <p:spPr bwMode="auto">
                  <a:xfrm>
                    <a:off x="2247" y="2674"/>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80" name="Group 1655"/>
              <p:cNvGrpSpPr>
                <a:grpSpLocks/>
              </p:cNvGrpSpPr>
              <p:nvPr/>
            </p:nvGrpSpPr>
            <p:grpSpPr bwMode="auto">
              <a:xfrm>
                <a:off x="1489" y="2953"/>
                <a:ext cx="423" cy="56"/>
                <a:chOff x="1489" y="2953"/>
                <a:chExt cx="423" cy="56"/>
              </a:xfrm>
            </p:grpSpPr>
            <p:sp>
              <p:nvSpPr>
                <p:cNvPr id="70769" name="Freeform 1656"/>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rgbClr val="FF3300"/>
                </a:solidFill>
                <a:ln w="9525">
                  <a:solidFill>
                    <a:srgbClr val="FF3300"/>
                  </a:solidFill>
                  <a:round/>
                  <a:headEnd/>
                  <a:tailEnd/>
                </a:ln>
              </p:spPr>
              <p:txBody>
                <a:bodyPr/>
                <a:lstStyle/>
                <a:p>
                  <a:endParaRPr lang="en-US"/>
                </a:p>
              </p:txBody>
            </p:sp>
            <p:grpSp>
              <p:nvGrpSpPr>
                <p:cNvPr id="70770" name="Group 1657"/>
                <p:cNvGrpSpPr>
                  <a:grpSpLocks/>
                </p:cNvGrpSpPr>
                <p:nvPr/>
              </p:nvGrpSpPr>
              <p:grpSpPr bwMode="auto">
                <a:xfrm>
                  <a:off x="1489" y="2985"/>
                  <a:ext cx="295" cy="1"/>
                  <a:chOff x="1489" y="2985"/>
                  <a:chExt cx="295" cy="1"/>
                </a:xfrm>
              </p:grpSpPr>
              <p:sp>
                <p:nvSpPr>
                  <p:cNvPr id="70771" name="Line 1658"/>
                  <p:cNvSpPr>
                    <a:spLocks noChangeShapeType="1"/>
                  </p:cNvSpPr>
                  <p:nvPr/>
                </p:nvSpPr>
                <p:spPr bwMode="auto">
                  <a:xfrm>
                    <a:off x="1489"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72" name="Line 1659"/>
                  <p:cNvSpPr>
                    <a:spLocks noChangeShapeType="1"/>
                  </p:cNvSpPr>
                  <p:nvPr/>
                </p:nvSpPr>
                <p:spPr bwMode="auto">
                  <a:xfrm>
                    <a:off x="1544"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73" name="Line 1660"/>
                  <p:cNvSpPr>
                    <a:spLocks noChangeShapeType="1"/>
                  </p:cNvSpPr>
                  <p:nvPr/>
                </p:nvSpPr>
                <p:spPr bwMode="auto">
                  <a:xfrm>
                    <a:off x="1600"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74" name="Line 1661"/>
                  <p:cNvSpPr>
                    <a:spLocks noChangeShapeType="1"/>
                  </p:cNvSpPr>
                  <p:nvPr/>
                </p:nvSpPr>
                <p:spPr bwMode="auto">
                  <a:xfrm>
                    <a:off x="1656"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75" name="Line 1662"/>
                  <p:cNvSpPr>
                    <a:spLocks noChangeShapeType="1"/>
                  </p:cNvSpPr>
                  <p:nvPr/>
                </p:nvSpPr>
                <p:spPr bwMode="auto">
                  <a:xfrm>
                    <a:off x="1712"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76" name="Line 1663"/>
                  <p:cNvSpPr>
                    <a:spLocks noChangeShapeType="1"/>
                  </p:cNvSpPr>
                  <p:nvPr/>
                </p:nvSpPr>
                <p:spPr bwMode="auto">
                  <a:xfrm>
                    <a:off x="1768" y="2985"/>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81" name="Group 1664"/>
              <p:cNvGrpSpPr>
                <a:grpSpLocks/>
              </p:cNvGrpSpPr>
              <p:nvPr/>
            </p:nvGrpSpPr>
            <p:grpSpPr bwMode="auto">
              <a:xfrm>
                <a:off x="1952" y="2953"/>
                <a:ext cx="415" cy="56"/>
                <a:chOff x="1952" y="2953"/>
                <a:chExt cx="415" cy="56"/>
              </a:xfrm>
            </p:grpSpPr>
            <p:sp>
              <p:nvSpPr>
                <p:cNvPr id="70761" name="Freeform 1665"/>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762" name="Group 1666"/>
                <p:cNvGrpSpPr>
                  <a:grpSpLocks/>
                </p:cNvGrpSpPr>
                <p:nvPr/>
              </p:nvGrpSpPr>
              <p:grpSpPr bwMode="auto">
                <a:xfrm>
                  <a:off x="1952" y="2985"/>
                  <a:ext cx="295" cy="1"/>
                  <a:chOff x="1952" y="2985"/>
                  <a:chExt cx="295" cy="1"/>
                </a:xfrm>
              </p:grpSpPr>
              <p:sp>
                <p:nvSpPr>
                  <p:cNvPr id="70763" name="Line 1667"/>
                  <p:cNvSpPr>
                    <a:spLocks noChangeShapeType="1"/>
                  </p:cNvSpPr>
                  <p:nvPr/>
                </p:nvSpPr>
                <p:spPr bwMode="auto">
                  <a:xfrm>
                    <a:off x="1952"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64" name="Line 1668"/>
                  <p:cNvSpPr>
                    <a:spLocks noChangeShapeType="1"/>
                  </p:cNvSpPr>
                  <p:nvPr/>
                </p:nvSpPr>
                <p:spPr bwMode="auto">
                  <a:xfrm>
                    <a:off x="2008" y="2985"/>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65" name="Line 1669"/>
                  <p:cNvSpPr>
                    <a:spLocks noChangeShapeType="1"/>
                  </p:cNvSpPr>
                  <p:nvPr/>
                </p:nvSpPr>
                <p:spPr bwMode="auto">
                  <a:xfrm>
                    <a:off x="2063"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66" name="Line 1670"/>
                  <p:cNvSpPr>
                    <a:spLocks noChangeShapeType="1"/>
                  </p:cNvSpPr>
                  <p:nvPr/>
                </p:nvSpPr>
                <p:spPr bwMode="auto">
                  <a:xfrm>
                    <a:off x="2119"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67" name="Line 1671"/>
                  <p:cNvSpPr>
                    <a:spLocks noChangeShapeType="1"/>
                  </p:cNvSpPr>
                  <p:nvPr/>
                </p:nvSpPr>
                <p:spPr bwMode="auto">
                  <a:xfrm>
                    <a:off x="2175"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68" name="Line 1672"/>
                  <p:cNvSpPr>
                    <a:spLocks noChangeShapeType="1"/>
                  </p:cNvSpPr>
                  <p:nvPr/>
                </p:nvSpPr>
                <p:spPr bwMode="auto">
                  <a:xfrm>
                    <a:off x="2231" y="2985"/>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82" name="Group 1673"/>
              <p:cNvGrpSpPr>
                <a:grpSpLocks/>
              </p:cNvGrpSpPr>
              <p:nvPr/>
            </p:nvGrpSpPr>
            <p:grpSpPr bwMode="auto">
              <a:xfrm>
                <a:off x="2415" y="2953"/>
                <a:ext cx="415" cy="56"/>
                <a:chOff x="2415" y="2953"/>
                <a:chExt cx="415" cy="56"/>
              </a:xfrm>
            </p:grpSpPr>
            <p:sp>
              <p:nvSpPr>
                <p:cNvPr id="70753" name="Freeform 1674"/>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754" name="Group 1675"/>
                <p:cNvGrpSpPr>
                  <a:grpSpLocks/>
                </p:cNvGrpSpPr>
                <p:nvPr/>
              </p:nvGrpSpPr>
              <p:grpSpPr bwMode="auto">
                <a:xfrm>
                  <a:off x="2415" y="2985"/>
                  <a:ext cx="295" cy="1"/>
                  <a:chOff x="2415" y="2985"/>
                  <a:chExt cx="295" cy="1"/>
                </a:xfrm>
              </p:grpSpPr>
              <p:sp>
                <p:nvSpPr>
                  <p:cNvPr id="70755" name="Line 1676"/>
                  <p:cNvSpPr>
                    <a:spLocks noChangeShapeType="1"/>
                  </p:cNvSpPr>
                  <p:nvPr/>
                </p:nvSpPr>
                <p:spPr bwMode="auto">
                  <a:xfrm>
                    <a:off x="2415"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56" name="Line 1677"/>
                  <p:cNvSpPr>
                    <a:spLocks noChangeShapeType="1"/>
                  </p:cNvSpPr>
                  <p:nvPr/>
                </p:nvSpPr>
                <p:spPr bwMode="auto">
                  <a:xfrm>
                    <a:off x="2471"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57" name="Line 1678"/>
                  <p:cNvSpPr>
                    <a:spLocks noChangeShapeType="1"/>
                  </p:cNvSpPr>
                  <p:nvPr/>
                </p:nvSpPr>
                <p:spPr bwMode="auto">
                  <a:xfrm>
                    <a:off x="2526"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58" name="Line 1679"/>
                  <p:cNvSpPr>
                    <a:spLocks noChangeShapeType="1"/>
                  </p:cNvSpPr>
                  <p:nvPr/>
                </p:nvSpPr>
                <p:spPr bwMode="auto">
                  <a:xfrm>
                    <a:off x="2582"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59" name="Line 1680"/>
                  <p:cNvSpPr>
                    <a:spLocks noChangeShapeType="1"/>
                  </p:cNvSpPr>
                  <p:nvPr/>
                </p:nvSpPr>
                <p:spPr bwMode="auto">
                  <a:xfrm>
                    <a:off x="2638"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60" name="Line 1681"/>
                  <p:cNvSpPr>
                    <a:spLocks noChangeShapeType="1"/>
                  </p:cNvSpPr>
                  <p:nvPr/>
                </p:nvSpPr>
                <p:spPr bwMode="auto">
                  <a:xfrm>
                    <a:off x="2694" y="2985"/>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83" name="Group 1682"/>
              <p:cNvGrpSpPr>
                <a:grpSpLocks/>
              </p:cNvGrpSpPr>
              <p:nvPr/>
            </p:nvGrpSpPr>
            <p:grpSpPr bwMode="auto">
              <a:xfrm>
                <a:off x="2838" y="1741"/>
                <a:ext cx="40" cy="1260"/>
                <a:chOff x="2838" y="1741"/>
                <a:chExt cx="40" cy="1260"/>
              </a:xfrm>
            </p:grpSpPr>
            <p:sp>
              <p:nvSpPr>
                <p:cNvPr id="70743" name="Oval 1683"/>
                <p:cNvSpPr>
                  <a:spLocks noChangeArrowheads="1"/>
                </p:cNvSpPr>
                <p:nvPr/>
              </p:nvSpPr>
              <p:spPr bwMode="auto">
                <a:xfrm>
                  <a:off x="2838" y="1741"/>
                  <a:ext cx="40" cy="40"/>
                </a:xfrm>
                <a:prstGeom prst="ellipse">
                  <a:avLst/>
                </a:prstGeom>
                <a:solidFill>
                  <a:srgbClr val="FF3300"/>
                </a:solidFill>
                <a:ln w="9525">
                  <a:solidFill>
                    <a:srgbClr val="FF3300"/>
                  </a:solidFill>
                  <a:round/>
                  <a:headEnd/>
                  <a:tailEnd/>
                </a:ln>
              </p:spPr>
              <p:txBody>
                <a:bodyPr/>
                <a:lstStyle/>
                <a:p>
                  <a:endParaRPr lang="en-US"/>
                </a:p>
              </p:txBody>
            </p:sp>
            <p:sp>
              <p:nvSpPr>
                <p:cNvPr id="70744" name="Oval 1684"/>
                <p:cNvSpPr>
                  <a:spLocks noChangeArrowheads="1"/>
                </p:cNvSpPr>
                <p:nvPr/>
              </p:nvSpPr>
              <p:spPr bwMode="auto">
                <a:xfrm>
                  <a:off x="2838" y="1741"/>
                  <a:ext cx="40" cy="40"/>
                </a:xfrm>
                <a:prstGeom prst="ellipse">
                  <a:avLst/>
                </a:prstGeom>
                <a:solidFill>
                  <a:srgbClr val="FF3300"/>
                </a:solidFill>
                <a:ln w="25400">
                  <a:solidFill>
                    <a:srgbClr val="FF3300"/>
                  </a:solidFill>
                  <a:round/>
                  <a:headEnd/>
                  <a:tailEnd/>
                </a:ln>
              </p:spPr>
              <p:txBody>
                <a:bodyPr/>
                <a:lstStyle/>
                <a:p>
                  <a:endParaRPr lang="en-US"/>
                </a:p>
              </p:txBody>
            </p:sp>
            <p:sp>
              <p:nvSpPr>
                <p:cNvPr id="70745" name="Oval 1685"/>
                <p:cNvSpPr>
                  <a:spLocks noChangeArrowheads="1"/>
                </p:cNvSpPr>
                <p:nvPr/>
              </p:nvSpPr>
              <p:spPr bwMode="auto">
                <a:xfrm>
                  <a:off x="2846" y="2044"/>
                  <a:ext cx="32" cy="32"/>
                </a:xfrm>
                <a:prstGeom prst="ellipse">
                  <a:avLst/>
                </a:prstGeom>
                <a:solidFill>
                  <a:srgbClr val="FF3300"/>
                </a:solidFill>
                <a:ln w="9525">
                  <a:solidFill>
                    <a:srgbClr val="FF3300"/>
                  </a:solidFill>
                  <a:round/>
                  <a:headEnd/>
                  <a:tailEnd/>
                </a:ln>
              </p:spPr>
              <p:txBody>
                <a:bodyPr/>
                <a:lstStyle/>
                <a:p>
                  <a:endParaRPr lang="en-US"/>
                </a:p>
              </p:txBody>
            </p:sp>
            <p:sp>
              <p:nvSpPr>
                <p:cNvPr id="70746" name="Oval 1686"/>
                <p:cNvSpPr>
                  <a:spLocks noChangeArrowheads="1"/>
                </p:cNvSpPr>
                <p:nvPr/>
              </p:nvSpPr>
              <p:spPr bwMode="auto">
                <a:xfrm>
                  <a:off x="2846" y="2044"/>
                  <a:ext cx="32" cy="32"/>
                </a:xfrm>
                <a:prstGeom prst="ellipse">
                  <a:avLst/>
                </a:prstGeom>
                <a:solidFill>
                  <a:srgbClr val="FF3300"/>
                </a:solidFill>
                <a:ln w="25400">
                  <a:solidFill>
                    <a:srgbClr val="FF3300"/>
                  </a:solidFill>
                  <a:round/>
                  <a:headEnd/>
                  <a:tailEnd/>
                </a:ln>
              </p:spPr>
              <p:txBody>
                <a:bodyPr/>
                <a:lstStyle/>
                <a:p>
                  <a:endParaRPr lang="en-US"/>
                </a:p>
              </p:txBody>
            </p:sp>
            <p:sp>
              <p:nvSpPr>
                <p:cNvPr id="70747" name="Oval 1687"/>
                <p:cNvSpPr>
                  <a:spLocks noChangeArrowheads="1"/>
                </p:cNvSpPr>
                <p:nvPr/>
              </p:nvSpPr>
              <p:spPr bwMode="auto">
                <a:xfrm>
                  <a:off x="2846" y="2355"/>
                  <a:ext cx="32" cy="32"/>
                </a:xfrm>
                <a:prstGeom prst="ellipse">
                  <a:avLst/>
                </a:prstGeom>
                <a:solidFill>
                  <a:srgbClr val="FF3300"/>
                </a:solidFill>
                <a:ln w="9525">
                  <a:solidFill>
                    <a:srgbClr val="FF3300"/>
                  </a:solidFill>
                  <a:round/>
                  <a:headEnd/>
                  <a:tailEnd/>
                </a:ln>
              </p:spPr>
              <p:txBody>
                <a:bodyPr/>
                <a:lstStyle/>
                <a:p>
                  <a:endParaRPr lang="en-US"/>
                </a:p>
              </p:txBody>
            </p:sp>
            <p:sp>
              <p:nvSpPr>
                <p:cNvPr id="70748" name="Oval 1688"/>
                <p:cNvSpPr>
                  <a:spLocks noChangeArrowheads="1"/>
                </p:cNvSpPr>
                <p:nvPr/>
              </p:nvSpPr>
              <p:spPr bwMode="auto">
                <a:xfrm>
                  <a:off x="2846" y="2355"/>
                  <a:ext cx="32" cy="32"/>
                </a:xfrm>
                <a:prstGeom prst="ellipse">
                  <a:avLst/>
                </a:prstGeom>
                <a:solidFill>
                  <a:srgbClr val="FF3300"/>
                </a:solidFill>
                <a:ln w="25400">
                  <a:solidFill>
                    <a:srgbClr val="FF3300"/>
                  </a:solidFill>
                  <a:round/>
                  <a:headEnd/>
                  <a:tailEnd/>
                </a:ln>
              </p:spPr>
              <p:txBody>
                <a:bodyPr/>
                <a:lstStyle/>
                <a:p>
                  <a:endParaRPr lang="en-US"/>
                </a:p>
              </p:txBody>
            </p:sp>
            <p:sp>
              <p:nvSpPr>
                <p:cNvPr id="70749" name="Oval 1689"/>
                <p:cNvSpPr>
                  <a:spLocks noChangeArrowheads="1"/>
                </p:cNvSpPr>
                <p:nvPr/>
              </p:nvSpPr>
              <p:spPr bwMode="auto">
                <a:xfrm>
                  <a:off x="2838" y="2658"/>
                  <a:ext cx="40" cy="32"/>
                </a:xfrm>
                <a:prstGeom prst="ellipse">
                  <a:avLst/>
                </a:prstGeom>
                <a:solidFill>
                  <a:srgbClr val="FF3300"/>
                </a:solidFill>
                <a:ln w="9525">
                  <a:solidFill>
                    <a:srgbClr val="FF3300"/>
                  </a:solidFill>
                  <a:round/>
                  <a:headEnd/>
                  <a:tailEnd/>
                </a:ln>
              </p:spPr>
              <p:txBody>
                <a:bodyPr/>
                <a:lstStyle/>
                <a:p>
                  <a:endParaRPr lang="en-US"/>
                </a:p>
              </p:txBody>
            </p:sp>
            <p:sp>
              <p:nvSpPr>
                <p:cNvPr id="70750" name="Oval 1690"/>
                <p:cNvSpPr>
                  <a:spLocks noChangeArrowheads="1"/>
                </p:cNvSpPr>
                <p:nvPr/>
              </p:nvSpPr>
              <p:spPr bwMode="auto">
                <a:xfrm>
                  <a:off x="2838" y="2658"/>
                  <a:ext cx="40" cy="32"/>
                </a:xfrm>
                <a:prstGeom prst="ellipse">
                  <a:avLst/>
                </a:prstGeom>
                <a:solidFill>
                  <a:srgbClr val="FF3300"/>
                </a:solidFill>
                <a:ln w="25400">
                  <a:solidFill>
                    <a:srgbClr val="FF3300"/>
                  </a:solidFill>
                  <a:round/>
                  <a:headEnd/>
                  <a:tailEnd/>
                </a:ln>
              </p:spPr>
              <p:txBody>
                <a:bodyPr/>
                <a:lstStyle/>
                <a:p>
                  <a:endParaRPr lang="en-US"/>
                </a:p>
              </p:txBody>
            </p:sp>
            <p:sp>
              <p:nvSpPr>
                <p:cNvPr id="70751" name="Oval 1691"/>
                <p:cNvSpPr>
                  <a:spLocks noChangeArrowheads="1"/>
                </p:cNvSpPr>
                <p:nvPr/>
              </p:nvSpPr>
              <p:spPr bwMode="auto">
                <a:xfrm>
                  <a:off x="2838" y="2969"/>
                  <a:ext cx="32" cy="32"/>
                </a:xfrm>
                <a:prstGeom prst="ellipse">
                  <a:avLst/>
                </a:prstGeom>
                <a:solidFill>
                  <a:srgbClr val="FF3300"/>
                </a:solidFill>
                <a:ln w="9525">
                  <a:solidFill>
                    <a:srgbClr val="FF3300"/>
                  </a:solidFill>
                  <a:round/>
                  <a:headEnd/>
                  <a:tailEnd/>
                </a:ln>
              </p:spPr>
              <p:txBody>
                <a:bodyPr/>
                <a:lstStyle/>
                <a:p>
                  <a:endParaRPr lang="en-US"/>
                </a:p>
              </p:txBody>
            </p:sp>
            <p:sp>
              <p:nvSpPr>
                <p:cNvPr id="70752" name="Oval 1692"/>
                <p:cNvSpPr>
                  <a:spLocks noChangeArrowheads="1"/>
                </p:cNvSpPr>
                <p:nvPr/>
              </p:nvSpPr>
              <p:spPr bwMode="auto">
                <a:xfrm>
                  <a:off x="2838" y="2969"/>
                  <a:ext cx="32" cy="32"/>
                </a:xfrm>
                <a:prstGeom prst="ellipse">
                  <a:avLst/>
                </a:prstGeom>
                <a:solidFill>
                  <a:srgbClr val="FF3300"/>
                </a:solidFill>
                <a:ln w="25400">
                  <a:solidFill>
                    <a:srgbClr val="FF3300"/>
                  </a:solidFill>
                  <a:round/>
                  <a:headEnd/>
                  <a:tailEnd/>
                </a:ln>
              </p:spPr>
              <p:txBody>
                <a:bodyPr/>
                <a:lstStyle/>
                <a:p>
                  <a:endParaRPr lang="en-US"/>
                </a:p>
              </p:txBody>
            </p:sp>
          </p:grpSp>
          <p:grpSp>
            <p:nvGrpSpPr>
              <p:cNvPr id="69984" name="Group 1693"/>
              <p:cNvGrpSpPr>
                <a:grpSpLocks/>
              </p:cNvGrpSpPr>
              <p:nvPr/>
            </p:nvGrpSpPr>
            <p:grpSpPr bwMode="auto">
              <a:xfrm>
                <a:off x="1912" y="3272"/>
                <a:ext cx="32" cy="335"/>
                <a:chOff x="1912" y="3272"/>
                <a:chExt cx="32" cy="335"/>
              </a:xfrm>
            </p:grpSpPr>
            <p:sp>
              <p:nvSpPr>
                <p:cNvPr id="70739" name="Oval 1694"/>
                <p:cNvSpPr>
                  <a:spLocks noChangeArrowheads="1"/>
                </p:cNvSpPr>
                <p:nvPr/>
              </p:nvSpPr>
              <p:spPr bwMode="auto">
                <a:xfrm>
                  <a:off x="1912" y="3272"/>
                  <a:ext cx="32" cy="32"/>
                </a:xfrm>
                <a:prstGeom prst="ellipse">
                  <a:avLst/>
                </a:prstGeom>
                <a:solidFill>
                  <a:srgbClr val="FF3300"/>
                </a:solidFill>
                <a:ln w="9525">
                  <a:solidFill>
                    <a:srgbClr val="FF3300"/>
                  </a:solidFill>
                  <a:round/>
                  <a:headEnd/>
                  <a:tailEnd/>
                </a:ln>
              </p:spPr>
              <p:txBody>
                <a:bodyPr/>
                <a:lstStyle/>
                <a:p>
                  <a:endParaRPr lang="en-US"/>
                </a:p>
              </p:txBody>
            </p:sp>
            <p:sp>
              <p:nvSpPr>
                <p:cNvPr id="70740" name="Oval 1695"/>
                <p:cNvSpPr>
                  <a:spLocks noChangeArrowheads="1"/>
                </p:cNvSpPr>
                <p:nvPr/>
              </p:nvSpPr>
              <p:spPr bwMode="auto">
                <a:xfrm>
                  <a:off x="1912" y="3272"/>
                  <a:ext cx="32" cy="32"/>
                </a:xfrm>
                <a:prstGeom prst="ellipse">
                  <a:avLst/>
                </a:prstGeom>
                <a:solidFill>
                  <a:srgbClr val="FF3300"/>
                </a:solidFill>
                <a:ln w="25400">
                  <a:solidFill>
                    <a:srgbClr val="FF3300"/>
                  </a:solidFill>
                  <a:round/>
                  <a:headEnd/>
                  <a:tailEnd/>
                </a:ln>
              </p:spPr>
              <p:txBody>
                <a:bodyPr/>
                <a:lstStyle/>
                <a:p>
                  <a:endParaRPr lang="en-US"/>
                </a:p>
              </p:txBody>
            </p:sp>
            <p:sp>
              <p:nvSpPr>
                <p:cNvPr id="70741" name="Oval 1696"/>
                <p:cNvSpPr>
                  <a:spLocks noChangeArrowheads="1"/>
                </p:cNvSpPr>
                <p:nvPr/>
              </p:nvSpPr>
              <p:spPr bwMode="auto">
                <a:xfrm>
                  <a:off x="1912" y="3575"/>
                  <a:ext cx="32" cy="32"/>
                </a:xfrm>
                <a:prstGeom prst="ellipse">
                  <a:avLst/>
                </a:prstGeom>
                <a:solidFill>
                  <a:srgbClr val="FF3300"/>
                </a:solidFill>
                <a:ln w="9525">
                  <a:solidFill>
                    <a:srgbClr val="FF3300"/>
                  </a:solidFill>
                  <a:round/>
                  <a:headEnd/>
                  <a:tailEnd/>
                </a:ln>
              </p:spPr>
              <p:txBody>
                <a:bodyPr/>
                <a:lstStyle/>
                <a:p>
                  <a:endParaRPr lang="en-US"/>
                </a:p>
              </p:txBody>
            </p:sp>
            <p:sp>
              <p:nvSpPr>
                <p:cNvPr id="70742" name="Oval 1697"/>
                <p:cNvSpPr>
                  <a:spLocks noChangeArrowheads="1"/>
                </p:cNvSpPr>
                <p:nvPr/>
              </p:nvSpPr>
              <p:spPr bwMode="auto">
                <a:xfrm>
                  <a:off x="1912" y="3575"/>
                  <a:ext cx="32" cy="32"/>
                </a:xfrm>
                <a:prstGeom prst="ellipse">
                  <a:avLst/>
                </a:prstGeom>
                <a:solidFill>
                  <a:srgbClr val="FF3300"/>
                </a:solidFill>
                <a:ln w="25400">
                  <a:solidFill>
                    <a:srgbClr val="FF3300"/>
                  </a:solidFill>
                  <a:round/>
                  <a:headEnd/>
                  <a:tailEnd/>
                </a:ln>
              </p:spPr>
              <p:txBody>
                <a:bodyPr/>
                <a:lstStyle/>
                <a:p>
                  <a:endParaRPr lang="en-US"/>
                </a:p>
              </p:txBody>
            </p:sp>
          </p:grpSp>
          <p:grpSp>
            <p:nvGrpSpPr>
              <p:cNvPr id="69985" name="Group 1698"/>
              <p:cNvGrpSpPr>
                <a:grpSpLocks/>
              </p:cNvGrpSpPr>
              <p:nvPr/>
            </p:nvGrpSpPr>
            <p:grpSpPr bwMode="auto">
              <a:xfrm>
                <a:off x="1449" y="3272"/>
                <a:ext cx="40" cy="335"/>
                <a:chOff x="1449" y="3272"/>
                <a:chExt cx="40" cy="335"/>
              </a:xfrm>
            </p:grpSpPr>
            <p:sp>
              <p:nvSpPr>
                <p:cNvPr id="70735" name="Oval 1699"/>
                <p:cNvSpPr>
                  <a:spLocks noChangeArrowheads="1"/>
                </p:cNvSpPr>
                <p:nvPr/>
              </p:nvSpPr>
              <p:spPr bwMode="auto">
                <a:xfrm>
                  <a:off x="1449" y="3272"/>
                  <a:ext cx="40" cy="32"/>
                </a:xfrm>
                <a:prstGeom prst="ellipse">
                  <a:avLst/>
                </a:prstGeom>
                <a:solidFill>
                  <a:srgbClr val="FF3300"/>
                </a:solidFill>
                <a:ln w="9525">
                  <a:solidFill>
                    <a:srgbClr val="FF3300"/>
                  </a:solidFill>
                  <a:round/>
                  <a:headEnd/>
                  <a:tailEnd/>
                </a:ln>
              </p:spPr>
              <p:txBody>
                <a:bodyPr/>
                <a:lstStyle/>
                <a:p>
                  <a:endParaRPr lang="en-US"/>
                </a:p>
              </p:txBody>
            </p:sp>
            <p:sp>
              <p:nvSpPr>
                <p:cNvPr id="70736" name="Oval 1700"/>
                <p:cNvSpPr>
                  <a:spLocks noChangeArrowheads="1"/>
                </p:cNvSpPr>
                <p:nvPr/>
              </p:nvSpPr>
              <p:spPr bwMode="auto">
                <a:xfrm>
                  <a:off x="1449" y="3272"/>
                  <a:ext cx="40" cy="32"/>
                </a:xfrm>
                <a:prstGeom prst="ellipse">
                  <a:avLst/>
                </a:prstGeom>
                <a:solidFill>
                  <a:srgbClr val="FF3300"/>
                </a:solidFill>
                <a:ln w="25400">
                  <a:solidFill>
                    <a:srgbClr val="FF3300"/>
                  </a:solidFill>
                  <a:round/>
                  <a:headEnd/>
                  <a:tailEnd/>
                </a:ln>
              </p:spPr>
              <p:txBody>
                <a:bodyPr/>
                <a:lstStyle/>
                <a:p>
                  <a:endParaRPr lang="en-US"/>
                </a:p>
              </p:txBody>
            </p:sp>
            <p:sp>
              <p:nvSpPr>
                <p:cNvPr id="70737" name="Oval 1701"/>
                <p:cNvSpPr>
                  <a:spLocks noChangeArrowheads="1"/>
                </p:cNvSpPr>
                <p:nvPr/>
              </p:nvSpPr>
              <p:spPr bwMode="auto">
                <a:xfrm>
                  <a:off x="1449" y="3575"/>
                  <a:ext cx="40" cy="32"/>
                </a:xfrm>
                <a:prstGeom prst="ellipse">
                  <a:avLst/>
                </a:prstGeom>
                <a:solidFill>
                  <a:srgbClr val="FF3300"/>
                </a:solidFill>
                <a:ln w="9525">
                  <a:solidFill>
                    <a:srgbClr val="FF3300"/>
                  </a:solidFill>
                  <a:round/>
                  <a:headEnd/>
                  <a:tailEnd/>
                </a:ln>
              </p:spPr>
              <p:txBody>
                <a:bodyPr/>
                <a:lstStyle/>
                <a:p>
                  <a:endParaRPr lang="en-US"/>
                </a:p>
              </p:txBody>
            </p:sp>
            <p:sp>
              <p:nvSpPr>
                <p:cNvPr id="70738" name="Oval 1702"/>
                <p:cNvSpPr>
                  <a:spLocks noChangeArrowheads="1"/>
                </p:cNvSpPr>
                <p:nvPr/>
              </p:nvSpPr>
              <p:spPr bwMode="auto">
                <a:xfrm>
                  <a:off x="1449" y="3575"/>
                  <a:ext cx="40" cy="32"/>
                </a:xfrm>
                <a:prstGeom prst="ellipse">
                  <a:avLst/>
                </a:prstGeom>
                <a:solidFill>
                  <a:srgbClr val="FF3300"/>
                </a:solidFill>
                <a:ln w="25400">
                  <a:solidFill>
                    <a:srgbClr val="FF3300"/>
                  </a:solidFill>
                  <a:round/>
                  <a:headEnd/>
                  <a:tailEnd/>
                </a:ln>
              </p:spPr>
              <p:txBody>
                <a:bodyPr/>
                <a:lstStyle/>
                <a:p>
                  <a:endParaRPr lang="en-US"/>
                </a:p>
              </p:txBody>
            </p:sp>
          </p:grpSp>
          <p:grpSp>
            <p:nvGrpSpPr>
              <p:cNvPr id="69986" name="Group 1703"/>
              <p:cNvGrpSpPr>
                <a:grpSpLocks/>
              </p:cNvGrpSpPr>
              <p:nvPr/>
            </p:nvGrpSpPr>
            <p:grpSpPr bwMode="auto">
              <a:xfrm>
                <a:off x="2367" y="3272"/>
                <a:ext cx="32" cy="335"/>
                <a:chOff x="2367" y="3272"/>
                <a:chExt cx="32" cy="335"/>
              </a:xfrm>
            </p:grpSpPr>
            <p:sp>
              <p:nvSpPr>
                <p:cNvPr id="70731" name="Oval 1704"/>
                <p:cNvSpPr>
                  <a:spLocks noChangeArrowheads="1"/>
                </p:cNvSpPr>
                <p:nvPr/>
              </p:nvSpPr>
              <p:spPr bwMode="auto">
                <a:xfrm>
                  <a:off x="2367" y="3272"/>
                  <a:ext cx="32" cy="32"/>
                </a:xfrm>
                <a:prstGeom prst="ellipse">
                  <a:avLst/>
                </a:prstGeom>
                <a:solidFill>
                  <a:srgbClr val="FF3300"/>
                </a:solidFill>
                <a:ln w="9525">
                  <a:solidFill>
                    <a:srgbClr val="FF3300"/>
                  </a:solidFill>
                  <a:round/>
                  <a:headEnd/>
                  <a:tailEnd/>
                </a:ln>
              </p:spPr>
              <p:txBody>
                <a:bodyPr/>
                <a:lstStyle/>
                <a:p>
                  <a:endParaRPr lang="en-US"/>
                </a:p>
              </p:txBody>
            </p:sp>
            <p:sp>
              <p:nvSpPr>
                <p:cNvPr id="70732" name="Oval 1705"/>
                <p:cNvSpPr>
                  <a:spLocks noChangeArrowheads="1"/>
                </p:cNvSpPr>
                <p:nvPr/>
              </p:nvSpPr>
              <p:spPr bwMode="auto">
                <a:xfrm>
                  <a:off x="2367" y="3272"/>
                  <a:ext cx="32" cy="32"/>
                </a:xfrm>
                <a:prstGeom prst="ellipse">
                  <a:avLst/>
                </a:prstGeom>
                <a:solidFill>
                  <a:srgbClr val="FF3300"/>
                </a:solidFill>
                <a:ln w="25400">
                  <a:solidFill>
                    <a:srgbClr val="FF3300"/>
                  </a:solidFill>
                  <a:round/>
                  <a:headEnd/>
                  <a:tailEnd/>
                </a:ln>
              </p:spPr>
              <p:txBody>
                <a:bodyPr/>
                <a:lstStyle/>
                <a:p>
                  <a:endParaRPr lang="en-US"/>
                </a:p>
              </p:txBody>
            </p:sp>
            <p:sp>
              <p:nvSpPr>
                <p:cNvPr id="70733" name="Oval 1706"/>
                <p:cNvSpPr>
                  <a:spLocks noChangeArrowheads="1"/>
                </p:cNvSpPr>
                <p:nvPr/>
              </p:nvSpPr>
              <p:spPr bwMode="auto">
                <a:xfrm>
                  <a:off x="2367" y="3575"/>
                  <a:ext cx="32" cy="32"/>
                </a:xfrm>
                <a:prstGeom prst="ellipse">
                  <a:avLst/>
                </a:prstGeom>
                <a:solidFill>
                  <a:srgbClr val="FF3300"/>
                </a:solidFill>
                <a:ln w="9525">
                  <a:solidFill>
                    <a:srgbClr val="FF3300"/>
                  </a:solidFill>
                  <a:round/>
                  <a:headEnd/>
                  <a:tailEnd/>
                </a:ln>
              </p:spPr>
              <p:txBody>
                <a:bodyPr/>
                <a:lstStyle/>
                <a:p>
                  <a:endParaRPr lang="en-US"/>
                </a:p>
              </p:txBody>
            </p:sp>
            <p:sp>
              <p:nvSpPr>
                <p:cNvPr id="70734" name="Oval 1707"/>
                <p:cNvSpPr>
                  <a:spLocks noChangeArrowheads="1"/>
                </p:cNvSpPr>
                <p:nvPr/>
              </p:nvSpPr>
              <p:spPr bwMode="auto">
                <a:xfrm>
                  <a:off x="2367" y="3575"/>
                  <a:ext cx="32" cy="32"/>
                </a:xfrm>
                <a:prstGeom prst="ellipse">
                  <a:avLst/>
                </a:prstGeom>
                <a:solidFill>
                  <a:srgbClr val="FF3300"/>
                </a:solidFill>
                <a:ln w="25400">
                  <a:solidFill>
                    <a:srgbClr val="FF3300"/>
                  </a:solidFill>
                  <a:round/>
                  <a:headEnd/>
                  <a:tailEnd/>
                </a:ln>
              </p:spPr>
              <p:txBody>
                <a:bodyPr/>
                <a:lstStyle/>
                <a:p>
                  <a:endParaRPr lang="en-US"/>
                </a:p>
              </p:txBody>
            </p:sp>
          </p:grpSp>
          <p:grpSp>
            <p:nvGrpSpPr>
              <p:cNvPr id="69987" name="Group 1708"/>
              <p:cNvGrpSpPr>
                <a:grpSpLocks/>
              </p:cNvGrpSpPr>
              <p:nvPr/>
            </p:nvGrpSpPr>
            <p:grpSpPr bwMode="auto">
              <a:xfrm>
                <a:off x="2822" y="3272"/>
                <a:ext cx="40" cy="335"/>
                <a:chOff x="2822" y="3272"/>
                <a:chExt cx="40" cy="335"/>
              </a:xfrm>
            </p:grpSpPr>
            <p:sp>
              <p:nvSpPr>
                <p:cNvPr id="70727" name="Oval 1709"/>
                <p:cNvSpPr>
                  <a:spLocks noChangeArrowheads="1"/>
                </p:cNvSpPr>
                <p:nvPr/>
              </p:nvSpPr>
              <p:spPr bwMode="auto">
                <a:xfrm>
                  <a:off x="2822" y="3272"/>
                  <a:ext cx="40" cy="32"/>
                </a:xfrm>
                <a:prstGeom prst="ellipse">
                  <a:avLst/>
                </a:prstGeom>
                <a:solidFill>
                  <a:srgbClr val="FF3300"/>
                </a:solidFill>
                <a:ln w="9525">
                  <a:solidFill>
                    <a:srgbClr val="FF3300"/>
                  </a:solidFill>
                  <a:round/>
                  <a:headEnd/>
                  <a:tailEnd/>
                </a:ln>
              </p:spPr>
              <p:txBody>
                <a:bodyPr/>
                <a:lstStyle/>
                <a:p>
                  <a:endParaRPr lang="en-US"/>
                </a:p>
              </p:txBody>
            </p:sp>
            <p:sp>
              <p:nvSpPr>
                <p:cNvPr id="70728" name="Oval 1710"/>
                <p:cNvSpPr>
                  <a:spLocks noChangeArrowheads="1"/>
                </p:cNvSpPr>
                <p:nvPr/>
              </p:nvSpPr>
              <p:spPr bwMode="auto">
                <a:xfrm>
                  <a:off x="2822" y="3272"/>
                  <a:ext cx="40" cy="32"/>
                </a:xfrm>
                <a:prstGeom prst="ellipse">
                  <a:avLst/>
                </a:prstGeom>
                <a:solidFill>
                  <a:srgbClr val="FF3300"/>
                </a:solidFill>
                <a:ln w="25400">
                  <a:solidFill>
                    <a:srgbClr val="FF3300"/>
                  </a:solidFill>
                  <a:round/>
                  <a:headEnd/>
                  <a:tailEnd/>
                </a:ln>
              </p:spPr>
              <p:txBody>
                <a:bodyPr/>
                <a:lstStyle/>
                <a:p>
                  <a:endParaRPr lang="en-US"/>
                </a:p>
              </p:txBody>
            </p:sp>
            <p:sp>
              <p:nvSpPr>
                <p:cNvPr id="70729" name="Oval 1711"/>
                <p:cNvSpPr>
                  <a:spLocks noChangeArrowheads="1"/>
                </p:cNvSpPr>
                <p:nvPr/>
              </p:nvSpPr>
              <p:spPr bwMode="auto">
                <a:xfrm>
                  <a:off x="2822" y="3575"/>
                  <a:ext cx="40" cy="32"/>
                </a:xfrm>
                <a:prstGeom prst="ellipse">
                  <a:avLst/>
                </a:prstGeom>
                <a:solidFill>
                  <a:srgbClr val="FF3300"/>
                </a:solidFill>
                <a:ln w="9525">
                  <a:solidFill>
                    <a:srgbClr val="FF3300"/>
                  </a:solidFill>
                  <a:round/>
                  <a:headEnd/>
                  <a:tailEnd/>
                </a:ln>
              </p:spPr>
              <p:txBody>
                <a:bodyPr/>
                <a:lstStyle/>
                <a:p>
                  <a:endParaRPr lang="en-US"/>
                </a:p>
              </p:txBody>
            </p:sp>
            <p:sp>
              <p:nvSpPr>
                <p:cNvPr id="70730" name="Oval 1712"/>
                <p:cNvSpPr>
                  <a:spLocks noChangeArrowheads="1"/>
                </p:cNvSpPr>
                <p:nvPr/>
              </p:nvSpPr>
              <p:spPr bwMode="auto">
                <a:xfrm>
                  <a:off x="2822" y="3575"/>
                  <a:ext cx="40" cy="32"/>
                </a:xfrm>
                <a:prstGeom prst="ellipse">
                  <a:avLst/>
                </a:prstGeom>
                <a:solidFill>
                  <a:srgbClr val="FF3300"/>
                </a:solidFill>
                <a:ln w="25400">
                  <a:solidFill>
                    <a:srgbClr val="FF3300"/>
                  </a:solidFill>
                  <a:round/>
                  <a:headEnd/>
                  <a:tailEnd/>
                </a:ln>
              </p:spPr>
              <p:txBody>
                <a:bodyPr/>
                <a:lstStyle/>
                <a:p>
                  <a:endParaRPr lang="en-US"/>
                </a:p>
              </p:txBody>
            </p:sp>
          </p:grpSp>
          <p:grpSp>
            <p:nvGrpSpPr>
              <p:cNvPr id="69988" name="Group 1713"/>
              <p:cNvGrpSpPr>
                <a:grpSpLocks/>
              </p:cNvGrpSpPr>
              <p:nvPr/>
            </p:nvGrpSpPr>
            <p:grpSpPr bwMode="auto">
              <a:xfrm>
                <a:off x="2415" y="2650"/>
                <a:ext cx="415" cy="56"/>
                <a:chOff x="2415" y="2650"/>
                <a:chExt cx="415" cy="56"/>
              </a:xfrm>
            </p:grpSpPr>
            <p:sp>
              <p:nvSpPr>
                <p:cNvPr id="70719" name="Freeform 1714"/>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720" name="Group 1715"/>
                <p:cNvGrpSpPr>
                  <a:grpSpLocks/>
                </p:cNvGrpSpPr>
                <p:nvPr/>
              </p:nvGrpSpPr>
              <p:grpSpPr bwMode="auto">
                <a:xfrm>
                  <a:off x="2415" y="2674"/>
                  <a:ext cx="295" cy="1"/>
                  <a:chOff x="2415" y="2674"/>
                  <a:chExt cx="295" cy="1"/>
                </a:xfrm>
              </p:grpSpPr>
              <p:sp>
                <p:nvSpPr>
                  <p:cNvPr id="70721" name="Line 1716"/>
                  <p:cNvSpPr>
                    <a:spLocks noChangeShapeType="1"/>
                  </p:cNvSpPr>
                  <p:nvPr/>
                </p:nvSpPr>
                <p:spPr bwMode="auto">
                  <a:xfrm>
                    <a:off x="2415"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22" name="Line 1717"/>
                  <p:cNvSpPr>
                    <a:spLocks noChangeShapeType="1"/>
                  </p:cNvSpPr>
                  <p:nvPr/>
                </p:nvSpPr>
                <p:spPr bwMode="auto">
                  <a:xfrm>
                    <a:off x="2471"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23" name="Line 1718"/>
                  <p:cNvSpPr>
                    <a:spLocks noChangeShapeType="1"/>
                  </p:cNvSpPr>
                  <p:nvPr/>
                </p:nvSpPr>
                <p:spPr bwMode="auto">
                  <a:xfrm>
                    <a:off x="2526"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24" name="Line 1719"/>
                  <p:cNvSpPr>
                    <a:spLocks noChangeShapeType="1"/>
                  </p:cNvSpPr>
                  <p:nvPr/>
                </p:nvSpPr>
                <p:spPr bwMode="auto">
                  <a:xfrm>
                    <a:off x="2582"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25" name="Line 1720"/>
                  <p:cNvSpPr>
                    <a:spLocks noChangeShapeType="1"/>
                  </p:cNvSpPr>
                  <p:nvPr/>
                </p:nvSpPr>
                <p:spPr bwMode="auto">
                  <a:xfrm>
                    <a:off x="2638"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26" name="Line 1721"/>
                  <p:cNvSpPr>
                    <a:spLocks noChangeShapeType="1"/>
                  </p:cNvSpPr>
                  <p:nvPr/>
                </p:nvSpPr>
                <p:spPr bwMode="auto">
                  <a:xfrm>
                    <a:off x="2694" y="2674"/>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89" name="Group 1722"/>
              <p:cNvGrpSpPr>
                <a:grpSpLocks/>
              </p:cNvGrpSpPr>
              <p:nvPr/>
            </p:nvGrpSpPr>
            <p:grpSpPr bwMode="auto">
              <a:xfrm>
                <a:off x="2415" y="1733"/>
                <a:ext cx="415" cy="56"/>
                <a:chOff x="2415" y="1733"/>
                <a:chExt cx="415" cy="56"/>
              </a:xfrm>
            </p:grpSpPr>
            <p:sp>
              <p:nvSpPr>
                <p:cNvPr id="70711" name="Freeform 1723"/>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712" name="Group 1724"/>
                <p:cNvGrpSpPr>
                  <a:grpSpLocks/>
                </p:cNvGrpSpPr>
                <p:nvPr/>
              </p:nvGrpSpPr>
              <p:grpSpPr bwMode="auto">
                <a:xfrm>
                  <a:off x="2415" y="1757"/>
                  <a:ext cx="295" cy="1"/>
                  <a:chOff x="2415" y="1757"/>
                  <a:chExt cx="295" cy="1"/>
                </a:xfrm>
              </p:grpSpPr>
              <p:sp>
                <p:nvSpPr>
                  <p:cNvPr id="70713" name="Line 1725"/>
                  <p:cNvSpPr>
                    <a:spLocks noChangeShapeType="1"/>
                  </p:cNvSpPr>
                  <p:nvPr/>
                </p:nvSpPr>
                <p:spPr bwMode="auto">
                  <a:xfrm>
                    <a:off x="2415"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14" name="Line 1726"/>
                  <p:cNvSpPr>
                    <a:spLocks noChangeShapeType="1"/>
                  </p:cNvSpPr>
                  <p:nvPr/>
                </p:nvSpPr>
                <p:spPr bwMode="auto">
                  <a:xfrm>
                    <a:off x="2471"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15" name="Line 1727"/>
                  <p:cNvSpPr>
                    <a:spLocks noChangeShapeType="1"/>
                  </p:cNvSpPr>
                  <p:nvPr/>
                </p:nvSpPr>
                <p:spPr bwMode="auto">
                  <a:xfrm>
                    <a:off x="2526"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16" name="Line 1728"/>
                  <p:cNvSpPr>
                    <a:spLocks noChangeShapeType="1"/>
                  </p:cNvSpPr>
                  <p:nvPr/>
                </p:nvSpPr>
                <p:spPr bwMode="auto">
                  <a:xfrm>
                    <a:off x="2582"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17" name="Line 1729"/>
                  <p:cNvSpPr>
                    <a:spLocks noChangeShapeType="1"/>
                  </p:cNvSpPr>
                  <p:nvPr/>
                </p:nvSpPr>
                <p:spPr bwMode="auto">
                  <a:xfrm>
                    <a:off x="2638"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18" name="Line 1730"/>
                  <p:cNvSpPr>
                    <a:spLocks noChangeShapeType="1"/>
                  </p:cNvSpPr>
                  <p:nvPr/>
                </p:nvSpPr>
                <p:spPr bwMode="auto">
                  <a:xfrm>
                    <a:off x="2694" y="1757"/>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90" name="Group 1731"/>
              <p:cNvGrpSpPr>
                <a:grpSpLocks/>
              </p:cNvGrpSpPr>
              <p:nvPr/>
            </p:nvGrpSpPr>
            <p:grpSpPr bwMode="auto">
              <a:xfrm>
                <a:off x="1489" y="3264"/>
                <a:ext cx="423" cy="56"/>
                <a:chOff x="1489" y="3264"/>
                <a:chExt cx="423" cy="56"/>
              </a:xfrm>
            </p:grpSpPr>
            <p:sp>
              <p:nvSpPr>
                <p:cNvPr id="70703" name="Freeform 1732"/>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FF3300"/>
                </a:solidFill>
                <a:ln w="9525">
                  <a:solidFill>
                    <a:srgbClr val="FF3300"/>
                  </a:solidFill>
                  <a:round/>
                  <a:headEnd/>
                  <a:tailEnd/>
                </a:ln>
              </p:spPr>
              <p:txBody>
                <a:bodyPr/>
                <a:lstStyle/>
                <a:p>
                  <a:endParaRPr lang="en-US"/>
                </a:p>
              </p:txBody>
            </p:sp>
            <p:grpSp>
              <p:nvGrpSpPr>
                <p:cNvPr id="70704" name="Group 1733"/>
                <p:cNvGrpSpPr>
                  <a:grpSpLocks/>
                </p:cNvGrpSpPr>
                <p:nvPr/>
              </p:nvGrpSpPr>
              <p:grpSpPr bwMode="auto">
                <a:xfrm>
                  <a:off x="1489" y="3288"/>
                  <a:ext cx="295" cy="1"/>
                  <a:chOff x="1489" y="3288"/>
                  <a:chExt cx="295" cy="1"/>
                </a:xfrm>
              </p:grpSpPr>
              <p:sp>
                <p:nvSpPr>
                  <p:cNvPr id="70705" name="Line 1734"/>
                  <p:cNvSpPr>
                    <a:spLocks noChangeShapeType="1"/>
                  </p:cNvSpPr>
                  <p:nvPr/>
                </p:nvSpPr>
                <p:spPr bwMode="auto">
                  <a:xfrm>
                    <a:off x="1489"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06" name="Line 1735"/>
                  <p:cNvSpPr>
                    <a:spLocks noChangeShapeType="1"/>
                  </p:cNvSpPr>
                  <p:nvPr/>
                </p:nvSpPr>
                <p:spPr bwMode="auto">
                  <a:xfrm>
                    <a:off x="1544"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07" name="Line 1736"/>
                  <p:cNvSpPr>
                    <a:spLocks noChangeShapeType="1"/>
                  </p:cNvSpPr>
                  <p:nvPr/>
                </p:nvSpPr>
                <p:spPr bwMode="auto">
                  <a:xfrm>
                    <a:off x="1600"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08" name="Line 1737"/>
                  <p:cNvSpPr>
                    <a:spLocks noChangeShapeType="1"/>
                  </p:cNvSpPr>
                  <p:nvPr/>
                </p:nvSpPr>
                <p:spPr bwMode="auto">
                  <a:xfrm>
                    <a:off x="1656"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09" name="Line 1738"/>
                  <p:cNvSpPr>
                    <a:spLocks noChangeShapeType="1"/>
                  </p:cNvSpPr>
                  <p:nvPr/>
                </p:nvSpPr>
                <p:spPr bwMode="auto">
                  <a:xfrm>
                    <a:off x="1712"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10" name="Line 1739"/>
                  <p:cNvSpPr>
                    <a:spLocks noChangeShapeType="1"/>
                  </p:cNvSpPr>
                  <p:nvPr/>
                </p:nvSpPr>
                <p:spPr bwMode="auto">
                  <a:xfrm>
                    <a:off x="1768" y="3288"/>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91" name="Group 1740"/>
              <p:cNvGrpSpPr>
                <a:grpSpLocks/>
              </p:cNvGrpSpPr>
              <p:nvPr/>
            </p:nvGrpSpPr>
            <p:grpSpPr bwMode="auto">
              <a:xfrm>
                <a:off x="1944" y="3256"/>
                <a:ext cx="423" cy="56"/>
                <a:chOff x="1944" y="3256"/>
                <a:chExt cx="423" cy="56"/>
              </a:xfrm>
            </p:grpSpPr>
            <p:sp>
              <p:nvSpPr>
                <p:cNvPr id="70695" name="Freeform 1741"/>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696" name="Group 1742"/>
                <p:cNvGrpSpPr>
                  <a:grpSpLocks/>
                </p:cNvGrpSpPr>
                <p:nvPr/>
              </p:nvGrpSpPr>
              <p:grpSpPr bwMode="auto">
                <a:xfrm>
                  <a:off x="1944" y="3288"/>
                  <a:ext cx="303" cy="1"/>
                  <a:chOff x="1944" y="3288"/>
                  <a:chExt cx="303" cy="1"/>
                </a:xfrm>
              </p:grpSpPr>
              <p:sp>
                <p:nvSpPr>
                  <p:cNvPr id="70697" name="Line 1743"/>
                  <p:cNvSpPr>
                    <a:spLocks noChangeShapeType="1"/>
                  </p:cNvSpPr>
                  <p:nvPr/>
                </p:nvSpPr>
                <p:spPr bwMode="auto">
                  <a:xfrm>
                    <a:off x="1944"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98" name="Line 1744"/>
                  <p:cNvSpPr>
                    <a:spLocks noChangeShapeType="1"/>
                  </p:cNvSpPr>
                  <p:nvPr/>
                </p:nvSpPr>
                <p:spPr bwMode="auto">
                  <a:xfrm>
                    <a:off x="2000" y="3288"/>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99" name="Line 1745"/>
                  <p:cNvSpPr>
                    <a:spLocks noChangeShapeType="1"/>
                  </p:cNvSpPr>
                  <p:nvPr/>
                </p:nvSpPr>
                <p:spPr bwMode="auto">
                  <a:xfrm>
                    <a:off x="2055"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00" name="Line 1746"/>
                  <p:cNvSpPr>
                    <a:spLocks noChangeShapeType="1"/>
                  </p:cNvSpPr>
                  <p:nvPr/>
                </p:nvSpPr>
                <p:spPr bwMode="auto">
                  <a:xfrm>
                    <a:off x="2111"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01" name="Line 1747"/>
                  <p:cNvSpPr>
                    <a:spLocks noChangeShapeType="1"/>
                  </p:cNvSpPr>
                  <p:nvPr/>
                </p:nvSpPr>
                <p:spPr bwMode="auto">
                  <a:xfrm>
                    <a:off x="2167"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702" name="Line 1748"/>
                  <p:cNvSpPr>
                    <a:spLocks noChangeShapeType="1"/>
                  </p:cNvSpPr>
                  <p:nvPr/>
                </p:nvSpPr>
                <p:spPr bwMode="auto">
                  <a:xfrm>
                    <a:off x="2223"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92" name="Group 1749"/>
              <p:cNvGrpSpPr>
                <a:grpSpLocks/>
              </p:cNvGrpSpPr>
              <p:nvPr/>
            </p:nvGrpSpPr>
            <p:grpSpPr bwMode="auto">
              <a:xfrm>
                <a:off x="2415" y="3256"/>
                <a:ext cx="415" cy="56"/>
                <a:chOff x="2415" y="3256"/>
                <a:chExt cx="415" cy="56"/>
              </a:xfrm>
            </p:grpSpPr>
            <p:sp>
              <p:nvSpPr>
                <p:cNvPr id="70687" name="Freeform 1750"/>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688" name="Group 1751"/>
                <p:cNvGrpSpPr>
                  <a:grpSpLocks/>
                </p:cNvGrpSpPr>
                <p:nvPr/>
              </p:nvGrpSpPr>
              <p:grpSpPr bwMode="auto">
                <a:xfrm>
                  <a:off x="2415" y="3288"/>
                  <a:ext cx="295" cy="1"/>
                  <a:chOff x="2415" y="3288"/>
                  <a:chExt cx="295" cy="1"/>
                </a:xfrm>
              </p:grpSpPr>
              <p:sp>
                <p:nvSpPr>
                  <p:cNvPr id="70689" name="Line 1752"/>
                  <p:cNvSpPr>
                    <a:spLocks noChangeShapeType="1"/>
                  </p:cNvSpPr>
                  <p:nvPr/>
                </p:nvSpPr>
                <p:spPr bwMode="auto">
                  <a:xfrm>
                    <a:off x="2415"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90" name="Line 1753"/>
                  <p:cNvSpPr>
                    <a:spLocks noChangeShapeType="1"/>
                  </p:cNvSpPr>
                  <p:nvPr/>
                </p:nvSpPr>
                <p:spPr bwMode="auto">
                  <a:xfrm>
                    <a:off x="2471"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91" name="Line 1754"/>
                  <p:cNvSpPr>
                    <a:spLocks noChangeShapeType="1"/>
                  </p:cNvSpPr>
                  <p:nvPr/>
                </p:nvSpPr>
                <p:spPr bwMode="auto">
                  <a:xfrm>
                    <a:off x="2526"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92" name="Line 1755"/>
                  <p:cNvSpPr>
                    <a:spLocks noChangeShapeType="1"/>
                  </p:cNvSpPr>
                  <p:nvPr/>
                </p:nvSpPr>
                <p:spPr bwMode="auto">
                  <a:xfrm>
                    <a:off x="2582"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93" name="Line 1756"/>
                  <p:cNvSpPr>
                    <a:spLocks noChangeShapeType="1"/>
                  </p:cNvSpPr>
                  <p:nvPr/>
                </p:nvSpPr>
                <p:spPr bwMode="auto">
                  <a:xfrm>
                    <a:off x="2638"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94" name="Line 1757"/>
                  <p:cNvSpPr>
                    <a:spLocks noChangeShapeType="1"/>
                  </p:cNvSpPr>
                  <p:nvPr/>
                </p:nvSpPr>
                <p:spPr bwMode="auto">
                  <a:xfrm>
                    <a:off x="2694" y="3288"/>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93" name="Group 1758"/>
              <p:cNvGrpSpPr>
                <a:grpSpLocks/>
              </p:cNvGrpSpPr>
              <p:nvPr/>
            </p:nvGrpSpPr>
            <p:grpSpPr bwMode="auto">
              <a:xfrm>
                <a:off x="1489" y="3567"/>
                <a:ext cx="423" cy="56"/>
                <a:chOff x="1489" y="3567"/>
                <a:chExt cx="423" cy="56"/>
              </a:xfrm>
            </p:grpSpPr>
            <p:sp>
              <p:nvSpPr>
                <p:cNvPr id="70679" name="Freeform 1759"/>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680" name="Group 1760"/>
                <p:cNvGrpSpPr>
                  <a:grpSpLocks/>
                </p:cNvGrpSpPr>
                <p:nvPr/>
              </p:nvGrpSpPr>
              <p:grpSpPr bwMode="auto">
                <a:xfrm>
                  <a:off x="1489" y="3591"/>
                  <a:ext cx="303" cy="1"/>
                  <a:chOff x="1489" y="3591"/>
                  <a:chExt cx="303" cy="1"/>
                </a:xfrm>
              </p:grpSpPr>
              <p:sp>
                <p:nvSpPr>
                  <p:cNvPr id="70681" name="Line 1761"/>
                  <p:cNvSpPr>
                    <a:spLocks noChangeShapeType="1"/>
                  </p:cNvSpPr>
                  <p:nvPr/>
                </p:nvSpPr>
                <p:spPr bwMode="auto">
                  <a:xfrm>
                    <a:off x="1489"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82" name="Line 1762"/>
                  <p:cNvSpPr>
                    <a:spLocks noChangeShapeType="1"/>
                  </p:cNvSpPr>
                  <p:nvPr/>
                </p:nvSpPr>
                <p:spPr bwMode="auto">
                  <a:xfrm>
                    <a:off x="1544"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83" name="Line 1763"/>
                  <p:cNvSpPr>
                    <a:spLocks noChangeShapeType="1"/>
                  </p:cNvSpPr>
                  <p:nvPr/>
                </p:nvSpPr>
                <p:spPr bwMode="auto">
                  <a:xfrm>
                    <a:off x="1600"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84" name="Line 1764"/>
                  <p:cNvSpPr>
                    <a:spLocks noChangeShapeType="1"/>
                  </p:cNvSpPr>
                  <p:nvPr/>
                </p:nvSpPr>
                <p:spPr bwMode="auto">
                  <a:xfrm>
                    <a:off x="1656"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85" name="Line 1765"/>
                  <p:cNvSpPr>
                    <a:spLocks noChangeShapeType="1"/>
                  </p:cNvSpPr>
                  <p:nvPr/>
                </p:nvSpPr>
                <p:spPr bwMode="auto">
                  <a:xfrm>
                    <a:off x="1712"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86" name="Line 1766"/>
                  <p:cNvSpPr>
                    <a:spLocks noChangeShapeType="1"/>
                  </p:cNvSpPr>
                  <p:nvPr/>
                </p:nvSpPr>
                <p:spPr bwMode="auto">
                  <a:xfrm>
                    <a:off x="1768"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94" name="Group 1767"/>
              <p:cNvGrpSpPr>
                <a:grpSpLocks/>
              </p:cNvGrpSpPr>
              <p:nvPr/>
            </p:nvGrpSpPr>
            <p:grpSpPr bwMode="auto">
              <a:xfrm>
                <a:off x="1952" y="3567"/>
                <a:ext cx="415" cy="56"/>
                <a:chOff x="1952" y="3567"/>
                <a:chExt cx="415" cy="56"/>
              </a:xfrm>
            </p:grpSpPr>
            <p:sp>
              <p:nvSpPr>
                <p:cNvPr id="70671" name="Freeform 1768"/>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672" name="Group 1769"/>
                <p:cNvGrpSpPr>
                  <a:grpSpLocks/>
                </p:cNvGrpSpPr>
                <p:nvPr/>
              </p:nvGrpSpPr>
              <p:grpSpPr bwMode="auto">
                <a:xfrm>
                  <a:off x="1952" y="3591"/>
                  <a:ext cx="295" cy="1"/>
                  <a:chOff x="1952" y="3591"/>
                  <a:chExt cx="295" cy="1"/>
                </a:xfrm>
              </p:grpSpPr>
              <p:sp>
                <p:nvSpPr>
                  <p:cNvPr id="70673" name="Line 1770"/>
                  <p:cNvSpPr>
                    <a:spLocks noChangeShapeType="1"/>
                  </p:cNvSpPr>
                  <p:nvPr/>
                </p:nvSpPr>
                <p:spPr bwMode="auto">
                  <a:xfrm>
                    <a:off x="1952"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74" name="Line 1771"/>
                  <p:cNvSpPr>
                    <a:spLocks noChangeShapeType="1"/>
                  </p:cNvSpPr>
                  <p:nvPr/>
                </p:nvSpPr>
                <p:spPr bwMode="auto">
                  <a:xfrm>
                    <a:off x="2008" y="3591"/>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75" name="Line 1772"/>
                  <p:cNvSpPr>
                    <a:spLocks noChangeShapeType="1"/>
                  </p:cNvSpPr>
                  <p:nvPr/>
                </p:nvSpPr>
                <p:spPr bwMode="auto">
                  <a:xfrm>
                    <a:off x="2063"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76" name="Line 1773"/>
                  <p:cNvSpPr>
                    <a:spLocks noChangeShapeType="1"/>
                  </p:cNvSpPr>
                  <p:nvPr/>
                </p:nvSpPr>
                <p:spPr bwMode="auto">
                  <a:xfrm>
                    <a:off x="2119"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77" name="Line 1774"/>
                  <p:cNvSpPr>
                    <a:spLocks noChangeShapeType="1"/>
                  </p:cNvSpPr>
                  <p:nvPr/>
                </p:nvSpPr>
                <p:spPr bwMode="auto">
                  <a:xfrm>
                    <a:off x="2175"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78" name="Line 1775"/>
                  <p:cNvSpPr>
                    <a:spLocks noChangeShapeType="1"/>
                  </p:cNvSpPr>
                  <p:nvPr/>
                </p:nvSpPr>
                <p:spPr bwMode="auto">
                  <a:xfrm>
                    <a:off x="2231" y="3591"/>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95" name="Group 1776"/>
              <p:cNvGrpSpPr>
                <a:grpSpLocks/>
              </p:cNvGrpSpPr>
              <p:nvPr/>
            </p:nvGrpSpPr>
            <p:grpSpPr bwMode="auto">
              <a:xfrm>
                <a:off x="2407" y="3567"/>
                <a:ext cx="415" cy="56"/>
                <a:chOff x="2407" y="3567"/>
                <a:chExt cx="415" cy="56"/>
              </a:xfrm>
            </p:grpSpPr>
            <p:sp>
              <p:nvSpPr>
                <p:cNvPr id="70663" name="Freeform 1777"/>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664" name="Group 1778"/>
                <p:cNvGrpSpPr>
                  <a:grpSpLocks/>
                </p:cNvGrpSpPr>
                <p:nvPr/>
              </p:nvGrpSpPr>
              <p:grpSpPr bwMode="auto">
                <a:xfrm>
                  <a:off x="2407" y="3591"/>
                  <a:ext cx="295" cy="1"/>
                  <a:chOff x="2407" y="3591"/>
                  <a:chExt cx="295" cy="1"/>
                </a:xfrm>
              </p:grpSpPr>
              <p:sp>
                <p:nvSpPr>
                  <p:cNvPr id="70665" name="Line 1779"/>
                  <p:cNvSpPr>
                    <a:spLocks noChangeShapeType="1"/>
                  </p:cNvSpPr>
                  <p:nvPr/>
                </p:nvSpPr>
                <p:spPr bwMode="auto">
                  <a:xfrm>
                    <a:off x="2407"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66" name="Line 1780"/>
                  <p:cNvSpPr>
                    <a:spLocks noChangeShapeType="1"/>
                  </p:cNvSpPr>
                  <p:nvPr/>
                </p:nvSpPr>
                <p:spPr bwMode="auto">
                  <a:xfrm>
                    <a:off x="2463"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67" name="Line 1781"/>
                  <p:cNvSpPr>
                    <a:spLocks noChangeShapeType="1"/>
                  </p:cNvSpPr>
                  <p:nvPr/>
                </p:nvSpPr>
                <p:spPr bwMode="auto">
                  <a:xfrm>
                    <a:off x="2518"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68" name="Line 1782"/>
                  <p:cNvSpPr>
                    <a:spLocks noChangeShapeType="1"/>
                  </p:cNvSpPr>
                  <p:nvPr/>
                </p:nvSpPr>
                <p:spPr bwMode="auto">
                  <a:xfrm>
                    <a:off x="2574"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69" name="Line 1783"/>
                  <p:cNvSpPr>
                    <a:spLocks noChangeShapeType="1"/>
                  </p:cNvSpPr>
                  <p:nvPr/>
                </p:nvSpPr>
                <p:spPr bwMode="auto">
                  <a:xfrm>
                    <a:off x="2630"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70" name="Line 1784"/>
                  <p:cNvSpPr>
                    <a:spLocks noChangeShapeType="1"/>
                  </p:cNvSpPr>
                  <p:nvPr/>
                </p:nvSpPr>
                <p:spPr bwMode="auto">
                  <a:xfrm>
                    <a:off x="2686" y="3591"/>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9996" name="Group 1785"/>
              <p:cNvGrpSpPr>
                <a:grpSpLocks/>
              </p:cNvGrpSpPr>
              <p:nvPr/>
            </p:nvGrpSpPr>
            <p:grpSpPr bwMode="auto">
              <a:xfrm>
                <a:off x="1952" y="2376"/>
                <a:ext cx="886" cy="290"/>
                <a:chOff x="1952" y="2376"/>
                <a:chExt cx="886" cy="290"/>
              </a:xfrm>
            </p:grpSpPr>
            <p:sp>
              <p:nvSpPr>
                <p:cNvPr id="70661" name="Freeform 1786"/>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rgbClr val="FF3300"/>
                </a:solidFill>
                <a:ln w="9525">
                  <a:solidFill>
                    <a:srgbClr val="FF3300"/>
                  </a:solidFill>
                  <a:round/>
                  <a:headEnd/>
                  <a:tailEnd/>
                </a:ln>
              </p:spPr>
              <p:txBody>
                <a:bodyPr/>
                <a:lstStyle/>
                <a:p>
                  <a:endParaRPr lang="en-US"/>
                </a:p>
              </p:txBody>
            </p:sp>
            <p:sp>
              <p:nvSpPr>
                <p:cNvPr id="70662" name="Line 1787"/>
                <p:cNvSpPr>
                  <a:spLocks noChangeShapeType="1"/>
                </p:cNvSpPr>
                <p:nvPr/>
              </p:nvSpPr>
              <p:spPr bwMode="auto">
                <a:xfrm>
                  <a:off x="1952" y="2376"/>
                  <a:ext cx="766" cy="244"/>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9997" name="Group 1788"/>
              <p:cNvGrpSpPr>
                <a:grpSpLocks/>
              </p:cNvGrpSpPr>
              <p:nvPr/>
            </p:nvGrpSpPr>
            <p:grpSpPr bwMode="auto">
              <a:xfrm>
                <a:off x="1481" y="2084"/>
                <a:ext cx="1373" cy="1507"/>
                <a:chOff x="1481" y="2084"/>
                <a:chExt cx="1373" cy="1507"/>
              </a:xfrm>
            </p:grpSpPr>
            <p:sp>
              <p:nvSpPr>
                <p:cNvPr id="70659" name="Freeform 1789"/>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rgbClr val="FF3300"/>
                </a:solidFill>
                <a:ln w="9525">
                  <a:solidFill>
                    <a:srgbClr val="FF3300"/>
                  </a:solidFill>
                  <a:round/>
                  <a:headEnd/>
                  <a:tailEnd/>
                </a:ln>
              </p:spPr>
              <p:txBody>
                <a:bodyPr/>
                <a:lstStyle/>
                <a:p>
                  <a:endParaRPr lang="en-US"/>
                </a:p>
              </p:txBody>
            </p:sp>
            <p:sp>
              <p:nvSpPr>
                <p:cNvPr id="70660" name="Line 1790"/>
                <p:cNvSpPr>
                  <a:spLocks noChangeShapeType="1"/>
                </p:cNvSpPr>
                <p:nvPr/>
              </p:nvSpPr>
              <p:spPr bwMode="auto">
                <a:xfrm flipV="1">
                  <a:off x="1481" y="2172"/>
                  <a:ext cx="1291" cy="1419"/>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9998" name="Group 1791"/>
              <p:cNvGrpSpPr>
                <a:grpSpLocks/>
              </p:cNvGrpSpPr>
              <p:nvPr/>
            </p:nvGrpSpPr>
            <p:grpSpPr bwMode="auto">
              <a:xfrm>
                <a:off x="1944" y="2076"/>
                <a:ext cx="902" cy="885"/>
                <a:chOff x="1944" y="2076"/>
                <a:chExt cx="902" cy="885"/>
              </a:xfrm>
            </p:grpSpPr>
            <p:sp>
              <p:nvSpPr>
                <p:cNvPr id="70657" name="Freeform 1792"/>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rgbClr val="FF3300"/>
                </a:solidFill>
                <a:ln w="9525">
                  <a:solidFill>
                    <a:srgbClr val="FF3300"/>
                  </a:solidFill>
                  <a:round/>
                  <a:headEnd/>
                  <a:tailEnd/>
                </a:ln>
              </p:spPr>
              <p:txBody>
                <a:bodyPr/>
                <a:lstStyle/>
                <a:p>
                  <a:endParaRPr lang="en-US"/>
                </a:p>
              </p:txBody>
            </p:sp>
            <p:sp>
              <p:nvSpPr>
                <p:cNvPr id="70658" name="Line 1793"/>
                <p:cNvSpPr>
                  <a:spLocks noChangeShapeType="1"/>
                </p:cNvSpPr>
                <p:nvPr/>
              </p:nvSpPr>
              <p:spPr bwMode="auto">
                <a:xfrm>
                  <a:off x="1944" y="2076"/>
                  <a:ext cx="814" cy="805"/>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9999" name="Group 1794"/>
              <p:cNvGrpSpPr>
                <a:grpSpLocks/>
              </p:cNvGrpSpPr>
              <p:nvPr/>
            </p:nvGrpSpPr>
            <p:grpSpPr bwMode="auto">
              <a:xfrm>
                <a:off x="1489" y="2379"/>
                <a:ext cx="902" cy="893"/>
                <a:chOff x="1489" y="2379"/>
                <a:chExt cx="902" cy="893"/>
              </a:xfrm>
            </p:grpSpPr>
            <p:sp>
              <p:nvSpPr>
                <p:cNvPr id="70655" name="Freeform 1795"/>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rgbClr val="FF3300"/>
                </a:solidFill>
                <a:ln w="9525">
                  <a:solidFill>
                    <a:srgbClr val="FF3300"/>
                  </a:solidFill>
                  <a:round/>
                  <a:headEnd/>
                  <a:tailEnd/>
                </a:ln>
              </p:spPr>
              <p:txBody>
                <a:bodyPr/>
                <a:lstStyle/>
                <a:p>
                  <a:endParaRPr lang="en-US"/>
                </a:p>
              </p:txBody>
            </p:sp>
            <p:sp>
              <p:nvSpPr>
                <p:cNvPr id="70656" name="Line 1796"/>
                <p:cNvSpPr>
                  <a:spLocks noChangeShapeType="1"/>
                </p:cNvSpPr>
                <p:nvPr/>
              </p:nvSpPr>
              <p:spPr bwMode="auto">
                <a:xfrm>
                  <a:off x="1489" y="2379"/>
                  <a:ext cx="814" cy="805"/>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00" name="Group 1797"/>
              <p:cNvGrpSpPr>
                <a:grpSpLocks/>
              </p:cNvGrpSpPr>
              <p:nvPr/>
            </p:nvGrpSpPr>
            <p:grpSpPr bwMode="auto">
              <a:xfrm>
                <a:off x="3311" y="2387"/>
                <a:ext cx="437" cy="590"/>
                <a:chOff x="3311" y="2387"/>
                <a:chExt cx="437" cy="590"/>
              </a:xfrm>
            </p:grpSpPr>
            <p:sp>
              <p:nvSpPr>
                <p:cNvPr id="70653" name="Freeform 1798"/>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04"/>
                      </a:lnTo>
                      <a:lnTo>
                        <a:pt x="0" y="88"/>
                      </a:lnTo>
                      <a:lnTo>
                        <a:pt x="104" y="0"/>
                      </a:lnTo>
                      <a:close/>
                    </a:path>
                  </a:pathLst>
                </a:custGeom>
                <a:solidFill>
                  <a:srgbClr val="FF3300"/>
                </a:solidFill>
                <a:ln w="9525">
                  <a:solidFill>
                    <a:srgbClr val="FF3300"/>
                  </a:solidFill>
                  <a:round/>
                  <a:headEnd/>
                  <a:tailEnd/>
                </a:ln>
              </p:spPr>
              <p:txBody>
                <a:bodyPr/>
                <a:lstStyle/>
                <a:p>
                  <a:endParaRPr lang="en-US"/>
                </a:p>
              </p:txBody>
            </p:sp>
            <p:sp>
              <p:nvSpPr>
                <p:cNvPr id="70654" name="Line 1799"/>
                <p:cNvSpPr>
                  <a:spLocks noChangeShapeType="1"/>
                </p:cNvSpPr>
                <p:nvPr/>
              </p:nvSpPr>
              <p:spPr bwMode="auto">
                <a:xfrm flipV="1">
                  <a:off x="3311" y="2483"/>
                  <a:ext cx="362" cy="494"/>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01" name="Group 1800"/>
              <p:cNvGrpSpPr>
                <a:grpSpLocks/>
              </p:cNvGrpSpPr>
              <p:nvPr/>
            </p:nvGrpSpPr>
            <p:grpSpPr bwMode="auto">
              <a:xfrm>
                <a:off x="3772" y="2387"/>
                <a:ext cx="894" cy="596"/>
                <a:chOff x="3772" y="2387"/>
                <a:chExt cx="894" cy="596"/>
              </a:xfrm>
            </p:grpSpPr>
            <p:sp>
              <p:nvSpPr>
                <p:cNvPr id="70651" name="Freeform 1801"/>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96">
                      <a:moveTo>
                        <a:pt x="128" y="0"/>
                      </a:moveTo>
                      <a:lnTo>
                        <a:pt x="32" y="96"/>
                      </a:lnTo>
                      <a:lnTo>
                        <a:pt x="16" y="72"/>
                      </a:lnTo>
                      <a:lnTo>
                        <a:pt x="0" y="40"/>
                      </a:lnTo>
                      <a:lnTo>
                        <a:pt x="128" y="0"/>
                      </a:lnTo>
                      <a:close/>
                    </a:path>
                  </a:pathLst>
                </a:custGeom>
                <a:solidFill>
                  <a:srgbClr val="FF3300"/>
                </a:solidFill>
                <a:ln w="9525">
                  <a:solidFill>
                    <a:srgbClr val="FF3300"/>
                  </a:solidFill>
                  <a:round/>
                  <a:headEnd/>
                  <a:tailEnd/>
                </a:ln>
              </p:spPr>
              <p:txBody>
                <a:bodyPr/>
                <a:lstStyle/>
                <a:p>
                  <a:endParaRPr lang="en-US"/>
                </a:p>
              </p:txBody>
            </p:sp>
            <p:sp>
              <p:nvSpPr>
                <p:cNvPr id="70652" name="Line 1802"/>
                <p:cNvSpPr>
                  <a:spLocks noChangeShapeType="1"/>
                </p:cNvSpPr>
                <p:nvPr/>
              </p:nvSpPr>
              <p:spPr bwMode="auto">
                <a:xfrm flipV="1">
                  <a:off x="3772" y="2454"/>
                  <a:ext cx="790" cy="529"/>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02" name="Group 1803"/>
              <p:cNvGrpSpPr>
                <a:grpSpLocks/>
              </p:cNvGrpSpPr>
              <p:nvPr/>
            </p:nvGrpSpPr>
            <p:grpSpPr bwMode="auto">
              <a:xfrm>
                <a:off x="3788" y="2076"/>
                <a:ext cx="886" cy="290"/>
                <a:chOff x="3788" y="2076"/>
                <a:chExt cx="886" cy="290"/>
              </a:xfrm>
            </p:grpSpPr>
            <p:sp>
              <p:nvSpPr>
                <p:cNvPr id="70649" name="Freeform 1804"/>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80">
                      <a:moveTo>
                        <a:pt x="144" y="0"/>
                      </a:moveTo>
                      <a:lnTo>
                        <a:pt x="24" y="80"/>
                      </a:lnTo>
                      <a:lnTo>
                        <a:pt x="16" y="48"/>
                      </a:lnTo>
                      <a:lnTo>
                        <a:pt x="0" y="16"/>
                      </a:lnTo>
                      <a:lnTo>
                        <a:pt x="144" y="0"/>
                      </a:lnTo>
                      <a:close/>
                    </a:path>
                  </a:pathLst>
                </a:custGeom>
                <a:solidFill>
                  <a:srgbClr val="FF3300"/>
                </a:solidFill>
                <a:ln w="9525">
                  <a:solidFill>
                    <a:srgbClr val="FF3300"/>
                  </a:solidFill>
                  <a:round/>
                  <a:headEnd/>
                  <a:tailEnd/>
                </a:ln>
              </p:spPr>
              <p:txBody>
                <a:bodyPr/>
                <a:lstStyle/>
                <a:p>
                  <a:endParaRPr lang="en-US"/>
                </a:p>
              </p:txBody>
            </p:sp>
            <p:sp>
              <p:nvSpPr>
                <p:cNvPr id="70650" name="Line 1805"/>
                <p:cNvSpPr>
                  <a:spLocks noChangeShapeType="1"/>
                </p:cNvSpPr>
                <p:nvPr/>
              </p:nvSpPr>
              <p:spPr bwMode="auto">
                <a:xfrm flipV="1">
                  <a:off x="3788" y="2122"/>
                  <a:ext cx="766" cy="244"/>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03" name="Group 1806"/>
              <p:cNvGrpSpPr>
                <a:grpSpLocks/>
              </p:cNvGrpSpPr>
              <p:nvPr/>
            </p:nvGrpSpPr>
            <p:grpSpPr bwMode="auto">
              <a:xfrm>
                <a:off x="3317" y="1769"/>
                <a:ext cx="886" cy="283"/>
                <a:chOff x="3317" y="1769"/>
                <a:chExt cx="886" cy="283"/>
              </a:xfrm>
            </p:grpSpPr>
            <p:sp>
              <p:nvSpPr>
                <p:cNvPr id="70647" name="Freeform 1807"/>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rgbClr val="FF3300"/>
                </a:solidFill>
                <a:ln w="9525">
                  <a:solidFill>
                    <a:srgbClr val="FF3300"/>
                  </a:solidFill>
                  <a:round/>
                  <a:headEnd/>
                  <a:tailEnd/>
                </a:ln>
              </p:spPr>
              <p:txBody>
                <a:bodyPr/>
                <a:lstStyle/>
                <a:p>
                  <a:endParaRPr lang="en-US"/>
                </a:p>
              </p:txBody>
            </p:sp>
            <p:sp>
              <p:nvSpPr>
                <p:cNvPr id="70648" name="Line 1808"/>
                <p:cNvSpPr>
                  <a:spLocks noChangeShapeType="1"/>
                </p:cNvSpPr>
                <p:nvPr/>
              </p:nvSpPr>
              <p:spPr bwMode="auto">
                <a:xfrm>
                  <a:off x="3317" y="1769"/>
                  <a:ext cx="766" cy="244"/>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70004" name="Oval 1809"/>
              <p:cNvSpPr>
                <a:spLocks noChangeArrowheads="1"/>
              </p:cNvSpPr>
              <p:nvPr/>
            </p:nvSpPr>
            <p:spPr bwMode="auto">
              <a:xfrm>
                <a:off x="3293" y="1741"/>
                <a:ext cx="32" cy="40"/>
              </a:xfrm>
              <a:prstGeom prst="ellipse">
                <a:avLst/>
              </a:prstGeom>
              <a:solidFill>
                <a:srgbClr val="FF3300"/>
              </a:solidFill>
              <a:ln w="9525">
                <a:solidFill>
                  <a:srgbClr val="FF3300"/>
                </a:solidFill>
                <a:round/>
                <a:headEnd/>
                <a:tailEnd/>
              </a:ln>
            </p:spPr>
            <p:txBody>
              <a:bodyPr/>
              <a:lstStyle/>
              <a:p>
                <a:endParaRPr lang="en-US"/>
              </a:p>
            </p:txBody>
          </p:sp>
          <p:sp>
            <p:nvSpPr>
              <p:cNvPr id="70005" name="Oval 1810"/>
              <p:cNvSpPr>
                <a:spLocks noChangeArrowheads="1"/>
              </p:cNvSpPr>
              <p:nvPr/>
            </p:nvSpPr>
            <p:spPr bwMode="auto">
              <a:xfrm>
                <a:off x="3293" y="1741"/>
                <a:ext cx="32" cy="40"/>
              </a:xfrm>
              <a:prstGeom prst="ellipse">
                <a:avLst/>
              </a:prstGeom>
              <a:solidFill>
                <a:srgbClr val="FF3300"/>
              </a:solidFill>
              <a:ln w="25400">
                <a:solidFill>
                  <a:srgbClr val="FF3300"/>
                </a:solidFill>
                <a:round/>
                <a:headEnd/>
                <a:tailEnd/>
              </a:ln>
            </p:spPr>
            <p:txBody>
              <a:bodyPr/>
              <a:lstStyle/>
              <a:p>
                <a:endParaRPr lang="en-US"/>
              </a:p>
            </p:txBody>
          </p:sp>
          <p:sp>
            <p:nvSpPr>
              <p:cNvPr id="70006" name="Oval 1811"/>
              <p:cNvSpPr>
                <a:spLocks noChangeArrowheads="1"/>
              </p:cNvSpPr>
              <p:nvPr/>
            </p:nvSpPr>
            <p:spPr bwMode="auto">
              <a:xfrm>
                <a:off x="3293" y="2044"/>
                <a:ext cx="32" cy="40"/>
              </a:xfrm>
              <a:prstGeom prst="ellipse">
                <a:avLst/>
              </a:prstGeom>
              <a:solidFill>
                <a:srgbClr val="FF3300"/>
              </a:solidFill>
              <a:ln w="9525">
                <a:solidFill>
                  <a:srgbClr val="FF3300"/>
                </a:solidFill>
                <a:round/>
                <a:headEnd/>
                <a:tailEnd/>
              </a:ln>
            </p:spPr>
            <p:txBody>
              <a:bodyPr/>
              <a:lstStyle/>
              <a:p>
                <a:endParaRPr lang="en-US"/>
              </a:p>
            </p:txBody>
          </p:sp>
          <p:sp>
            <p:nvSpPr>
              <p:cNvPr id="70007" name="Oval 1812"/>
              <p:cNvSpPr>
                <a:spLocks noChangeArrowheads="1"/>
              </p:cNvSpPr>
              <p:nvPr/>
            </p:nvSpPr>
            <p:spPr bwMode="auto">
              <a:xfrm>
                <a:off x="3293" y="2044"/>
                <a:ext cx="32" cy="40"/>
              </a:xfrm>
              <a:prstGeom prst="ellipse">
                <a:avLst/>
              </a:prstGeom>
              <a:solidFill>
                <a:srgbClr val="FF3300"/>
              </a:solidFill>
              <a:ln w="25400">
                <a:solidFill>
                  <a:srgbClr val="FF3300"/>
                </a:solidFill>
                <a:round/>
                <a:headEnd/>
                <a:tailEnd/>
              </a:ln>
            </p:spPr>
            <p:txBody>
              <a:bodyPr/>
              <a:lstStyle/>
              <a:p>
                <a:endParaRPr lang="en-US"/>
              </a:p>
            </p:txBody>
          </p:sp>
          <p:sp>
            <p:nvSpPr>
              <p:cNvPr id="70008" name="Oval 1813"/>
              <p:cNvSpPr>
                <a:spLocks noChangeArrowheads="1"/>
              </p:cNvSpPr>
              <p:nvPr/>
            </p:nvSpPr>
            <p:spPr bwMode="auto">
              <a:xfrm>
                <a:off x="3293" y="2355"/>
                <a:ext cx="32" cy="32"/>
              </a:xfrm>
              <a:prstGeom prst="ellipse">
                <a:avLst/>
              </a:prstGeom>
              <a:solidFill>
                <a:srgbClr val="FF3300"/>
              </a:solidFill>
              <a:ln w="9525">
                <a:solidFill>
                  <a:srgbClr val="FF3300"/>
                </a:solidFill>
                <a:round/>
                <a:headEnd/>
                <a:tailEnd/>
              </a:ln>
            </p:spPr>
            <p:txBody>
              <a:bodyPr/>
              <a:lstStyle/>
              <a:p>
                <a:endParaRPr lang="en-US"/>
              </a:p>
            </p:txBody>
          </p:sp>
          <p:sp>
            <p:nvSpPr>
              <p:cNvPr id="70009" name="Oval 1814"/>
              <p:cNvSpPr>
                <a:spLocks noChangeArrowheads="1"/>
              </p:cNvSpPr>
              <p:nvPr/>
            </p:nvSpPr>
            <p:spPr bwMode="auto">
              <a:xfrm>
                <a:off x="3293" y="2355"/>
                <a:ext cx="32" cy="32"/>
              </a:xfrm>
              <a:prstGeom prst="ellipse">
                <a:avLst/>
              </a:prstGeom>
              <a:solidFill>
                <a:srgbClr val="FF3300"/>
              </a:solidFill>
              <a:ln w="25400">
                <a:solidFill>
                  <a:srgbClr val="FF3300"/>
                </a:solidFill>
                <a:round/>
                <a:headEnd/>
                <a:tailEnd/>
              </a:ln>
            </p:spPr>
            <p:txBody>
              <a:bodyPr/>
              <a:lstStyle/>
              <a:p>
                <a:endParaRPr lang="en-US"/>
              </a:p>
            </p:txBody>
          </p:sp>
          <p:sp>
            <p:nvSpPr>
              <p:cNvPr id="70010" name="Oval 1815"/>
              <p:cNvSpPr>
                <a:spLocks noChangeArrowheads="1"/>
              </p:cNvSpPr>
              <p:nvPr/>
            </p:nvSpPr>
            <p:spPr bwMode="auto">
              <a:xfrm>
                <a:off x="3293" y="2658"/>
                <a:ext cx="32" cy="40"/>
              </a:xfrm>
              <a:prstGeom prst="ellipse">
                <a:avLst/>
              </a:prstGeom>
              <a:solidFill>
                <a:srgbClr val="FF3300"/>
              </a:solidFill>
              <a:ln w="9525">
                <a:solidFill>
                  <a:srgbClr val="FF3300"/>
                </a:solidFill>
                <a:round/>
                <a:headEnd/>
                <a:tailEnd/>
              </a:ln>
            </p:spPr>
            <p:txBody>
              <a:bodyPr/>
              <a:lstStyle/>
              <a:p>
                <a:endParaRPr lang="en-US"/>
              </a:p>
            </p:txBody>
          </p:sp>
          <p:sp>
            <p:nvSpPr>
              <p:cNvPr id="70011" name="Oval 1816"/>
              <p:cNvSpPr>
                <a:spLocks noChangeArrowheads="1"/>
              </p:cNvSpPr>
              <p:nvPr/>
            </p:nvSpPr>
            <p:spPr bwMode="auto">
              <a:xfrm>
                <a:off x="3293" y="2658"/>
                <a:ext cx="32" cy="40"/>
              </a:xfrm>
              <a:prstGeom prst="ellipse">
                <a:avLst/>
              </a:prstGeom>
              <a:solidFill>
                <a:srgbClr val="FF3300"/>
              </a:solidFill>
              <a:ln w="25400">
                <a:solidFill>
                  <a:srgbClr val="FF3300"/>
                </a:solidFill>
                <a:round/>
                <a:headEnd/>
                <a:tailEnd/>
              </a:ln>
            </p:spPr>
            <p:txBody>
              <a:bodyPr/>
              <a:lstStyle/>
              <a:p>
                <a:endParaRPr lang="en-US"/>
              </a:p>
            </p:txBody>
          </p:sp>
          <p:sp>
            <p:nvSpPr>
              <p:cNvPr id="70012" name="Oval 1817"/>
              <p:cNvSpPr>
                <a:spLocks noChangeArrowheads="1"/>
              </p:cNvSpPr>
              <p:nvPr/>
            </p:nvSpPr>
            <p:spPr bwMode="auto">
              <a:xfrm>
                <a:off x="3285" y="2969"/>
                <a:ext cx="32" cy="32"/>
              </a:xfrm>
              <a:prstGeom prst="ellipse">
                <a:avLst/>
              </a:prstGeom>
              <a:solidFill>
                <a:srgbClr val="FF3300"/>
              </a:solidFill>
              <a:ln w="9525">
                <a:solidFill>
                  <a:srgbClr val="FF3300"/>
                </a:solidFill>
                <a:round/>
                <a:headEnd/>
                <a:tailEnd/>
              </a:ln>
            </p:spPr>
            <p:txBody>
              <a:bodyPr/>
              <a:lstStyle/>
              <a:p>
                <a:endParaRPr lang="en-US"/>
              </a:p>
            </p:txBody>
          </p:sp>
          <p:sp>
            <p:nvSpPr>
              <p:cNvPr id="70013" name="Oval 1818"/>
              <p:cNvSpPr>
                <a:spLocks noChangeArrowheads="1"/>
              </p:cNvSpPr>
              <p:nvPr/>
            </p:nvSpPr>
            <p:spPr bwMode="auto">
              <a:xfrm>
                <a:off x="3285" y="2969"/>
                <a:ext cx="32" cy="32"/>
              </a:xfrm>
              <a:prstGeom prst="ellipse">
                <a:avLst/>
              </a:prstGeom>
              <a:solidFill>
                <a:srgbClr val="FF3300"/>
              </a:solidFill>
              <a:ln w="25400">
                <a:solidFill>
                  <a:srgbClr val="FF3300"/>
                </a:solidFill>
                <a:round/>
                <a:headEnd/>
                <a:tailEnd/>
              </a:ln>
            </p:spPr>
            <p:txBody>
              <a:bodyPr/>
              <a:lstStyle/>
              <a:p>
                <a:endParaRPr lang="en-US"/>
              </a:p>
            </p:txBody>
          </p:sp>
          <p:grpSp>
            <p:nvGrpSpPr>
              <p:cNvPr id="70014" name="Group 1819"/>
              <p:cNvGrpSpPr>
                <a:grpSpLocks/>
              </p:cNvGrpSpPr>
              <p:nvPr/>
            </p:nvGrpSpPr>
            <p:grpSpPr bwMode="auto">
              <a:xfrm>
                <a:off x="3748" y="1741"/>
                <a:ext cx="40" cy="1260"/>
                <a:chOff x="3748" y="1741"/>
                <a:chExt cx="40" cy="1260"/>
              </a:xfrm>
            </p:grpSpPr>
            <p:sp>
              <p:nvSpPr>
                <p:cNvPr id="70637" name="Oval 1820"/>
                <p:cNvSpPr>
                  <a:spLocks noChangeArrowheads="1"/>
                </p:cNvSpPr>
                <p:nvPr/>
              </p:nvSpPr>
              <p:spPr bwMode="auto">
                <a:xfrm>
                  <a:off x="3748" y="1741"/>
                  <a:ext cx="40" cy="32"/>
                </a:xfrm>
                <a:prstGeom prst="ellipse">
                  <a:avLst/>
                </a:prstGeom>
                <a:solidFill>
                  <a:srgbClr val="FF3300"/>
                </a:solidFill>
                <a:ln w="9525">
                  <a:solidFill>
                    <a:srgbClr val="FF3300"/>
                  </a:solidFill>
                  <a:round/>
                  <a:headEnd/>
                  <a:tailEnd/>
                </a:ln>
              </p:spPr>
              <p:txBody>
                <a:bodyPr/>
                <a:lstStyle/>
                <a:p>
                  <a:endParaRPr lang="en-US"/>
                </a:p>
              </p:txBody>
            </p:sp>
            <p:sp>
              <p:nvSpPr>
                <p:cNvPr id="70638" name="Oval 1821"/>
                <p:cNvSpPr>
                  <a:spLocks noChangeArrowheads="1"/>
                </p:cNvSpPr>
                <p:nvPr/>
              </p:nvSpPr>
              <p:spPr bwMode="auto">
                <a:xfrm>
                  <a:off x="3748" y="1741"/>
                  <a:ext cx="40" cy="32"/>
                </a:xfrm>
                <a:prstGeom prst="ellipse">
                  <a:avLst/>
                </a:prstGeom>
                <a:solidFill>
                  <a:srgbClr val="FF3300"/>
                </a:solidFill>
                <a:ln w="25400">
                  <a:solidFill>
                    <a:srgbClr val="FF3300"/>
                  </a:solidFill>
                  <a:round/>
                  <a:headEnd/>
                  <a:tailEnd/>
                </a:ln>
              </p:spPr>
              <p:txBody>
                <a:bodyPr/>
                <a:lstStyle/>
                <a:p>
                  <a:endParaRPr lang="en-US"/>
                </a:p>
              </p:txBody>
            </p:sp>
            <p:sp>
              <p:nvSpPr>
                <p:cNvPr id="70639" name="Oval 1822"/>
                <p:cNvSpPr>
                  <a:spLocks noChangeArrowheads="1"/>
                </p:cNvSpPr>
                <p:nvPr/>
              </p:nvSpPr>
              <p:spPr bwMode="auto">
                <a:xfrm>
                  <a:off x="3756" y="2044"/>
                  <a:ext cx="32" cy="32"/>
                </a:xfrm>
                <a:prstGeom prst="ellipse">
                  <a:avLst/>
                </a:prstGeom>
                <a:solidFill>
                  <a:srgbClr val="FF3300"/>
                </a:solidFill>
                <a:ln w="9525">
                  <a:solidFill>
                    <a:srgbClr val="FF3300"/>
                  </a:solidFill>
                  <a:round/>
                  <a:headEnd/>
                  <a:tailEnd/>
                </a:ln>
              </p:spPr>
              <p:txBody>
                <a:bodyPr/>
                <a:lstStyle/>
                <a:p>
                  <a:endParaRPr lang="en-US"/>
                </a:p>
              </p:txBody>
            </p:sp>
            <p:sp>
              <p:nvSpPr>
                <p:cNvPr id="70640" name="Oval 1823"/>
                <p:cNvSpPr>
                  <a:spLocks noChangeArrowheads="1"/>
                </p:cNvSpPr>
                <p:nvPr/>
              </p:nvSpPr>
              <p:spPr bwMode="auto">
                <a:xfrm>
                  <a:off x="3756" y="2044"/>
                  <a:ext cx="32" cy="32"/>
                </a:xfrm>
                <a:prstGeom prst="ellipse">
                  <a:avLst/>
                </a:prstGeom>
                <a:solidFill>
                  <a:srgbClr val="FF3300"/>
                </a:solidFill>
                <a:ln w="25400">
                  <a:solidFill>
                    <a:srgbClr val="FF3300"/>
                  </a:solidFill>
                  <a:round/>
                  <a:headEnd/>
                  <a:tailEnd/>
                </a:ln>
              </p:spPr>
              <p:txBody>
                <a:bodyPr/>
                <a:lstStyle/>
                <a:p>
                  <a:endParaRPr lang="en-US"/>
                </a:p>
              </p:txBody>
            </p:sp>
            <p:sp>
              <p:nvSpPr>
                <p:cNvPr id="70641" name="Oval 1824"/>
                <p:cNvSpPr>
                  <a:spLocks noChangeArrowheads="1"/>
                </p:cNvSpPr>
                <p:nvPr/>
              </p:nvSpPr>
              <p:spPr bwMode="auto">
                <a:xfrm>
                  <a:off x="3756" y="2355"/>
                  <a:ext cx="32" cy="32"/>
                </a:xfrm>
                <a:prstGeom prst="ellipse">
                  <a:avLst/>
                </a:prstGeom>
                <a:solidFill>
                  <a:srgbClr val="FF3300"/>
                </a:solidFill>
                <a:ln w="9525">
                  <a:solidFill>
                    <a:srgbClr val="FF3300"/>
                  </a:solidFill>
                  <a:round/>
                  <a:headEnd/>
                  <a:tailEnd/>
                </a:ln>
              </p:spPr>
              <p:txBody>
                <a:bodyPr/>
                <a:lstStyle/>
                <a:p>
                  <a:endParaRPr lang="en-US"/>
                </a:p>
              </p:txBody>
            </p:sp>
            <p:sp>
              <p:nvSpPr>
                <p:cNvPr id="70642" name="Oval 1825"/>
                <p:cNvSpPr>
                  <a:spLocks noChangeArrowheads="1"/>
                </p:cNvSpPr>
                <p:nvPr/>
              </p:nvSpPr>
              <p:spPr bwMode="auto">
                <a:xfrm>
                  <a:off x="3756" y="2355"/>
                  <a:ext cx="32" cy="32"/>
                </a:xfrm>
                <a:prstGeom prst="ellipse">
                  <a:avLst/>
                </a:prstGeom>
                <a:solidFill>
                  <a:srgbClr val="FF3300"/>
                </a:solidFill>
                <a:ln w="25400">
                  <a:solidFill>
                    <a:srgbClr val="FF3300"/>
                  </a:solidFill>
                  <a:round/>
                  <a:headEnd/>
                  <a:tailEnd/>
                </a:ln>
              </p:spPr>
              <p:txBody>
                <a:bodyPr/>
                <a:lstStyle/>
                <a:p>
                  <a:endParaRPr lang="en-US"/>
                </a:p>
              </p:txBody>
            </p:sp>
            <p:sp>
              <p:nvSpPr>
                <p:cNvPr id="70643" name="Oval 1826"/>
                <p:cNvSpPr>
                  <a:spLocks noChangeArrowheads="1"/>
                </p:cNvSpPr>
                <p:nvPr/>
              </p:nvSpPr>
              <p:spPr bwMode="auto">
                <a:xfrm>
                  <a:off x="3748" y="2658"/>
                  <a:ext cx="40" cy="32"/>
                </a:xfrm>
                <a:prstGeom prst="ellipse">
                  <a:avLst/>
                </a:prstGeom>
                <a:solidFill>
                  <a:srgbClr val="FF3300"/>
                </a:solidFill>
                <a:ln w="9525">
                  <a:solidFill>
                    <a:srgbClr val="FF3300"/>
                  </a:solidFill>
                  <a:round/>
                  <a:headEnd/>
                  <a:tailEnd/>
                </a:ln>
              </p:spPr>
              <p:txBody>
                <a:bodyPr/>
                <a:lstStyle/>
                <a:p>
                  <a:endParaRPr lang="en-US"/>
                </a:p>
              </p:txBody>
            </p:sp>
            <p:sp>
              <p:nvSpPr>
                <p:cNvPr id="70644" name="Oval 1827"/>
                <p:cNvSpPr>
                  <a:spLocks noChangeArrowheads="1"/>
                </p:cNvSpPr>
                <p:nvPr/>
              </p:nvSpPr>
              <p:spPr bwMode="auto">
                <a:xfrm>
                  <a:off x="3748" y="2658"/>
                  <a:ext cx="40" cy="32"/>
                </a:xfrm>
                <a:prstGeom prst="ellipse">
                  <a:avLst/>
                </a:prstGeom>
                <a:solidFill>
                  <a:srgbClr val="FF3300"/>
                </a:solidFill>
                <a:ln w="25400">
                  <a:solidFill>
                    <a:srgbClr val="FF3300"/>
                  </a:solidFill>
                  <a:round/>
                  <a:headEnd/>
                  <a:tailEnd/>
                </a:ln>
              </p:spPr>
              <p:txBody>
                <a:bodyPr/>
                <a:lstStyle/>
                <a:p>
                  <a:endParaRPr lang="en-US"/>
                </a:p>
              </p:txBody>
            </p:sp>
            <p:sp>
              <p:nvSpPr>
                <p:cNvPr id="70645" name="Oval 1828"/>
                <p:cNvSpPr>
                  <a:spLocks noChangeArrowheads="1"/>
                </p:cNvSpPr>
                <p:nvPr/>
              </p:nvSpPr>
              <p:spPr bwMode="auto">
                <a:xfrm>
                  <a:off x="3748" y="2969"/>
                  <a:ext cx="32" cy="32"/>
                </a:xfrm>
                <a:prstGeom prst="ellipse">
                  <a:avLst/>
                </a:prstGeom>
                <a:solidFill>
                  <a:srgbClr val="FF3300"/>
                </a:solidFill>
                <a:ln w="9525">
                  <a:solidFill>
                    <a:srgbClr val="FF3300"/>
                  </a:solidFill>
                  <a:round/>
                  <a:headEnd/>
                  <a:tailEnd/>
                </a:ln>
              </p:spPr>
              <p:txBody>
                <a:bodyPr/>
                <a:lstStyle/>
                <a:p>
                  <a:endParaRPr lang="en-US"/>
                </a:p>
              </p:txBody>
            </p:sp>
            <p:sp>
              <p:nvSpPr>
                <p:cNvPr id="70646" name="Oval 1829"/>
                <p:cNvSpPr>
                  <a:spLocks noChangeArrowheads="1"/>
                </p:cNvSpPr>
                <p:nvPr/>
              </p:nvSpPr>
              <p:spPr bwMode="auto">
                <a:xfrm>
                  <a:off x="3748" y="2969"/>
                  <a:ext cx="32" cy="32"/>
                </a:xfrm>
                <a:prstGeom prst="ellipse">
                  <a:avLst/>
                </a:prstGeom>
                <a:solidFill>
                  <a:srgbClr val="FF3300"/>
                </a:solidFill>
                <a:ln w="25400">
                  <a:solidFill>
                    <a:srgbClr val="FF3300"/>
                  </a:solidFill>
                  <a:round/>
                  <a:headEnd/>
                  <a:tailEnd/>
                </a:ln>
              </p:spPr>
              <p:txBody>
                <a:bodyPr/>
                <a:lstStyle/>
                <a:p>
                  <a:endParaRPr lang="en-US"/>
                </a:p>
              </p:txBody>
            </p:sp>
          </p:grpSp>
          <p:grpSp>
            <p:nvGrpSpPr>
              <p:cNvPr id="70015" name="Group 1830"/>
              <p:cNvGrpSpPr>
                <a:grpSpLocks/>
              </p:cNvGrpSpPr>
              <p:nvPr/>
            </p:nvGrpSpPr>
            <p:grpSpPr bwMode="auto">
              <a:xfrm>
                <a:off x="4203" y="1749"/>
                <a:ext cx="48" cy="1252"/>
                <a:chOff x="4203" y="1749"/>
                <a:chExt cx="48" cy="1252"/>
              </a:xfrm>
            </p:grpSpPr>
            <p:sp>
              <p:nvSpPr>
                <p:cNvPr id="70627" name="Oval 1831"/>
                <p:cNvSpPr>
                  <a:spLocks noChangeArrowheads="1"/>
                </p:cNvSpPr>
                <p:nvPr/>
              </p:nvSpPr>
              <p:spPr bwMode="auto">
                <a:xfrm>
                  <a:off x="4211" y="1749"/>
                  <a:ext cx="32" cy="32"/>
                </a:xfrm>
                <a:prstGeom prst="ellipse">
                  <a:avLst/>
                </a:prstGeom>
                <a:solidFill>
                  <a:srgbClr val="FF3300"/>
                </a:solidFill>
                <a:ln w="9525">
                  <a:solidFill>
                    <a:srgbClr val="FF3300"/>
                  </a:solidFill>
                  <a:round/>
                  <a:headEnd/>
                  <a:tailEnd/>
                </a:ln>
              </p:spPr>
              <p:txBody>
                <a:bodyPr/>
                <a:lstStyle/>
                <a:p>
                  <a:endParaRPr lang="en-US"/>
                </a:p>
              </p:txBody>
            </p:sp>
            <p:sp>
              <p:nvSpPr>
                <p:cNvPr id="70628" name="Oval 1832"/>
                <p:cNvSpPr>
                  <a:spLocks noChangeArrowheads="1"/>
                </p:cNvSpPr>
                <p:nvPr/>
              </p:nvSpPr>
              <p:spPr bwMode="auto">
                <a:xfrm>
                  <a:off x="4211" y="1749"/>
                  <a:ext cx="32" cy="32"/>
                </a:xfrm>
                <a:prstGeom prst="ellipse">
                  <a:avLst/>
                </a:prstGeom>
                <a:solidFill>
                  <a:srgbClr val="FF3300"/>
                </a:solidFill>
                <a:ln w="25400">
                  <a:solidFill>
                    <a:srgbClr val="FF3300"/>
                  </a:solidFill>
                  <a:round/>
                  <a:headEnd/>
                  <a:tailEnd/>
                </a:ln>
              </p:spPr>
              <p:txBody>
                <a:bodyPr/>
                <a:lstStyle/>
                <a:p>
                  <a:endParaRPr lang="en-US"/>
                </a:p>
              </p:txBody>
            </p:sp>
            <p:sp>
              <p:nvSpPr>
                <p:cNvPr id="70629" name="Oval 1833"/>
                <p:cNvSpPr>
                  <a:spLocks noChangeArrowheads="1"/>
                </p:cNvSpPr>
                <p:nvPr/>
              </p:nvSpPr>
              <p:spPr bwMode="auto">
                <a:xfrm>
                  <a:off x="4219" y="2052"/>
                  <a:ext cx="32" cy="32"/>
                </a:xfrm>
                <a:prstGeom prst="ellipse">
                  <a:avLst/>
                </a:prstGeom>
                <a:solidFill>
                  <a:srgbClr val="FF3300"/>
                </a:solidFill>
                <a:ln w="9525">
                  <a:solidFill>
                    <a:srgbClr val="FF3300"/>
                  </a:solidFill>
                  <a:round/>
                  <a:headEnd/>
                  <a:tailEnd/>
                </a:ln>
              </p:spPr>
              <p:txBody>
                <a:bodyPr/>
                <a:lstStyle/>
                <a:p>
                  <a:endParaRPr lang="en-US"/>
                </a:p>
              </p:txBody>
            </p:sp>
            <p:sp>
              <p:nvSpPr>
                <p:cNvPr id="70630" name="Oval 1834"/>
                <p:cNvSpPr>
                  <a:spLocks noChangeArrowheads="1"/>
                </p:cNvSpPr>
                <p:nvPr/>
              </p:nvSpPr>
              <p:spPr bwMode="auto">
                <a:xfrm>
                  <a:off x="4219" y="2052"/>
                  <a:ext cx="32" cy="32"/>
                </a:xfrm>
                <a:prstGeom prst="ellipse">
                  <a:avLst/>
                </a:prstGeom>
                <a:solidFill>
                  <a:srgbClr val="FF3300"/>
                </a:solidFill>
                <a:ln w="25400">
                  <a:solidFill>
                    <a:srgbClr val="FF3300"/>
                  </a:solidFill>
                  <a:round/>
                  <a:headEnd/>
                  <a:tailEnd/>
                </a:ln>
              </p:spPr>
              <p:txBody>
                <a:bodyPr/>
                <a:lstStyle/>
                <a:p>
                  <a:endParaRPr lang="en-US"/>
                </a:p>
              </p:txBody>
            </p:sp>
            <p:sp>
              <p:nvSpPr>
                <p:cNvPr id="70631" name="Oval 1835"/>
                <p:cNvSpPr>
                  <a:spLocks noChangeArrowheads="1"/>
                </p:cNvSpPr>
                <p:nvPr/>
              </p:nvSpPr>
              <p:spPr bwMode="auto">
                <a:xfrm>
                  <a:off x="4219" y="2355"/>
                  <a:ext cx="32" cy="32"/>
                </a:xfrm>
                <a:prstGeom prst="ellipse">
                  <a:avLst/>
                </a:prstGeom>
                <a:solidFill>
                  <a:srgbClr val="FF3300"/>
                </a:solidFill>
                <a:ln w="9525">
                  <a:solidFill>
                    <a:srgbClr val="FF3300"/>
                  </a:solidFill>
                  <a:round/>
                  <a:headEnd/>
                  <a:tailEnd/>
                </a:ln>
              </p:spPr>
              <p:txBody>
                <a:bodyPr/>
                <a:lstStyle/>
                <a:p>
                  <a:endParaRPr lang="en-US"/>
                </a:p>
              </p:txBody>
            </p:sp>
            <p:sp>
              <p:nvSpPr>
                <p:cNvPr id="70632" name="Oval 1836"/>
                <p:cNvSpPr>
                  <a:spLocks noChangeArrowheads="1"/>
                </p:cNvSpPr>
                <p:nvPr/>
              </p:nvSpPr>
              <p:spPr bwMode="auto">
                <a:xfrm>
                  <a:off x="4219" y="2355"/>
                  <a:ext cx="32" cy="32"/>
                </a:xfrm>
                <a:prstGeom prst="ellipse">
                  <a:avLst/>
                </a:prstGeom>
                <a:solidFill>
                  <a:srgbClr val="FF3300"/>
                </a:solidFill>
                <a:ln w="25400">
                  <a:solidFill>
                    <a:srgbClr val="FF3300"/>
                  </a:solidFill>
                  <a:round/>
                  <a:headEnd/>
                  <a:tailEnd/>
                </a:ln>
              </p:spPr>
              <p:txBody>
                <a:bodyPr/>
                <a:lstStyle/>
                <a:p>
                  <a:endParaRPr lang="en-US"/>
                </a:p>
              </p:txBody>
            </p:sp>
            <p:sp>
              <p:nvSpPr>
                <p:cNvPr id="70633" name="Oval 1837"/>
                <p:cNvSpPr>
                  <a:spLocks noChangeArrowheads="1"/>
                </p:cNvSpPr>
                <p:nvPr/>
              </p:nvSpPr>
              <p:spPr bwMode="auto">
                <a:xfrm>
                  <a:off x="4211" y="2666"/>
                  <a:ext cx="32" cy="32"/>
                </a:xfrm>
                <a:prstGeom prst="ellipse">
                  <a:avLst/>
                </a:prstGeom>
                <a:solidFill>
                  <a:srgbClr val="FF3300"/>
                </a:solidFill>
                <a:ln w="9525">
                  <a:solidFill>
                    <a:srgbClr val="FF3300"/>
                  </a:solidFill>
                  <a:round/>
                  <a:headEnd/>
                  <a:tailEnd/>
                </a:ln>
              </p:spPr>
              <p:txBody>
                <a:bodyPr/>
                <a:lstStyle/>
                <a:p>
                  <a:endParaRPr lang="en-US"/>
                </a:p>
              </p:txBody>
            </p:sp>
            <p:sp>
              <p:nvSpPr>
                <p:cNvPr id="70634" name="Oval 1838"/>
                <p:cNvSpPr>
                  <a:spLocks noChangeArrowheads="1"/>
                </p:cNvSpPr>
                <p:nvPr/>
              </p:nvSpPr>
              <p:spPr bwMode="auto">
                <a:xfrm>
                  <a:off x="4211" y="2666"/>
                  <a:ext cx="32" cy="32"/>
                </a:xfrm>
                <a:prstGeom prst="ellipse">
                  <a:avLst/>
                </a:prstGeom>
                <a:solidFill>
                  <a:srgbClr val="FF3300"/>
                </a:solidFill>
                <a:ln w="25400">
                  <a:solidFill>
                    <a:srgbClr val="FF3300"/>
                  </a:solidFill>
                  <a:round/>
                  <a:headEnd/>
                  <a:tailEnd/>
                </a:ln>
              </p:spPr>
              <p:txBody>
                <a:bodyPr/>
                <a:lstStyle/>
                <a:p>
                  <a:endParaRPr lang="en-US"/>
                </a:p>
              </p:txBody>
            </p:sp>
            <p:sp>
              <p:nvSpPr>
                <p:cNvPr id="70635" name="Oval 1839"/>
                <p:cNvSpPr>
                  <a:spLocks noChangeArrowheads="1"/>
                </p:cNvSpPr>
                <p:nvPr/>
              </p:nvSpPr>
              <p:spPr bwMode="auto">
                <a:xfrm>
                  <a:off x="4203" y="2969"/>
                  <a:ext cx="40" cy="32"/>
                </a:xfrm>
                <a:prstGeom prst="ellipse">
                  <a:avLst/>
                </a:prstGeom>
                <a:solidFill>
                  <a:srgbClr val="FF3300"/>
                </a:solidFill>
                <a:ln w="9525">
                  <a:solidFill>
                    <a:srgbClr val="FF3300"/>
                  </a:solidFill>
                  <a:round/>
                  <a:headEnd/>
                  <a:tailEnd/>
                </a:ln>
              </p:spPr>
              <p:txBody>
                <a:bodyPr/>
                <a:lstStyle/>
                <a:p>
                  <a:endParaRPr lang="en-US"/>
                </a:p>
              </p:txBody>
            </p:sp>
            <p:sp>
              <p:nvSpPr>
                <p:cNvPr id="70636" name="Oval 1840"/>
                <p:cNvSpPr>
                  <a:spLocks noChangeArrowheads="1"/>
                </p:cNvSpPr>
                <p:nvPr/>
              </p:nvSpPr>
              <p:spPr bwMode="auto">
                <a:xfrm>
                  <a:off x="4203" y="2969"/>
                  <a:ext cx="40" cy="32"/>
                </a:xfrm>
                <a:prstGeom prst="ellipse">
                  <a:avLst/>
                </a:prstGeom>
                <a:solidFill>
                  <a:srgbClr val="FF3300"/>
                </a:solidFill>
                <a:ln w="25400">
                  <a:solidFill>
                    <a:srgbClr val="FF3300"/>
                  </a:solidFill>
                  <a:round/>
                  <a:headEnd/>
                  <a:tailEnd/>
                </a:ln>
              </p:spPr>
              <p:txBody>
                <a:bodyPr/>
                <a:lstStyle/>
                <a:p>
                  <a:endParaRPr lang="en-US"/>
                </a:p>
              </p:txBody>
            </p:sp>
          </p:grpSp>
          <p:grpSp>
            <p:nvGrpSpPr>
              <p:cNvPr id="70016" name="Group 1841"/>
              <p:cNvGrpSpPr>
                <a:grpSpLocks/>
              </p:cNvGrpSpPr>
              <p:nvPr/>
            </p:nvGrpSpPr>
            <p:grpSpPr bwMode="auto">
              <a:xfrm>
                <a:off x="3317" y="2076"/>
                <a:ext cx="431" cy="284"/>
                <a:chOff x="3317" y="2076"/>
                <a:chExt cx="431" cy="284"/>
              </a:xfrm>
            </p:grpSpPr>
            <p:sp>
              <p:nvSpPr>
                <p:cNvPr id="70625" name="Freeform 1842"/>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rgbClr val="FF3300"/>
                </a:solidFill>
                <a:ln w="9525">
                  <a:solidFill>
                    <a:srgbClr val="FF3300"/>
                  </a:solidFill>
                  <a:round/>
                  <a:headEnd/>
                  <a:tailEnd/>
                </a:ln>
              </p:spPr>
              <p:txBody>
                <a:bodyPr/>
                <a:lstStyle/>
                <a:p>
                  <a:endParaRPr lang="en-US"/>
                </a:p>
              </p:txBody>
            </p:sp>
            <p:sp>
              <p:nvSpPr>
                <p:cNvPr id="70626" name="Line 1843"/>
                <p:cNvSpPr>
                  <a:spLocks noChangeShapeType="1"/>
                </p:cNvSpPr>
                <p:nvPr/>
              </p:nvSpPr>
              <p:spPr bwMode="auto">
                <a:xfrm flipV="1">
                  <a:off x="3317" y="2143"/>
                  <a:ext cx="327" cy="217"/>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17" name="Group 1844"/>
              <p:cNvGrpSpPr>
                <a:grpSpLocks/>
              </p:cNvGrpSpPr>
              <p:nvPr/>
            </p:nvGrpSpPr>
            <p:grpSpPr bwMode="auto">
              <a:xfrm>
                <a:off x="3325" y="1733"/>
                <a:ext cx="415" cy="56"/>
                <a:chOff x="3325" y="1733"/>
                <a:chExt cx="415" cy="56"/>
              </a:xfrm>
            </p:grpSpPr>
            <p:sp>
              <p:nvSpPr>
                <p:cNvPr id="70617" name="Freeform 1845"/>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618" name="Group 1846"/>
                <p:cNvGrpSpPr>
                  <a:grpSpLocks/>
                </p:cNvGrpSpPr>
                <p:nvPr/>
              </p:nvGrpSpPr>
              <p:grpSpPr bwMode="auto">
                <a:xfrm>
                  <a:off x="3325" y="1757"/>
                  <a:ext cx="295" cy="1"/>
                  <a:chOff x="3325" y="1757"/>
                  <a:chExt cx="295" cy="1"/>
                </a:xfrm>
              </p:grpSpPr>
              <p:sp>
                <p:nvSpPr>
                  <p:cNvPr id="70619" name="Line 1847"/>
                  <p:cNvSpPr>
                    <a:spLocks noChangeShapeType="1"/>
                  </p:cNvSpPr>
                  <p:nvPr/>
                </p:nvSpPr>
                <p:spPr bwMode="auto">
                  <a:xfrm>
                    <a:off x="3325"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20" name="Line 1848"/>
                  <p:cNvSpPr>
                    <a:spLocks noChangeShapeType="1"/>
                  </p:cNvSpPr>
                  <p:nvPr/>
                </p:nvSpPr>
                <p:spPr bwMode="auto">
                  <a:xfrm>
                    <a:off x="3381"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21" name="Line 1849"/>
                  <p:cNvSpPr>
                    <a:spLocks noChangeShapeType="1"/>
                  </p:cNvSpPr>
                  <p:nvPr/>
                </p:nvSpPr>
                <p:spPr bwMode="auto">
                  <a:xfrm>
                    <a:off x="3437"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22" name="Line 1850"/>
                  <p:cNvSpPr>
                    <a:spLocks noChangeShapeType="1"/>
                  </p:cNvSpPr>
                  <p:nvPr/>
                </p:nvSpPr>
                <p:spPr bwMode="auto">
                  <a:xfrm>
                    <a:off x="3493" y="1757"/>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23" name="Line 1851"/>
                  <p:cNvSpPr>
                    <a:spLocks noChangeShapeType="1"/>
                  </p:cNvSpPr>
                  <p:nvPr/>
                </p:nvSpPr>
                <p:spPr bwMode="auto">
                  <a:xfrm>
                    <a:off x="3548"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24" name="Line 1852"/>
                  <p:cNvSpPr>
                    <a:spLocks noChangeShapeType="1"/>
                  </p:cNvSpPr>
                  <p:nvPr/>
                </p:nvSpPr>
                <p:spPr bwMode="auto">
                  <a:xfrm>
                    <a:off x="3604" y="1757"/>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18" name="Group 1853"/>
              <p:cNvGrpSpPr>
                <a:grpSpLocks/>
              </p:cNvGrpSpPr>
              <p:nvPr/>
            </p:nvGrpSpPr>
            <p:grpSpPr bwMode="auto">
              <a:xfrm>
                <a:off x="3788" y="1733"/>
                <a:ext cx="415" cy="56"/>
                <a:chOff x="3788" y="1733"/>
                <a:chExt cx="415" cy="56"/>
              </a:xfrm>
            </p:grpSpPr>
            <p:sp>
              <p:nvSpPr>
                <p:cNvPr id="70609" name="Freeform 1854"/>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610" name="Group 1855"/>
                <p:cNvGrpSpPr>
                  <a:grpSpLocks/>
                </p:cNvGrpSpPr>
                <p:nvPr/>
              </p:nvGrpSpPr>
              <p:grpSpPr bwMode="auto">
                <a:xfrm>
                  <a:off x="3788" y="1757"/>
                  <a:ext cx="295" cy="1"/>
                  <a:chOff x="3788" y="1757"/>
                  <a:chExt cx="295" cy="1"/>
                </a:xfrm>
              </p:grpSpPr>
              <p:sp>
                <p:nvSpPr>
                  <p:cNvPr id="70611" name="Line 1856"/>
                  <p:cNvSpPr>
                    <a:spLocks noChangeShapeType="1"/>
                  </p:cNvSpPr>
                  <p:nvPr/>
                </p:nvSpPr>
                <p:spPr bwMode="auto">
                  <a:xfrm>
                    <a:off x="3788"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12" name="Line 1857"/>
                  <p:cNvSpPr>
                    <a:spLocks noChangeShapeType="1"/>
                  </p:cNvSpPr>
                  <p:nvPr/>
                </p:nvSpPr>
                <p:spPr bwMode="auto">
                  <a:xfrm>
                    <a:off x="3844"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13" name="Line 1858"/>
                  <p:cNvSpPr>
                    <a:spLocks noChangeShapeType="1"/>
                  </p:cNvSpPr>
                  <p:nvPr/>
                </p:nvSpPr>
                <p:spPr bwMode="auto">
                  <a:xfrm>
                    <a:off x="3900"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14" name="Line 1859"/>
                  <p:cNvSpPr>
                    <a:spLocks noChangeShapeType="1"/>
                  </p:cNvSpPr>
                  <p:nvPr/>
                </p:nvSpPr>
                <p:spPr bwMode="auto">
                  <a:xfrm>
                    <a:off x="3956"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15" name="Line 1860"/>
                  <p:cNvSpPr>
                    <a:spLocks noChangeShapeType="1"/>
                  </p:cNvSpPr>
                  <p:nvPr/>
                </p:nvSpPr>
                <p:spPr bwMode="auto">
                  <a:xfrm>
                    <a:off x="4011"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16" name="Line 1861"/>
                  <p:cNvSpPr>
                    <a:spLocks noChangeShapeType="1"/>
                  </p:cNvSpPr>
                  <p:nvPr/>
                </p:nvSpPr>
                <p:spPr bwMode="auto">
                  <a:xfrm>
                    <a:off x="4067" y="1757"/>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19" name="Group 1862"/>
              <p:cNvGrpSpPr>
                <a:grpSpLocks/>
              </p:cNvGrpSpPr>
              <p:nvPr/>
            </p:nvGrpSpPr>
            <p:grpSpPr bwMode="auto">
              <a:xfrm>
                <a:off x="3325" y="2044"/>
                <a:ext cx="423" cy="56"/>
                <a:chOff x="3325" y="2044"/>
                <a:chExt cx="423" cy="56"/>
              </a:xfrm>
            </p:grpSpPr>
            <p:sp>
              <p:nvSpPr>
                <p:cNvPr id="70601" name="Freeform 1863"/>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FF3300"/>
                </a:solidFill>
                <a:ln w="9525">
                  <a:solidFill>
                    <a:srgbClr val="FF3300"/>
                  </a:solidFill>
                  <a:round/>
                  <a:headEnd/>
                  <a:tailEnd/>
                </a:ln>
              </p:spPr>
              <p:txBody>
                <a:bodyPr/>
                <a:lstStyle/>
                <a:p>
                  <a:endParaRPr lang="en-US"/>
                </a:p>
              </p:txBody>
            </p:sp>
            <p:grpSp>
              <p:nvGrpSpPr>
                <p:cNvPr id="70602" name="Group 1864"/>
                <p:cNvGrpSpPr>
                  <a:grpSpLocks/>
                </p:cNvGrpSpPr>
                <p:nvPr/>
              </p:nvGrpSpPr>
              <p:grpSpPr bwMode="auto">
                <a:xfrm>
                  <a:off x="3325" y="2068"/>
                  <a:ext cx="295" cy="1"/>
                  <a:chOff x="3325" y="2068"/>
                  <a:chExt cx="295" cy="1"/>
                </a:xfrm>
              </p:grpSpPr>
              <p:sp>
                <p:nvSpPr>
                  <p:cNvPr id="70603" name="Line 1865"/>
                  <p:cNvSpPr>
                    <a:spLocks noChangeShapeType="1"/>
                  </p:cNvSpPr>
                  <p:nvPr/>
                </p:nvSpPr>
                <p:spPr bwMode="auto">
                  <a:xfrm>
                    <a:off x="3325"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04" name="Line 1866"/>
                  <p:cNvSpPr>
                    <a:spLocks noChangeShapeType="1"/>
                  </p:cNvSpPr>
                  <p:nvPr/>
                </p:nvSpPr>
                <p:spPr bwMode="auto">
                  <a:xfrm>
                    <a:off x="3381"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05" name="Line 1867"/>
                  <p:cNvSpPr>
                    <a:spLocks noChangeShapeType="1"/>
                  </p:cNvSpPr>
                  <p:nvPr/>
                </p:nvSpPr>
                <p:spPr bwMode="auto">
                  <a:xfrm>
                    <a:off x="3437"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06" name="Line 1868"/>
                  <p:cNvSpPr>
                    <a:spLocks noChangeShapeType="1"/>
                  </p:cNvSpPr>
                  <p:nvPr/>
                </p:nvSpPr>
                <p:spPr bwMode="auto">
                  <a:xfrm>
                    <a:off x="3493" y="2068"/>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07" name="Line 1869"/>
                  <p:cNvSpPr>
                    <a:spLocks noChangeShapeType="1"/>
                  </p:cNvSpPr>
                  <p:nvPr/>
                </p:nvSpPr>
                <p:spPr bwMode="auto">
                  <a:xfrm>
                    <a:off x="3548"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08" name="Line 1870"/>
                  <p:cNvSpPr>
                    <a:spLocks noChangeShapeType="1"/>
                  </p:cNvSpPr>
                  <p:nvPr/>
                </p:nvSpPr>
                <p:spPr bwMode="auto">
                  <a:xfrm>
                    <a:off x="3604" y="2068"/>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20" name="Group 1871"/>
              <p:cNvGrpSpPr>
                <a:grpSpLocks/>
              </p:cNvGrpSpPr>
              <p:nvPr/>
            </p:nvGrpSpPr>
            <p:grpSpPr bwMode="auto">
              <a:xfrm>
                <a:off x="3796" y="2036"/>
                <a:ext cx="415" cy="56"/>
                <a:chOff x="3796" y="2036"/>
                <a:chExt cx="415" cy="56"/>
              </a:xfrm>
            </p:grpSpPr>
            <p:sp>
              <p:nvSpPr>
                <p:cNvPr id="70593" name="Freeform 1872"/>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594" name="Group 1873"/>
                <p:cNvGrpSpPr>
                  <a:grpSpLocks/>
                </p:cNvGrpSpPr>
                <p:nvPr/>
              </p:nvGrpSpPr>
              <p:grpSpPr bwMode="auto">
                <a:xfrm>
                  <a:off x="3796" y="2068"/>
                  <a:ext cx="295" cy="1"/>
                  <a:chOff x="3796" y="2068"/>
                  <a:chExt cx="295" cy="1"/>
                </a:xfrm>
              </p:grpSpPr>
              <p:sp>
                <p:nvSpPr>
                  <p:cNvPr id="70595" name="Line 1874"/>
                  <p:cNvSpPr>
                    <a:spLocks noChangeShapeType="1"/>
                  </p:cNvSpPr>
                  <p:nvPr/>
                </p:nvSpPr>
                <p:spPr bwMode="auto">
                  <a:xfrm>
                    <a:off x="3796"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96" name="Line 1875"/>
                  <p:cNvSpPr>
                    <a:spLocks noChangeShapeType="1"/>
                  </p:cNvSpPr>
                  <p:nvPr/>
                </p:nvSpPr>
                <p:spPr bwMode="auto">
                  <a:xfrm>
                    <a:off x="3852"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97" name="Line 1876"/>
                  <p:cNvSpPr>
                    <a:spLocks noChangeShapeType="1"/>
                  </p:cNvSpPr>
                  <p:nvPr/>
                </p:nvSpPr>
                <p:spPr bwMode="auto">
                  <a:xfrm>
                    <a:off x="3908"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98" name="Line 1877"/>
                  <p:cNvSpPr>
                    <a:spLocks noChangeShapeType="1"/>
                  </p:cNvSpPr>
                  <p:nvPr/>
                </p:nvSpPr>
                <p:spPr bwMode="auto">
                  <a:xfrm>
                    <a:off x="3964"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99" name="Line 1878"/>
                  <p:cNvSpPr>
                    <a:spLocks noChangeShapeType="1"/>
                  </p:cNvSpPr>
                  <p:nvPr/>
                </p:nvSpPr>
                <p:spPr bwMode="auto">
                  <a:xfrm>
                    <a:off x="4019"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600" name="Line 1879"/>
                  <p:cNvSpPr>
                    <a:spLocks noChangeShapeType="1"/>
                  </p:cNvSpPr>
                  <p:nvPr/>
                </p:nvSpPr>
                <p:spPr bwMode="auto">
                  <a:xfrm>
                    <a:off x="4075" y="2068"/>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21" name="Group 1880"/>
              <p:cNvGrpSpPr>
                <a:grpSpLocks/>
              </p:cNvGrpSpPr>
              <p:nvPr/>
            </p:nvGrpSpPr>
            <p:grpSpPr bwMode="auto">
              <a:xfrm>
                <a:off x="4267" y="2036"/>
                <a:ext cx="415" cy="56"/>
                <a:chOff x="4267" y="2036"/>
                <a:chExt cx="415" cy="56"/>
              </a:xfrm>
            </p:grpSpPr>
            <p:sp>
              <p:nvSpPr>
                <p:cNvPr id="70585" name="Freeform 1881"/>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586" name="Group 1882"/>
                <p:cNvGrpSpPr>
                  <a:grpSpLocks/>
                </p:cNvGrpSpPr>
                <p:nvPr/>
              </p:nvGrpSpPr>
              <p:grpSpPr bwMode="auto">
                <a:xfrm>
                  <a:off x="4267" y="2068"/>
                  <a:ext cx="295" cy="1"/>
                  <a:chOff x="4267" y="2068"/>
                  <a:chExt cx="295" cy="1"/>
                </a:xfrm>
              </p:grpSpPr>
              <p:sp>
                <p:nvSpPr>
                  <p:cNvPr id="70587" name="Line 1883"/>
                  <p:cNvSpPr>
                    <a:spLocks noChangeShapeType="1"/>
                  </p:cNvSpPr>
                  <p:nvPr/>
                </p:nvSpPr>
                <p:spPr bwMode="auto">
                  <a:xfrm>
                    <a:off x="4267"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88" name="Line 1884"/>
                  <p:cNvSpPr>
                    <a:spLocks noChangeShapeType="1"/>
                  </p:cNvSpPr>
                  <p:nvPr/>
                </p:nvSpPr>
                <p:spPr bwMode="auto">
                  <a:xfrm>
                    <a:off x="4323"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89" name="Line 1885"/>
                  <p:cNvSpPr>
                    <a:spLocks noChangeShapeType="1"/>
                  </p:cNvSpPr>
                  <p:nvPr/>
                </p:nvSpPr>
                <p:spPr bwMode="auto">
                  <a:xfrm>
                    <a:off x="4379"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90" name="Line 1886"/>
                  <p:cNvSpPr>
                    <a:spLocks noChangeShapeType="1"/>
                  </p:cNvSpPr>
                  <p:nvPr/>
                </p:nvSpPr>
                <p:spPr bwMode="auto">
                  <a:xfrm>
                    <a:off x="4435" y="206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91" name="Line 1887"/>
                  <p:cNvSpPr>
                    <a:spLocks noChangeShapeType="1"/>
                  </p:cNvSpPr>
                  <p:nvPr/>
                </p:nvSpPr>
                <p:spPr bwMode="auto">
                  <a:xfrm>
                    <a:off x="4491" y="2068"/>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92" name="Line 1888"/>
                  <p:cNvSpPr>
                    <a:spLocks noChangeShapeType="1"/>
                  </p:cNvSpPr>
                  <p:nvPr/>
                </p:nvSpPr>
                <p:spPr bwMode="auto">
                  <a:xfrm>
                    <a:off x="4546" y="2068"/>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22" name="Group 1889"/>
              <p:cNvGrpSpPr>
                <a:grpSpLocks/>
              </p:cNvGrpSpPr>
              <p:nvPr/>
            </p:nvGrpSpPr>
            <p:grpSpPr bwMode="auto">
              <a:xfrm>
                <a:off x="4259" y="2347"/>
                <a:ext cx="415" cy="56"/>
                <a:chOff x="4259" y="2347"/>
                <a:chExt cx="415" cy="56"/>
              </a:xfrm>
            </p:grpSpPr>
            <p:sp>
              <p:nvSpPr>
                <p:cNvPr id="70577" name="Freeform 1890"/>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578" name="Group 1891"/>
                <p:cNvGrpSpPr>
                  <a:grpSpLocks/>
                </p:cNvGrpSpPr>
                <p:nvPr/>
              </p:nvGrpSpPr>
              <p:grpSpPr bwMode="auto">
                <a:xfrm>
                  <a:off x="4259" y="2371"/>
                  <a:ext cx="295" cy="1"/>
                  <a:chOff x="4259" y="2371"/>
                  <a:chExt cx="295" cy="1"/>
                </a:xfrm>
              </p:grpSpPr>
              <p:sp>
                <p:nvSpPr>
                  <p:cNvPr id="70579" name="Line 1892"/>
                  <p:cNvSpPr>
                    <a:spLocks noChangeShapeType="1"/>
                  </p:cNvSpPr>
                  <p:nvPr/>
                </p:nvSpPr>
                <p:spPr bwMode="auto">
                  <a:xfrm>
                    <a:off x="4259"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80" name="Line 1893"/>
                  <p:cNvSpPr>
                    <a:spLocks noChangeShapeType="1"/>
                  </p:cNvSpPr>
                  <p:nvPr/>
                </p:nvSpPr>
                <p:spPr bwMode="auto">
                  <a:xfrm>
                    <a:off x="4315"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81" name="Line 1894"/>
                  <p:cNvSpPr>
                    <a:spLocks noChangeShapeType="1"/>
                  </p:cNvSpPr>
                  <p:nvPr/>
                </p:nvSpPr>
                <p:spPr bwMode="auto">
                  <a:xfrm>
                    <a:off x="4371"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82" name="Line 1895"/>
                  <p:cNvSpPr>
                    <a:spLocks noChangeShapeType="1"/>
                  </p:cNvSpPr>
                  <p:nvPr/>
                </p:nvSpPr>
                <p:spPr bwMode="auto">
                  <a:xfrm>
                    <a:off x="4427"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83" name="Line 1896"/>
                  <p:cNvSpPr>
                    <a:spLocks noChangeShapeType="1"/>
                  </p:cNvSpPr>
                  <p:nvPr/>
                </p:nvSpPr>
                <p:spPr bwMode="auto">
                  <a:xfrm>
                    <a:off x="4483" y="2371"/>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84" name="Line 1897"/>
                  <p:cNvSpPr>
                    <a:spLocks noChangeShapeType="1"/>
                  </p:cNvSpPr>
                  <p:nvPr/>
                </p:nvSpPr>
                <p:spPr bwMode="auto">
                  <a:xfrm>
                    <a:off x="4538" y="2371"/>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23" name="Group 1898"/>
              <p:cNvGrpSpPr>
                <a:grpSpLocks/>
              </p:cNvGrpSpPr>
              <p:nvPr/>
            </p:nvGrpSpPr>
            <p:grpSpPr bwMode="auto">
              <a:xfrm>
                <a:off x="3796" y="2347"/>
                <a:ext cx="415" cy="56"/>
                <a:chOff x="3796" y="2347"/>
                <a:chExt cx="415" cy="56"/>
              </a:xfrm>
            </p:grpSpPr>
            <p:sp>
              <p:nvSpPr>
                <p:cNvPr id="70569" name="Freeform 1899"/>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570" name="Group 1900"/>
                <p:cNvGrpSpPr>
                  <a:grpSpLocks/>
                </p:cNvGrpSpPr>
                <p:nvPr/>
              </p:nvGrpSpPr>
              <p:grpSpPr bwMode="auto">
                <a:xfrm>
                  <a:off x="3796" y="2371"/>
                  <a:ext cx="295" cy="1"/>
                  <a:chOff x="3796" y="2371"/>
                  <a:chExt cx="295" cy="1"/>
                </a:xfrm>
              </p:grpSpPr>
              <p:sp>
                <p:nvSpPr>
                  <p:cNvPr id="70571" name="Line 1901"/>
                  <p:cNvSpPr>
                    <a:spLocks noChangeShapeType="1"/>
                  </p:cNvSpPr>
                  <p:nvPr/>
                </p:nvSpPr>
                <p:spPr bwMode="auto">
                  <a:xfrm>
                    <a:off x="3796"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72" name="Line 1902"/>
                  <p:cNvSpPr>
                    <a:spLocks noChangeShapeType="1"/>
                  </p:cNvSpPr>
                  <p:nvPr/>
                </p:nvSpPr>
                <p:spPr bwMode="auto">
                  <a:xfrm>
                    <a:off x="3852"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73" name="Line 1903"/>
                  <p:cNvSpPr>
                    <a:spLocks noChangeShapeType="1"/>
                  </p:cNvSpPr>
                  <p:nvPr/>
                </p:nvSpPr>
                <p:spPr bwMode="auto">
                  <a:xfrm>
                    <a:off x="3908"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74" name="Line 1904"/>
                  <p:cNvSpPr>
                    <a:spLocks noChangeShapeType="1"/>
                  </p:cNvSpPr>
                  <p:nvPr/>
                </p:nvSpPr>
                <p:spPr bwMode="auto">
                  <a:xfrm>
                    <a:off x="3964"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75" name="Line 1905"/>
                  <p:cNvSpPr>
                    <a:spLocks noChangeShapeType="1"/>
                  </p:cNvSpPr>
                  <p:nvPr/>
                </p:nvSpPr>
                <p:spPr bwMode="auto">
                  <a:xfrm>
                    <a:off x="4019"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76" name="Line 1906"/>
                  <p:cNvSpPr>
                    <a:spLocks noChangeShapeType="1"/>
                  </p:cNvSpPr>
                  <p:nvPr/>
                </p:nvSpPr>
                <p:spPr bwMode="auto">
                  <a:xfrm>
                    <a:off x="4075" y="2371"/>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24" name="Group 1907"/>
              <p:cNvGrpSpPr>
                <a:grpSpLocks/>
              </p:cNvGrpSpPr>
              <p:nvPr/>
            </p:nvGrpSpPr>
            <p:grpSpPr bwMode="auto">
              <a:xfrm>
                <a:off x="3333" y="2339"/>
                <a:ext cx="415" cy="64"/>
                <a:chOff x="3333" y="2339"/>
                <a:chExt cx="415" cy="64"/>
              </a:xfrm>
            </p:grpSpPr>
            <p:sp>
              <p:nvSpPr>
                <p:cNvPr id="70561" name="Freeform 1908"/>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64">
                      <a:moveTo>
                        <a:pt x="112" y="32"/>
                      </a:moveTo>
                      <a:lnTo>
                        <a:pt x="0" y="64"/>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562" name="Group 1909"/>
                <p:cNvGrpSpPr>
                  <a:grpSpLocks/>
                </p:cNvGrpSpPr>
                <p:nvPr/>
              </p:nvGrpSpPr>
              <p:grpSpPr bwMode="auto">
                <a:xfrm>
                  <a:off x="3333" y="2371"/>
                  <a:ext cx="295" cy="1"/>
                  <a:chOff x="3333" y="2371"/>
                  <a:chExt cx="295" cy="1"/>
                </a:xfrm>
              </p:grpSpPr>
              <p:sp>
                <p:nvSpPr>
                  <p:cNvPr id="70563" name="Line 1910"/>
                  <p:cNvSpPr>
                    <a:spLocks noChangeShapeType="1"/>
                  </p:cNvSpPr>
                  <p:nvPr/>
                </p:nvSpPr>
                <p:spPr bwMode="auto">
                  <a:xfrm>
                    <a:off x="3333"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64" name="Line 1911"/>
                  <p:cNvSpPr>
                    <a:spLocks noChangeShapeType="1"/>
                  </p:cNvSpPr>
                  <p:nvPr/>
                </p:nvSpPr>
                <p:spPr bwMode="auto">
                  <a:xfrm>
                    <a:off x="3389"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65" name="Line 1912"/>
                  <p:cNvSpPr>
                    <a:spLocks noChangeShapeType="1"/>
                  </p:cNvSpPr>
                  <p:nvPr/>
                </p:nvSpPr>
                <p:spPr bwMode="auto">
                  <a:xfrm>
                    <a:off x="3445"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66" name="Line 1913"/>
                  <p:cNvSpPr>
                    <a:spLocks noChangeShapeType="1"/>
                  </p:cNvSpPr>
                  <p:nvPr/>
                </p:nvSpPr>
                <p:spPr bwMode="auto">
                  <a:xfrm>
                    <a:off x="3501" y="2371"/>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67" name="Line 1914"/>
                  <p:cNvSpPr>
                    <a:spLocks noChangeShapeType="1"/>
                  </p:cNvSpPr>
                  <p:nvPr/>
                </p:nvSpPr>
                <p:spPr bwMode="auto">
                  <a:xfrm>
                    <a:off x="3556"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68" name="Line 1915"/>
                  <p:cNvSpPr>
                    <a:spLocks noChangeShapeType="1"/>
                  </p:cNvSpPr>
                  <p:nvPr/>
                </p:nvSpPr>
                <p:spPr bwMode="auto">
                  <a:xfrm>
                    <a:off x="3612" y="2371"/>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25" name="Group 1916"/>
              <p:cNvGrpSpPr>
                <a:grpSpLocks/>
              </p:cNvGrpSpPr>
              <p:nvPr/>
            </p:nvGrpSpPr>
            <p:grpSpPr bwMode="auto">
              <a:xfrm>
                <a:off x="3325" y="2650"/>
                <a:ext cx="415" cy="56"/>
                <a:chOff x="3325" y="2650"/>
                <a:chExt cx="415" cy="56"/>
              </a:xfrm>
            </p:grpSpPr>
            <p:sp>
              <p:nvSpPr>
                <p:cNvPr id="70553" name="Freeform 1917"/>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554" name="Group 1918"/>
                <p:cNvGrpSpPr>
                  <a:grpSpLocks/>
                </p:cNvGrpSpPr>
                <p:nvPr/>
              </p:nvGrpSpPr>
              <p:grpSpPr bwMode="auto">
                <a:xfrm>
                  <a:off x="3325" y="2674"/>
                  <a:ext cx="295" cy="1"/>
                  <a:chOff x="3325" y="2674"/>
                  <a:chExt cx="295" cy="1"/>
                </a:xfrm>
              </p:grpSpPr>
              <p:sp>
                <p:nvSpPr>
                  <p:cNvPr id="70555" name="Line 1919"/>
                  <p:cNvSpPr>
                    <a:spLocks noChangeShapeType="1"/>
                  </p:cNvSpPr>
                  <p:nvPr/>
                </p:nvSpPr>
                <p:spPr bwMode="auto">
                  <a:xfrm>
                    <a:off x="3325"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56" name="Line 1920"/>
                  <p:cNvSpPr>
                    <a:spLocks noChangeShapeType="1"/>
                  </p:cNvSpPr>
                  <p:nvPr/>
                </p:nvSpPr>
                <p:spPr bwMode="auto">
                  <a:xfrm>
                    <a:off x="3381"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57" name="Line 1921"/>
                  <p:cNvSpPr>
                    <a:spLocks noChangeShapeType="1"/>
                  </p:cNvSpPr>
                  <p:nvPr/>
                </p:nvSpPr>
                <p:spPr bwMode="auto">
                  <a:xfrm>
                    <a:off x="3437"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58" name="Line 1922"/>
                  <p:cNvSpPr>
                    <a:spLocks noChangeShapeType="1"/>
                  </p:cNvSpPr>
                  <p:nvPr/>
                </p:nvSpPr>
                <p:spPr bwMode="auto">
                  <a:xfrm>
                    <a:off x="3493" y="2674"/>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59" name="Line 1923"/>
                  <p:cNvSpPr>
                    <a:spLocks noChangeShapeType="1"/>
                  </p:cNvSpPr>
                  <p:nvPr/>
                </p:nvSpPr>
                <p:spPr bwMode="auto">
                  <a:xfrm>
                    <a:off x="3548"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60" name="Line 1924"/>
                  <p:cNvSpPr>
                    <a:spLocks noChangeShapeType="1"/>
                  </p:cNvSpPr>
                  <p:nvPr/>
                </p:nvSpPr>
                <p:spPr bwMode="auto">
                  <a:xfrm>
                    <a:off x="3604" y="2674"/>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26" name="Group 1925"/>
              <p:cNvGrpSpPr>
                <a:grpSpLocks/>
              </p:cNvGrpSpPr>
              <p:nvPr/>
            </p:nvGrpSpPr>
            <p:grpSpPr bwMode="auto">
              <a:xfrm>
                <a:off x="3788" y="2650"/>
                <a:ext cx="415" cy="56"/>
                <a:chOff x="3788" y="2650"/>
                <a:chExt cx="415" cy="56"/>
              </a:xfrm>
            </p:grpSpPr>
            <p:sp>
              <p:nvSpPr>
                <p:cNvPr id="70545" name="Freeform 1926"/>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546" name="Group 1927"/>
                <p:cNvGrpSpPr>
                  <a:grpSpLocks/>
                </p:cNvGrpSpPr>
                <p:nvPr/>
              </p:nvGrpSpPr>
              <p:grpSpPr bwMode="auto">
                <a:xfrm>
                  <a:off x="3788" y="2674"/>
                  <a:ext cx="295" cy="1"/>
                  <a:chOff x="3788" y="2674"/>
                  <a:chExt cx="295" cy="1"/>
                </a:xfrm>
              </p:grpSpPr>
              <p:sp>
                <p:nvSpPr>
                  <p:cNvPr id="70547" name="Line 1928"/>
                  <p:cNvSpPr>
                    <a:spLocks noChangeShapeType="1"/>
                  </p:cNvSpPr>
                  <p:nvPr/>
                </p:nvSpPr>
                <p:spPr bwMode="auto">
                  <a:xfrm>
                    <a:off x="3788"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48" name="Line 1929"/>
                  <p:cNvSpPr>
                    <a:spLocks noChangeShapeType="1"/>
                  </p:cNvSpPr>
                  <p:nvPr/>
                </p:nvSpPr>
                <p:spPr bwMode="auto">
                  <a:xfrm>
                    <a:off x="3844"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49" name="Line 1930"/>
                  <p:cNvSpPr>
                    <a:spLocks noChangeShapeType="1"/>
                  </p:cNvSpPr>
                  <p:nvPr/>
                </p:nvSpPr>
                <p:spPr bwMode="auto">
                  <a:xfrm>
                    <a:off x="3900"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50" name="Line 1931"/>
                  <p:cNvSpPr>
                    <a:spLocks noChangeShapeType="1"/>
                  </p:cNvSpPr>
                  <p:nvPr/>
                </p:nvSpPr>
                <p:spPr bwMode="auto">
                  <a:xfrm>
                    <a:off x="3956"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51" name="Line 1932"/>
                  <p:cNvSpPr>
                    <a:spLocks noChangeShapeType="1"/>
                  </p:cNvSpPr>
                  <p:nvPr/>
                </p:nvSpPr>
                <p:spPr bwMode="auto">
                  <a:xfrm>
                    <a:off x="4011"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52" name="Line 1933"/>
                  <p:cNvSpPr>
                    <a:spLocks noChangeShapeType="1"/>
                  </p:cNvSpPr>
                  <p:nvPr/>
                </p:nvSpPr>
                <p:spPr bwMode="auto">
                  <a:xfrm>
                    <a:off x="4067" y="2674"/>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27" name="Group 1934"/>
              <p:cNvGrpSpPr>
                <a:grpSpLocks/>
              </p:cNvGrpSpPr>
              <p:nvPr/>
            </p:nvGrpSpPr>
            <p:grpSpPr bwMode="auto">
              <a:xfrm>
                <a:off x="3325" y="2953"/>
                <a:ext cx="415" cy="56"/>
                <a:chOff x="3325" y="2953"/>
                <a:chExt cx="415" cy="56"/>
              </a:xfrm>
            </p:grpSpPr>
            <p:sp>
              <p:nvSpPr>
                <p:cNvPr id="70537" name="Freeform 1935"/>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538" name="Group 1936"/>
                <p:cNvGrpSpPr>
                  <a:grpSpLocks/>
                </p:cNvGrpSpPr>
                <p:nvPr/>
              </p:nvGrpSpPr>
              <p:grpSpPr bwMode="auto">
                <a:xfrm>
                  <a:off x="3325" y="2985"/>
                  <a:ext cx="295" cy="1"/>
                  <a:chOff x="3325" y="2985"/>
                  <a:chExt cx="295" cy="1"/>
                </a:xfrm>
              </p:grpSpPr>
              <p:sp>
                <p:nvSpPr>
                  <p:cNvPr id="70539" name="Line 1937"/>
                  <p:cNvSpPr>
                    <a:spLocks noChangeShapeType="1"/>
                  </p:cNvSpPr>
                  <p:nvPr/>
                </p:nvSpPr>
                <p:spPr bwMode="auto">
                  <a:xfrm>
                    <a:off x="3325"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40" name="Line 1938"/>
                  <p:cNvSpPr>
                    <a:spLocks noChangeShapeType="1"/>
                  </p:cNvSpPr>
                  <p:nvPr/>
                </p:nvSpPr>
                <p:spPr bwMode="auto">
                  <a:xfrm>
                    <a:off x="3381"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41" name="Line 1939"/>
                  <p:cNvSpPr>
                    <a:spLocks noChangeShapeType="1"/>
                  </p:cNvSpPr>
                  <p:nvPr/>
                </p:nvSpPr>
                <p:spPr bwMode="auto">
                  <a:xfrm>
                    <a:off x="3437"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42" name="Line 1940"/>
                  <p:cNvSpPr>
                    <a:spLocks noChangeShapeType="1"/>
                  </p:cNvSpPr>
                  <p:nvPr/>
                </p:nvSpPr>
                <p:spPr bwMode="auto">
                  <a:xfrm>
                    <a:off x="3493" y="2985"/>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43" name="Line 1941"/>
                  <p:cNvSpPr>
                    <a:spLocks noChangeShapeType="1"/>
                  </p:cNvSpPr>
                  <p:nvPr/>
                </p:nvSpPr>
                <p:spPr bwMode="auto">
                  <a:xfrm>
                    <a:off x="3548"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44" name="Line 1942"/>
                  <p:cNvSpPr>
                    <a:spLocks noChangeShapeType="1"/>
                  </p:cNvSpPr>
                  <p:nvPr/>
                </p:nvSpPr>
                <p:spPr bwMode="auto">
                  <a:xfrm>
                    <a:off x="3604" y="2985"/>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28" name="Group 1943"/>
              <p:cNvGrpSpPr>
                <a:grpSpLocks/>
              </p:cNvGrpSpPr>
              <p:nvPr/>
            </p:nvGrpSpPr>
            <p:grpSpPr bwMode="auto">
              <a:xfrm>
                <a:off x="3788" y="2953"/>
                <a:ext cx="415" cy="56"/>
                <a:chOff x="3788" y="2953"/>
                <a:chExt cx="415" cy="56"/>
              </a:xfrm>
            </p:grpSpPr>
            <p:sp>
              <p:nvSpPr>
                <p:cNvPr id="70529" name="Freeform 1944"/>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530" name="Group 1945"/>
                <p:cNvGrpSpPr>
                  <a:grpSpLocks/>
                </p:cNvGrpSpPr>
                <p:nvPr/>
              </p:nvGrpSpPr>
              <p:grpSpPr bwMode="auto">
                <a:xfrm>
                  <a:off x="3788" y="2985"/>
                  <a:ext cx="295" cy="1"/>
                  <a:chOff x="3788" y="2985"/>
                  <a:chExt cx="295" cy="1"/>
                </a:xfrm>
              </p:grpSpPr>
              <p:sp>
                <p:nvSpPr>
                  <p:cNvPr id="70531" name="Line 1946"/>
                  <p:cNvSpPr>
                    <a:spLocks noChangeShapeType="1"/>
                  </p:cNvSpPr>
                  <p:nvPr/>
                </p:nvSpPr>
                <p:spPr bwMode="auto">
                  <a:xfrm>
                    <a:off x="3788"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32" name="Line 1947"/>
                  <p:cNvSpPr>
                    <a:spLocks noChangeShapeType="1"/>
                  </p:cNvSpPr>
                  <p:nvPr/>
                </p:nvSpPr>
                <p:spPr bwMode="auto">
                  <a:xfrm>
                    <a:off x="3844"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33" name="Line 1948"/>
                  <p:cNvSpPr>
                    <a:spLocks noChangeShapeType="1"/>
                  </p:cNvSpPr>
                  <p:nvPr/>
                </p:nvSpPr>
                <p:spPr bwMode="auto">
                  <a:xfrm>
                    <a:off x="3900"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34" name="Line 1949"/>
                  <p:cNvSpPr>
                    <a:spLocks noChangeShapeType="1"/>
                  </p:cNvSpPr>
                  <p:nvPr/>
                </p:nvSpPr>
                <p:spPr bwMode="auto">
                  <a:xfrm>
                    <a:off x="3956"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35" name="Line 1950"/>
                  <p:cNvSpPr>
                    <a:spLocks noChangeShapeType="1"/>
                  </p:cNvSpPr>
                  <p:nvPr/>
                </p:nvSpPr>
                <p:spPr bwMode="auto">
                  <a:xfrm>
                    <a:off x="4011"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36" name="Line 1951"/>
                  <p:cNvSpPr>
                    <a:spLocks noChangeShapeType="1"/>
                  </p:cNvSpPr>
                  <p:nvPr/>
                </p:nvSpPr>
                <p:spPr bwMode="auto">
                  <a:xfrm>
                    <a:off x="4067" y="2985"/>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29" name="Group 1952"/>
              <p:cNvGrpSpPr>
                <a:grpSpLocks/>
              </p:cNvGrpSpPr>
              <p:nvPr/>
            </p:nvGrpSpPr>
            <p:grpSpPr bwMode="auto">
              <a:xfrm>
                <a:off x="4251" y="2953"/>
                <a:ext cx="415" cy="56"/>
                <a:chOff x="4251" y="2953"/>
                <a:chExt cx="415" cy="56"/>
              </a:xfrm>
            </p:grpSpPr>
            <p:sp>
              <p:nvSpPr>
                <p:cNvPr id="70521" name="Freeform 1953"/>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522" name="Group 1954"/>
                <p:cNvGrpSpPr>
                  <a:grpSpLocks/>
                </p:cNvGrpSpPr>
                <p:nvPr/>
              </p:nvGrpSpPr>
              <p:grpSpPr bwMode="auto">
                <a:xfrm>
                  <a:off x="4251" y="2985"/>
                  <a:ext cx="295" cy="1"/>
                  <a:chOff x="4251" y="2985"/>
                  <a:chExt cx="295" cy="1"/>
                </a:xfrm>
              </p:grpSpPr>
              <p:sp>
                <p:nvSpPr>
                  <p:cNvPr id="70523" name="Line 1955"/>
                  <p:cNvSpPr>
                    <a:spLocks noChangeShapeType="1"/>
                  </p:cNvSpPr>
                  <p:nvPr/>
                </p:nvSpPr>
                <p:spPr bwMode="auto">
                  <a:xfrm>
                    <a:off x="4251"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24" name="Line 1956"/>
                  <p:cNvSpPr>
                    <a:spLocks noChangeShapeType="1"/>
                  </p:cNvSpPr>
                  <p:nvPr/>
                </p:nvSpPr>
                <p:spPr bwMode="auto">
                  <a:xfrm>
                    <a:off x="4307"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25" name="Line 1957"/>
                  <p:cNvSpPr>
                    <a:spLocks noChangeShapeType="1"/>
                  </p:cNvSpPr>
                  <p:nvPr/>
                </p:nvSpPr>
                <p:spPr bwMode="auto">
                  <a:xfrm>
                    <a:off x="4363"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26" name="Line 1958"/>
                  <p:cNvSpPr>
                    <a:spLocks noChangeShapeType="1"/>
                  </p:cNvSpPr>
                  <p:nvPr/>
                </p:nvSpPr>
                <p:spPr bwMode="auto">
                  <a:xfrm>
                    <a:off x="4419"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27" name="Line 1959"/>
                  <p:cNvSpPr>
                    <a:spLocks noChangeShapeType="1"/>
                  </p:cNvSpPr>
                  <p:nvPr/>
                </p:nvSpPr>
                <p:spPr bwMode="auto">
                  <a:xfrm>
                    <a:off x="4475"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528" name="Line 1960"/>
                  <p:cNvSpPr>
                    <a:spLocks noChangeShapeType="1"/>
                  </p:cNvSpPr>
                  <p:nvPr/>
                </p:nvSpPr>
                <p:spPr bwMode="auto">
                  <a:xfrm>
                    <a:off x="4530" y="2985"/>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30" name="Group 1961"/>
              <p:cNvGrpSpPr>
                <a:grpSpLocks/>
              </p:cNvGrpSpPr>
              <p:nvPr/>
            </p:nvGrpSpPr>
            <p:grpSpPr bwMode="auto">
              <a:xfrm>
                <a:off x="4674" y="1741"/>
                <a:ext cx="40" cy="1260"/>
                <a:chOff x="4674" y="1741"/>
                <a:chExt cx="40" cy="1260"/>
              </a:xfrm>
            </p:grpSpPr>
            <p:sp>
              <p:nvSpPr>
                <p:cNvPr id="70511" name="Oval 1962"/>
                <p:cNvSpPr>
                  <a:spLocks noChangeArrowheads="1"/>
                </p:cNvSpPr>
                <p:nvPr/>
              </p:nvSpPr>
              <p:spPr bwMode="auto">
                <a:xfrm>
                  <a:off x="4674" y="1741"/>
                  <a:ext cx="32" cy="40"/>
                </a:xfrm>
                <a:prstGeom prst="ellipse">
                  <a:avLst/>
                </a:prstGeom>
                <a:solidFill>
                  <a:srgbClr val="FF3300"/>
                </a:solidFill>
                <a:ln w="9525">
                  <a:solidFill>
                    <a:srgbClr val="FF3300"/>
                  </a:solidFill>
                  <a:round/>
                  <a:headEnd/>
                  <a:tailEnd/>
                </a:ln>
              </p:spPr>
              <p:txBody>
                <a:bodyPr/>
                <a:lstStyle/>
                <a:p>
                  <a:endParaRPr lang="en-US"/>
                </a:p>
              </p:txBody>
            </p:sp>
            <p:sp>
              <p:nvSpPr>
                <p:cNvPr id="70512" name="Oval 1963"/>
                <p:cNvSpPr>
                  <a:spLocks noChangeArrowheads="1"/>
                </p:cNvSpPr>
                <p:nvPr/>
              </p:nvSpPr>
              <p:spPr bwMode="auto">
                <a:xfrm>
                  <a:off x="4674" y="1741"/>
                  <a:ext cx="32" cy="40"/>
                </a:xfrm>
                <a:prstGeom prst="ellipse">
                  <a:avLst/>
                </a:prstGeom>
                <a:solidFill>
                  <a:srgbClr val="FF3300"/>
                </a:solidFill>
                <a:ln w="25400">
                  <a:solidFill>
                    <a:srgbClr val="FF3300"/>
                  </a:solidFill>
                  <a:round/>
                  <a:headEnd/>
                  <a:tailEnd/>
                </a:ln>
              </p:spPr>
              <p:txBody>
                <a:bodyPr/>
                <a:lstStyle/>
                <a:p>
                  <a:endParaRPr lang="en-US"/>
                </a:p>
              </p:txBody>
            </p:sp>
            <p:sp>
              <p:nvSpPr>
                <p:cNvPr id="70513" name="Oval 1964"/>
                <p:cNvSpPr>
                  <a:spLocks noChangeArrowheads="1"/>
                </p:cNvSpPr>
                <p:nvPr/>
              </p:nvSpPr>
              <p:spPr bwMode="auto">
                <a:xfrm>
                  <a:off x="4682" y="2044"/>
                  <a:ext cx="32" cy="40"/>
                </a:xfrm>
                <a:prstGeom prst="ellipse">
                  <a:avLst/>
                </a:prstGeom>
                <a:solidFill>
                  <a:srgbClr val="FF3300"/>
                </a:solidFill>
                <a:ln w="9525">
                  <a:solidFill>
                    <a:srgbClr val="FF3300"/>
                  </a:solidFill>
                  <a:round/>
                  <a:headEnd/>
                  <a:tailEnd/>
                </a:ln>
              </p:spPr>
              <p:txBody>
                <a:bodyPr/>
                <a:lstStyle/>
                <a:p>
                  <a:endParaRPr lang="en-US"/>
                </a:p>
              </p:txBody>
            </p:sp>
            <p:sp>
              <p:nvSpPr>
                <p:cNvPr id="70514" name="Oval 1965"/>
                <p:cNvSpPr>
                  <a:spLocks noChangeArrowheads="1"/>
                </p:cNvSpPr>
                <p:nvPr/>
              </p:nvSpPr>
              <p:spPr bwMode="auto">
                <a:xfrm>
                  <a:off x="4682" y="2044"/>
                  <a:ext cx="32" cy="40"/>
                </a:xfrm>
                <a:prstGeom prst="ellipse">
                  <a:avLst/>
                </a:prstGeom>
                <a:solidFill>
                  <a:srgbClr val="FF3300"/>
                </a:solidFill>
                <a:ln w="25400">
                  <a:solidFill>
                    <a:srgbClr val="FF3300"/>
                  </a:solidFill>
                  <a:round/>
                  <a:headEnd/>
                  <a:tailEnd/>
                </a:ln>
              </p:spPr>
              <p:txBody>
                <a:bodyPr/>
                <a:lstStyle/>
                <a:p>
                  <a:endParaRPr lang="en-US"/>
                </a:p>
              </p:txBody>
            </p:sp>
            <p:sp>
              <p:nvSpPr>
                <p:cNvPr id="70515" name="Oval 1966"/>
                <p:cNvSpPr>
                  <a:spLocks noChangeArrowheads="1"/>
                </p:cNvSpPr>
                <p:nvPr/>
              </p:nvSpPr>
              <p:spPr bwMode="auto">
                <a:xfrm>
                  <a:off x="4682" y="2355"/>
                  <a:ext cx="32" cy="32"/>
                </a:xfrm>
                <a:prstGeom prst="ellipse">
                  <a:avLst/>
                </a:prstGeom>
                <a:solidFill>
                  <a:srgbClr val="FF3300"/>
                </a:solidFill>
                <a:ln w="9525">
                  <a:solidFill>
                    <a:srgbClr val="FF3300"/>
                  </a:solidFill>
                  <a:round/>
                  <a:headEnd/>
                  <a:tailEnd/>
                </a:ln>
              </p:spPr>
              <p:txBody>
                <a:bodyPr/>
                <a:lstStyle/>
                <a:p>
                  <a:endParaRPr lang="en-US"/>
                </a:p>
              </p:txBody>
            </p:sp>
            <p:sp>
              <p:nvSpPr>
                <p:cNvPr id="70516" name="Oval 1967"/>
                <p:cNvSpPr>
                  <a:spLocks noChangeArrowheads="1"/>
                </p:cNvSpPr>
                <p:nvPr/>
              </p:nvSpPr>
              <p:spPr bwMode="auto">
                <a:xfrm>
                  <a:off x="4682" y="2355"/>
                  <a:ext cx="32" cy="32"/>
                </a:xfrm>
                <a:prstGeom prst="ellipse">
                  <a:avLst/>
                </a:prstGeom>
                <a:solidFill>
                  <a:srgbClr val="FF3300"/>
                </a:solidFill>
                <a:ln w="25400">
                  <a:solidFill>
                    <a:srgbClr val="FF3300"/>
                  </a:solidFill>
                  <a:round/>
                  <a:headEnd/>
                  <a:tailEnd/>
                </a:ln>
              </p:spPr>
              <p:txBody>
                <a:bodyPr/>
                <a:lstStyle/>
                <a:p>
                  <a:endParaRPr lang="en-US"/>
                </a:p>
              </p:txBody>
            </p:sp>
            <p:sp>
              <p:nvSpPr>
                <p:cNvPr id="70517" name="Oval 1968"/>
                <p:cNvSpPr>
                  <a:spLocks noChangeArrowheads="1"/>
                </p:cNvSpPr>
                <p:nvPr/>
              </p:nvSpPr>
              <p:spPr bwMode="auto">
                <a:xfrm>
                  <a:off x="4674" y="2658"/>
                  <a:ext cx="32" cy="40"/>
                </a:xfrm>
                <a:prstGeom prst="ellipse">
                  <a:avLst/>
                </a:prstGeom>
                <a:solidFill>
                  <a:srgbClr val="FF3300"/>
                </a:solidFill>
                <a:ln w="9525">
                  <a:solidFill>
                    <a:srgbClr val="FF3300"/>
                  </a:solidFill>
                  <a:round/>
                  <a:headEnd/>
                  <a:tailEnd/>
                </a:ln>
              </p:spPr>
              <p:txBody>
                <a:bodyPr/>
                <a:lstStyle/>
                <a:p>
                  <a:endParaRPr lang="en-US"/>
                </a:p>
              </p:txBody>
            </p:sp>
            <p:sp>
              <p:nvSpPr>
                <p:cNvPr id="70518" name="Oval 1969"/>
                <p:cNvSpPr>
                  <a:spLocks noChangeArrowheads="1"/>
                </p:cNvSpPr>
                <p:nvPr/>
              </p:nvSpPr>
              <p:spPr bwMode="auto">
                <a:xfrm>
                  <a:off x="4674" y="2658"/>
                  <a:ext cx="32" cy="40"/>
                </a:xfrm>
                <a:prstGeom prst="ellipse">
                  <a:avLst/>
                </a:prstGeom>
                <a:solidFill>
                  <a:srgbClr val="FF3300"/>
                </a:solidFill>
                <a:ln w="25400">
                  <a:solidFill>
                    <a:srgbClr val="FF3300"/>
                  </a:solidFill>
                  <a:round/>
                  <a:headEnd/>
                  <a:tailEnd/>
                </a:ln>
              </p:spPr>
              <p:txBody>
                <a:bodyPr/>
                <a:lstStyle/>
                <a:p>
                  <a:endParaRPr lang="en-US"/>
                </a:p>
              </p:txBody>
            </p:sp>
            <p:sp>
              <p:nvSpPr>
                <p:cNvPr id="70519" name="Oval 1970"/>
                <p:cNvSpPr>
                  <a:spLocks noChangeArrowheads="1"/>
                </p:cNvSpPr>
                <p:nvPr/>
              </p:nvSpPr>
              <p:spPr bwMode="auto">
                <a:xfrm>
                  <a:off x="4674" y="2969"/>
                  <a:ext cx="32" cy="32"/>
                </a:xfrm>
                <a:prstGeom prst="ellipse">
                  <a:avLst/>
                </a:prstGeom>
                <a:solidFill>
                  <a:srgbClr val="FF3300"/>
                </a:solidFill>
                <a:ln w="9525">
                  <a:solidFill>
                    <a:srgbClr val="FF3300"/>
                  </a:solidFill>
                  <a:round/>
                  <a:headEnd/>
                  <a:tailEnd/>
                </a:ln>
              </p:spPr>
              <p:txBody>
                <a:bodyPr/>
                <a:lstStyle/>
                <a:p>
                  <a:endParaRPr lang="en-US"/>
                </a:p>
              </p:txBody>
            </p:sp>
            <p:sp>
              <p:nvSpPr>
                <p:cNvPr id="70520" name="Oval 1971"/>
                <p:cNvSpPr>
                  <a:spLocks noChangeArrowheads="1"/>
                </p:cNvSpPr>
                <p:nvPr/>
              </p:nvSpPr>
              <p:spPr bwMode="auto">
                <a:xfrm>
                  <a:off x="4674" y="2969"/>
                  <a:ext cx="32" cy="32"/>
                </a:xfrm>
                <a:prstGeom prst="ellipse">
                  <a:avLst/>
                </a:prstGeom>
                <a:solidFill>
                  <a:srgbClr val="FF3300"/>
                </a:solidFill>
                <a:ln w="25400">
                  <a:solidFill>
                    <a:srgbClr val="FF3300"/>
                  </a:solidFill>
                  <a:round/>
                  <a:headEnd/>
                  <a:tailEnd/>
                </a:ln>
              </p:spPr>
              <p:txBody>
                <a:bodyPr/>
                <a:lstStyle/>
                <a:p>
                  <a:endParaRPr lang="en-US"/>
                </a:p>
              </p:txBody>
            </p:sp>
          </p:grpSp>
          <p:grpSp>
            <p:nvGrpSpPr>
              <p:cNvPr id="70031" name="Group 1972"/>
              <p:cNvGrpSpPr>
                <a:grpSpLocks/>
              </p:cNvGrpSpPr>
              <p:nvPr/>
            </p:nvGrpSpPr>
            <p:grpSpPr bwMode="auto">
              <a:xfrm>
                <a:off x="3740" y="3272"/>
                <a:ext cx="40" cy="343"/>
                <a:chOff x="3740" y="3272"/>
                <a:chExt cx="40" cy="343"/>
              </a:xfrm>
            </p:grpSpPr>
            <p:sp>
              <p:nvSpPr>
                <p:cNvPr id="70507" name="Oval 1973"/>
                <p:cNvSpPr>
                  <a:spLocks noChangeArrowheads="1"/>
                </p:cNvSpPr>
                <p:nvPr/>
              </p:nvSpPr>
              <p:spPr bwMode="auto">
                <a:xfrm>
                  <a:off x="3740" y="3272"/>
                  <a:ext cx="40" cy="32"/>
                </a:xfrm>
                <a:prstGeom prst="ellipse">
                  <a:avLst/>
                </a:prstGeom>
                <a:solidFill>
                  <a:srgbClr val="FF3300"/>
                </a:solidFill>
                <a:ln w="9525">
                  <a:solidFill>
                    <a:srgbClr val="FF3300"/>
                  </a:solidFill>
                  <a:round/>
                  <a:headEnd/>
                  <a:tailEnd/>
                </a:ln>
              </p:spPr>
              <p:txBody>
                <a:bodyPr/>
                <a:lstStyle/>
                <a:p>
                  <a:endParaRPr lang="en-US"/>
                </a:p>
              </p:txBody>
            </p:sp>
            <p:sp>
              <p:nvSpPr>
                <p:cNvPr id="70508" name="Oval 1974"/>
                <p:cNvSpPr>
                  <a:spLocks noChangeArrowheads="1"/>
                </p:cNvSpPr>
                <p:nvPr/>
              </p:nvSpPr>
              <p:spPr bwMode="auto">
                <a:xfrm>
                  <a:off x="3740" y="3272"/>
                  <a:ext cx="40" cy="32"/>
                </a:xfrm>
                <a:prstGeom prst="ellipse">
                  <a:avLst/>
                </a:prstGeom>
                <a:solidFill>
                  <a:srgbClr val="FF3300"/>
                </a:solidFill>
                <a:ln w="25400">
                  <a:solidFill>
                    <a:srgbClr val="FF3300"/>
                  </a:solidFill>
                  <a:round/>
                  <a:headEnd/>
                  <a:tailEnd/>
                </a:ln>
              </p:spPr>
              <p:txBody>
                <a:bodyPr/>
                <a:lstStyle/>
                <a:p>
                  <a:endParaRPr lang="en-US"/>
                </a:p>
              </p:txBody>
            </p:sp>
            <p:sp>
              <p:nvSpPr>
                <p:cNvPr id="70509" name="Oval 1975"/>
                <p:cNvSpPr>
                  <a:spLocks noChangeArrowheads="1"/>
                </p:cNvSpPr>
                <p:nvPr/>
              </p:nvSpPr>
              <p:spPr bwMode="auto">
                <a:xfrm>
                  <a:off x="3740" y="3575"/>
                  <a:ext cx="40" cy="40"/>
                </a:xfrm>
                <a:prstGeom prst="ellipse">
                  <a:avLst/>
                </a:prstGeom>
                <a:solidFill>
                  <a:srgbClr val="FF3300"/>
                </a:solidFill>
                <a:ln w="9525">
                  <a:solidFill>
                    <a:srgbClr val="FF3300"/>
                  </a:solidFill>
                  <a:round/>
                  <a:headEnd/>
                  <a:tailEnd/>
                </a:ln>
              </p:spPr>
              <p:txBody>
                <a:bodyPr/>
                <a:lstStyle/>
                <a:p>
                  <a:endParaRPr lang="en-US"/>
                </a:p>
              </p:txBody>
            </p:sp>
            <p:sp>
              <p:nvSpPr>
                <p:cNvPr id="70510" name="Oval 1976"/>
                <p:cNvSpPr>
                  <a:spLocks noChangeArrowheads="1"/>
                </p:cNvSpPr>
                <p:nvPr/>
              </p:nvSpPr>
              <p:spPr bwMode="auto">
                <a:xfrm>
                  <a:off x="3740" y="3575"/>
                  <a:ext cx="40" cy="40"/>
                </a:xfrm>
                <a:prstGeom prst="ellipse">
                  <a:avLst/>
                </a:prstGeom>
                <a:solidFill>
                  <a:srgbClr val="FF3300"/>
                </a:solidFill>
                <a:ln w="25400">
                  <a:solidFill>
                    <a:srgbClr val="FF3300"/>
                  </a:solidFill>
                  <a:round/>
                  <a:headEnd/>
                  <a:tailEnd/>
                </a:ln>
              </p:spPr>
              <p:txBody>
                <a:bodyPr/>
                <a:lstStyle/>
                <a:p>
                  <a:endParaRPr lang="en-US"/>
                </a:p>
              </p:txBody>
            </p:sp>
          </p:grpSp>
          <p:grpSp>
            <p:nvGrpSpPr>
              <p:cNvPr id="70032" name="Group 1977"/>
              <p:cNvGrpSpPr>
                <a:grpSpLocks/>
              </p:cNvGrpSpPr>
              <p:nvPr/>
            </p:nvGrpSpPr>
            <p:grpSpPr bwMode="auto">
              <a:xfrm>
                <a:off x="3285" y="3272"/>
                <a:ext cx="32" cy="343"/>
                <a:chOff x="3285" y="3272"/>
                <a:chExt cx="32" cy="343"/>
              </a:xfrm>
            </p:grpSpPr>
            <p:sp>
              <p:nvSpPr>
                <p:cNvPr id="70503" name="Oval 1978"/>
                <p:cNvSpPr>
                  <a:spLocks noChangeArrowheads="1"/>
                </p:cNvSpPr>
                <p:nvPr/>
              </p:nvSpPr>
              <p:spPr bwMode="auto">
                <a:xfrm>
                  <a:off x="3285" y="3272"/>
                  <a:ext cx="32" cy="32"/>
                </a:xfrm>
                <a:prstGeom prst="ellipse">
                  <a:avLst/>
                </a:prstGeom>
                <a:solidFill>
                  <a:srgbClr val="FF3300"/>
                </a:solidFill>
                <a:ln w="9525">
                  <a:solidFill>
                    <a:srgbClr val="FF3300"/>
                  </a:solidFill>
                  <a:round/>
                  <a:headEnd/>
                  <a:tailEnd/>
                </a:ln>
              </p:spPr>
              <p:txBody>
                <a:bodyPr/>
                <a:lstStyle/>
                <a:p>
                  <a:endParaRPr lang="en-US"/>
                </a:p>
              </p:txBody>
            </p:sp>
            <p:sp>
              <p:nvSpPr>
                <p:cNvPr id="70504" name="Oval 1979"/>
                <p:cNvSpPr>
                  <a:spLocks noChangeArrowheads="1"/>
                </p:cNvSpPr>
                <p:nvPr/>
              </p:nvSpPr>
              <p:spPr bwMode="auto">
                <a:xfrm>
                  <a:off x="3285" y="3272"/>
                  <a:ext cx="32" cy="32"/>
                </a:xfrm>
                <a:prstGeom prst="ellipse">
                  <a:avLst/>
                </a:prstGeom>
                <a:solidFill>
                  <a:srgbClr val="FF3300"/>
                </a:solidFill>
                <a:ln w="25400">
                  <a:solidFill>
                    <a:srgbClr val="FF3300"/>
                  </a:solidFill>
                  <a:round/>
                  <a:headEnd/>
                  <a:tailEnd/>
                </a:ln>
              </p:spPr>
              <p:txBody>
                <a:bodyPr/>
                <a:lstStyle/>
                <a:p>
                  <a:endParaRPr lang="en-US"/>
                </a:p>
              </p:txBody>
            </p:sp>
            <p:sp>
              <p:nvSpPr>
                <p:cNvPr id="70505" name="Oval 1980"/>
                <p:cNvSpPr>
                  <a:spLocks noChangeArrowheads="1"/>
                </p:cNvSpPr>
                <p:nvPr/>
              </p:nvSpPr>
              <p:spPr bwMode="auto">
                <a:xfrm>
                  <a:off x="3285" y="3575"/>
                  <a:ext cx="32" cy="40"/>
                </a:xfrm>
                <a:prstGeom prst="ellipse">
                  <a:avLst/>
                </a:prstGeom>
                <a:solidFill>
                  <a:srgbClr val="FF3300"/>
                </a:solidFill>
                <a:ln w="9525">
                  <a:solidFill>
                    <a:srgbClr val="FF3300"/>
                  </a:solidFill>
                  <a:round/>
                  <a:headEnd/>
                  <a:tailEnd/>
                </a:ln>
              </p:spPr>
              <p:txBody>
                <a:bodyPr/>
                <a:lstStyle/>
                <a:p>
                  <a:endParaRPr lang="en-US"/>
                </a:p>
              </p:txBody>
            </p:sp>
            <p:sp>
              <p:nvSpPr>
                <p:cNvPr id="70506" name="Oval 1981"/>
                <p:cNvSpPr>
                  <a:spLocks noChangeArrowheads="1"/>
                </p:cNvSpPr>
                <p:nvPr/>
              </p:nvSpPr>
              <p:spPr bwMode="auto">
                <a:xfrm>
                  <a:off x="3285" y="3575"/>
                  <a:ext cx="32" cy="40"/>
                </a:xfrm>
                <a:prstGeom prst="ellipse">
                  <a:avLst/>
                </a:prstGeom>
                <a:solidFill>
                  <a:srgbClr val="FF3300"/>
                </a:solidFill>
                <a:ln w="25400">
                  <a:solidFill>
                    <a:srgbClr val="FF3300"/>
                  </a:solidFill>
                  <a:round/>
                  <a:headEnd/>
                  <a:tailEnd/>
                </a:ln>
              </p:spPr>
              <p:txBody>
                <a:bodyPr/>
                <a:lstStyle/>
                <a:p>
                  <a:endParaRPr lang="en-US"/>
                </a:p>
              </p:txBody>
            </p:sp>
          </p:grpSp>
          <p:grpSp>
            <p:nvGrpSpPr>
              <p:cNvPr id="70033" name="Group 1982"/>
              <p:cNvGrpSpPr>
                <a:grpSpLocks/>
              </p:cNvGrpSpPr>
              <p:nvPr/>
            </p:nvGrpSpPr>
            <p:grpSpPr bwMode="auto">
              <a:xfrm>
                <a:off x="4203" y="3272"/>
                <a:ext cx="32" cy="343"/>
                <a:chOff x="4203" y="3272"/>
                <a:chExt cx="32" cy="343"/>
              </a:xfrm>
            </p:grpSpPr>
            <p:sp>
              <p:nvSpPr>
                <p:cNvPr id="70499" name="Oval 1983"/>
                <p:cNvSpPr>
                  <a:spLocks noChangeArrowheads="1"/>
                </p:cNvSpPr>
                <p:nvPr/>
              </p:nvSpPr>
              <p:spPr bwMode="auto">
                <a:xfrm>
                  <a:off x="4203" y="3272"/>
                  <a:ext cx="32" cy="32"/>
                </a:xfrm>
                <a:prstGeom prst="ellipse">
                  <a:avLst/>
                </a:prstGeom>
                <a:solidFill>
                  <a:srgbClr val="FF3300"/>
                </a:solidFill>
                <a:ln w="9525">
                  <a:solidFill>
                    <a:srgbClr val="FF3300"/>
                  </a:solidFill>
                  <a:round/>
                  <a:headEnd/>
                  <a:tailEnd/>
                </a:ln>
              </p:spPr>
              <p:txBody>
                <a:bodyPr/>
                <a:lstStyle/>
                <a:p>
                  <a:endParaRPr lang="en-US"/>
                </a:p>
              </p:txBody>
            </p:sp>
            <p:sp>
              <p:nvSpPr>
                <p:cNvPr id="70500" name="Oval 1984"/>
                <p:cNvSpPr>
                  <a:spLocks noChangeArrowheads="1"/>
                </p:cNvSpPr>
                <p:nvPr/>
              </p:nvSpPr>
              <p:spPr bwMode="auto">
                <a:xfrm>
                  <a:off x="4203" y="3272"/>
                  <a:ext cx="32" cy="32"/>
                </a:xfrm>
                <a:prstGeom prst="ellipse">
                  <a:avLst/>
                </a:prstGeom>
                <a:solidFill>
                  <a:srgbClr val="FF3300"/>
                </a:solidFill>
                <a:ln w="25400">
                  <a:solidFill>
                    <a:srgbClr val="FF3300"/>
                  </a:solidFill>
                  <a:round/>
                  <a:headEnd/>
                  <a:tailEnd/>
                </a:ln>
              </p:spPr>
              <p:txBody>
                <a:bodyPr/>
                <a:lstStyle/>
                <a:p>
                  <a:endParaRPr lang="en-US"/>
                </a:p>
              </p:txBody>
            </p:sp>
            <p:sp>
              <p:nvSpPr>
                <p:cNvPr id="70501" name="Oval 1985"/>
                <p:cNvSpPr>
                  <a:spLocks noChangeArrowheads="1"/>
                </p:cNvSpPr>
                <p:nvPr/>
              </p:nvSpPr>
              <p:spPr bwMode="auto">
                <a:xfrm>
                  <a:off x="4203" y="3575"/>
                  <a:ext cx="32" cy="40"/>
                </a:xfrm>
                <a:prstGeom prst="ellipse">
                  <a:avLst/>
                </a:prstGeom>
                <a:solidFill>
                  <a:srgbClr val="FF3300"/>
                </a:solidFill>
                <a:ln w="9525">
                  <a:solidFill>
                    <a:srgbClr val="FF3300"/>
                  </a:solidFill>
                  <a:round/>
                  <a:headEnd/>
                  <a:tailEnd/>
                </a:ln>
              </p:spPr>
              <p:txBody>
                <a:bodyPr/>
                <a:lstStyle/>
                <a:p>
                  <a:endParaRPr lang="en-US"/>
                </a:p>
              </p:txBody>
            </p:sp>
            <p:sp>
              <p:nvSpPr>
                <p:cNvPr id="70502" name="Oval 1986"/>
                <p:cNvSpPr>
                  <a:spLocks noChangeArrowheads="1"/>
                </p:cNvSpPr>
                <p:nvPr/>
              </p:nvSpPr>
              <p:spPr bwMode="auto">
                <a:xfrm>
                  <a:off x="4203" y="3575"/>
                  <a:ext cx="32" cy="40"/>
                </a:xfrm>
                <a:prstGeom prst="ellipse">
                  <a:avLst/>
                </a:prstGeom>
                <a:solidFill>
                  <a:srgbClr val="FF3300"/>
                </a:solidFill>
                <a:ln w="25400">
                  <a:solidFill>
                    <a:srgbClr val="FF3300"/>
                  </a:solidFill>
                  <a:round/>
                  <a:headEnd/>
                  <a:tailEnd/>
                </a:ln>
              </p:spPr>
              <p:txBody>
                <a:bodyPr/>
                <a:lstStyle/>
                <a:p>
                  <a:endParaRPr lang="en-US"/>
                </a:p>
              </p:txBody>
            </p:sp>
          </p:grpSp>
          <p:grpSp>
            <p:nvGrpSpPr>
              <p:cNvPr id="70034" name="Group 1987"/>
              <p:cNvGrpSpPr>
                <a:grpSpLocks/>
              </p:cNvGrpSpPr>
              <p:nvPr/>
            </p:nvGrpSpPr>
            <p:grpSpPr bwMode="auto">
              <a:xfrm>
                <a:off x="4658" y="3272"/>
                <a:ext cx="32" cy="343"/>
                <a:chOff x="4658" y="3272"/>
                <a:chExt cx="32" cy="343"/>
              </a:xfrm>
            </p:grpSpPr>
            <p:sp>
              <p:nvSpPr>
                <p:cNvPr id="70495" name="Oval 1988"/>
                <p:cNvSpPr>
                  <a:spLocks noChangeArrowheads="1"/>
                </p:cNvSpPr>
                <p:nvPr/>
              </p:nvSpPr>
              <p:spPr bwMode="auto">
                <a:xfrm>
                  <a:off x="4658" y="3272"/>
                  <a:ext cx="32" cy="32"/>
                </a:xfrm>
                <a:prstGeom prst="ellipse">
                  <a:avLst/>
                </a:prstGeom>
                <a:solidFill>
                  <a:srgbClr val="FF3300"/>
                </a:solidFill>
                <a:ln w="9525">
                  <a:solidFill>
                    <a:srgbClr val="FF3300"/>
                  </a:solidFill>
                  <a:round/>
                  <a:headEnd/>
                  <a:tailEnd/>
                </a:ln>
              </p:spPr>
              <p:txBody>
                <a:bodyPr/>
                <a:lstStyle/>
                <a:p>
                  <a:endParaRPr lang="en-US"/>
                </a:p>
              </p:txBody>
            </p:sp>
            <p:sp>
              <p:nvSpPr>
                <p:cNvPr id="70496" name="Oval 1989"/>
                <p:cNvSpPr>
                  <a:spLocks noChangeArrowheads="1"/>
                </p:cNvSpPr>
                <p:nvPr/>
              </p:nvSpPr>
              <p:spPr bwMode="auto">
                <a:xfrm>
                  <a:off x="4658" y="3272"/>
                  <a:ext cx="32" cy="32"/>
                </a:xfrm>
                <a:prstGeom prst="ellipse">
                  <a:avLst/>
                </a:prstGeom>
                <a:solidFill>
                  <a:srgbClr val="FF3300"/>
                </a:solidFill>
                <a:ln w="25400">
                  <a:solidFill>
                    <a:srgbClr val="FF3300"/>
                  </a:solidFill>
                  <a:round/>
                  <a:headEnd/>
                  <a:tailEnd/>
                </a:ln>
              </p:spPr>
              <p:txBody>
                <a:bodyPr/>
                <a:lstStyle/>
                <a:p>
                  <a:endParaRPr lang="en-US"/>
                </a:p>
              </p:txBody>
            </p:sp>
            <p:sp>
              <p:nvSpPr>
                <p:cNvPr id="70497" name="Oval 1990"/>
                <p:cNvSpPr>
                  <a:spLocks noChangeArrowheads="1"/>
                </p:cNvSpPr>
                <p:nvPr/>
              </p:nvSpPr>
              <p:spPr bwMode="auto">
                <a:xfrm>
                  <a:off x="4658" y="3575"/>
                  <a:ext cx="32" cy="40"/>
                </a:xfrm>
                <a:prstGeom prst="ellipse">
                  <a:avLst/>
                </a:prstGeom>
                <a:solidFill>
                  <a:srgbClr val="FF3300"/>
                </a:solidFill>
                <a:ln w="9525">
                  <a:solidFill>
                    <a:srgbClr val="FF3300"/>
                  </a:solidFill>
                  <a:round/>
                  <a:headEnd/>
                  <a:tailEnd/>
                </a:ln>
              </p:spPr>
              <p:txBody>
                <a:bodyPr/>
                <a:lstStyle/>
                <a:p>
                  <a:endParaRPr lang="en-US"/>
                </a:p>
              </p:txBody>
            </p:sp>
            <p:sp>
              <p:nvSpPr>
                <p:cNvPr id="70498" name="Oval 1991"/>
                <p:cNvSpPr>
                  <a:spLocks noChangeArrowheads="1"/>
                </p:cNvSpPr>
                <p:nvPr/>
              </p:nvSpPr>
              <p:spPr bwMode="auto">
                <a:xfrm>
                  <a:off x="4658" y="3575"/>
                  <a:ext cx="32" cy="40"/>
                </a:xfrm>
                <a:prstGeom prst="ellipse">
                  <a:avLst/>
                </a:prstGeom>
                <a:solidFill>
                  <a:srgbClr val="FF3300"/>
                </a:solidFill>
                <a:ln w="25400">
                  <a:solidFill>
                    <a:srgbClr val="FF3300"/>
                  </a:solidFill>
                  <a:round/>
                  <a:headEnd/>
                  <a:tailEnd/>
                </a:ln>
              </p:spPr>
              <p:txBody>
                <a:bodyPr/>
                <a:lstStyle/>
                <a:p>
                  <a:endParaRPr lang="en-US"/>
                </a:p>
              </p:txBody>
            </p:sp>
          </p:grpSp>
          <p:grpSp>
            <p:nvGrpSpPr>
              <p:cNvPr id="70035" name="Group 1992"/>
              <p:cNvGrpSpPr>
                <a:grpSpLocks/>
              </p:cNvGrpSpPr>
              <p:nvPr/>
            </p:nvGrpSpPr>
            <p:grpSpPr bwMode="auto">
              <a:xfrm>
                <a:off x="4251" y="2650"/>
                <a:ext cx="415" cy="56"/>
                <a:chOff x="4251" y="2650"/>
                <a:chExt cx="415" cy="56"/>
              </a:xfrm>
            </p:grpSpPr>
            <p:sp>
              <p:nvSpPr>
                <p:cNvPr id="70487" name="Freeform 1993"/>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488" name="Group 1994"/>
                <p:cNvGrpSpPr>
                  <a:grpSpLocks/>
                </p:cNvGrpSpPr>
                <p:nvPr/>
              </p:nvGrpSpPr>
              <p:grpSpPr bwMode="auto">
                <a:xfrm>
                  <a:off x="4251" y="2674"/>
                  <a:ext cx="295" cy="1"/>
                  <a:chOff x="4251" y="2674"/>
                  <a:chExt cx="295" cy="1"/>
                </a:xfrm>
              </p:grpSpPr>
              <p:sp>
                <p:nvSpPr>
                  <p:cNvPr id="70489" name="Line 1995"/>
                  <p:cNvSpPr>
                    <a:spLocks noChangeShapeType="1"/>
                  </p:cNvSpPr>
                  <p:nvPr/>
                </p:nvSpPr>
                <p:spPr bwMode="auto">
                  <a:xfrm>
                    <a:off x="4251"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90" name="Line 1996"/>
                  <p:cNvSpPr>
                    <a:spLocks noChangeShapeType="1"/>
                  </p:cNvSpPr>
                  <p:nvPr/>
                </p:nvSpPr>
                <p:spPr bwMode="auto">
                  <a:xfrm>
                    <a:off x="4307"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91" name="Line 1997"/>
                  <p:cNvSpPr>
                    <a:spLocks noChangeShapeType="1"/>
                  </p:cNvSpPr>
                  <p:nvPr/>
                </p:nvSpPr>
                <p:spPr bwMode="auto">
                  <a:xfrm>
                    <a:off x="4363"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92" name="Line 1998"/>
                  <p:cNvSpPr>
                    <a:spLocks noChangeShapeType="1"/>
                  </p:cNvSpPr>
                  <p:nvPr/>
                </p:nvSpPr>
                <p:spPr bwMode="auto">
                  <a:xfrm>
                    <a:off x="4419"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93" name="Line 1999"/>
                  <p:cNvSpPr>
                    <a:spLocks noChangeShapeType="1"/>
                  </p:cNvSpPr>
                  <p:nvPr/>
                </p:nvSpPr>
                <p:spPr bwMode="auto">
                  <a:xfrm>
                    <a:off x="4475"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94" name="Line 2000"/>
                  <p:cNvSpPr>
                    <a:spLocks noChangeShapeType="1"/>
                  </p:cNvSpPr>
                  <p:nvPr/>
                </p:nvSpPr>
                <p:spPr bwMode="auto">
                  <a:xfrm>
                    <a:off x="4530" y="2674"/>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36" name="Group 2001"/>
              <p:cNvGrpSpPr>
                <a:grpSpLocks/>
              </p:cNvGrpSpPr>
              <p:nvPr/>
            </p:nvGrpSpPr>
            <p:grpSpPr bwMode="auto">
              <a:xfrm>
                <a:off x="4251" y="1733"/>
                <a:ext cx="415" cy="56"/>
                <a:chOff x="4251" y="1733"/>
                <a:chExt cx="415" cy="56"/>
              </a:xfrm>
            </p:grpSpPr>
            <p:sp>
              <p:nvSpPr>
                <p:cNvPr id="70479" name="Freeform 2002"/>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480" name="Group 2003"/>
                <p:cNvGrpSpPr>
                  <a:grpSpLocks/>
                </p:cNvGrpSpPr>
                <p:nvPr/>
              </p:nvGrpSpPr>
              <p:grpSpPr bwMode="auto">
                <a:xfrm>
                  <a:off x="4251" y="1757"/>
                  <a:ext cx="295" cy="1"/>
                  <a:chOff x="4251" y="1757"/>
                  <a:chExt cx="295" cy="1"/>
                </a:xfrm>
              </p:grpSpPr>
              <p:sp>
                <p:nvSpPr>
                  <p:cNvPr id="70481" name="Line 2004"/>
                  <p:cNvSpPr>
                    <a:spLocks noChangeShapeType="1"/>
                  </p:cNvSpPr>
                  <p:nvPr/>
                </p:nvSpPr>
                <p:spPr bwMode="auto">
                  <a:xfrm>
                    <a:off x="4251"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82" name="Line 2005"/>
                  <p:cNvSpPr>
                    <a:spLocks noChangeShapeType="1"/>
                  </p:cNvSpPr>
                  <p:nvPr/>
                </p:nvSpPr>
                <p:spPr bwMode="auto">
                  <a:xfrm>
                    <a:off x="4307"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83" name="Line 2006"/>
                  <p:cNvSpPr>
                    <a:spLocks noChangeShapeType="1"/>
                  </p:cNvSpPr>
                  <p:nvPr/>
                </p:nvSpPr>
                <p:spPr bwMode="auto">
                  <a:xfrm>
                    <a:off x="4363"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84" name="Line 2007"/>
                  <p:cNvSpPr>
                    <a:spLocks noChangeShapeType="1"/>
                  </p:cNvSpPr>
                  <p:nvPr/>
                </p:nvSpPr>
                <p:spPr bwMode="auto">
                  <a:xfrm>
                    <a:off x="4419"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85" name="Line 2008"/>
                  <p:cNvSpPr>
                    <a:spLocks noChangeShapeType="1"/>
                  </p:cNvSpPr>
                  <p:nvPr/>
                </p:nvSpPr>
                <p:spPr bwMode="auto">
                  <a:xfrm>
                    <a:off x="4475"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86" name="Line 2009"/>
                  <p:cNvSpPr>
                    <a:spLocks noChangeShapeType="1"/>
                  </p:cNvSpPr>
                  <p:nvPr/>
                </p:nvSpPr>
                <p:spPr bwMode="auto">
                  <a:xfrm>
                    <a:off x="4530" y="1757"/>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37" name="Group 2010"/>
              <p:cNvGrpSpPr>
                <a:grpSpLocks/>
              </p:cNvGrpSpPr>
              <p:nvPr/>
            </p:nvGrpSpPr>
            <p:grpSpPr bwMode="auto">
              <a:xfrm>
                <a:off x="3325" y="3264"/>
                <a:ext cx="415" cy="56"/>
                <a:chOff x="3325" y="3264"/>
                <a:chExt cx="415" cy="56"/>
              </a:xfrm>
            </p:grpSpPr>
            <p:sp>
              <p:nvSpPr>
                <p:cNvPr id="70471" name="Freeform 2011"/>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472" name="Group 2012"/>
                <p:cNvGrpSpPr>
                  <a:grpSpLocks/>
                </p:cNvGrpSpPr>
                <p:nvPr/>
              </p:nvGrpSpPr>
              <p:grpSpPr bwMode="auto">
                <a:xfrm>
                  <a:off x="3325" y="3288"/>
                  <a:ext cx="295" cy="1"/>
                  <a:chOff x="3325" y="3288"/>
                  <a:chExt cx="295" cy="1"/>
                </a:xfrm>
              </p:grpSpPr>
              <p:sp>
                <p:nvSpPr>
                  <p:cNvPr id="70473" name="Line 2013"/>
                  <p:cNvSpPr>
                    <a:spLocks noChangeShapeType="1"/>
                  </p:cNvSpPr>
                  <p:nvPr/>
                </p:nvSpPr>
                <p:spPr bwMode="auto">
                  <a:xfrm>
                    <a:off x="3325"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74" name="Line 2014"/>
                  <p:cNvSpPr>
                    <a:spLocks noChangeShapeType="1"/>
                  </p:cNvSpPr>
                  <p:nvPr/>
                </p:nvSpPr>
                <p:spPr bwMode="auto">
                  <a:xfrm>
                    <a:off x="3381"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75" name="Line 2015"/>
                  <p:cNvSpPr>
                    <a:spLocks noChangeShapeType="1"/>
                  </p:cNvSpPr>
                  <p:nvPr/>
                </p:nvSpPr>
                <p:spPr bwMode="auto">
                  <a:xfrm>
                    <a:off x="3437"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76" name="Line 2016"/>
                  <p:cNvSpPr>
                    <a:spLocks noChangeShapeType="1"/>
                  </p:cNvSpPr>
                  <p:nvPr/>
                </p:nvSpPr>
                <p:spPr bwMode="auto">
                  <a:xfrm>
                    <a:off x="3493" y="3288"/>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77" name="Line 2017"/>
                  <p:cNvSpPr>
                    <a:spLocks noChangeShapeType="1"/>
                  </p:cNvSpPr>
                  <p:nvPr/>
                </p:nvSpPr>
                <p:spPr bwMode="auto">
                  <a:xfrm>
                    <a:off x="3548"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78" name="Line 2018"/>
                  <p:cNvSpPr>
                    <a:spLocks noChangeShapeType="1"/>
                  </p:cNvSpPr>
                  <p:nvPr/>
                </p:nvSpPr>
                <p:spPr bwMode="auto">
                  <a:xfrm>
                    <a:off x="3604" y="3288"/>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38" name="Group 2019"/>
              <p:cNvGrpSpPr>
                <a:grpSpLocks/>
              </p:cNvGrpSpPr>
              <p:nvPr/>
            </p:nvGrpSpPr>
            <p:grpSpPr bwMode="auto">
              <a:xfrm>
                <a:off x="3780" y="3256"/>
                <a:ext cx="415" cy="56"/>
                <a:chOff x="3780" y="3256"/>
                <a:chExt cx="415" cy="56"/>
              </a:xfrm>
            </p:grpSpPr>
            <p:sp>
              <p:nvSpPr>
                <p:cNvPr id="70463" name="Freeform 2020"/>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464" name="Group 2021"/>
                <p:cNvGrpSpPr>
                  <a:grpSpLocks/>
                </p:cNvGrpSpPr>
                <p:nvPr/>
              </p:nvGrpSpPr>
              <p:grpSpPr bwMode="auto">
                <a:xfrm>
                  <a:off x="3780" y="3288"/>
                  <a:ext cx="295" cy="1"/>
                  <a:chOff x="3780" y="3288"/>
                  <a:chExt cx="295" cy="1"/>
                </a:xfrm>
              </p:grpSpPr>
              <p:sp>
                <p:nvSpPr>
                  <p:cNvPr id="70465" name="Line 2022"/>
                  <p:cNvSpPr>
                    <a:spLocks noChangeShapeType="1"/>
                  </p:cNvSpPr>
                  <p:nvPr/>
                </p:nvSpPr>
                <p:spPr bwMode="auto">
                  <a:xfrm>
                    <a:off x="3780"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66" name="Line 2023"/>
                  <p:cNvSpPr>
                    <a:spLocks noChangeShapeType="1"/>
                  </p:cNvSpPr>
                  <p:nvPr/>
                </p:nvSpPr>
                <p:spPr bwMode="auto">
                  <a:xfrm>
                    <a:off x="3836"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67" name="Line 2024"/>
                  <p:cNvSpPr>
                    <a:spLocks noChangeShapeType="1"/>
                  </p:cNvSpPr>
                  <p:nvPr/>
                </p:nvSpPr>
                <p:spPr bwMode="auto">
                  <a:xfrm>
                    <a:off x="3892"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68" name="Line 2025"/>
                  <p:cNvSpPr>
                    <a:spLocks noChangeShapeType="1"/>
                  </p:cNvSpPr>
                  <p:nvPr/>
                </p:nvSpPr>
                <p:spPr bwMode="auto">
                  <a:xfrm>
                    <a:off x="3948"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69" name="Line 2026"/>
                  <p:cNvSpPr>
                    <a:spLocks noChangeShapeType="1"/>
                  </p:cNvSpPr>
                  <p:nvPr/>
                </p:nvSpPr>
                <p:spPr bwMode="auto">
                  <a:xfrm>
                    <a:off x="4004" y="3288"/>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70" name="Line 2027"/>
                  <p:cNvSpPr>
                    <a:spLocks noChangeShapeType="1"/>
                  </p:cNvSpPr>
                  <p:nvPr/>
                </p:nvSpPr>
                <p:spPr bwMode="auto">
                  <a:xfrm>
                    <a:off x="4059" y="3288"/>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39" name="Group 2028"/>
              <p:cNvGrpSpPr>
                <a:grpSpLocks/>
              </p:cNvGrpSpPr>
              <p:nvPr/>
            </p:nvGrpSpPr>
            <p:grpSpPr bwMode="auto">
              <a:xfrm>
                <a:off x="4251" y="3256"/>
                <a:ext cx="415" cy="56"/>
                <a:chOff x="4251" y="3256"/>
                <a:chExt cx="415" cy="56"/>
              </a:xfrm>
            </p:grpSpPr>
            <p:sp>
              <p:nvSpPr>
                <p:cNvPr id="70455" name="Freeform 2029"/>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456" name="Group 2030"/>
                <p:cNvGrpSpPr>
                  <a:grpSpLocks/>
                </p:cNvGrpSpPr>
                <p:nvPr/>
              </p:nvGrpSpPr>
              <p:grpSpPr bwMode="auto">
                <a:xfrm>
                  <a:off x="4251" y="3288"/>
                  <a:ext cx="295" cy="1"/>
                  <a:chOff x="4251" y="3288"/>
                  <a:chExt cx="295" cy="1"/>
                </a:xfrm>
              </p:grpSpPr>
              <p:sp>
                <p:nvSpPr>
                  <p:cNvPr id="70457" name="Line 2031"/>
                  <p:cNvSpPr>
                    <a:spLocks noChangeShapeType="1"/>
                  </p:cNvSpPr>
                  <p:nvPr/>
                </p:nvSpPr>
                <p:spPr bwMode="auto">
                  <a:xfrm>
                    <a:off x="4251"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58" name="Line 2032"/>
                  <p:cNvSpPr>
                    <a:spLocks noChangeShapeType="1"/>
                  </p:cNvSpPr>
                  <p:nvPr/>
                </p:nvSpPr>
                <p:spPr bwMode="auto">
                  <a:xfrm>
                    <a:off x="4307"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59" name="Line 2033"/>
                  <p:cNvSpPr>
                    <a:spLocks noChangeShapeType="1"/>
                  </p:cNvSpPr>
                  <p:nvPr/>
                </p:nvSpPr>
                <p:spPr bwMode="auto">
                  <a:xfrm>
                    <a:off x="4363"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60" name="Line 2034"/>
                  <p:cNvSpPr>
                    <a:spLocks noChangeShapeType="1"/>
                  </p:cNvSpPr>
                  <p:nvPr/>
                </p:nvSpPr>
                <p:spPr bwMode="auto">
                  <a:xfrm>
                    <a:off x="4419"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61" name="Line 2035"/>
                  <p:cNvSpPr>
                    <a:spLocks noChangeShapeType="1"/>
                  </p:cNvSpPr>
                  <p:nvPr/>
                </p:nvSpPr>
                <p:spPr bwMode="auto">
                  <a:xfrm>
                    <a:off x="4475" y="3288"/>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62" name="Line 2036"/>
                  <p:cNvSpPr>
                    <a:spLocks noChangeShapeType="1"/>
                  </p:cNvSpPr>
                  <p:nvPr/>
                </p:nvSpPr>
                <p:spPr bwMode="auto">
                  <a:xfrm>
                    <a:off x="4530" y="3288"/>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40" name="Group 2037"/>
              <p:cNvGrpSpPr>
                <a:grpSpLocks/>
              </p:cNvGrpSpPr>
              <p:nvPr/>
            </p:nvGrpSpPr>
            <p:grpSpPr bwMode="auto">
              <a:xfrm>
                <a:off x="3325" y="3567"/>
                <a:ext cx="415" cy="56"/>
                <a:chOff x="3325" y="3567"/>
                <a:chExt cx="415" cy="56"/>
              </a:xfrm>
            </p:grpSpPr>
            <p:sp>
              <p:nvSpPr>
                <p:cNvPr id="70447" name="Freeform 2038"/>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448" name="Group 2039"/>
                <p:cNvGrpSpPr>
                  <a:grpSpLocks/>
                </p:cNvGrpSpPr>
                <p:nvPr/>
              </p:nvGrpSpPr>
              <p:grpSpPr bwMode="auto">
                <a:xfrm>
                  <a:off x="3325" y="3599"/>
                  <a:ext cx="295" cy="1"/>
                  <a:chOff x="3325" y="3599"/>
                  <a:chExt cx="295" cy="1"/>
                </a:xfrm>
              </p:grpSpPr>
              <p:sp>
                <p:nvSpPr>
                  <p:cNvPr id="70449" name="Line 2040"/>
                  <p:cNvSpPr>
                    <a:spLocks noChangeShapeType="1"/>
                  </p:cNvSpPr>
                  <p:nvPr/>
                </p:nvSpPr>
                <p:spPr bwMode="auto">
                  <a:xfrm>
                    <a:off x="3325" y="3599"/>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50" name="Line 2041"/>
                  <p:cNvSpPr>
                    <a:spLocks noChangeShapeType="1"/>
                  </p:cNvSpPr>
                  <p:nvPr/>
                </p:nvSpPr>
                <p:spPr bwMode="auto">
                  <a:xfrm>
                    <a:off x="3381" y="3599"/>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51" name="Line 2042"/>
                  <p:cNvSpPr>
                    <a:spLocks noChangeShapeType="1"/>
                  </p:cNvSpPr>
                  <p:nvPr/>
                </p:nvSpPr>
                <p:spPr bwMode="auto">
                  <a:xfrm>
                    <a:off x="3437" y="3599"/>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52" name="Line 2043"/>
                  <p:cNvSpPr>
                    <a:spLocks noChangeShapeType="1"/>
                  </p:cNvSpPr>
                  <p:nvPr/>
                </p:nvSpPr>
                <p:spPr bwMode="auto">
                  <a:xfrm>
                    <a:off x="3493" y="3599"/>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53" name="Line 2044"/>
                  <p:cNvSpPr>
                    <a:spLocks noChangeShapeType="1"/>
                  </p:cNvSpPr>
                  <p:nvPr/>
                </p:nvSpPr>
                <p:spPr bwMode="auto">
                  <a:xfrm>
                    <a:off x="3548" y="3599"/>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54" name="Line 2045"/>
                  <p:cNvSpPr>
                    <a:spLocks noChangeShapeType="1"/>
                  </p:cNvSpPr>
                  <p:nvPr/>
                </p:nvSpPr>
                <p:spPr bwMode="auto">
                  <a:xfrm>
                    <a:off x="3604" y="3599"/>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41" name="Group 2046"/>
              <p:cNvGrpSpPr>
                <a:grpSpLocks/>
              </p:cNvGrpSpPr>
              <p:nvPr/>
            </p:nvGrpSpPr>
            <p:grpSpPr bwMode="auto">
              <a:xfrm>
                <a:off x="3788" y="3567"/>
                <a:ext cx="415" cy="56"/>
                <a:chOff x="3788" y="3567"/>
                <a:chExt cx="415" cy="56"/>
              </a:xfrm>
            </p:grpSpPr>
            <p:sp>
              <p:nvSpPr>
                <p:cNvPr id="70439" name="Freeform 2047"/>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440" name="Group 2048"/>
                <p:cNvGrpSpPr>
                  <a:grpSpLocks/>
                </p:cNvGrpSpPr>
                <p:nvPr/>
              </p:nvGrpSpPr>
              <p:grpSpPr bwMode="auto">
                <a:xfrm>
                  <a:off x="3788" y="3591"/>
                  <a:ext cx="295" cy="1"/>
                  <a:chOff x="3788" y="3591"/>
                  <a:chExt cx="295" cy="1"/>
                </a:xfrm>
              </p:grpSpPr>
              <p:sp>
                <p:nvSpPr>
                  <p:cNvPr id="70441" name="Line 2049"/>
                  <p:cNvSpPr>
                    <a:spLocks noChangeShapeType="1"/>
                  </p:cNvSpPr>
                  <p:nvPr/>
                </p:nvSpPr>
                <p:spPr bwMode="auto">
                  <a:xfrm>
                    <a:off x="3788"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42" name="Line 2050"/>
                  <p:cNvSpPr>
                    <a:spLocks noChangeShapeType="1"/>
                  </p:cNvSpPr>
                  <p:nvPr/>
                </p:nvSpPr>
                <p:spPr bwMode="auto">
                  <a:xfrm>
                    <a:off x="3844"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43" name="Line 2051"/>
                  <p:cNvSpPr>
                    <a:spLocks noChangeShapeType="1"/>
                  </p:cNvSpPr>
                  <p:nvPr/>
                </p:nvSpPr>
                <p:spPr bwMode="auto">
                  <a:xfrm>
                    <a:off x="3900"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44" name="Line 2052"/>
                  <p:cNvSpPr>
                    <a:spLocks noChangeShapeType="1"/>
                  </p:cNvSpPr>
                  <p:nvPr/>
                </p:nvSpPr>
                <p:spPr bwMode="auto">
                  <a:xfrm>
                    <a:off x="3956"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45" name="Line 2053"/>
                  <p:cNvSpPr>
                    <a:spLocks noChangeShapeType="1"/>
                  </p:cNvSpPr>
                  <p:nvPr/>
                </p:nvSpPr>
                <p:spPr bwMode="auto">
                  <a:xfrm>
                    <a:off x="4011"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46" name="Line 2054"/>
                  <p:cNvSpPr>
                    <a:spLocks noChangeShapeType="1"/>
                  </p:cNvSpPr>
                  <p:nvPr/>
                </p:nvSpPr>
                <p:spPr bwMode="auto">
                  <a:xfrm>
                    <a:off x="4067" y="3591"/>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42" name="Group 2055"/>
              <p:cNvGrpSpPr>
                <a:grpSpLocks/>
              </p:cNvGrpSpPr>
              <p:nvPr/>
            </p:nvGrpSpPr>
            <p:grpSpPr bwMode="auto">
              <a:xfrm>
                <a:off x="4243" y="3567"/>
                <a:ext cx="415" cy="56"/>
                <a:chOff x="4243" y="3567"/>
                <a:chExt cx="415" cy="56"/>
              </a:xfrm>
            </p:grpSpPr>
            <p:sp>
              <p:nvSpPr>
                <p:cNvPr id="70431" name="Freeform 2056"/>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432" name="Group 2057"/>
                <p:cNvGrpSpPr>
                  <a:grpSpLocks/>
                </p:cNvGrpSpPr>
                <p:nvPr/>
              </p:nvGrpSpPr>
              <p:grpSpPr bwMode="auto">
                <a:xfrm>
                  <a:off x="4243" y="3599"/>
                  <a:ext cx="295" cy="1"/>
                  <a:chOff x="4243" y="3599"/>
                  <a:chExt cx="295" cy="1"/>
                </a:xfrm>
              </p:grpSpPr>
              <p:sp>
                <p:nvSpPr>
                  <p:cNvPr id="70433" name="Line 2058"/>
                  <p:cNvSpPr>
                    <a:spLocks noChangeShapeType="1"/>
                  </p:cNvSpPr>
                  <p:nvPr/>
                </p:nvSpPr>
                <p:spPr bwMode="auto">
                  <a:xfrm>
                    <a:off x="4243" y="3599"/>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34" name="Line 2059"/>
                  <p:cNvSpPr>
                    <a:spLocks noChangeShapeType="1"/>
                  </p:cNvSpPr>
                  <p:nvPr/>
                </p:nvSpPr>
                <p:spPr bwMode="auto">
                  <a:xfrm>
                    <a:off x="4299" y="3599"/>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35" name="Line 2060"/>
                  <p:cNvSpPr>
                    <a:spLocks noChangeShapeType="1"/>
                  </p:cNvSpPr>
                  <p:nvPr/>
                </p:nvSpPr>
                <p:spPr bwMode="auto">
                  <a:xfrm>
                    <a:off x="4355" y="3599"/>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36" name="Line 2061"/>
                  <p:cNvSpPr>
                    <a:spLocks noChangeShapeType="1"/>
                  </p:cNvSpPr>
                  <p:nvPr/>
                </p:nvSpPr>
                <p:spPr bwMode="auto">
                  <a:xfrm>
                    <a:off x="4411" y="3599"/>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37" name="Line 2062"/>
                  <p:cNvSpPr>
                    <a:spLocks noChangeShapeType="1"/>
                  </p:cNvSpPr>
                  <p:nvPr/>
                </p:nvSpPr>
                <p:spPr bwMode="auto">
                  <a:xfrm>
                    <a:off x="4467" y="3599"/>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38" name="Line 2063"/>
                  <p:cNvSpPr>
                    <a:spLocks noChangeShapeType="1"/>
                  </p:cNvSpPr>
                  <p:nvPr/>
                </p:nvSpPr>
                <p:spPr bwMode="auto">
                  <a:xfrm>
                    <a:off x="4522" y="3599"/>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43" name="Group 2064"/>
              <p:cNvGrpSpPr>
                <a:grpSpLocks/>
              </p:cNvGrpSpPr>
              <p:nvPr/>
            </p:nvGrpSpPr>
            <p:grpSpPr bwMode="auto">
              <a:xfrm>
                <a:off x="3788" y="2376"/>
                <a:ext cx="886" cy="290"/>
                <a:chOff x="3788" y="2376"/>
                <a:chExt cx="886" cy="290"/>
              </a:xfrm>
            </p:grpSpPr>
            <p:sp>
              <p:nvSpPr>
                <p:cNvPr id="70429" name="Freeform 2065"/>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rgbClr val="FF3300"/>
                </a:solidFill>
                <a:ln w="9525">
                  <a:solidFill>
                    <a:srgbClr val="FF3300"/>
                  </a:solidFill>
                  <a:round/>
                  <a:headEnd/>
                  <a:tailEnd/>
                </a:ln>
              </p:spPr>
              <p:txBody>
                <a:bodyPr/>
                <a:lstStyle/>
                <a:p>
                  <a:endParaRPr lang="en-US"/>
                </a:p>
              </p:txBody>
            </p:sp>
            <p:sp>
              <p:nvSpPr>
                <p:cNvPr id="70430" name="Line 2066"/>
                <p:cNvSpPr>
                  <a:spLocks noChangeShapeType="1"/>
                </p:cNvSpPr>
                <p:nvPr/>
              </p:nvSpPr>
              <p:spPr bwMode="auto">
                <a:xfrm>
                  <a:off x="3788" y="2376"/>
                  <a:ext cx="766" cy="252"/>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44" name="Group 2067"/>
              <p:cNvGrpSpPr>
                <a:grpSpLocks/>
              </p:cNvGrpSpPr>
              <p:nvPr/>
            </p:nvGrpSpPr>
            <p:grpSpPr bwMode="auto">
              <a:xfrm>
                <a:off x="3309" y="2084"/>
                <a:ext cx="1381" cy="1507"/>
                <a:chOff x="3309" y="2084"/>
                <a:chExt cx="1381" cy="1507"/>
              </a:xfrm>
            </p:grpSpPr>
            <p:sp>
              <p:nvSpPr>
                <p:cNvPr id="70427" name="Freeform 2068"/>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0"/>
                      </a:moveTo>
                      <a:lnTo>
                        <a:pt x="56" y="119"/>
                      </a:lnTo>
                      <a:lnTo>
                        <a:pt x="24" y="96"/>
                      </a:lnTo>
                      <a:lnTo>
                        <a:pt x="0" y="72"/>
                      </a:lnTo>
                      <a:lnTo>
                        <a:pt x="120" y="0"/>
                      </a:lnTo>
                      <a:close/>
                    </a:path>
                  </a:pathLst>
                </a:custGeom>
                <a:solidFill>
                  <a:srgbClr val="FF3300"/>
                </a:solidFill>
                <a:ln w="9525">
                  <a:solidFill>
                    <a:srgbClr val="FF3300"/>
                  </a:solidFill>
                  <a:round/>
                  <a:headEnd/>
                  <a:tailEnd/>
                </a:ln>
              </p:spPr>
              <p:txBody>
                <a:bodyPr/>
                <a:lstStyle/>
                <a:p>
                  <a:endParaRPr lang="en-US"/>
                </a:p>
              </p:txBody>
            </p:sp>
            <p:sp>
              <p:nvSpPr>
                <p:cNvPr id="70428" name="Line 2069"/>
                <p:cNvSpPr>
                  <a:spLocks noChangeShapeType="1"/>
                </p:cNvSpPr>
                <p:nvPr/>
              </p:nvSpPr>
              <p:spPr bwMode="auto">
                <a:xfrm flipV="1">
                  <a:off x="3309" y="2172"/>
                  <a:ext cx="1291" cy="1419"/>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45" name="Group 2070"/>
              <p:cNvGrpSpPr>
                <a:grpSpLocks/>
              </p:cNvGrpSpPr>
              <p:nvPr/>
            </p:nvGrpSpPr>
            <p:grpSpPr bwMode="auto">
              <a:xfrm>
                <a:off x="3773" y="2076"/>
                <a:ext cx="909" cy="893"/>
                <a:chOff x="3773" y="2076"/>
                <a:chExt cx="909" cy="893"/>
              </a:xfrm>
            </p:grpSpPr>
            <p:sp>
              <p:nvSpPr>
                <p:cNvPr id="70425" name="Freeform 2071"/>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7"/>
                      </a:lnTo>
                      <a:lnTo>
                        <a:pt x="24" y="23"/>
                      </a:lnTo>
                      <a:lnTo>
                        <a:pt x="48" y="0"/>
                      </a:lnTo>
                      <a:lnTo>
                        <a:pt x="120" y="119"/>
                      </a:lnTo>
                      <a:close/>
                    </a:path>
                  </a:pathLst>
                </a:custGeom>
                <a:solidFill>
                  <a:srgbClr val="FF3300"/>
                </a:solidFill>
                <a:ln w="9525">
                  <a:solidFill>
                    <a:srgbClr val="FF3300"/>
                  </a:solidFill>
                  <a:round/>
                  <a:headEnd/>
                  <a:tailEnd/>
                </a:ln>
              </p:spPr>
              <p:txBody>
                <a:bodyPr/>
                <a:lstStyle/>
                <a:p>
                  <a:endParaRPr lang="en-US"/>
                </a:p>
              </p:txBody>
            </p:sp>
            <p:sp>
              <p:nvSpPr>
                <p:cNvPr id="70426" name="Line 2072"/>
                <p:cNvSpPr>
                  <a:spLocks noChangeShapeType="1"/>
                </p:cNvSpPr>
                <p:nvPr/>
              </p:nvSpPr>
              <p:spPr bwMode="auto">
                <a:xfrm>
                  <a:off x="3773" y="2076"/>
                  <a:ext cx="821" cy="804"/>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46" name="Group 2073"/>
              <p:cNvGrpSpPr>
                <a:grpSpLocks/>
              </p:cNvGrpSpPr>
              <p:nvPr/>
            </p:nvGrpSpPr>
            <p:grpSpPr bwMode="auto">
              <a:xfrm>
                <a:off x="3317" y="2379"/>
                <a:ext cx="910" cy="893"/>
                <a:chOff x="3317" y="2379"/>
                <a:chExt cx="910" cy="893"/>
              </a:xfrm>
            </p:grpSpPr>
            <p:sp>
              <p:nvSpPr>
                <p:cNvPr id="70423" name="Freeform 2074"/>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rgbClr val="FF3300"/>
                </a:solidFill>
                <a:ln w="9525">
                  <a:solidFill>
                    <a:srgbClr val="FF3300"/>
                  </a:solidFill>
                  <a:round/>
                  <a:headEnd/>
                  <a:tailEnd/>
                </a:ln>
              </p:spPr>
              <p:txBody>
                <a:bodyPr/>
                <a:lstStyle/>
                <a:p>
                  <a:endParaRPr lang="en-US"/>
                </a:p>
              </p:txBody>
            </p:sp>
            <p:sp>
              <p:nvSpPr>
                <p:cNvPr id="70424" name="Line 2075"/>
                <p:cNvSpPr>
                  <a:spLocks noChangeShapeType="1"/>
                </p:cNvSpPr>
                <p:nvPr/>
              </p:nvSpPr>
              <p:spPr bwMode="auto">
                <a:xfrm>
                  <a:off x="3317" y="2379"/>
                  <a:ext cx="822" cy="804"/>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47" name="Group 2076"/>
              <p:cNvGrpSpPr>
                <a:grpSpLocks/>
              </p:cNvGrpSpPr>
              <p:nvPr/>
            </p:nvGrpSpPr>
            <p:grpSpPr bwMode="auto">
              <a:xfrm>
                <a:off x="2878" y="1725"/>
                <a:ext cx="415" cy="56"/>
                <a:chOff x="2878" y="1725"/>
                <a:chExt cx="415" cy="56"/>
              </a:xfrm>
            </p:grpSpPr>
            <p:sp>
              <p:nvSpPr>
                <p:cNvPr id="70415" name="Freeform 2077"/>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416" name="Group 2078"/>
                <p:cNvGrpSpPr>
                  <a:grpSpLocks/>
                </p:cNvGrpSpPr>
                <p:nvPr/>
              </p:nvGrpSpPr>
              <p:grpSpPr bwMode="auto">
                <a:xfrm>
                  <a:off x="2878" y="1757"/>
                  <a:ext cx="295" cy="1"/>
                  <a:chOff x="2878" y="1757"/>
                  <a:chExt cx="295" cy="1"/>
                </a:xfrm>
              </p:grpSpPr>
              <p:sp>
                <p:nvSpPr>
                  <p:cNvPr id="70417" name="Line 2079"/>
                  <p:cNvSpPr>
                    <a:spLocks noChangeShapeType="1"/>
                  </p:cNvSpPr>
                  <p:nvPr/>
                </p:nvSpPr>
                <p:spPr bwMode="auto">
                  <a:xfrm>
                    <a:off x="2878"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18" name="Line 2080"/>
                  <p:cNvSpPr>
                    <a:spLocks noChangeShapeType="1"/>
                  </p:cNvSpPr>
                  <p:nvPr/>
                </p:nvSpPr>
                <p:spPr bwMode="auto">
                  <a:xfrm>
                    <a:off x="2934"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19" name="Line 2081"/>
                  <p:cNvSpPr>
                    <a:spLocks noChangeShapeType="1"/>
                  </p:cNvSpPr>
                  <p:nvPr/>
                </p:nvSpPr>
                <p:spPr bwMode="auto">
                  <a:xfrm>
                    <a:off x="2990" y="1757"/>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20" name="Line 2082"/>
                  <p:cNvSpPr>
                    <a:spLocks noChangeShapeType="1"/>
                  </p:cNvSpPr>
                  <p:nvPr/>
                </p:nvSpPr>
                <p:spPr bwMode="auto">
                  <a:xfrm>
                    <a:off x="3045"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21" name="Line 2083"/>
                  <p:cNvSpPr>
                    <a:spLocks noChangeShapeType="1"/>
                  </p:cNvSpPr>
                  <p:nvPr/>
                </p:nvSpPr>
                <p:spPr bwMode="auto">
                  <a:xfrm>
                    <a:off x="3101" y="1757"/>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22" name="Line 2084"/>
                  <p:cNvSpPr>
                    <a:spLocks noChangeShapeType="1"/>
                  </p:cNvSpPr>
                  <p:nvPr/>
                </p:nvSpPr>
                <p:spPr bwMode="auto">
                  <a:xfrm>
                    <a:off x="3157" y="1757"/>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48" name="Group 2085"/>
              <p:cNvGrpSpPr>
                <a:grpSpLocks/>
              </p:cNvGrpSpPr>
              <p:nvPr/>
            </p:nvGrpSpPr>
            <p:grpSpPr bwMode="auto">
              <a:xfrm>
                <a:off x="2878" y="2036"/>
                <a:ext cx="415" cy="56"/>
                <a:chOff x="2878" y="2036"/>
                <a:chExt cx="415" cy="56"/>
              </a:xfrm>
            </p:grpSpPr>
            <p:sp>
              <p:nvSpPr>
                <p:cNvPr id="70407" name="Freeform 2086"/>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408" name="Group 2087"/>
                <p:cNvGrpSpPr>
                  <a:grpSpLocks/>
                </p:cNvGrpSpPr>
                <p:nvPr/>
              </p:nvGrpSpPr>
              <p:grpSpPr bwMode="auto">
                <a:xfrm>
                  <a:off x="2878" y="2060"/>
                  <a:ext cx="295" cy="1"/>
                  <a:chOff x="2878" y="2060"/>
                  <a:chExt cx="295" cy="1"/>
                </a:xfrm>
              </p:grpSpPr>
              <p:sp>
                <p:nvSpPr>
                  <p:cNvPr id="70409" name="Line 2088"/>
                  <p:cNvSpPr>
                    <a:spLocks noChangeShapeType="1"/>
                  </p:cNvSpPr>
                  <p:nvPr/>
                </p:nvSpPr>
                <p:spPr bwMode="auto">
                  <a:xfrm>
                    <a:off x="2878" y="2060"/>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10" name="Line 2089"/>
                  <p:cNvSpPr>
                    <a:spLocks noChangeShapeType="1"/>
                  </p:cNvSpPr>
                  <p:nvPr/>
                </p:nvSpPr>
                <p:spPr bwMode="auto">
                  <a:xfrm>
                    <a:off x="2934" y="2060"/>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11" name="Line 2090"/>
                  <p:cNvSpPr>
                    <a:spLocks noChangeShapeType="1"/>
                  </p:cNvSpPr>
                  <p:nvPr/>
                </p:nvSpPr>
                <p:spPr bwMode="auto">
                  <a:xfrm>
                    <a:off x="2990" y="2060"/>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12" name="Line 2091"/>
                  <p:cNvSpPr>
                    <a:spLocks noChangeShapeType="1"/>
                  </p:cNvSpPr>
                  <p:nvPr/>
                </p:nvSpPr>
                <p:spPr bwMode="auto">
                  <a:xfrm>
                    <a:off x="3045" y="2060"/>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13" name="Line 2092"/>
                  <p:cNvSpPr>
                    <a:spLocks noChangeShapeType="1"/>
                  </p:cNvSpPr>
                  <p:nvPr/>
                </p:nvSpPr>
                <p:spPr bwMode="auto">
                  <a:xfrm>
                    <a:off x="3101" y="2060"/>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14" name="Line 2093"/>
                  <p:cNvSpPr>
                    <a:spLocks noChangeShapeType="1"/>
                  </p:cNvSpPr>
                  <p:nvPr/>
                </p:nvSpPr>
                <p:spPr bwMode="auto">
                  <a:xfrm>
                    <a:off x="3157" y="2060"/>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49" name="Group 2094"/>
              <p:cNvGrpSpPr>
                <a:grpSpLocks/>
              </p:cNvGrpSpPr>
              <p:nvPr/>
            </p:nvGrpSpPr>
            <p:grpSpPr bwMode="auto">
              <a:xfrm>
                <a:off x="2886" y="2339"/>
                <a:ext cx="415" cy="56"/>
                <a:chOff x="2886" y="2339"/>
                <a:chExt cx="415" cy="56"/>
              </a:xfrm>
            </p:grpSpPr>
            <p:sp>
              <p:nvSpPr>
                <p:cNvPr id="70399" name="Freeform 2095"/>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400" name="Group 2096"/>
                <p:cNvGrpSpPr>
                  <a:grpSpLocks/>
                </p:cNvGrpSpPr>
                <p:nvPr/>
              </p:nvGrpSpPr>
              <p:grpSpPr bwMode="auto">
                <a:xfrm>
                  <a:off x="2886" y="2371"/>
                  <a:ext cx="295" cy="1"/>
                  <a:chOff x="2886" y="2371"/>
                  <a:chExt cx="295" cy="1"/>
                </a:xfrm>
              </p:grpSpPr>
              <p:sp>
                <p:nvSpPr>
                  <p:cNvPr id="70401" name="Line 2097"/>
                  <p:cNvSpPr>
                    <a:spLocks noChangeShapeType="1"/>
                  </p:cNvSpPr>
                  <p:nvPr/>
                </p:nvSpPr>
                <p:spPr bwMode="auto">
                  <a:xfrm>
                    <a:off x="2886"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02" name="Line 2098"/>
                  <p:cNvSpPr>
                    <a:spLocks noChangeShapeType="1"/>
                  </p:cNvSpPr>
                  <p:nvPr/>
                </p:nvSpPr>
                <p:spPr bwMode="auto">
                  <a:xfrm>
                    <a:off x="2942"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03" name="Line 2099"/>
                  <p:cNvSpPr>
                    <a:spLocks noChangeShapeType="1"/>
                  </p:cNvSpPr>
                  <p:nvPr/>
                </p:nvSpPr>
                <p:spPr bwMode="auto">
                  <a:xfrm>
                    <a:off x="2998" y="2371"/>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04" name="Line 2100"/>
                  <p:cNvSpPr>
                    <a:spLocks noChangeShapeType="1"/>
                  </p:cNvSpPr>
                  <p:nvPr/>
                </p:nvSpPr>
                <p:spPr bwMode="auto">
                  <a:xfrm>
                    <a:off x="3053"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05" name="Line 2101"/>
                  <p:cNvSpPr>
                    <a:spLocks noChangeShapeType="1"/>
                  </p:cNvSpPr>
                  <p:nvPr/>
                </p:nvSpPr>
                <p:spPr bwMode="auto">
                  <a:xfrm>
                    <a:off x="3109" y="237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406" name="Line 2102"/>
                  <p:cNvSpPr>
                    <a:spLocks noChangeShapeType="1"/>
                  </p:cNvSpPr>
                  <p:nvPr/>
                </p:nvSpPr>
                <p:spPr bwMode="auto">
                  <a:xfrm>
                    <a:off x="3165" y="2371"/>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50" name="Group 2103"/>
              <p:cNvGrpSpPr>
                <a:grpSpLocks/>
              </p:cNvGrpSpPr>
              <p:nvPr/>
            </p:nvGrpSpPr>
            <p:grpSpPr bwMode="auto">
              <a:xfrm>
                <a:off x="2878" y="2642"/>
                <a:ext cx="415" cy="56"/>
                <a:chOff x="2878" y="2642"/>
                <a:chExt cx="415" cy="56"/>
              </a:xfrm>
            </p:grpSpPr>
            <p:sp>
              <p:nvSpPr>
                <p:cNvPr id="70391" name="Freeform 2104"/>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392" name="Group 2105"/>
                <p:cNvGrpSpPr>
                  <a:grpSpLocks/>
                </p:cNvGrpSpPr>
                <p:nvPr/>
              </p:nvGrpSpPr>
              <p:grpSpPr bwMode="auto">
                <a:xfrm>
                  <a:off x="2878" y="2674"/>
                  <a:ext cx="295" cy="1"/>
                  <a:chOff x="2878" y="2674"/>
                  <a:chExt cx="295" cy="1"/>
                </a:xfrm>
              </p:grpSpPr>
              <p:sp>
                <p:nvSpPr>
                  <p:cNvPr id="70393" name="Line 2106"/>
                  <p:cNvSpPr>
                    <a:spLocks noChangeShapeType="1"/>
                  </p:cNvSpPr>
                  <p:nvPr/>
                </p:nvSpPr>
                <p:spPr bwMode="auto">
                  <a:xfrm>
                    <a:off x="2878"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94" name="Line 2107"/>
                  <p:cNvSpPr>
                    <a:spLocks noChangeShapeType="1"/>
                  </p:cNvSpPr>
                  <p:nvPr/>
                </p:nvSpPr>
                <p:spPr bwMode="auto">
                  <a:xfrm>
                    <a:off x="2934"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95" name="Line 2108"/>
                  <p:cNvSpPr>
                    <a:spLocks noChangeShapeType="1"/>
                  </p:cNvSpPr>
                  <p:nvPr/>
                </p:nvSpPr>
                <p:spPr bwMode="auto">
                  <a:xfrm>
                    <a:off x="2990" y="2674"/>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96" name="Line 2109"/>
                  <p:cNvSpPr>
                    <a:spLocks noChangeShapeType="1"/>
                  </p:cNvSpPr>
                  <p:nvPr/>
                </p:nvSpPr>
                <p:spPr bwMode="auto">
                  <a:xfrm>
                    <a:off x="3045"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97" name="Line 2110"/>
                  <p:cNvSpPr>
                    <a:spLocks noChangeShapeType="1"/>
                  </p:cNvSpPr>
                  <p:nvPr/>
                </p:nvSpPr>
                <p:spPr bwMode="auto">
                  <a:xfrm>
                    <a:off x="3101" y="2674"/>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98" name="Line 2111"/>
                  <p:cNvSpPr>
                    <a:spLocks noChangeShapeType="1"/>
                  </p:cNvSpPr>
                  <p:nvPr/>
                </p:nvSpPr>
                <p:spPr bwMode="auto">
                  <a:xfrm>
                    <a:off x="3157" y="2674"/>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51" name="Group 2112"/>
              <p:cNvGrpSpPr>
                <a:grpSpLocks/>
              </p:cNvGrpSpPr>
              <p:nvPr/>
            </p:nvGrpSpPr>
            <p:grpSpPr bwMode="auto">
              <a:xfrm>
                <a:off x="2878" y="2953"/>
                <a:ext cx="415" cy="56"/>
                <a:chOff x="2878" y="2953"/>
                <a:chExt cx="415" cy="56"/>
              </a:xfrm>
            </p:grpSpPr>
            <p:sp>
              <p:nvSpPr>
                <p:cNvPr id="70383" name="Freeform 2113"/>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FF3300"/>
                </a:solidFill>
                <a:ln w="9525">
                  <a:solidFill>
                    <a:srgbClr val="FF3300"/>
                  </a:solidFill>
                  <a:round/>
                  <a:headEnd/>
                  <a:tailEnd/>
                </a:ln>
              </p:spPr>
              <p:txBody>
                <a:bodyPr/>
                <a:lstStyle/>
                <a:p>
                  <a:endParaRPr lang="en-US"/>
                </a:p>
              </p:txBody>
            </p:sp>
            <p:grpSp>
              <p:nvGrpSpPr>
                <p:cNvPr id="70384" name="Group 2114"/>
                <p:cNvGrpSpPr>
                  <a:grpSpLocks/>
                </p:cNvGrpSpPr>
                <p:nvPr/>
              </p:nvGrpSpPr>
              <p:grpSpPr bwMode="auto">
                <a:xfrm>
                  <a:off x="2878" y="2985"/>
                  <a:ext cx="295" cy="1"/>
                  <a:chOff x="2878" y="2985"/>
                  <a:chExt cx="295" cy="1"/>
                </a:xfrm>
              </p:grpSpPr>
              <p:sp>
                <p:nvSpPr>
                  <p:cNvPr id="70385" name="Line 2115"/>
                  <p:cNvSpPr>
                    <a:spLocks noChangeShapeType="1"/>
                  </p:cNvSpPr>
                  <p:nvPr/>
                </p:nvSpPr>
                <p:spPr bwMode="auto">
                  <a:xfrm>
                    <a:off x="2878"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86" name="Line 2116"/>
                  <p:cNvSpPr>
                    <a:spLocks noChangeShapeType="1"/>
                  </p:cNvSpPr>
                  <p:nvPr/>
                </p:nvSpPr>
                <p:spPr bwMode="auto">
                  <a:xfrm>
                    <a:off x="2934"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87" name="Line 2117"/>
                  <p:cNvSpPr>
                    <a:spLocks noChangeShapeType="1"/>
                  </p:cNvSpPr>
                  <p:nvPr/>
                </p:nvSpPr>
                <p:spPr bwMode="auto">
                  <a:xfrm>
                    <a:off x="2990" y="2985"/>
                    <a:ext cx="23"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88" name="Line 2118"/>
                  <p:cNvSpPr>
                    <a:spLocks noChangeShapeType="1"/>
                  </p:cNvSpPr>
                  <p:nvPr/>
                </p:nvSpPr>
                <p:spPr bwMode="auto">
                  <a:xfrm>
                    <a:off x="3045"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89" name="Line 2119"/>
                  <p:cNvSpPr>
                    <a:spLocks noChangeShapeType="1"/>
                  </p:cNvSpPr>
                  <p:nvPr/>
                </p:nvSpPr>
                <p:spPr bwMode="auto">
                  <a:xfrm>
                    <a:off x="3101" y="2985"/>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90" name="Line 2120"/>
                  <p:cNvSpPr>
                    <a:spLocks noChangeShapeType="1"/>
                  </p:cNvSpPr>
                  <p:nvPr/>
                </p:nvSpPr>
                <p:spPr bwMode="auto">
                  <a:xfrm>
                    <a:off x="3157" y="2985"/>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52" name="Group 2121"/>
              <p:cNvGrpSpPr>
                <a:grpSpLocks/>
              </p:cNvGrpSpPr>
              <p:nvPr/>
            </p:nvGrpSpPr>
            <p:grpSpPr bwMode="auto">
              <a:xfrm>
                <a:off x="2870" y="3256"/>
                <a:ext cx="415" cy="56"/>
                <a:chOff x="2870" y="3256"/>
                <a:chExt cx="415" cy="56"/>
              </a:xfrm>
            </p:grpSpPr>
            <p:sp>
              <p:nvSpPr>
                <p:cNvPr id="70375" name="Freeform 2122"/>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376" name="Group 2123"/>
                <p:cNvGrpSpPr>
                  <a:grpSpLocks/>
                </p:cNvGrpSpPr>
                <p:nvPr/>
              </p:nvGrpSpPr>
              <p:grpSpPr bwMode="auto">
                <a:xfrm>
                  <a:off x="2870" y="3280"/>
                  <a:ext cx="295" cy="1"/>
                  <a:chOff x="2870" y="3280"/>
                  <a:chExt cx="295" cy="1"/>
                </a:xfrm>
              </p:grpSpPr>
              <p:sp>
                <p:nvSpPr>
                  <p:cNvPr id="70377" name="Line 2124"/>
                  <p:cNvSpPr>
                    <a:spLocks noChangeShapeType="1"/>
                  </p:cNvSpPr>
                  <p:nvPr/>
                </p:nvSpPr>
                <p:spPr bwMode="auto">
                  <a:xfrm>
                    <a:off x="2870" y="3280"/>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78" name="Line 2125"/>
                  <p:cNvSpPr>
                    <a:spLocks noChangeShapeType="1"/>
                  </p:cNvSpPr>
                  <p:nvPr/>
                </p:nvSpPr>
                <p:spPr bwMode="auto">
                  <a:xfrm>
                    <a:off x="2926" y="3280"/>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79" name="Line 2126"/>
                  <p:cNvSpPr>
                    <a:spLocks noChangeShapeType="1"/>
                  </p:cNvSpPr>
                  <p:nvPr/>
                </p:nvSpPr>
                <p:spPr bwMode="auto">
                  <a:xfrm>
                    <a:off x="2982" y="3280"/>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80" name="Line 2127"/>
                  <p:cNvSpPr>
                    <a:spLocks noChangeShapeType="1"/>
                  </p:cNvSpPr>
                  <p:nvPr/>
                </p:nvSpPr>
                <p:spPr bwMode="auto">
                  <a:xfrm>
                    <a:off x="3037" y="3280"/>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81" name="Line 2128"/>
                  <p:cNvSpPr>
                    <a:spLocks noChangeShapeType="1"/>
                  </p:cNvSpPr>
                  <p:nvPr/>
                </p:nvSpPr>
                <p:spPr bwMode="auto">
                  <a:xfrm>
                    <a:off x="3093" y="3280"/>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82" name="Line 2129"/>
                  <p:cNvSpPr>
                    <a:spLocks noChangeShapeType="1"/>
                  </p:cNvSpPr>
                  <p:nvPr/>
                </p:nvSpPr>
                <p:spPr bwMode="auto">
                  <a:xfrm>
                    <a:off x="3149" y="3280"/>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53" name="Group 2130"/>
              <p:cNvGrpSpPr>
                <a:grpSpLocks/>
              </p:cNvGrpSpPr>
              <p:nvPr/>
            </p:nvGrpSpPr>
            <p:grpSpPr bwMode="auto">
              <a:xfrm>
                <a:off x="2870" y="3567"/>
                <a:ext cx="415" cy="56"/>
                <a:chOff x="2870" y="3567"/>
                <a:chExt cx="415" cy="56"/>
              </a:xfrm>
            </p:grpSpPr>
            <p:sp>
              <p:nvSpPr>
                <p:cNvPr id="70367" name="Freeform 2131"/>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FF3300"/>
                </a:solidFill>
                <a:ln w="9525">
                  <a:solidFill>
                    <a:srgbClr val="FF3300"/>
                  </a:solidFill>
                  <a:round/>
                  <a:headEnd/>
                  <a:tailEnd/>
                </a:ln>
              </p:spPr>
              <p:txBody>
                <a:bodyPr/>
                <a:lstStyle/>
                <a:p>
                  <a:endParaRPr lang="en-US"/>
                </a:p>
              </p:txBody>
            </p:sp>
            <p:grpSp>
              <p:nvGrpSpPr>
                <p:cNvPr id="70368" name="Group 2132"/>
                <p:cNvGrpSpPr>
                  <a:grpSpLocks/>
                </p:cNvGrpSpPr>
                <p:nvPr/>
              </p:nvGrpSpPr>
              <p:grpSpPr bwMode="auto">
                <a:xfrm>
                  <a:off x="2870" y="3591"/>
                  <a:ext cx="295" cy="1"/>
                  <a:chOff x="2870" y="3591"/>
                  <a:chExt cx="295" cy="1"/>
                </a:xfrm>
              </p:grpSpPr>
              <p:sp>
                <p:nvSpPr>
                  <p:cNvPr id="70369" name="Line 2133"/>
                  <p:cNvSpPr>
                    <a:spLocks noChangeShapeType="1"/>
                  </p:cNvSpPr>
                  <p:nvPr/>
                </p:nvSpPr>
                <p:spPr bwMode="auto">
                  <a:xfrm>
                    <a:off x="2870"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70" name="Line 2134"/>
                  <p:cNvSpPr>
                    <a:spLocks noChangeShapeType="1"/>
                  </p:cNvSpPr>
                  <p:nvPr/>
                </p:nvSpPr>
                <p:spPr bwMode="auto">
                  <a:xfrm>
                    <a:off x="2926"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71" name="Line 2135"/>
                  <p:cNvSpPr>
                    <a:spLocks noChangeShapeType="1"/>
                  </p:cNvSpPr>
                  <p:nvPr/>
                </p:nvSpPr>
                <p:spPr bwMode="auto">
                  <a:xfrm>
                    <a:off x="2982"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72" name="Line 2136"/>
                  <p:cNvSpPr>
                    <a:spLocks noChangeShapeType="1"/>
                  </p:cNvSpPr>
                  <p:nvPr/>
                </p:nvSpPr>
                <p:spPr bwMode="auto">
                  <a:xfrm>
                    <a:off x="3037"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73" name="Line 2137"/>
                  <p:cNvSpPr>
                    <a:spLocks noChangeShapeType="1"/>
                  </p:cNvSpPr>
                  <p:nvPr/>
                </p:nvSpPr>
                <p:spPr bwMode="auto">
                  <a:xfrm>
                    <a:off x="3093" y="3591"/>
                    <a:ext cx="24"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74" name="Line 2138"/>
                  <p:cNvSpPr>
                    <a:spLocks noChangeShapeType="1"/>
                  </p:cNvSpPr>
                  <p:nvPr/>
                </p:nvSpPr>
                <p:spPr bwMode="auto">
                  <a:xfrm>
                    <a:off x="3149" y="3591"/>
                    <a:ext cx="16" cy="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70054" name="Group 2139"/>
              <p:cNvGrpSpPr>
                <a:grpSpLocks/>
              </p:cNvGrpSpPr>
              <p:nvPr/>
            </p:nvGrpSpPr>
            <p:grpSpPr bwMode="auto">
              <a:xfrm>
                <a:off x="2399" y="1765"/>
                <a:ext cx="1357" cy="1196"/>
                <a:chOff x="2399" y="1765"/>
                <a:chExt cx="1357" cy="1196"/>
              </a:xfrm>
            </p:grpSpPr>
            <p:sp>
              <p:nvSpPr>
                <p:cNvPr id="70365" name="Freeform 2140"/>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16" y="23"/>
                      </a:lnTo>
                      <a:lnTo>
                        <a:pt x="40" y="0"/>
                      </a:lnTo>
                      <a:lnTo>
                        <a:pt x="120" y="111"/>
                      </a:lnTo>
                      <a:close/>
                    </a:path>
                  </a:pathLst>
                </a:custGeom>
                <a:solidFill>
                  <a:srgbClr val="FF3300"/>
                </a:solidFill>
                <a:ln w="9525">
                  <a:solidFill>
                    <a:srgbClr val="FF3300"/>
                  </a:solidFill>
                  <a:round/>
                  <a:headEnd/>
                  <a:tailEnd/>
                </a:ln>
              </p:spPr>
              <p:txBody>
                <a:bodyPr/>
                <a:lstStyle/>
                <a:p>
                  <a:endParaRPr lang="en-US"/>
                </a:p>
              </p:txBody>
            </p:sp>
            <p:sp>
              <p:nvSpPr>
                <p:cNvPr id="70366" name="Line 2141"/>
                <p:cNvSpPr>
                  <a:spLocks noChangeShapeType="1"/>
                </p:cNvSpPr>
                <p:nvPr/>
              </p:nvSpPr>
              <p:spPr bwMode="auto">
                <a:xfrm>
                  <a:off x="2399" y="1765"/>
                  <a:ext cx="1261" cy="1114"/>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55" name="Group 2142"/>
              <p:cNvGrpSpPr>
                <a:grpSpLocks/>
              </p:cNvGrpSpPr>
              <p:nvPr/>
            </p:nvGrpSpPr>
            <p:grpSpPr bwMode="auto">
              <a:xfrm>
                <a:off x="2862" y="1765"/>
                <a:ext cx="1349" cy="1204"/>
                <a:chOff x="2862" y="1765"/>
                <a:chExt cx="1349" cy="1204"/>
              </a:xfrm>
            </p:grpSpPr>
            <p:sp>
              <p:nvSpPr>
                <p:cNvPr id="70363" name="Freeform 2143"/>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55"/>
                      </a:lnTo>
                      <a:lnTo>
                        <a:pt x="24" y="23"/>
                      </a:lnTo>
                      <a:lnTo>
                        <a:pt x="48" y="0"/>
                      </a:lnTo>
                      <a:lnTo>
                        <a:pt x="120" y="119"/>
                      </a:lnTo>
                      <a:close/>
                    </a:path>
                  </a:pathLst>
                </a:custGeom>
                <a:solidFill>
                  <a:srgbClr val="FF3300"/>
                </a:solidFill>
                <a:ln w="9525">
                  <a:solidFill>
                    <a:srgbClr val="FF3300"/>
                  </a:solidFill>
                  <a:round/>
                  <a:headEnd/>
                  <a:tailEnd/>
                </a:ln>
              </p:spPr>
              <p:txBody>
                <a:bodyPr/>
                <a:lstStyle/>
                <a:p>
                  <a:endParaRPr lang="en-US"/>
                </a:p>
              </p:txBody>
            </p:sp>
            <p:sp>
              <p:nvSpPr>
                <p:cNvPr id="70364" name="Line 2144"/>
                <p:cNvSpPr>
                  <a:spLocks noChangeShapeType="1"/>
                </p:cNvSpPr>
                <p:nvPr/>
              </p:nvSpPr>
              <p:spPr bwMode="auto">
                <a:xfrm>
                  <a:off x="2862" y="1765"/>
                  <a:ext cx="1261" cy="1114"/>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56" name="Group 2145"/>
              <p:cNvGrpSpPr>
                <a:grpSpLocks/>
              </p:cNvGrpSpPr>
              <p:nvPr/>
            </p:nvGrpSpPr>
            <p:grpSpPr bwMode="auto">
              <a:xfrm>
                <a:off x="2870" y="2990"/>
                <a:ext cx="886" cy="290"/>
                <a:chOff x="2870" y="2990"/>
                <a:chExt cx="886" cy="290"/>
              </a:xfrm>
            </p:grpSpPr>
            <p:sp>
              <p:nvSpPr>
                <p:cNvPr id="70361" name="Freeform 2146"/>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rgbClr val="FF3300"/>
                </a:solidFill>
                <a:ln w="9525">
                  <a:solidFill>
                    <a:srgbClr val="FF3300"/>
                  </a:solidFill>
                  <a:round/>
                  <a:headEnd/>
                  <a:tailEnd/>
                </a:ln>
              </p:spPr>
              <p:txBody>
                <a:bodyPr/>
                <a:lstStyle/>
                <a:p>
                  <a:endParaRPr lang="en-US"/>
                </a:p>
              </p:txBody>
            </p:sp>
            <p:sp>
              <p:nvSpPr>
                <p:cNvPr id="70362" name="Line 2147"/>
                <p:cNvSpPr>
                  <a:spLocks noChangeShapeType="1"/>
                </p:cNvSpPr>
                <p:nvPr/>
              </p:nvSpPr>
              <p:spPr bwMode="auto">
                <a:xfrm>
                  <a:off x="2870" y="2990"/>
                  <a:ext cx="766" cy="252"/>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57" name="Group 2148"/>
              <p:cNvGrpSpPr>
                <a:grpSpLocks/>
              </p:cNvGrpSpPr>
              <p:nvPr/>
            </p:nvGrpSpPr>
            <p:grpSpPr bwMode="auto">
              <a:xfrm>
                <a:off x="2393" y="2993"/>
                <a:ext cx="437" cy="598"/>
                <a:chOff x="2393" y="2993"/>
                <a:chExt cx="437" cy="598"/>
              </a:xfrm>
            </p:grpSpPr>
            <p:sp>
              <p:nvSpPr>
                <p:cNvPr id="70359" name="Freeform 2149"/>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12"/>
                      </a:lnTo>
                      <a:lnTo>
                        <a:pt x="0" y="88"/>
                      </a:lnTo>
                      <a:lnTo>
                        <a:pt x="104" y="0"/>
                      </a:lnTo>
                      <a:close/>
                    </a:path>
                  </a:pathLst>
                </a:custGeom>
                <a:solidFill>
                  <a:srgbClr val="FF3300"/>
                </a:solidFill>
                <a:ln w="9525">
                  <a:solidFill>
                    <a:srgbClr val="FF3300"/>
                  </a:solidFill>
                  <a:round/>
                  <a:headEnd/>
                  <a:tailEnd/>
                </a:ln>
              </p:spPr>
              <p:txBody>
                <a:bodyPr/>
                <a:lstStyle/>
                <a:p>
                  <a:endParaRPr lang="en-US"/>
                </a:p>
              </p:txBody>
            </p:sp>
            <p:sp>
              <p:nvSpPr>
                <p:cNvPr id="70360" name="Line 2150"/>
                <p:cNvSpPr>
                  <a:spLocks noChangeShapeType="1"/>
                </p:cNvSpPr>
                <p:nvPr/>
              </p:nvSpPr>
              <p:spPr bwMode="auto">
                <a:xfrm flipV="1">
                  <a:off x="2393" y="3097"/>
                  <a:ext cx="362" cy="494"/>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58" name="Group 2151"/>
              <p:cNvGrpSpPr>
                <a:grpSpLocks/>
              </p:cNvGrpSpPr>
              <p:nvPr/>
            </p:nvGrpSpPr>
            <p:grpSpPr bwMode="auto">
              <a:xfrm>
                <a:off x="2854" y="2690"/>
                <a:ext cx="902" cy="596"/>
                <a:chOff x="2854" y="2690"/>
                <a:chExt cx="902" cy="596"/>
              </a:xfrm>
            </p:grpSpPr>
            <p:sp>
              <p:nvSpPr>
                <p:cNvPr id="70357" name="Freeform 2152"/>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80"/>
                      </a:lnTo>
                      <a:lnTo>
                        <a:pt x="0" y="48"/>
                      </a:lnTo>
                      <a:lnTo>
                        <a:pt x="136" y="0"/>
                      </a:lnTo>
                      <a:close/>
                    </a:path>
                  </a:pathLst>
                </a:custGeom>
                <a:solidFill>
                  <a:srgbClr val="FF3300"/>
                </a:solidFill>
                <a:ln w="9525">
                  <a:solidFill>
                    <a:srgbClr val="FF3300"/>
                  </a:solidFill>
                  <a:round/>
                  <a:headEnd/>
                  <a:tailEnd/>
                </a:ln>
              </p:spPr>
              <p:txBody>
                <a:bodyPr/>
                <a:lstStyle/>
                <a:p>
                  <a:endParaRPr lang="en-US"/>
                </a:p>
              </p:txBody>
            </p:sp>
            <p:sp>
              <p:nvSpPr>
                <p:cNvPr id="70358" name="Line 2153"/>
                <p:cNvSpPr>
                  <a:spLocks noChangeShapeType="1"/>
                </p:cNvSpPr>
                <p:nvPr/>
              </p:nvSpPr>
              <p:spPr bwMode="auto">
                <a:xfrm flipV="1">
                  <a:off x="2854" y="2766"/>
                  <a:ext cx="798" cy="520"/>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59" name="Group 2154"/>
              <p:cNvGrpSpPr>
                <a:grpSpLocks/>
              </p:cNvGrpSpPr>
              <p:nvPr/>
            </p:nvGrpSpPr>
            <p:grpSpPr bwMode="auto">
              <a:xfrm>
                <a:off x="2862" y="1781"/>
                <a:ext cx="1349" cy="1188"/>
                <a:chOff x="2862" y="1781"/>
                <a:chExt cx="1349" cy="1188"/>
              </a:xfrm>
            </p:grpSpPr>
            <p:sp>
              <p:nvSpPr>
                <p:cNvPr id="70355" name="Freeform 2155"/>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0"/>
                      </a:moveTo>
                      <a:lnTo>
                        <a:pt x="40" y="111"/>
                      </a:lnTo>
                      <a:lnTo>
                        <a:pt x="16" y="87"/>
                      </a:lnTo>
                      <a:lnTo>
                        <a:pt x="0" y="64"/>
                      </a:lnTo>
                      <a:lnTo>
                        <a:pt x="120" y="0"/>
                      </a:lnTo>
                      <a:close/>
                    </a:path>
                  </a:pathLst>
                </a:custGeom>
                <a:solidFill>
                  <a:srgbClr val="FF3300"/>
                </a:solidFill>
                <a:ln w="9525">
                  <a:solidFill>
                    <a:srgbClr val="FF3300"/>
                  </a:solidFill>
                  <a:round/>
                  <a:headEnd/>
                  <a:tailEnd/>
                </a:ln>
              </p:spPr>
              <p:txBody>
                <a:bodyPr/>
                <a:lstStyle/>
                <a:p>
                  <a:endParaRPr lang="en-US"/>
                </a:p>
              </p:txBody>
            </p:sp>
            <p:sp>
              <p:nvSpPr>
                <p:cNvPr id="70356" name="Line 2156"/>
                <p:cNvSpPr>
                  <a:spLocks noChangeShapeType="1"/>
                </p:cNvSpPr>
                <p:nvPr/>
              </p:nvSpPr>
              <p:spPr bwMode="auto">
                <a:xfrm flipV="1">
                  <a:off x="2862" y="1863"/>
                  <a:ext cx="1253" cy="1106"/>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60" name="Group 2157"/>
              <p:cNvGrpSpPr>
                <a:grpSpLocks/>
              </p:cNvGrpSpPr>
              <p:nvPr/>
            </p:nvGrpSpPr>
            <p:grpSpPr bwMode="auto">
              <a:xfrm>
                <a:off x="1944" y="2687"/>
                <a:ext cx="886" cy="282"/>
                <a:chOff x="1944" y="2687"/>
                <a:chExt cx="886" cy="282"/>
              </a:xfrm>
            </p:grpSpPr>
            <p:sp>
              <p:nvSpPr>
                <p:cNvPr id="70353" name="Freeform 2158"/>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rgbClr val="FF3300"/>
                </a:solidFill>
                <a:ln w="9525">
                  <a:solidFill>
                    <a:srgbClr val="FF3300"/>
                  </a:solidFill>
                  <a:round/>
                  <a:headEnd/>
                  <a:tailEnd/>
                </a:ln>
              </p:spPr>
              <p:txBody>
                <a:bodyPr/>
                <a:lstStyle/>
                <a:p>
                  <a:endParaRPr lang="en-US"/>
                </a:p>
              </p:txBody>
            </p:sp>
            <p:sp>
              <p:nvSpPr>
                <p:cNvPr id="70354" name="Line 2159"/>
                <p:cNvSpPr>
                  <a:spLocks noChangeShapeType="1"/>
                </p:cNvSpPr>
                <p:nvPr/>
              </p:nvSpPr>
              <p:spPr bwMode="auto">
                <a:xfrm>
                  <a:off x="1944" y="2687"/>
                  <a:ext cx="766" cy="244"/>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61" name="Group 2160"/>
              <p:cNvGrpSpPr>
                <a:grpSpLocks/>
              </p:cNvGrpSpPr>
              <p:nvPr/>
            </p:nvGrpSpPr>
            <p:grpSpPr bwMode="auto">
              <a:xfrm>
                <a:off x="1944" y="2395"/>
                <a:ext cx="1357" cy="1196"/>
                <a:chOff x="1944" y="2395"/>
                <a:chExt cx="1357" cy="1196"/>
              </a:xfrm>
            </p:grpSpPr>
            <p:sp>
              <p:nvSpPr>
                <p:cNvPr id="70351" name="Freeform 2161"/>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12">
                      <a:moveTo>
                        <a:pt x="128" y="0"/>
                      </a:moveTo>
                      <a:lnTo>
                        <a:pt x="48" y="112"/>
                      </a:lnTo>
                      <a:lnTo>
                        <a:pt x="24" y="88"/>
                      </a:lnTo>
                      <a:lnTo>
                        <a:pt x="0" y="64"/>
                      </a:lnTo>
                      <a:lnTo>
                        <a:pt x="128" y="0"/>
                      </a:lnTo>
                      <a:close/>
                    </a:path>
                  </a:pathLst>
                </a:custGeom>
                <a:solidFill>
                  <a:srgbClr val="FF3300"/>
                </a:solidFill>
                <a:ln w="9525">
                  <a:solidFill>
                    <a:srgbClr val="FF3300"/>
                  </a:solidFill>
                  <a:round/>
                  <a:headEnd/>
                  <a:tailEnd/>
                </a:ln>
              </p:spPr>
              <p:txBody>
                <a:bodyPr/>
                <a:lstStyle/>
                <a:p>
                  <a:endParaRPr lang="en-US"/>
                </a:p>
              </p:txBody>
            </p:sp>
            <p:sp>
              <p:nvSpPr>
                <p:cNvPr id="70352" name="Line 2162"/>
                <p:cNvSpPr>
                  <a:spLocks noChangeShapeType="1"/>
                </p:cNvSpPr>
                <p:nvPr/>
              </p:nvSpPr>
              <p:spPr bwMode="auto">
                <a:xfrm flipV="1">
                  <a:off x="1944" y="2477"/>
                  <a:ext cx="1261" cy="1114"/>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62" name="Group 2163"/>
              <p:cNvGrpSpPr>
                <a:grpSpLocks/>
              </p:cNvGrpSpPr>
              <p:nvPr/>
            </p:nvGrpSpPr>
            <p:grpSpPr bwMode="auto">
              <a:xfrm>
                <a:off x="3317" y="3293"/>
                <a:ext cx="886" cy="282"/>
                <a:chOff x="3317" y="3293"/>
                <a:chExt cx="886" cy="282"/>
              </a:xfrm>
            </p:grpSpPr>
            <p:sp>
              <p:nvSpPr>
                <p:cNvPr id="70349" name="Freeform 2164"/>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1">
                      <a:moveTo>
                        <a:pt x="136" y="71"/>
                      </a:moveTo>
                      <a:lnTo>
                        <a:pt x="0" y="63"/>
                      </a:lnTo>
                      <a:lnTo>
                        <a:pt x="8" y="32"/>
                      </a:lnTo>
                      <a:lnTo>
                        <a:pt x="16" y="0"/>
                      </a:lnTo>
                      <a:lnTo>
                        <a:pt x="136" y="71"/>
                      </a:lnTo>
                      <a:close/>
                    </a:path>
                  </a:pathLst>
                </a:custGeom>
                <a:solidFill>
                  <a:srgbClr val="FF3300"/>
                </a:solidFill>
                <a:ln w="9525">
                  <a:solidFill>
                    <a:srgbClr val="FF3300"/>
                  </a:solidFill>
                  <a:round/>
                  <a:headEnd/>
                  <a:tailEnd/>
                </a:ln>
              </p:spPr>
              <p:txBody>
                <a:bodyPr/>
                <a:lstStyle/>
                <a:p>
                  <a:endParaRPr lang="en-US"/>
                </a:p>
              </p:txBody>
            </p:sp>
            <p:sp>
              <p:nvSpPr>
                <p:cNvPr id="70350" name="Line 2165"/>
                <p:cNvSpPr>
                  <a:spLocks noChangeShapeType="1"/>
                </p:cNvSpPr>
                <p:nvPr/>
              </p:nvSpPr>
              <p:spPr bwMode="auto">
                <a:xfrm>
                  <a:off x="3317" y="3293"/>
                  <a:ext cx="766" cy="244"/>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63" name="Group 2166"/>
              <p:cNvGrpSpPr>
                <a:grpSpLocks/>
              </p:cNvGrpSpPr>
              <p:nvPr/>
            </p:nvGrpSpPr>
            <p:grpSpPr bwMode="auto">
              <a:xfrm>
                <a:off x="3317" y="2682"/>
                <a:ext cx="1349" cy="619"/>
                <a:chOff x="3317" y="2682"/>
                <a:chExt cx="1349" cy="619"/>
              </a:xfrm>
            </p:grpSpPr>
            <p:sp>
              <p:nvSpPr>
                <p:cNvPr id="70347" name="Freeform 2167"/>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8">
                      <a:moveTo>
                        <a:pt x="136" y="0"/>
                      </a:moveTo>
                      <a:lnTo>
                        <a:pt x="32" y="88"/>
                      </a:lnTo>
                      <a:lnTo>
                        <a:pt x="16" y="56"/>
                      </a:lnTo>
                      <a:lnTo>
                        <a:pt x="0" y="32"/>
                      </a:lnTo>
                      <a:lnTo>
                        <a:pt x="136" y="0"/>
                      </a:lnTo>
                      <a:close/>
                    </a:path>
                  </a:pathLst>
                </a:custGeom>
                <a:solidFill>
                  <a:srgbClr val="FF3300"/>
                </a:solidFill>
                <a:ln w="9525">
                  <a:solidFill>
                    <a:srgbClr val="FF3300"/>
                  </a:solidFill>
                  <a:round/>
                  <a:headEnd/>
                  <a:tailEnd/>
                </a:ln>
              </p:spPr>
              <p:txBody>
                <a:bodyPr/>
                <a:lstStyle/>
                <a:p>
                  <a:endParaRPr lang="en-US"/>
                </a:p>
              </p:txBody>
            </p:sp>
            <p:sp>
              <p:nvSpPr>
                <p:cNvPr id="70348" name="Line 2168"/>
                <p:cNvSpPr>
                  <a:spLocks noChangeShapeType="1"/>
                </p:cNvSpPr>
                <p:nvPr/>
              </p:nvSpPr>
              <p:spPr bwMode="auto">
                <a:xfrm flipV="1">
                  <a:off x="3317" y="2736"/>
                  <a:ext cx="1237" cy="565"/>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64" name="Group 2169"/>
              <p:cNvGrpSpPr>
                <a:grpSpLocks/>
              </p:cNvGrpSpPr>
              <p:nvPr/>
            </p:nvGrpSpPr>
            <p:grpSpPr bwMode="auto">
              <a:xfrm>
                <a:off x="3317" y="2387"/>
                <a:ext cx="886" cy="282"/>
                <a:chOff x="3317" y="2387"/>
                <a:chExt cx="886" cy="282"/>
              </a:xfrm>
            </p:grpSpPr>
            <p:sp>
              <p:nvSpPr>
                <p:cNvPr id="70345" name="Freeform 2170"/>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rgbClr val="FF3300"/>
                </a:solidFill>
                <a:ln w="9525">
                  <a:solidFill>
                    <a:srgbClr val="FF3300"/>
                  </a:solidFill>
                  <a:round/>
                  <a:headEnd/>
                  <a:tailEnd/>
                </a:ln>
              </p:spPr>
              <p:txBody>
                <a:bodyPr/>
                <a:lstStyle/>
                <a:p>
                  <a:endParaRPr lang="en-US"/>
                </a:p>
              </p:txBody>
            </p:sp>
            <p:sp>
              <p:nvSpPr>
                <p:cNvPr id="70346" name="Line 2171"/>
                <p:cNvSpPr>
                  <a:spLocks noChangeShapeType="1"/>
                </p:cNvSpPr>
                <p:nvPr/>
              </p:nvSpPr>
              <p:spPr bwMode="auto">
                <a:xfrm flipV="1">
                  <a:off x="3317" y="2426"/>
                  <a:ext cx="766" cy="243"/>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65" name="Group 2172"/>
              <p:cNvGrpSpPr>
                <a:grpSpLocks/>
              </p:cNvGrpSpPr>
              <p:nvPr/>
            </p:nvGrpSpPr>
            <p:grpSpPr bwMode="auto">
              <a:xfrm>
                <a:off x="3780" y="2387"/>
                <a:ext cx="886" cy="282"/>
                <a:chOff x="3780" y="2387"/>
                <a:chExt cx="886" cy="282"/>
              </a:xfrm>
            </p:grpSpPr>
            <p:sp>
              <p:nvSpPr>
                <p:cNvPr id="70343" name="Freeform 2173"/>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0"/>
                      </a:moveTo>
                      <a:lnTo>
                        <a:pt x="24" y="72"/>
                      </a:lnTo>
                      <a:lnTo>
                        <a:pt x="16" y="40"/>
                      </a:lnTo>
                      <a:lnTo>
                        <a:pt x="0" y="8"/>
                      </a:lnTo>
                      <a:lnTo>
                        <a:pt x="144" y="0"/>
                      </a:lnTo>
                      <a:close/>
                    </a:path>
                  </a:pathLst>
                </a:custGeom>
                <a:solidFill>
                  <a:srgbClr val="FF3300"/>
                </a:solidFill>
                <a:ln w="9525">
                  <a:solidFill>
                    <a:srgbClr val="FF3300"/>
                  </a:solidFill>
                  <a:round/>
                  <a:headEnd/>
                  <a:tailEnd/>
                </a:ln>
              </p:spPr>
              <p:txBody>
                <a:bodyPr/>
                <a:lstStyle/>
                <a:p>
                  <a:endParaRPr lang="en-US"/>
                </a:p>
              </p:txBody>
            </p:sp>
            <p:sp>
              <p:nvSpPr>
                <p:cNvPr id="70344" name="Line 2174"/>
                <p:cNvSpPr>
                  <a:spLocks noChangeShapeType="1"/>
                </p:cNvSpPr>
                <p:nvPr/>
              </p:nvSpPr>
              <p:spPr bwMode="auto">
                <a:xfrm flipV="1">
                  <a:off x="3780" y="2426"/>
                  <a:ext cx="766" cy="243"/>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66" name="Group 2175"/>
              <p:cNvGrpSpPr>
                <a:grpSpLocks/>
              </p:cNvGrpSpPr>
              <p:nvPr/>
            </p:nvGrpSpPr>
            <p:grpSpPr bwMode="auto">
              <a:xfrm>
                <a:off x="1473" y="2993"/>
                <a:ext cx="886" cy="291"/>
                <a:chOff x="1473" y="2993"/>
                <a:chExt cx="886" cy="291"/>
              </a:xfrm>
            </p:grpSpPr>
            <p:sp>
              <p:nvSpPr>
                <p:cNvPr id="70341" name="Freeform 2176"/>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rgbClr val="FF3300"/>
                </a:solidFill>
                <a:ln w="9525">
                  <a:solidFill>
                    <a:srgbClr val="FF3300"/>
                  </a:solidFill>
                  <a:round/>
                  <a:headEnd/>
                  <a:tailEnd/>
                </a:ln>
              </p:spPr>
              <p:txBody>
                <a:bodyPr/>
                <a:lstStyle/>
                <a:p>
                  <a:endParaRPr lang="en-US"/>
                </a:p>
              </p:txBody>
            </p:sp>
            <p:sp>
              <p:nvSpPr>
                <p:cNvPr id="70342" name="Line 2177"/>
                <p:cNvSpPr>
                  <a:spLocks noChangeShapeType="1"/>
                </p:cNvSpPr>
                <p:nvPr/>
              </p:nvSpPr>
              <p:spPr bwMode="auto">
                <a:xfrm flipV="1">
                  <a:off x="1473" y="3032"/>
                  <a:ext cx="766" cy="252"/>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67" name="Group 2178"/>
              <p:cNvGrpSpPr>
                <a:grpSpLocks/>
              </p:cNvGrpSpPr>
              <p:nvPr/>
            </p:nvGrpSpPr>
            <p:grpSpPr bwMode="auto">
              <a:xfrm>
                <a:off x="1497" y="1765"/>
                <a:ext cx="878" cy="290"/>
                <a:chOff x="1497" y="1765"/>
                <a:chExt cx="878" cy="290"/>
              </a:xfrm>
            </p:grpSpPr>
            <p:sp>
              <p:nvSpPr>
                <p:cNvPr id="70339" name="Freeform 2179"/>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rgbClr val="FF3300"/>
                </a:solidFill>
                <a:ln w="9525">
                  <a:solidFill>
                    <a:srgbClr val="FF3300"/>
                  </a:solidFill>
                  <a:round/>
                  <a:headEnd/>
                  <a:tailEnd/>
                </a:ln>
              </p:spPr>
              <p:txBody>
                <a:bodyPr/>
                <a:lstStyle/>
                <a:p>
                  <a:endParaRPr lang="en-US"/>
                </a:p>
              </p:txBody>
            </p:sp>
            <p:sp>
              <p:nvSpPr>
                <p:cNvPr id="70340" name="Line 2180"/>
                <p:cNvSpPr>
                  <a:spLocks noChangeShapeType="1"/>
                </p:cNvSpPr>
                <p:nvPr/>
              </p:nvSpPr>
              <p:spPr bwMode="auto">
                <a:xfrm flipV="1">
                  <a:off x="1497" y="1803"/>
                  <a:ext cx="758" cy="252"/>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68" name="Group 2181"/>
              <p:cNvGrpSpPr>
                <a:grpSpLocks/>
              </p:cNvGrpSpPr>
              <p:nvPr/>
            </p:nvGrpSpPr>
            <p:grpSpPr bwMode="auto">
              <a:xfrm>
                <a:off x="1938" y="1765"/>
                <a:ext cx="892" cy="1507"/>
                <a:chOff x="1938" y="1765"/>
                <a:chExt cx="892" cy="1507"/>
              </a:xfrm>
            </p:grpSpPr>
            <p:sp>
              <p:nvSpPr>
                <p:cNvPr id="70337" name="Freeform 2182"/>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7">
                      <a:moveTo>
                        <a:pt x="104" y="127"/>
                      </a:moveTo>
                      <a:lnTo>
                        <a:pt x="0" y="32"/>
                      </a:lnTo>
                      <a:lnTo>
                        <a:pt x="32" y="16"/>
                      </a:lnTo>
                      <a:lnTo>
                        <a:pt x="64" y="0"/>
                      </a:lnTo>
                      <a:lnTo>
                        <a:pt x="104" y="127"/>
                      </a:lnTo>
                      <a:close/>
                    </a:path>
                  </a:pathLst>
                </a:custGeom>
                <a:solidFill>
                  <a:srgbClr val="FF3300"/>
                </a:solidFill>
                <a:ln w="9525">
                  <a:solidFill>
                    <a:srgbClr val="FF3300"/>
                  </a:solidFill>
                  <a:round/>
                  <a:headEnd/>
                  <a:tailEnd/>
                </a:ln>
              </p:spPr>
              <p:txBody>
                <a:bodyPr/>
                <a:lstStyle/>
                <a:p>
                  <a:endParaRPr lang="en-US"/>
                </a:p>
              </p:txBody>
            </p:sp>
            <p:sp>
              <p:nvSpPr>
                <p:cNvPr id="70338" name="Line 2183"/>
                <p:cNvSpPr>
                  <a:spLocks noChangeShapeType="1"/>
                </p:cNvSpPr>
                <p:nvPr/>
              </p:nvSpPr>
              <p:spPr bwMode="auto">
                <a:xfrm>
                  <a:off x="1938" y="1765"/>
                  <a:ext cx="823" cy="1404"/>
                </a:xfrm>
                <a:prstGeom prst="line">
                  <a:avLst/>
                </a:prstGeom>
                <a:noFill/>
                <a:ln w="254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69" name="Group 2184"/>
              <p:cNvGrpSpPr>
                <a:grpSpLocks/>
              </p:cNvGrpSpPr>
              <p:nvPr/>
            </p:nvGrpSpPr>
            <p:grpSpPr bwMode="auto">
              <a:xfrm>
                <a:off x="1482" y="1781"/>
                <a:ext cx="438" cy="263"/>
                <a:chOff x="1482" y="1781"/>
                <a:chExt cx="438" cy="263"/>
              </a:xfrm>
            </p:grpSpPr>
            <p:sp>
              <p:nvSpPr>
                <p:cNvPr id="70332" name="Freeform 2185"/>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FF3300"/>
                </a:solidFill>
                <a:ln w="9525">
                  <a:solidFill>
                    <a:srgbClr val="FF3300"/>
                  </a:solidFill>
                  <a:round/>
                  <a:headEnd/>
                  <a:tailEnd/>
                </a:ln>
              </p:spPr>
              <p:txBody>
                <a:bodyPr/>
                <a:lstStyle/>
                <a:p>
                  <a:endParaRPr lang="en-US"/>
                </a:p>
              </p:txBody>
            </p:sp>
            <p:sp>
              <p:nvSpPr>
                <p:cNvPr id="70333" name="Line 2186"/>
                <p:cNvSpPr>
                  <a:spLocks noChangeShapeType="1"/>
                </p:cNvSpPr>
                <p:nvPr/>
              </p:nvSpPr>
              <p:spPr bwMode="auto">
                <a:xfrm>
                  <a:off x="1482" y="1781"/>
                  <a:ext cx="70" cy="46"/>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34" name="Line 2187"/>
                <p:cNvSpPr>
                  <a:spLocks noChangeShapeType="1"/>
                </p:cNvSpPr>
                <p:nvPr/>
              </p:nvSpPr>
              <p:spPr bwMode="auto">
                <a:xfrm>
                  <a:off x="1577" y="1837"/>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35" name="Line 2188"/>
                <p:cNvSpPr>
                  <a:spLocks noChangeShapeType="1"/>
                </p:cNvSpPr>
                <p:nvPr/>
              </p:nvSpPr>
              <p:spPr bwMode="auto">
                <a:xfrm>
                  <a:off x="1672" y="1892"/>
                  <a:ext cx="72"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36" name="Line 2189"/>
                <p:cNvSpPr>
                  <a:spLocks noChangeShapeType="1"/>
                </p:cNvSpPr>
                <p:nvPr/>
              </p:nvSpPr>
              <p:spPr bwMode="auto">
                <a:xfrm>
                  <a:off x="1768" y="1956"/>
                  <a:ext cx="56" cy="32"/>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70" name="Group 2190"/>
              <p:cNvGrpSpPr>
                <a:grpSpLocks/>
              </p:cNvGrpSpPr>
              <p:nvPr/>
            </p:nvGrpSpPr>
            <p:grpSpPr bwMode="auto">
              <a:xfrm>
                <a:off x="1481" y="1789"/>
                <a:ext cx="455" cy="550"/>
                <a:chOff x="1481" y="1789"/>
                <a:chExt cx="455" cy="550"/>
              </a:xfrm>
            </p:grpSpPr>
            <p:sp>
              <p:nvSpPr>
                <p:cNvPr id="70325" name="Freeform 2191"/>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104">
                      <a:moveTo>
                        <a:pt x="96" y="104"/>
                      </a:moveTo>
                      <a:lnTo>
                        <a:pt x="0" y="32"/>
                      </a:lnTo>
                      <a:lnTo>
                        <a:pt x="24" y="16"/>
                      </a:lnTo>
                      <a:lnTo>
                        <a:pt x="48" y="0"/>
                      </a:lnTo>
                      <a:lnTo>
                        <a:pt x="96" y="104"/>
                      </a:lnTo>
                      <a:close/>
                    </a:path>
                  </a:pathLst>
                </a:custGeom>
                <a:solidFill>
                  <a:srgbClr val="FF3300"/>
                </a:solidFill>
                <a:ln w="9525">
                  <a:solidFill>
                    <a:srgbClr val="FF3300"/>
                  </a:solidFill>
                  <a:round/>
                  <a:headEnd/>
                  <a:tailEnd/>
                </a:ln>
              </p:spPr>
              <p:txBody>
                <a:bodyPr/>
                <a:lstStyle/>
                <a:p>
                  <a:endParaRPr lang="en-US"/>
                </a:p>
              </p:txBody>
            </p:sp>
            <p:sp>
              <p:nvSpPr>
                <p:cNvPr id="70326" name="Line 2192"/>
                <p:cNvSpPr>
                  <a:spLocks noChangeShapeType="1"/>
                </p:cNvSpPr>
                <p:nvPr/>
              </p:nvSpPr>
              <p:spPr bwMode="auto">
                <a:xfrm>
                  <a:off x="1481" y="1789"/>
                  <a:ext cx="55" cy="62"/>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27" name="Line 2193"/>
                <p:cNvSpPr>
                  <a:spLocks noChangeShapeType="1"/>
                </p:cNvSpPr>
                <p:nvPr/>
              </p:nvSpPr>
              <p:spPr bwMode="auto">
                <a:xfrm>
                  <a:off x="1552" y="1876"/>
                  <a:ext cx="56" cy="64"/>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28" name="Line 2194"/>
                <p:cNvSpPr>
                  <a:spLocks noChangeShapeType="1"/>
                </p:cNvSpPr>
                <p:nvPr/>
              </p:nvSpPr>
              <p:spPr bwMode="auto">
                <a:xfrm>
                  <a:off x="1624" y="1964"/>
                  <a:ext cx="56" cy="64"/>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29" name="Line 2195"/>
                <p:cNvSpPr>
                  <a:spLocks noChangeShapeType="1"/>
                </p:cNvSpPr>
                <p:nvPr/>
              </p:nvSpPr>
              <p:spPr bwMode="auto">
                <a:xfrm>
                  <a:off x="1696" y="2044"/>
                  <a:ext cx="56" cy="72"/>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30" name="Line 2196"/>
                <p:cNvSpPr>
                  <a:spLocks noChangeShapeType="1"/>
                </p:cNvSpPr>
                <p:nvPr/>
              </p:nvSpPr>
              <p:spPr bwMode="auto">
                <a:xfrm>
                  <a:off x="1768" y="2132"/>
                  <a:ext cx="56" cy="7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31" name="Line 2197"/>
                <p:cNvSpPr>
                  <a:spLocks noChangeShapeType="1"/>
                </p:cNvSpPr>
                <p:nvPr/>
              </p:nvSpPr>
              <p:spPr bwMode="auto">
                <a:xfrm>
                  <a:off x="1840" y="2219"/>
                  <a:ext cx="24" cy="3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71" name="Group 2198"/>
              <p:cNvGrpSpPr>
                <a:grpSpLocks/>
              </p:cNvGrpSpPr>
              <p:nvPr/>
            </p:nvGrpSpPr>
            <p:grpSpPr bwMode="auto">
              <a:xfrm>
                <a:off x="1489" y="2084"/>
                <a:ext cx="439" cy="574"/>
                <a:chOff x="1489" y="2084"/>
                <a:chExt cx="439" cy="574"/>
              </a:xfrm>
            </p:grpSpPr>
            <p:sp>
              <p:nvSpPr>
                <p:cNvPr id="70318" name="Freeform 2199"/>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104"/>
                      </a:moveTo>
                      <a:lnTo>
                        <a:pt x="0" y="32"/>
                      </a:lnTo>
                      <a:lnTo>
                        <a:pt x="16" y="16"/>
                      </a:lnTo>
                      <a:lnTo>
                        <a:pt x="40" y="0"/>
                      </a:lnTo>
                      <a:lnTo>
                        <a:pt x="88" y="104"/>
                      </a:lnTo>
                      <a:close/>
                    </a:path>
                  </a:pathLst>
                </a:custGeom>
                <a:solidFill>
                  <a:srgbClr val="FF3300"/>
                </a:solidFill>
                <a:ln w="9525">
                  <a:solidFill>
                    <a:srgbClr val="FF3300"/>
                  </a:solidFill>
                  <a:round/>
                  <a:headEnd/>
                  <a:tailEnd/>
                </a:ln>
              </p:spPr>
              <p:txBody>
                <a:bodyPr/>
                <a:lstStyle/>
                <a:p>
                  <a:endParaRPr lang="en-US"/>
                </a:p>
              </p:txBody>
            </p:sp>
            <p:sp>
              <p:nvSpPr>
                <p:cNvPr id="70319" name="Line 2200"/>
                <p:cNvSpPr>
                  <a:spLocks noChangeShapeType="1"/>
                </p:cNvSpPr>
                <p:nvPr/>
              </p:nvSpPr>
              <p:spPr bwMode="auto">
                <a:xfrm>
                  <a:off x="1489" y="2084"/>
                  <a:ext cx="55" cy="70"/>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20" name="Line 2201"/>
                <p:cNvSpPr>
                  <a:spLocks noChangeShapeType="1"/>
                </p:cNvSpPr>
                <p:nvPr/>
              </p:nvSpPr>
              <p:spPr bwMode="auto">
                <a:xfrm>
                  <a:off x="1553" y="2172"/>
                  <a:ext cx="55" cy="70"/>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21" name="Line 2202"/>
                <p:cNvSpPr>
                  <a:spLocks noChangeShapeType="1"/>
                </p:cNvSpPr>
                <p:nvPr/>
              </p:nvSpPr>
              <p:spPr bwMode="auto">
                <a:xfrm>
                  <a:off x="1624" y="2259"/>
                  <a:ext cx="56" cy="7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22" name="Line 2203"/>
                <p:cNvSpPr>
                  <a:spLocks noChangeShapeType="1"/>
                </p:cNvSpPr>
                <p:nvPr/>
              </p:nvSpPr>
              <p:spPr bwMode="auto">
                <a:xfrm>
                  <a:off x="1688" y="2347"/>
                  <a:ext cx="56" cy="72"/>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23" name="Line 2204"/>
                <p:cNvSpPr>
                  <a:spLocks noChangeShapeType="1"/>
                </p:cNvSpPr>
                <p:nvPr/>
              </p:nvSpPr>
              <p:spPr bwMode="auto">
                <a:xfrm>
                  <a:off x="1760" y="2443"/>
                  <a:ext cx="56" cy="63"/>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24" name="Line 2205"/>
                <p:cNvSpPr>
                  <a:spLocks noChangeShapeType="1"/>
                </p:cNvSpPr>
                <p:nvPr/>
              </p:nvSpPr>
              <p:spPr bwMode="auto">
                <a:xfrm>
                  <a:off x="1824" y="2531"/>
                  <a:ext cx="32" cy="39"/>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72" name="Group 2206"/>
              <p:cNvGrpSpPr>
                <a:grpSpLocks/>
              </p:cNvGrpSpPr>
              <p:nvPr/>
            </p:nvGrpSpPr>
            <p:grpSpPr bwMode="auto">
              <a:xfrm>
                <a:off x="1481" y="2084"/>
                <a:ext cx="447" cy="574"/>
                <a:chOff x="1481" y="2084"/>
                <a:chExt cx="447" cy="574"/>
              </a:xfrm>
            </p:grpSpPr>
            <p:sp>
              <p:nvSpPr>
                <p:cNvPr id="70311" name="Freeform 2207"/>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16" y="88"/>
                      </a:lnTo>
                      <a:lnTo>
                        <a:pt x="0" y="72"/>
                      </a:lnTo>
                      <a:lnTo>
                        <a:pt x="88" y="0"/>
                      </a:lnTo>
                      <a:close/>
                    </a:path>
                  </a:pathLst>
                </a:custGeom>
                <a:solidFill>
                  <a:srgbClr val="FF3300"/>
                </a:solidFill>
                <a:ln w="9525">
                  <a:solidFill>
                    <a:srgbClr val="FF3300"/>
                  </a:solidFill>
                  <a:round/>
                  <a:headEnd/>
                  <a:tailEnd/>
                </a:ln>
              </p:spPr>
              <p:txBody>
                <a:bodyPr/>
                <a:lstStyle/>
                <a:p>
                  <a:endParaRPr lang="en-US"/>
                </a:p>
              </p:txBody>
            </p:sp>
            <p:sp>
              <p:nvSpPr>
                <p:cNvPr id="70312" name="Line 2208"/>
                <p:cNvSpPr>
                  <a:spLocks noChangeShapeType="1"/>
                </p:cNvSpPr>
                <p:nvPr/>
              </p:nvSpPr>
              <p:spPr bwMode="auto">
                <a:xfrm flipV="1">
                  <a:off x="1481" y="2588"/>
                  <a:ext cx="55" cy="70"/>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13" name="Line 2209"/>
                <p:cNvSpPr>
                  <a:spLocks noChangeShapeType="1"/>
                </p:cNvSpPr>
                <p:nvPr/>
              </p:nvSpPr>
              <p:spPr bwMode="auto">
                <a:xfrm flipV="1">
                  <a:off x="1553" y="2500"/>
                  <a:ext cx="47" cy="70"/>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14" name="Line 2210"/>
                <p:cNvSpPr>
                  <a:spLocks noChangeShapeType="1"/>
                </p:cNvSpPr>
                <p:nvPr/>
              </p:nvSpPr>
              <p:spPr bwMode="auto">
                <a:xfrm flipV="1">
                  <a:off x="1616" y="2412"/>
                  <a:ext cx="56" cy="7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15" name="Line 2211"/>
                <p:cNvSpPr>
                  <a:spLocks noChangeShapeType="1"/>
                </p:cNvSpPr>
                <p:nvPr/>
              </p:nvSpPr>
              <p:spPr bwMode="auto">
                <a:xfrm flipV="1">
                  <a:off x="1688" y="2323"/>
                  <a:ext cx="56" cy="72"/>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16" name="Line 2212"/>
                <p:cNvSpPr>
                  <a:spLocks noChangeShapeType="1"/>
                </p:cNvSpPr>
                <p:nvPr/>
              </p:nvSpPr>
              <p:spPr bwMode="auto">
                <a:xfrm flipV="1">
                  <a:off x="1752" y="2236"/>
                  <a:ext cx="56" cy="7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17" name="Line 2213"/>
                <p:cNvSpPr>
                  <a:spLocks noChangeShapeType="1"/>
                </p:cNvSpPr>
                <p:nvPr/>
              </p:nvSpPr>
              <p:spPr bwMode="auto">
                <a:xfrm flipV="1">
                  <a:off x="1824" y="2172"/>
                  <a:ext cx="32"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73" name="Group 2214"/>
              <p:cNvGrpSpPr>
                <a:grpSpLocks/>
              </p:cNvGrpSpPr>
              <p:nvPr/>
            </p:nvGrpSpPr>
            <p:grpSpPr bwMode="auto">
              <a:xfrm>
                <a:off x="1944" y="2076"/>
                <a:ext cx="447" cy="263"/>
                <a:chOff x="1944" y="2076"/>
                <a:chExt cx="447" cy="263"/>
              </a:xfrm>
            </p:grpSpPr>
            <p:sp>
              <p:nvSpPr>
                <p:cNvPr id="70306" name="Freeform 2215"/>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rgbClr val="FF3300"/>
                </a:solidFill>
                <a:ln w="9525">
                  <a:solidFill>
                    <a:srgbClr val="FF3300"/>
                  </a:solidFill>
                  <a:round/>
                  <a:headEnd/>
                  <a:tailEnd/>
                </a:ln>
              </p:spPr>
              <p:txBody>
                <a:bodyPr/>
                <a:lstStyle/>
                <a:p>
                  <a:endParaRPr lang="en-US"/>
                </a:p>
              </p:txBody>
            </p:sp>
            <p:sp>
              <p:nvSpPr>
                <p:cNvPr id="70307" name="Line 2216"/>
                <p:cNvSpPr>
                  <a:spLocks noChangeShapeType="1"/>
                </p:cNvSpPr>
                <p:nvPr/>
              </p:nvSpPr>
              <p:spPr bwMode="auto">
                <a:xfrm flipV="1">
                  <a:off x="1944" y="2292"/>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08" name="Line 2217"/>
                <p:cNvSpPr>
                  <a:spLocks noChangeShapeType="1"/>
                </p:cNvSpPr>
                <p:nvPr/>
              </p:nvSpPr>
              <p:spPr bwMode="auto">
                <a:xfrm flipV="1">
                  <a:off x="2040" y="2236"/>
                  <a:ext cx="79"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09" name="Line 2218"/>
                <p:cNvSpPr>
                  <a:spLocks noChangeShapeType="1"/>
                </p:cNvSpPr>
                <p:nvPr/>
              </p:nvSpPr>
              <p:spPr bwMode="auto">
                <a:xfrm flipV="1">
                  <a:off x="2136" y="2180"/>
                  <a:ext cx="79"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10" name="Line 2219"/>
                <p:cNvSpPr>
                  <a:spLocks noChangeShapeType="1"/>
                </p:cNvSpPr>
                <p:nvPr/>
              </p:nvSpPr>
              <p:spPr bwMode="auto">
                <a:xfrm flipV="1">
                  <a:off x="2231" y="2133"/>
                  <a:ext cx="64" cy="39"/>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74" name="Group 2220"/>
              <p:cNvGrpSpPr>
                <a:grpSpLocks/>
              </p:cNvGrpSpPr>
              <p:nvPr/>
            </p:nvGrpSpPr>
            <p:grpSpPr bwMode="auto">
              <a:xfrm>
                <a:off x="1944" y="1781"/>
                <a:ext cx="431" cy="263"/>
                <a:chOff x="1944" y="1781"/>
                <a:chExt cx="431" cy="263"/>
              </a:xfrm>
            </p:grpSpPr>
            <p:sp>
              <p:nvSpPr>
                <p:cNvPr id="70301" name="Freeform 2221"/>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rgbClr val="FF3300"/>
                </a:solidFill>
                <a:ln w="9525">
                  <a:solidFill>
                    <a:srgbClr val="FF3300"/>
                  </a:solidFill>
                  <a:round/>
                  <a:headEnd/>
                  <a:tailEnd/>
                </a:ln>
              </p:spPr>
              <p:txBody>
                <a:bodyPr/>
                <a:lstStyle/>
                <a:p>
                  <a:endParaRPr lang="en-US"/>
                </a:p>
              </p:txBody>
            </p:sp>
            <p:sp>
              <p:nvSpPr>
                <p:cNvPr id="70302" name="Line 2222"/>
                <p:cNvSpPr>
                  <a:spLocks noChangeShapeType="1"/>
                </p:cNvSpPr>
                <p:nvPr/>
              </p:nvSpPr>
              <p:spPr bwMode="auto">
                <a:xfrm flipV="1">
                  <a:off x="1944" y="1997"/>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03" name="Line 2223"/>
                <p:cNvSpPr>
                  <a:spLocks noChangeShapeType="1"/>
                </p:cNvSpPr>
                <p:nvPr/>
              </p:nvSpPr>
              <p:spPr bwMode="auto">
                <a:xfrm flipV="1">
                  <a:off x="2040" y="1941"/>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04" name="Line 2224"/>
                <p:cNvSpPr>
                  <a:spLocks noChangeShapeType="1"/>
                </p:cNvSpPr>
                <p:nvPr/>
              </p:nvSpPr>
              <p:spPr bwMode="auto">
                <a:xfrm flipV="1">
                  <a:off x="2136" y="1885"/>
                  <a:ext cx="71" cy="39"/>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05" name="Line 2225"/>
                <p:cNvSpPr>
                  <a:spLocks noChangeShapeType="1"/>
                </p:cNvSpPr>
                <p:nvPr/>
              </p:nvSpPr>
              <p:spPr bwMode="auto">
                <a:xfrm flipV="1">
                  <a:off x="2232" y="1837"/>
                  <a:ext cx="47" cy="3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75" name="Group 2226"/>
              <p:cNvGrpSpPr>
                <a:grpSpLocks/>
              </p:cNvGrpSpPr>
              <p:nvPr/>
            </p:nvGrpSpPr>
            <p:grpSpPr bwMode="auto">
              <a:xfrm>
                <a:off x="2415" y="1781"/>
                <a:ext cx="423" cy="271"/>
                <a:chOff x="2415" y="1781"/>
                <a:chExt cx="423" cy="271"/>
              </a:xfrm>
            </p:grpSpPr>
            <p:sp>
              <p:nvSpPr>
                <p:cNvPr id="70296" name="Freeform 2227"/>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rgbClr val="FF3300"/>
                </a:solidFill>
                <a:ln w="9525">
                  <a:solidFill>
                    <a:srgbClr val="FF3300"/>
                  </a:solidFill>
                  <a:round/>
                  <a:headEnd/>
                  <a:tailEnd/>
                </a:ln>
              </p:spPr>
              <p:txBody>
                <a:bodyPr/>
                <a:lstStyle/>
                <a:p>
                  <a:endParaRPr lang="en-US"/>
                </a:p>
              </p:txBody>
            </p:sp>
            <p:sp>
              <p:nvSpPr>
                <p:cNvPr id="70297" name="Line 2228"/>
                <p:cNvSpPr>
                  <a:spLocks noChangeShapeType="1"/>
                </p:cNvSpPr>
                <p:nvPr/>
              </p:nvSpPr>
              <p:spPr bwMode="auto">
                <a:xfrm flipV="1">
                  <a:off x="2415" y="2004"/>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98" name="Line 2229"/>
                <p:cNvSpPr>
                  <a:spLocks noChangeShapeType="1"/>
                </p:cNvSpPr>
                <p:nvPr/>
              </p:nvSpPr>
              <p:spPr bwMode="auto">
                <a:xfrm flipV="1">
                  <a:off x="2511" y="1949"/>
                  <a:ext cx="71" cy="39"/>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99" name="Line 2230"/>
                <p:cNvSpPr>
                  <a:spLocks noChangeShapeType="1"/>
                </p:cNvSpPr>
                <p:nvPr/>
              </p:nvSpPr>
              <p:spPr bwMode="auto">
                <a:xfrm flipV="1">
                  <a:off x="2607" y="1885"/>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300" name="Line 2231"/>
                <p:cNvSpPr>
                  <a:spLocks noChangeShapeType="1"/>
                </p:cNvSpPr>
                <p:nvPr/>
              </p:nvSpPr>
              <p:spPr bwMode="auto">
                <a:xfrm flipV="1">
                  <a:off x="2696" y="1846"/>
                  <a:ext cx="46" cy="22"/>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76" name="Group 2232"/>
              <p:cNvGrpSpPr>
                <a:grpSpLocks/>
              </p:cNvGrpSpPr>
              <p:nvPr/>
            </p:nvGrpSpPr>
            <p:grpSpPr bwMode="auto">
              <a:xfrm>
                <a:off x="2886" y="1773"/>
                <a:ext cx="415" cy="271"/>
                <a:chOff x="2886" y="1773"/>
                <a:chExt cx="415" cy="271"/>
              </a:xfrm>
            </p:grpSpPr>
            <p:sp>
              <p:nvSpPr>
                <p:cNvPr id="70291" name="Freeform 2233"/>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FF3300"/>
                </a:solidFill>
                <a:ln w="9525">
                  <a:solidFill>
                    <a:srgbClr val="FF3300"/>
                  </a:solidFill>
                  <a:round/>
                  <a:headEnd/>
                  <a:tailEnd/>
                </a:ln>
              </p:spPr>
              <p:txBody>
                <a:bodyPr/>
                <a:lstStyle/>
                <a:p>
                  <a:endParaRPr lang="en-US"/>
                </a:p>
              </p:txBody>
            </p:sp>
            <p:sp>
              <p:nvSpPr>
                <p:cNvPr id="70292" name="Line 2234"/>
                <p:cNvSpPr>
                  <a:spLocks noChangeShapeType="1"/>
                </p:cNvSpPr>
                <p:nvPr/>
              </p:nvSpPr>
              <p:spPr bwMode="auto">
                <a:xfrm flipV="1">
                  <a:off x="2886" y="1996"/>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93" name="Line 2235"/>
                <p:cNvSpPr>
                  <a:spLocks noChangeShapeType="1"/>
                </p:cNvSpPr>
                <p:nvPr/>
              </p:nvSpPr>
              <p:spPr bwMode="auto">
                <a:xfrm flipV="1">
                  <a:off x="2982" y="1933"/>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94" name="Line 2236"/>
                <p:cNvSpPr>
                  <a:spLocks noChangeShapeType="1"/>
                </p:cNvSpPr>
                <p:nvPr/>
              </p:nvSpPr>
              <p:spPr bwMode="auto">
                <a:xfrm flipV="1">
                  <a:off x="3070" y="1877"/>
                  <a:ext cx="79"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95" name="Line 2237"/>
                <p:cNvSpPr>
                  <a:spLocks noChangeShapeType="1"/>
                </p:cNvSpPr>
                <p:nvPr/>
              </p:nvSpPr>
              <p:spPr bwMode="auto">
                <a:xfrm flipV="1">
                  <a:off x="3165" y="1838"/>
                  <a:ext cx="40" cy="23"/>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77" name="Group 2238"/>
              <p:cNvGrpSpPr>
                <a:grpSpLocks/>
              </p:cNvGrpSpPr>
              <p:nvPr/>
            </p:nvGrpSpPr>
            <p:grpSpPr bwMode="auto">
              <a:xfrm>
                <a:off x="3325" y="1773"/>
                <a:ext cx="423" cy="271"/>
                <a:chOff x="3325" y="1773"/>
                <a:chExt cx="423" cy="271"/>
              </a:xfrm>
            </p:grpSpPr>
            <p:sp>
              <p:nvSpPr>
                <p:cNvPr id="70286" name="Freeform 2239"/>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FF3300"/>
                </a:solidFill>
                <a:ln w="9525">
                  <a:solidFill>
                    <a:srgbClr val="FF3300"/>
                  </a:solidFill>
                  <a:round/>
                  <a:headEnd/>
                  <a:tailEnd/>
                </a:ln>
              </p:spPr>
              <p:txBody>
                <a:bodyPr/>
                <a:lstStyle/>
                <a:p>
                  <a:endParaRPr lang="en-US"/>
                </a:p>
              </p:txBody>
            </p:sp>
            <p:sp>
              <p:nvSpPr>
                <p:cNvPr id="70287" name="Line 2240"/>
                <p:cNvSpPr>
                  <a:spLocks noChangeShapeType="1"/>
                </p:cNvSpPr>
                <p:nvPr/>
              </p:nvSpPr>
              <p:spPr bwMode="auto">
                <a:xfrm flipV="1">
                  <a:off x="3325" y="1996"/>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88" name="Line 2241"/>
                <p:cNvSpPr>
                  <a:spLocks noChangeShapeType="1"/>
                </p:cNvSpPr>
                <p:nvPr/>
              </p:nvSpPr>
              <p:spPr bwMode="auto">
                <a:xfrm flipV="1">
                  <a:off x="3421" y="1940"/>
                  <a:ext cx="72" cy="40"/>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89" name="Line 2242"/>
                <p:cNvSpPr>
                  <a:spLocks noChangeShapeType="1"/>
                </p:cNvSpPr>
                <p:nvPr/>
              </p:nvSpPr>
              <p:spPr bwMode="auto">
                <a:xfrm flipV="1">
                  <a:off x="3517" y="1877"/>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90" name="Line 2243"/>
                <p:cNvSpPr>
                  <a:spLocks noChangeShapeType="1"/>
                </p:cNvSpPr>
                <p:nvPr/>
              </p:nvSpPr>
              <p:spPr bwMode="auto">
                <a:xfrm flipV="1">
                  <a:off x="3604" y="1838"/>
                  <a:ext cx="48" cy="23"/>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78" name="Group 2244"/>
              <p:cNvGrpSpPr>
                <a:grpSpLocks/>
              </p:cNvGrpSpPr>
              <p:nvPr/>
            </p:nvGrpSpPr>
            <p:grpSpPr bwMode="auto">
              <a:xfrm>
                <a:off x="2878" y="2379"/>
                <a:ext cx="407" cy="287"/>
                <a:chOff x="2878" y="2379"/>
                <a:chExt cx="407" cy="287"/>
              </a:xfrm>
            </p:grpSpPr>
            <p:sp>
              <p:nvSpPr>
                <p:cNvPr id="70281" name="Freeform 2245"/>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rgbClr val="FF3300"/>
                </a:solidFill>
                <a:ln w="9525">
                  <a:solidFill>
                    <a:srgbClr val="FF3300"/>
                  </a:solidFill>
                  <a:round/>
                  <a:headEnd/>
                  <a:tailEnd/>
                </a:ln>
              </p:spPr>
              <p:txBody>
                <a:bodyPr/>
                <a:lstStyle/>
                <a:p>
                  <a:endParaRPr lang="en-US"/>
                </a:p>
              </p:txBody>
            </p:sp>
            <p:sp>
              <p:nvSpPr>
                <p:cNvPr id="70282" name="Line 2246"/>
                <p:cNvSpPr>
                  <a:spLocks noChangeShapeType="1"/>
                </p:cNvSpPr>
                <p:nvPr/>
              </p:nvSpPr>
              <p:spPr bwMode="auto">
                <a:xfrm flipV="1">
                  <a:off x="2878" y="2618"/>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83" name="Line 2247"/>
                <p:cNvSpPr>
                  <a:spLocks noChangeShapeType="1"/>
                </p:cNvSpPr>
                <p:nvPr/>
              </p:nvSpPr>
              <p:spPr bwMode="auto">
                <a:xfrm flipV="1">
                  <a:off x="2967" y="2556"/>
                  <a:ext cx="70" cy="46"/>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84" name="Line 2248"/>
                <p:cNvSpPr>
                  <a:spLocks noChangeShapeType="1"/>
                </p:cNvSpPr>
                <p:nvPr/>
              </p:nvSpPr>
              <p:spPr bwMode="auto">
                <a:xfrm flipV="1">
                  <a:off x="3062" y="2491"/>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85" name="Line 2249"/>
                <p:cNvSpPr>
                  <a:spLocks noChangeShapeType="1"/>
                </p:cNvSpPr>
                <p:nvPr/>
              </p:nvSpPr>
              <p:spPr bwMode="auto">
                <a:xfrm flipV="1">
                  <a:off x="3149" y="2443"/>
                  <a:ext cx="40" cy="32"/>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79" name="Group 2250"/>
              <p:cNvGrpSpPr>
                <a:grpSpLocks/>
              </p:cNvGrpSpPr>
              <p:nvPr/>
            </p:nvGrpSpPr>
            <p:grpSpPr bwMode="auto">
              <a:xfrm>
                <a:off x="2878" y="2076"/>
                <a:ext cx="415" cy="279"/>
                <a:chOff x="2878" y="2076"/>
                <a:chExt cx="415" cy="279"/>
              </a:xfrm>
            </p:grpSpPr>
            <p:sp>
              <p:nvSpPr>
                <p:cNvPr id="70276" name="Freeform 2251"/>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FF3300"/>
                </a:solidFill>
                <a:ln w="9525">
                  <a:solidFill>
                    <a:srgbClr val="FF3300"/>
                  </a:solidFill>
                  <a:round/>
                  <a:headEnd/>
                  <a:tailEnd/>
                </a:ln>
              </p:spPr>
              <p:txBody>
                <a:bodyPr/>
                <a:lstStyle/>
                <a:p>
                  <a:endParaRPr lang="en-US"/>
                </a:p>
              </p:txBody>
            </p:sp>
            <p:sp>
              <p:nvSpPr>
                <p:cNvPr id="70277" name="Line 2252"/>
                <p:cNvSpPr>
                  <a:spLocks noChangeShapeType="1"/>
                </p:cNvSpPr>
                <p:nvPr/>
              </p:nvSpPr>
              <p:spPr bwMode="auto">
                <a:xfrm flipV="1">
                  <a:off x="2878" y="2307"/>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78" name="Line 2253"/>
                <p:cNvSpPr>
                  <a:spLocks noChangeShapeType="1"/>
                </p:cNvSpPr>
                <p:nvPr/>
              </p:nvSpPr>
              <p:spPr bwMode="auto">
                <a:xfrm flipV="1">
                  <a:off x="2975" y="2245"/>
                  <a:ext cx="70" cy="46"/>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79" name="Line 2254"/>
                <p:cNvSpPr>
                  <a:spLocks noChangeShapeType="1"/>
                </p:cNvSpPr>
                <p:nvPr/>
              </p:nvSpPr>
              <p:spPr bwMode="auto">
                <a:xfrm flipV="1">
                  <a:off x="3062" y="2180"/>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80" name="Line 2255"/>
                <p:cNvSpPr>
                  <a:spLocks noChangeShapeType="1"/>
                </p:cNvSpPr>
                <p:nvPr/>
              </p:nvSpPr>
              <p:spPr bwMode="auto">
                <a:xfrm flipV="1">
                  <a:off x="3157" y="2141"/>
                  <a:ext cx="40" cy="3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80" name="Group 2256"/>
              <p:cNvGrpSpPr>
                <a:grpSpLocks/>
              </p:cNvGrpSpPr>
              <p:nvPr/>
            </p:nvGrpSpPr>
            <p:grpSpPr bwMode="auto">
              <a:xfrm>
                <a:off x="2415" y="2068"/>
                <a:ext cx="431" cy="279"/>
                <a:chOff x="2415" y="2068"/>
                <a:chExt cx="431" cy="279"/>
              </a:xfrm>
            </p:grpSpPr>
            <p:sp>
              <p:nvSpPr>
                <p:cNvPr id="70271" name="Freeform 2257"/>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FF3300"/>
                </a:solidFill>
                <a:ln w="9525">
                  <a:solidFill>
                    <a:srgbClr val="FF3300"/>
                  </a:solidFill>
                  <a:round/>
                  <a:headEnd/>
                  <a:tailEnd/>
                </a:ln>
              </p:spPr>
              <p:txBody>
                <a:bodyPr/>
                <a:lstStyle/>
                <a:p>
                  <a:endParaRPr lang="en-US"/>
                </a:p>
              </p:txBody>
            </p:sp>
            <p:sp>
              <p:nvSpPr>
                <p:cNvPr id="70272" name="Line 2258"/>
                <p:cNvSpPr>
                  <a:spLocks noChangeShapeType="1"/>
                </p:cNvSpPr>
                <p:nvPr/>
              </p:nvSpPr>
              <p:spPr bwMode="auto">
                <a:xfrm flipV="1">
                  <a:off x="2415" y="2299"/>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73" name="Line 2259"/>
                <p:cNvSpPr>
                  <a:spLocks noChangeShapeType="1"/>
                </p:cNvSpPr>
                <p:nvPr/>
              </p:nvSpPr>
              <p:spPr bwMode="auto">
                <a:xfrm flipV="1">
                  <a:off x="2512" y="2237"/>
                  <a:ext cx="70" cy="46"/>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74" name="Line 2260"/>
                <p:cNvSpPr>
                  <a:spLocks noChangeShapeType="1"/>
                </p:cNvSpPr>
                <p:nvPr/>
              </p:nvSpPr>
              <p:spPr bwMode="auto">
                <a:xfrm flipV="1">
                  <a:off x="2599" y="2180"/>
                  <a:ext cx="79"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75" name="Line 2261"/>
                <p:cNvSpPr>
                  <a:spLocks noChangeShapeType="1"/>
                </p:cNvSpPr>
                <p:nvPr/>
              </p:nvSpPr>
              <p:spPr bwMode="auto">
                <a:xfrm flipV="1">
                  <a:off x="2694" y="2132"/>
                  <a:ext cx="56" cy="32"/>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81" name="Group 2262"/>
              <p:cNvGrpSpPr>
                <a:grpSpLocks/>
              </p:cNvGrpSpPr>
              <p:nvPr/>
            </p:nvGrpSpPr>
            <p:grpSpPr bwMode="auto">
              <a:xfrm>
                <a:off x="2399" y="2387"/>
                <a:ext cx="439" cy="582"/>
                <a:chOff x="2399" y="2387"/>
                <a:chExt cx="439" cy="582"/>
              </a:xfrm>
            </p:grpSpPr>
            <p:sp>
              <p:nvSpPr>
                <p:cNvPr id="70264" name="Freeform 2263"/>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24" y="88"/>
                      </a:lnTo>
                      <a:lnTo>
                        <a:pt x="0" y="72"/>
                      </a:lnTo>
                      <a:lnTo>
                        <a:pt x="88" y="0"/>
                      </a:lnTo>
                      <a:close/>
                    </a:path>
                  </a:pathLst>
                </a:custGeom>
                <a:solidFill>
                  <a:srgbClr val="FF3300"/>
                </a:solidFill>
                <a:ln w="9525">
                  <a:solidFill>
                    <a:srgbClr val="FF3300"/>
                  </a:solidFill>
                  <a:round/>
                  <a:headEnd/>
                  <a:tailEnd/>
                </a:ln>
              </p:spPr>
              <p:txBody>
                <a:bodyPr/>
                <a:lstStyle/>
                <a:p>
                  <a:endParaRPr lang="en-US"/>
                </a:p>
              </p:txBody>
            </p:sp>
            <p:sp>
              <p:nvSpPr>
                <p:cNvPr id="70265" name="Line 2264"/>
                <p:cNvSpPr>
                  <a:spLocks noChangeShapeType="1"/>
                </p:cNvSpPr>
                <p:nvPr/>
              </p:nvSpPr>
              <p:spPr bwMode="auto">
                <a:xfrm flipV="1">
                  <a:off x="2399" y="2898"/>
                  <a:ext cx="56" cy="7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66" name="Line 2265"/>
                <p:cNvSpPr>
                  <a:spLocks noChangeShapeType="1"/>
                </p:cNvSpPr>
                <p:nvPr/>
              </p:nvSpPr>
              <p:spPr bwMode="auto">
                <a:xfrm flipV="1">
                  <a:off x="2463" y="2811"/>
                  <a:ext cx="55" cy="70"/>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67" name="Line 2266"/>
                <p:cNvSpPr>
                  <a:spLocks noChangeShapeType="1"/>
                </p:cNvSpPr>
                <p:nvPr/>
              </p:nvSpPr>
              <p:spPr bwMode="auto">
                <a:xfrm flipV="1">
                  <a:off x="2535" y="2724"/>
                  <a:ext cx="47" cy="70"/>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68" name="Line 2267"/>
                <p:cNvSpPr>
                  <a:spLocks noChangeShapeType="1"/>
                </p:cNvSpPr>
                <p:nvPr/>
              </p:nvSpPr>
              <p:spPr bwMode="auto">
                <a:xfrm flipV="1">
                  <a:off x="2598" y="2634"/>
                  <a:ext cx="56" cy="64"/>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69" name="Line 2268"/>
                <p:cNvSpPr>
                  <a:spLocks noChangeShapeType="1"/>
                </p:cNvSpPr>
                <p:nvPr/>
              </p:nvSpPr>
              <p:spPr bwMode="auto">
                <a:xfrm flipV="1">
                  <a:off x="2670" y="2539"/>
                  <a:ext cx="48" cy="7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70" name="Line 2269"/>
                <p:cNvSpPr>
                  <a:spLocks noChangeShapeType="1"/>
                </p:cNvSpPr>
                <p:nvPr/>
              </p:nvSpPr>
              <p:spPr bwMode="auto">
                <a:xfrm flipV="1">
                  <a:off x="2734" y="2476"/>
                  <a:ext cx="40"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82" name="Group 2270"/>
              <p:cNvGrpSpPr>
                <a:grpSpLocks/>
              </p:cNvGrpSpPr>
              <p:nvPr/>
            </p:nvGrpSpPr>
            <p:grpSpPr bwMode="auto">
              <a:xfrm>
                <a:off x="1498" y="3296"/>
                <a:ext cx="406" cy="287"/>
                <a:chOff x="1498" y="3296"/>
                <a:chExt cx="406" cy="287"/>
              </a:xfrm>
            </p:grpSpPr>
            <p:sp>
              <p:nvSpPr>
                <p:cNvPr id="70259" name="Freeform 2271"/>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rgbClr val="FF3300"/>
                </a:solidFill>
                <a:ln w="9525">
                  <a:solidFill>
                    <a:srgbClr val="FF3300"/>
                  </a:solidFill>
                  <a:round/>
                  <a:headEnd/>
                  <a:tailEnd/>
                </a:ln>
              </p:spPr>
              <p:txBody>
                <a:bodyPr/>
                <a:lstStyle/>
                <a:p>
                  <a:endParaRPr lang="en-US"/>
                </a:p>
              </p:txBody>
            </p:sp>
            <p:sp>
              <p:nvSpPr>
                <p:cNvPr id="70260" name="Line 2272"/>
                <p:cNvSpPr>
                  <a:spLocks noChangeShapeType="1"/>
                </p:cNvSpPr>
                <p:nvPr/>
              </p:nvSpPr>
              <p:spPr bwMode="auto">
                <a:xfrm flipV="1">
                  <a:off x="1498" y="3537"/>
                  <a:ext cx="70" cy="46"/>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61" name="Line 2273"/>
                <p:cNvSpPr>
                  <a:spLocks noChangeShapeType="1"/>
                </p:cNvSpPr>
                <p:nvPr/>
              </p:nvSpPr>
              <p:spPr bwMode="auto">
                <a:xfrm flipV="1">
                  <a:off x="1584" y="3473"/>
                  <a:ext cx="72"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62" name="Line 2274"/>
                <p:cNvSpPr>
                  <a:spLocks noChangeShapeType="1"/>
                </p:cNvSpPr>
                <p:nvPr/>
              </p:nvSpPr>
              <p:spPr bwMode="auto">
                <a:xfrm flipV="1">
                  <a:off x="1680" y="3408"/>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63" name="Line 2275"/>
                <p:cNvSpPr>
                  <a:spLocks noChangeShapeType="1"/>
                </p:cNvSpPr>
                <p:nvPr/>
              </p:nvSpPr>
              <p:spPr bwMode="auto">
                <a:xfrm flipV="1">
                  <a:off x="1768" y="3360"/>
                  <a:ext cx="40" cy="32"/>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83" name="Group 2276"/>
              <p:cNvGrpSpPr>
                <a:grpSpLocks/>
              </p:cNvGrpSpPr>
              <p:nvPr/>
            </p:nvGrpSpPr>
            <p:grpSpPr bwMode="auto">
              <a:xfrm>
                <a:off x="1489" y="2690"/>
                <a:ext cx="423" cy="279"/>
                <a:chOff x="1489" y="2690"/>
                <a:chExt cx="423" cy="279"/>
              </a:xfrm>
            </p:grpSpPr>
            <p:sp>
              <p:nvSpPr>
                <p:cNvPr id="70254" name="Freeform 2277"/>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FF3300"/>
                </a:solidFill>
                <a:ln w="9525">
                  <a:solidFill>
                    <a:srgbClr val="FF3300"/>
                  </a:solidFill>
                  <a:round/>
                  <a:headEnd/>
                  <a:tailEnd/>
                </a:ln>
              </p:spPr>
              <p:txBody>
                <a:bodyPr/>
                <a:lstStyle/>
                <a:p>
                  <a:endParaRPr lang="en-US"/>
                </a:p>
              </p:txBody>
            </p:sp>
            <p:sp>
              <p:nvSpPr>
                <p:cNvPr id="70255" name="Line 2278"/>
                <p:cNvSpPr>
                  <a:spLocks noChangeShapeType="1"/>
                </p:cNvSpPr>
                <p:nvPr/>
              </p:nvSpPr>
              <p:spPr bwMode="auto">
                <a:xfrm flipV="1">
                  <a:off x="1489" y="2922"/>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56" name="Line 2279"/>
                <p:cNvSpPr>
                  <a:spLocks noChangeShapeType="1"/>
                </p:cNvSpPr>
                <p:nvPr/>
              </p:nvSpPr>
              <p:spPr bwMode="auto">
                <a:xfrm flipV="1">
                  <a:off x="1585" y="2858"/>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57" name="Line 2280"/>
                <p:cNvSpPr>
                  <a:spLocks noChangeShapeType="1"/>
                </p:cNvSpPr>
                <p:nvPr/>
              </p:nvSpPr>
              <p:spPr bwMode="auto">
                <a:xfrm flipV="1">
                  <a:off x="1672" y="2803"/>
                  <a:ext cx="80"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58" name="Line 2281"/>
                <p:cNvSpPr>
                  <a:spLocks noChangeShapeType="1"/>
                </p:cNvSpPr>
                <p:nvPr/>
              </p:nvSpPr>
              <p:spPr bwMode="auto">
                <a:xfrm flipV="1">
                  <a:off x="1768" y="2754"/>
                  <a:ext cx="48" cy="32"/>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84" name="Group 2282"/>
              <p:cNvGrpSpPr>
                <a:grpSpLocks/>
              </p:cNvGrpSpPr>
              <p:nvPr/>
            </p:nvGrpSpPr>
            <p:grpSpPr bwMode="auto">
              <a:xfrm>
                <a:off x="1490" y="2993"/>
                <a:ext cx="414" cy="271"/>
                <a:chOff x="1490" y="2993"/>
                <a:chExt cx="414" cy="271"/>
              </a:xfrm>
            </p:grpSpPr>
            <p:sp>
              <p:nvSpPr>
                <p:cNvPr id="70249" name="Freeform 2283"/>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FF3300"/>
                </a:solidFill>
                <a:ln w="9525">
                  <a:solidFill>
                    <a:srgbClr val="FF3300"/>
                  </a:solidFill>
                  <a:round/>
                  <a:headEnd/>
                  <a:tailEnd/>
                </a:ln>
              </p:spPr>
              <p:txBody>
                <a:bodyPr/>
                <a:lstStyle/>
                <a:p>
                  <a:endParaRPr lang="en-US"/>
                </a:p>
              </p:txBody>
            </p:sp>
            <p:sp>
              <p:nvSpPr>
                <p:cNvPr id="70250" name="Line 2284"/>
                <p:cNvSpPr>
                  <a:spLocks noChangeShapeType="1"/>
                </p:cNvSpPr>
                <p:nvPr/>
              </p:nvSpPr>
              <p:spPr bwMode="auto">
                <a:xfrm flipV="1">
                  <a:off x="1490" y="3218"/>
                  <a:ext cx="70" cy="46"/>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51" name="Line 2285"/>
                <p:cNvSpPr>
                  <a:spLocks noChangeShapeType="1"/>
                </p:cNvSpPr>
                <p:nvPr/>
              </p:nvSpPr>
              <p:spPr bwMode="auto">
                <a:xfrm flipV="1">
                  <a:off x="1584" y="3154"/>
                  <a:ext cx="72"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52" name="Line 2286"/>
                <p:cNvSpPr>
                  <a:spLocks noChangeShapeType="1"/>
                </p:cNvSpPr>
                <p:nvPr/>
              </p:nvSpPr>
              <p:spPr bwMode="auto">
                <a:xfrm flipV="1">
                  <a:off x="1672" y="3097"/>
                  <a:ext cx="80"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53" name="Line 2287"/>
                <p:cNvSpPr>
                  <a:spLocks noChangeShapeType="1"/>
                </p:cNvSpPr>
                <p:nvPr/>
              </p:nvSpPr>
              <p:spPr bwMode="auto">
                <a:xfrm flipV="1">
                  <a:off x="1768" y="3057"/>
                  <a:ext cx="40" cy="24"/>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85" name="Group 2288"/>
              <p:cNvGrpSpPr>
                <a:grpSpLocks/>
              </p:cNvGrpSpPr>
              <p:nvPr/>
            </p:nvGrpSpPr>
            <p:grpSpPr bwMode="auto">
              <a:xfrm>
                <a:off x="1936" y="2993"/>
                <a:ext cx="439" cy="582"/>
                <a:chOff x="1936" y="2993"/>
                <a:chExt cx="439" cy="582"/>
              </a:xfrm>
            </p:grpSpPr>
            <p:sp>
              <p:nvSpPr>
                <p:cNvPr id="70242" name="Freeform 2289"/>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3">
                      <a:moveTo>
                        <a:pt x="88" y="103"/>
                      </a:moveTo>
                      <a:lnTo>
                        <a:pt x="0" y="32"/>
                      </a:lnTo>
                      <a:lnTo>
                        <a:pt x="24" y="16"/>
                      </a:lnTo>
                      <a:lnTo>
                        <a:pt x="40" y="0"/>
                      </a:lnTo>
                      <a:lnTo>
                        <a:pt x="88" y="103"/>
                      </a:lnTo>
                      <a:close/>
                    </a:path>
                  </a:pathLst>
                </a:custGeom>
                <a:solidFill>
                  <a:srgbClr val="FF3300"/>
                </a:solidFill>
                <a:ln w="9525">
                  <a:solidFill>
                    <a:srgbClr val="FF3300"/>
                  </a:solidFill>
                  <a:round/>
                  <a:headEnd/>
                  <a:tailEnd/>
                </a:ln>
              </p:spPr>
              <p:txBody>
                <a:bodyPr/>
                <a:lstStyle/>
                <a:p>
                  <a:endParaRPr lang="en-US"/>
                </a:p>
              </p:txBody>
            </p:sp>
            <p:sp>
              <p:nvSpPr>
                <p:cNvPr id="70243" name="Line 2290"/>
                <p:cNvSpPr>
                  <a:spLocks noChangeShapeType="1"/>
                </p:cNvSpPr>
                <p:nvPr/>
              </p:nvSpPr>
              <p:spPr bwMode="auto">
                <a:xfrm>
                  <a:off x="1936" y="2993"/>
                  <a:ext cx="56" cy="72"/>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44" name="Line 2291"/>
                <p:cNvSpPr>
                  <a:spLocks noChangeShapeType="1"/>
                </p:cNvSpPr>
                <p:nvPr/>
              </p:nvSpPr>
              <p:spPr bwMode="auto">
                <a:xfrm>
                  <a:off x="2000" y="3081"/>
                  <a:ext cx="55" cy="70"/>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45" name="Line 2292"/>
                <p:cNvSpPr>
                  <a:spLocks noChangeShapeType="1"/>
                </p:cNvSpPr>
                <p:nvPr/>
              </p:nvSpPr>
              <p:spPr bwMode="auto">
                <a:xfrm>
                  <a:off x="2071" y="3169"/>
                  <a:ext cx="48" cy="7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46" name="Line 2293"/>
                <p:cNvSpPr>
                  <a:spLocks noChangeShapeType="1"/>
                </p:cNvSpPr>
                <p:nvPr/>
              </p:nvSpPr>
              <p:spPr bwMode="auto">
                <a:xfrm>
                  <a:off x="2135" y="3264"/>
                  <a:ext cx="56" cy="63"/>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47" name="Line 2294"/>
                <p:cNvSpPr>
                  <a:spLocks noChangeShapeType="1"/>
                </p:cNvSpPr>
                <p:nvPr/>
              </p:nvSpPr>
              <p:spPr bwMode="auto">
                <a:xfrm>
                  <a:off x="2207" y="3352"/>
                  <a:ext cx="48" cy="72"/>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48" name="Line 2295"/>
                <p:cNvSpPr>
                  <a:spLocks noChangeShapeType="1"/>
                </p:cNvSpPr>
                <p:nvPr/>
              </p:nvSpPr>
              <p:spPr bwMode="auto">
                <a:xfrm>
                  <a:off x="2271" y="3440"/>
                  <a:ext cx="40"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86" name="Group 2296"/>
              <p:cNvGrpSpPr>
                <a:grpSpLocks/>
              </p:cNvGrpSpPr>
              <p:nvPr/>
            </p:nvGrpSpPr>
            <p:grpSpPr bwMode="auto">
              <a:xfrm>
                <a:off x="1944" y="2690"/>
                <a:ext cx="447" cy="279"/>
                <a:chOff x="1944" y="2690"/>
                <a:chExt cx="447" cy="279"/>
              </a:xfrm>
            </p:grpSpPr>
            <p:sp>
              <p:nvSpPr>
                <p:cNvPr id="70237" name="Freeform 2297"/>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FF3300"/>
                </a:solidFill>
                <a:ln w="9525">
                  <a:solidFill>
                    <a:srgbClr val="FF3300"/>
                  </a:solidFill>
                  <a:round/>
                  <a:headEnd/>
                  <a:tailEnd/>
                </a:ln>
              </p:spPr>
              <p:txBody>
                <a:bodyPr/>
                <a:lstStyle/>
                <a:p>
                  <a:endParaRPr lang="en-US"/>
                </a:p>
              </p:txBody>
            </p:sp>
            <p:sp>
              <p:nvSpPr>
                <p:cNvPr id="70238" name="Line 2298"/>
                <p:cNvSpPr>
                  <a:spLocks noChangeShapeType="1"/>
                </p:cNvSpPr>
                <p:nvPr/>
              </p:nvSpPr>
              <p:spPr bwMode="auto">
                <a:xfrm>
                  <a:off x="1944" y="2690"/>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39" name="Line 2299"/>
                <p:cNvSpPr>
                  <a:spLocks noChangeShapeType="1"/>
                </p:cNvSpPr>
                <p:nvPr/>
              </p:nvSpPr>
              <p:spPr bwMode="auto">
                <a:xfrm>
                  <a:off x="2040" y="2746"/>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40" name="Line 2300"/>
                <p:cNvSpPr>
                  <a:spLocks noChangeShapeType="1"/>
                </p:cNvSpPr>
                <p:nvPr/>
              </p:nvSpPr>
              <p:spPr bwMode="auto">
                <a:xfrm>
                  <a:off x="2136" y="2810"/>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41" name="Line 2301"/>
                <p:cNvSpPr>
                  <a:spLocks noChangeShapeType="1"/>
                </p:cNvSpPr>
                <p:nvPr/>
              </p:nvSpPr>
              <p:spPr bwMode="auto">
                <a:xfrm>
                  <a:off x="2232" y="2866"/>
                  <a:ext cx="63" cy="46"/>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87" name="Group 2302"/>
              <p:cNvGrpSpPr>
                <a:grpSpLocks/>
              </p:cNvGrpSpPr>
              <p:nvPr/>
            </p:nvGrpSpPr>
            <p:grpSpPr bwMode="auto">
              <a:xfrm>
                <a:off x="2407" y="3001"/>
                <a:ext cx="423" cy="271"/>
                <a:chOff x="2407" y="3001"/>
                <a:chExt cx="423" cy="271"/>
              </a:xfrm>
            </p:grpSpPr>
            <p:sp>
              <p:nvSpPr>
                <p:cNvPr id="70232" name="Freeform 2303"/>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7"/>
                      </a:lnTo>
                      <a:lnTo>
                        <a:pt x="16" y="23"/>
                      </a:lnTo>
                      <a:lnTo>
                        <a:pt x="32" y="0"/>
                      </a:lnTo>
                      <a:lnTo>
                        <a:pt x="112" y="87"/>
                      </a:lnTo>
                      <a:close/>
                    </a:path>
                  </a:pathLst>
                </a:custGeom>
                <a:solidFill>
                  <a:srgbClr val="FF3300"/>
                </a:solidFill>
                <a:ln w="9525">
                  <a:solidFill>
                    <a:srgbClr val="FF3300"/>
                  </a:solidFill>
                  <a:round/>
                  <a:headEnd/>
                  <a:tailEnd/>
                </a:ln>
              </p:spPr>
              <p:txBody>
                <a:bodyPr/>
                <a:lstStyle/>
                <a:p>
                  <a:endParaRPr lang="en-US"/>
                </a:p>
              </p:txBody>
            </p:sp>
            <p:sp>
              <p:nvSpPr>
                <p:cNvPr id="70233" name="Line 2304"/>
                <p:cNvSpPr>
                  <a:spLocks noChangeShapeType="1"/>
                </p:cNvSpPr>
                <p:nvPr/>
              </p:nvSpPr>
              <p:spPr bwMode="auto">
                <a:xfrm>
                  <a:off x="2407" y="3001"/>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34" name="Line 2305"/>
                <p:cNvSpPr>
                  <a:spLocks noChangeShapeType="1"/>
                </p:cNvSpPr>
                <p:nvPr/>
              </p:nvSpPr>
              <p:spPr bwMode="auto">
                <a:xfrm>
                  <a:off x="2503" y="3065"/>
                  <a:ext cx="71" cy="39"/>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35" name="Line 2306"/>
                <p:cNvSpPr>
                  <a:spLocks noChangeShapeType="1"/>
                </p:cNvSpPr>
                <p:nvPr/>
              </p:nvSpPr>
              <p:spPr bwMode="auto">
                <a:xfrm>
                  <a:off x="2599" y="3121"/>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36" name="Line 2307"/>
                <p:cNvSpPr>
                  <a:spLocks noChangeShapeType="1"/>
                </p:cNvSpPr>
                <p:nvPr/>
              </p:nvSpPr>
              <p:spPr bwMode="auto">
                <a:xfrm>
                  <a:off x="2688" y="3185"/>
                  <a:ext cx="46" cy="22"/>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88" name="Group 2308"/>
              <p:cNvGrpSpPr>
                <a:grpSpLocks/>
              </p:cNvGrpSpPr>
              <p:nvPr/>
            </p:nvGrpSpPr>
            <p:grpSpPr bwMode="auto">
              <a:xfrm>
                <a:off x="2854" y="3296"/>
                <a:ext cx="439" cy="279"/>
                <a:chOff x="2854" y="3296"/>
                <a:chExt cx="439" cy="279"/>
              </a:xfrm>
            </p:grpSpPr>
            <p:sp>
              <p:nvSpPr>
                <p:cNvPr id="70227" name="Freeform 2309"/>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8"/>
                      </a:lnTo>
                      <a:lnTo>
                        <a:pt x="16" y="24"/>
                      </a:lnTo>
                      <a:lnTo>
                        <a:pt x="32" y="0"/>
                      </a:lnTo>
                      <a:lnTo>
                        <a:pt x="112" y="87"/>
                      </a:lnTo>
                      <a:close/>
                    </a:path>
                  </a:pathLst>
                </a:custGeom>
                <a:solidFill>
                  <a:srgbClr val="FF3300"/>
                </a:solidFill>
                <a:ln w="9525">
                  <a:solidFill>
                    <a:srgbClr val="FF3300"/>
                  </a:solidFill>
                  <a:round/>
                  <a:headEnd/>
                  <a:tailEnd/>
                </a:ln>
              </p:spPr>
              <p:txBody>
                <a:bodyPr/>
                <a:lstStyle/>
                <a:p>
                  <a:endParaRPr lang="en-US"/>
                </a:p>
              </p:txBody>
            </p:sp>
            <p:sp>
              <p:nvSpPr>
                <p:cNvPr id="70228" name="Line 2310"/>
                <p:cNvSpPr>
                  <a:spLocks noChangeShapeType="1"/>
                </p:cNvSpPr>
                <p:nvPr/>
              </p:nvSpPr>
              <p:spPr bwMode="auto">
                <a:xfrm>
                  <a:off x="2854" y="3296"/>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29" name="Line 2311"/>
                <p:cNvSpPr>
                  <a:spLocks noChangeShapeType="1"/>
                </p:cNvSpPr>
                <p:nvPr/>
              </p:nvSpPr>
              <p:spPr bwMode="auto">
                <a:xfrm>
                  <a:off x="2950" y="3360"/>
                  <a:ext cx="71" cy="39"/>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30" name="Line 2312"/>
                <p:cNvSpPr>
                  <a:spLocks noChangeShapeType="1"/>
                </p:cNvSpPr>
                <p:nvPr/>
              </p:nvSpPr>
              <p:spPr bwMode="auto">
                <a:xfrm>
                  <a:off x="3046" y="3416"/>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31" name="Line 2313"/>
                <p:cNvSpPr>
                  <a:spLocks noChangeShapeType="1"/>
                </p:cNvSpPr>
                <p:nvPr/>
              </p:nvSpPr>
              <p:spPr bwMode="auto">
                <a:xfrm>
                  <a:off x="3135" y="3480"/>
                  <a:ext cx="62" cy="30"/>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89" name="Group 2314"/>
              <p:cNvGrpSpPr>
                <a:grpSpLocks/>
              </p:cNvGrpSpPr>
              <p:nvPr/>
            </p:nvGrpSpPr>
            <p:grpSpPr bwMode="auto">
              <a:xfrm>
                <a:off x="2863" y="3304"/>
                <a:ext cx="422" cy="279"/>
                <a:chOff x="2863" y="3304"/>
                <a:chExt cx="422" cy="279"/>
              </a:xfrm>
            </p:grpSpPr>
            <p:sp>
              <p:nvSpPr>
                <p:cNvPr id="70222" name="Freeform 2315"/>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FF3300"/>
                </a:solidFill>
                <a:ln w="9525">
                  <a:solidFill>
                    <a:srgbClr val="FF3300"/>
                  </a:solidFill>
                  <a:round/>
                  <a:headEnd/>
                  <a:tailEnd/>
                </a:ln>
              </p:spPr>
              <p:txBody>
                <a:bodyPr/>
                <a:lstStyle/>
                <a:p>
                  <a:endParaRPr lang="en-US"/>
                </a:p>
              </p:txBody>
            </p:sp>
            <p:sp>
              <p:nvSpPr>
                <p:cNvPr id="70223" name="Line 2316"/>
                <p:cNvSpPr>
                  <a:spLocks noChangeShapeType="1"/>
                </p:cNvSpPr>
                <p:nvPr/>
              </p:nvSpPr>
              <p:spPr bwMode="auto">
                <a:xfrm flipV="1">
                  <a:off x="2863" y="3536"/>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24" name="Line 2317"/>
                <p:cNvSpPr>
                  <a:spLocks noChangeShapeType="1"/>
                </p:cNvSpPr>
                <p:nvPr/>
              </p:nvSpPr>
              <p:spPr bwMode="auto">
                <a:xfrm flipV="1">
                  <a:off x="2958" y="3473"/>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25" name="Line 2318"/>
                <p:cNvSpPr>
                  <a:spLocks noChangeShapeType="1"/>
                </p:cNvSpPr>
                <p:nvPr/>
              </p:nvSpPr>
              <p:spPr bwMode="auto">
                <a:xfrm flipV="1">
                  <a:off x="3046" y="3417"/>
                  <a:ext cx="79"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26" name="Line 2319"/>
                <p:cNvSpPr>
                  <a:spLocks noChangeShapeType="1"/>
                </p:cNvSpPr>
                <p:nvPr/>
              </p:nvSpPr>
              <p:spPr bwMode="auto">
                <a:xfrm flipV="1">
                  <a:off x="3141" y="3368"/>
                  <a:ext cx="48" cy="32"/>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90" name="Group 2320"/>
              <p:cNvGrpSpPr>
                <a:grpSpLocks/>
              </p:cNvGrpSpPr>
              <p:nvPr/>
            </p:nvGrpSpPr>
            <p:grpSpPr bwMode="auto">
              <a:xfrm>
                <a:off x="2870" y="2690"/>
                <a:ext cx="415" cy="287"/>
                <a:chOff x="2870" y="2690"/>
                <a:chExt cx="415" cy="287"/>
              </a:xfrm>
            </p:grpSpPr>
            <p:sp>
              <p:nvSpPr>
                <p:cNvPr id="70217" name="Freeform 2321"/>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FF3300"/>
                </a:solidFill>
                <a:ln w="9525">
                  <a:solidFill>
                    <a:srgbClr val="FF3300"/>
                  </a:solidFill>
                  <a:round/>
                  <a:headEnd/>
                  <a:tailEnd/>
                </a:ln>
              </p:spPr>
              <p:txBody>
                <a:bodyPr/>
                <a:lstStyle/>
                <a:p>
                  <a:endParaRPr lang="en-US"/>
                </a:p>
              </p:txBody>
            </p:sp>
            <p:sp>
              <p:nvSpPr>
                <p:cNvPr id="70218" name="Line 2322"/>
                <p:cNvSpPr>
                  <a:spLocks noChangeShapeType="1"/>
                </p:cNvSpPr>
                <p:nvPr/>
              </p:nvSpPr>
              <p:spPr bwMode="auto">
                <a:xfrm flipV="1">
                  <a:off x="2870" y="2929"/>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19" name="Line 2323"/>
                <p:cNvSpPr>
                  <a:spLocks noChangeShapeType="1"/>
                </p:cNvSpPr>
                <p:nvPr/>
              </p:nvSpPr>
              <p:spPr bwMode="auto">
                <a:xfrm flipV="1">
                  <a:off x="2967" y="2867"/>
                  <a:ext cx="70" cy="46"/>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20" name="Line 2324"/>
                <p:cNvSpPr>
                  <a:spLocks noChangeShapeType="1"/>
                </p:cNvSpPr>
                <p:nvPr/>
              </p:nvSpPr>
              <p:spPr bwMode="auto">
                <a:xfrm flipV="1">
                  <a:off x="3053" y="2803"/>
                  <a:ext cx="72"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21" name="Line 2325"/>
                <p:cNvSpPr>
                  <a:spLocks noChangeShapeType="1"/>
                </p:cNvSpPr>
                <p:nvPr/>
              </p:nvSpPr>
              <p:spPr bwMode="auto">
                <a:xfrm flipV="1">
                  <a:off x="3149" y="2754"/>
                  <a:ext cx="40" cy="32"/>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91" name="Group 2326"/>
              <p:cNvGrpSpPr>
                <a:grpSpLocks/>
              </p:cNvGrpSpPr>
              <p:nvPr/>
            </p:nvGrpSpPr>
            <p:grpSpPr bwMode="auto">
              <a:xfrm>
                <a:off x="2878" y="2068"/>
                <a:ext cx="431" cy="287"/>
                <a:chOff x="2878" y="2068"/>
                <a:chExt cx="431" cy="287"/>
              </a:xfrm>
            </p:grpSpPr>
            <p:sp>
              <p:nvSpPr>
                <p:cNvPr id="70212" name="Freeform 2327"/>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FF3300"/>
                </a:solidFill>
                <a:ln w="9525">
                  <a:solidFill>
                    <a:srgbClr val="FF3300"/>
                  </a:solidFill>
                  <a:round/>
                  <a:headEnd/>
                  <a:tailEnd/>
                </a:ln>
              </p:spPr>
              <p:txBody>
                <a:bodyPr/>
                <a:lstStyle/>
                <a:p>
                  <a:endParaRPr lang="en-US"/>
                </a:p>
              </p:txBody>
            </p:sp>
            <p:sp>
              <p:nvSpPr>
                <p:cNvPr id="70213" name="Line 2328"/>
                <p:cNvSpPr>
                  <a:spLocks noChangeShapeType="1"/>
                </p:cNvSpPr>
                <p:nvPr/>
              </p:nvSpPr>
              <p:spPr bwMode="auto">
                <a:xfrm>
                  <a:off x="2878" y="2068"/>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14" name="Line 2329"/>
                <p:cNvSpPr>
                  <a:spLocks noChangeShapeType="1"/>
                </p:cNvSpPr>
                <p:nvPr/>
              </p:nvSpPr>
              <p:spPr bwMode="auto">
                <a:xfrm>
                  <a:off x="2975" y="2132"/>
                  <a:ext cx="70" cy="46"/>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15" name="Line 2330"/>
                <p:cNvSpPr>
                  <a:spLocks noChangeShapeType="1"/>
                </p:cNvSpPr>
                <p:nvPr/>
              </p:nvSpPr>
              <p:spPr bwMode="auto">
                <a:xfrm>
                  <a:off x="3062" y="2196"/>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16" name="Line 2331"/>
                <p:cNvSpPr>
                  <a:spLocks noChangeShapeType="1"/>
                </p:cNvSpPr>
                <p:nvPr/>
              </p:nvSpPr>
              <p:spPr bwMode="auto">
                <a:xfrm>
                  <a:off x="3157" y="2251"/>
                  <a:ext cx="56" cy="40"/>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92" name="Group 2332"/>
              <p:cNvGrpSpPr>
                <a:grpSpLocks/>
              </p:cNvGrpSpPr>
              <p:nvPr/>
            </p:nvGrpSpPr>
            <p:grpSpPr bwMode="auto">
              <a:xfrm>
                <a:off x="2415" y="2387"/>
                <a:ext cx="439" cy="271"/>
                <a:chOff x="2415" y="2387"/>
                <a:chExt cx="439" cy="271"/>
              </a:xfrm>
            </p:grpSpPr>
            <p:sp>
              <p:nvSpPr>
                <p:cNvPr id="70207" name="Freeform 2333"/>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FF3300"/>
                </a:solidFill>
                <a:ln w="9525">
                  <a:solidFill>
                    <a:srgbClr val="FF3300"/>
                  </a:solidFill>
                  <a:round/>
                  <a:headEnd/>
                  <a:tailEnd/>
                </a:ln>
              </p:spPr>
              <p:txBody>
                <a:bodyPr/>
                <a:lstStyle/>
                <a:p>
                  <a:endParaRPr lang="en-US"/>
                </a:p>
              </p:txBody>
            </p:sp>
            <p:sp>
              <p:nvSpPr>
                <p:cNvPr id="70208" name="Line 2334"/>
                <p:cNvSpPr>
                  <a:spLocks noChangeShapeType="1"/>
                </p:cNvSpPr>
                <p:nvPr/>
              </p:nvSpPr>
              <p:spPr bwMode="auto">
                <a:xfrm>
                  <a:off x="2415" y="2387"/>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09" name="Line 2335"/>
                <p:cNvSpPr>
                  <a:spLocks noChangeShapeType="1"/>
                </p:cNvSpPr>
                <p:nvPr/>
              </p:nvSpPr>
              <p:spPr bwMode="auto">
                <a:xfrm>
                  <a:off x="2512" y="2443"/>
                  <a:ext cx="70" cy="46"/>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10" name="Line 2336"/>
                <p:cNvSpPr>
                  <a:spLocks noChangeShapeType="1"/>
                </p:cNvSpPr>
                <p:nvPr/>
              </p:nvSpPr>
              <p:spPr bwMode="auto">
                <a:xfrm>
                  <a:off x="2607" y="2507"/>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11" name="Line 2337"/>
                <p:cNvSpPr>
                  <a:spLocks noChangeShapeType="1"/>
                </p:cNvSpPr>
                <p:nvPr/>
              </p:nvSpPr>
              <p:spPr bwMode="auto">
                <a:xfrm>
                  <a:off x="2702" y="2562"/>
                  <a:ext cx="56" cy="39"/>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93" name="Group 2338"/>
              <p:cNvGrpSpPr>
                <a:grpSpLocks/>
              </p:cNvGrpSpPr>
              <p:nvPr/>
            </p:nvGrpSpPr>
            <p:grpSpPr bwMode="auto">
              <a:xfrm>
                <a:off x="1944" y="2387"/>
                <a:ext cx="439" cy="271"/>
                <a:chOff x="1944" y="2387"/>
                <a:chExt cx="439" cy="271"/>
              </a:xfrm>
            </p:grpSpPr>
            <p:sp>
              <p:nvSpPr>
                <p:cNvPr id="70202" name="Freeform 2339"/>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FF3300"/>
                </a:solidFill>
                <a:ln w="9525">
                  <a:solidFill>
                    <a:srgbClr val="FF3300"/>
                  </a:solidFill>
                  <a:round/>
                  <a:headEnd/>
                  <a:tailEnd/>
                </a:ln>
              </p:spPr>
              <p:txBody>
                <a:bodyPr/>
                <a:lstStyle/>
                <a:p>
                  <a:endParaRPr lang="en-US"/>
                </a:p>
              </p:txBody>
            </p:sp>
            <p:sp>
              <p:nvSpPr>
                <p:cNvPr id="70203" name="Line 2340"/>
                <p:cNvSpPr>
                  <a:spLocks noChangeShapeType="1"/>
                </p:cNvSpPr>
                <p:nvPr/>
              </p:nvSpPr>
              <p:spPr bwMode="auto">
                <a:xfrm>
                  <a:off x="1944" y="2387"/>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04" name="Line 2341"/>
                <p:cNvSpPr>
                  <a:spLocks noChangeShapeType="1"/>
                </p:cNvSpPr>
                <p:nvPr/>
              </p:nvSpPr>
              <p:spPr bwMode="auto">
                <a:xfrm>
                  <a:off x="2040" y="2443"/>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05" name="Line 2342"/>
                <p:cNvSpPr>
                  <a:spLocks noChangeShapeType="1"/>
                </p:cNvSpPr>
                <p:nvPr/>
              </p:nvSpPr>
              <p:spPr bwMode="auto">
                <a:xfrm>
                  <a:off x="2136" y="2507"/>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06" name="Line 2343"/>
                <p:cNvSpPr>
                  <a:spLocks noChangeShapeType="1"/>
                </p:cNvSpPr>
                <p:nvPr/>
              </p:nvSpPr>
              <p:spPr bwMode="auto">
                <a:xfrm>
                  <a:off x="2231" y="2562"/>
                  <a:ext cx="56" cy="39"/>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94" name="Group 2344"/>
              <p:cNvGrpSpPr>
                <a:grpSpLocks/>
              </p:cNvGrpSpPr>
              <p:nvPr/>
            </p:nvGrpSpPr>
            <p:grpSpPr bwMode="auto">
              <a:xfrm>
                <a:off x="2399" y="3304"/>
                <a:ext cx="447" cy="279"/>
                <a:chOff x="2399" y="3304"/>
                <a:chExt cx="447" cy="279"/>
              </a:xfrm>
            </p:grpSpPr>
            <p:sp>
              <p:nvSpPr>
                <p:cNvPr id="70197" name="Freeform 2345"/>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4"/>
                      </a:lnTo>
                      <a:lnTo>
                        <a:pt x="32" y="0"/>
                      </a:lnTo>
                      <a:lnTo>
                        <a:pt x="112" y="79"/>
                      </a:lnTo>
                      <a:close/>
                    </a:path>
                  </a:pathLst>
                </a:custGeom>
                <a:solidFill>
                  <a:srgbClr val="FF3300"/>
                </a:solidFill>
                <a:ln w="9525">
                  <a:solidFill>
                    <a:srgbClr val="FF3300"/>
                  </a:solidFill>
                  <a:round/>
                  <a:headEnd/>
                  <a:tailEnd/>
                </a:ln>
              </p:spPr>
              <p:txBody>
                <a:bodyPr/>
                <a:lstStyle/>
                <a:p>
                  <a:endParaRPr lang="en-US"/>
                </a:p>
              </p:txBody>
            </p:sp>
            <p:sp>
              <p:nvSpPr>
                <p:cNvPr id="70198" name="Line 2346"/>
                <p:cNvSpPr>
                  <a:spLocks noChangeShapeType="1"/>
                </p:cNvSpPr>
                <p:nvPr/>
              </p:nvSpPr>
              <p:spPr bwMode="auto">
                <a:xfrm>
                  <a:off x="2399" y="3304"/>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99" name="Line 2347"/>
                <p:cNvSpPr>
                  <a:spLocks noChangeShapeType="1"/>
                </p:cNvSpPr>
                <p:nvPr/>
              </p:nvSpPr>
              <p:spPr bwMode="auto">
                <a:xfrm>
                  <a:off x="2495" y="3360"/>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00" name="Line 2348"/>
                <p:cNvSpPr>
                  <a:spLocks noChangeShapeType="1"/>
                </p:cNvSpPr>
                <p:nvPr/>
              </p:nvSpPr>
              <p:spPr bwMode="auto">
                <a:xfrm>
                  <a:off x="2590" y="3424"/>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201" name="Line 2349"/>
                <p:cNvSpPr>
                  <a:spLocks noChangeShapeType="1"/>
                </p:cNvSpPr>
                <p:nvPr/>
              </p:nvSpPr>
              <p:spPr bwMode="auto">
                <a:xfrm>
                  <a:off x="2687" y="3480"/>
                  <a:ext cx="63" cy="46"/>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95" name="Group 2350"/>
              <p:cNvGrpSpPr>
                <a:grpSpLocks/>
              </p:cNvGrpSpPr>
              <p:nvPr/>
            </p:nvGrpSpPr>
            <p:grpSpPr bwMode="auto">
              <a:xfrm>
                <a:off x="1936" y="3304"/>
                <a:ext cx="431" cy="271"/>
                <a:chOff x="1936" y="3304"/>
                <a:chExt cx="431" cy="271"/>
              </a:xfrm>
            </p:grpSpPr>
            <p:sp>
              <p:nvSpPr>
                <p:cNvPr id="70192" name="Freeform 2351"/>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0"/>
                      </a:lnTo>
                      <a:lnTo>
                        <a:pt x="16" y="16"/>
                      </a:lnTo>
                      <a:lnTo>
                        <a:pt x="32" y="0"/>
                      </a:lnTo>
                      <a:lnTo>
                        <a:pt x="112" y="79"/>
                      </a:lnTo>
                      <a:close/>
                    </a:path>
                  </a:pathLst>
                </a:custGeom>
                <a:solidFill>
                  <a:srgbClr val="FF3300"/>
                </a:solidFill>
                <a:ln w="9525">
                  <a:solidFill>
                    <a:srgbClr val="FF3300"/>
                  </a:solidFill>
                  <a:round/>
                  <a:headEnd/>
                  <a:tailEnd/>
                </a:ln>
              </p:spPr>
              <p:txBody>
                <a:bodyPr/>
                <a:lstStyle/>
                <a:p>
                  <a:endParaRPr lang="en-US"/>
                </a:p>
              </p:txBody>
            </p:sp>
            <p:sp>
              <p:nvSpPr>
                <p:cNvPr id="70193" name="Line 2352"/>
                <p:cNvSpPr>
                  <a:spLocks noChangeShapeType="1"/>
                </p:cNvSpPr>
                <p:nvPr/>
              </p:nvSpPr>
              <p:spPr bwMode="auto">
                <a:xfrm>
                  <a:off x="1936" y="3304"/>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94" name="Line 2353"/>
                <p:cNvSpPr>
                  <a:spLocks noChangeShapeType="1"/>
                </p:cNvSpPr>
                <p:nvPr/>
              </p:nvSpPr>
              <p:spPr bwMode="auto">
                <a:xfrm>
                  <a:off x="2032" y="3360"/>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95" name="Line 2354"/>
                <p:cNvSpPr>
                  <a:spLocks noChangeShapeType="1"/>
                </p:cNvSpPr>
                <p:nvPr/>
              </p:nvSpPr>
              <p:spPr bwMode="auto">
                <a:xfrm>
                  <a:off x="2127" y="3424"/>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96" name="Line 2355"/>
                <p:cNvSpPr>
                  <a:spLocks noChangeShapeType="1"/>
                </p:cNvSpPr>
                <p:nvPr/>
              </p:nvSpPr>
              <p:spPr bwMode="auto">
                <a:xfrm>
                  <a:off x="2224" y="3480"/>
                  <a:ext cx="47" cy="3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96" name="Group 2356"/>
              <p:cNvGrpSpPr>
                <a:grpSpLocks/>
              </p:cNvGrpSpPr>
              <p:nvPr/>
            </p:nvGrpSpPr>
            <p:grpSpPr bwMode="auto">
              <a:xfrm>
                <a:off x="2400" y="3304"/>
                <a:ext cx="414" cy="279"/>
                <a:chOff x="2400" y="3304"/>
                <a:chExt cx="414" cy="279"/>
              </a:xfrm>
            </p:grpSpPr>
            <p:sp>
              <p:nvSpPr>
                <p:cNvPr id="70187" name="Freeform 2357"/>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FF3300"/>
                </a:solidFill>
                <a:ln w="9525">
                  <a:solidFill>
                    <a:srgbClr val="FF3300"/>
                  </a:solidFill>
                  <a:round/>
                  <a:headEnd/>
                  <a:tailEnd/>
                </a:ln>
              </p:spPr>
              <p:txBody>
                <a:bodyPr/>
                <a:lstStyle/>
                <a:p>
                  <a:endParaRPr lang="en-US"/>
                </a:p>
              </p:txBody>
            </p:sp>
            <p:sp>
              <p:nvSpPr>
                <p:cNvPr id="70188" name="Line 2358"/>
                <p:cNvSpPr>
                  <a:spLocks noChangeShapeType="1"/>
                </p:cNvSpPr>
                <p:nvPr/>
              </p:nvSpPr>
              <p:spPr bwMode="auto">
                <a:xfrm flipV="1">
                  <a:off x="2400" y="3536"/>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89" name="Line 2359"/>
                <p:cNvSpPr>
                  <a:spLocks noChangeShapeType="1"/>
                </p:cNvSpPr>
                <p:nvPr/>
              </p:nvSpPr>
              <p:spPr bwMode="auto">
                <a:xfrm flipV="1">
                  <a:off x="2495" y="3473"/>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90" name="Line 2360"/>
                <p:cNvSpPr>
                  <a:spLocks noChangeShapeType="1"/>
                </p:cNvSpPr>
                <p:nvPr/>
              </p:nvSpPr>
              <p:spPr bwMode="auto">
                <a:xfrm flipV="1">
                  <a:off x="2583" y="3409"/>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91" name="Line 2361"/>
                <p:cNvSpPr>
                  <a:spLocks noChangeShapeType="1"/>
                </p:cNvSpPr>
                <p:nvPr/>
              </p:nvSpPr>
              <p:spPr bwMode="auto">
                <a:xfrm flipV="1">
                  <a:off x="2678" y="3368"/>
                  <a:ext cx="40" cy="32"/>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97" name="Group 2362"/>
              <p:cNvGrpSpPr>
                <a:grpSpLocks/>
              </p:cNvGrpSpPr>
              <p:nvPr/>
            </p:nvGrpSpPr>
            <p:grpSpPr bwMode="auto">
              <a:xfrm>
                <a:off x="2400" y="3001"/>
                <a:ext cx="422" cy="271"/>
                <a:chOff x="2400" y="3001"/>
                <a:chExt cx="422" cy="271"/>
              </a:xfrm>
            </p:grpSpPr>
            <p:sp>
              <p:nvSpPr>
                <p:cNvPr id="70182" name="Freeform 2363"/>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FF3300"/>
                </a:solidFill>
                <a:ln w="9525">
                  <a:solidFill>
                    <a:srgbClr val="FF3300"/>
                  </a:solidFill>
                  <a:round/>
                  <a:headEnd/>
                  <a:tailEnd/>
                </a:ln>
              </p:spPr>
              <p:txBody>
                <a:bodyPr/>
                <a:lstStyle/>
                <a:p>
                  <a:endParaRPr lang="en-US"/>
                </a:p>
              </p:txBody>
            </p:sp>
            <p:sp>
              <p:nvSpPr>
                <p:cNvPr id="70183" name="Line 2364"/>
                <p:cNvSpPr>
                  <a:spLocks noChangeShapeType="1"/>
                </p:cNvSpPr>
                <p:nvPr/>
              </p:nvSpPr>
              <p:spPr bwMode="auto">
                <a:xfrm flipV="1">
                  <a:off x="2400" y="3225"/>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84" name="Line 2365"/>
                <p:cNvSpPr>
                  <a:spLocks noChangeShapeType="1"/>
                </p:cNvSpPr>
                <p:nvPr/>
              </p:nvSpPr>
              <p:spPr bwMode="auto">
                <a:xfrm flipV="1">
                  <a:off x="2496" y="3170"/>
                  <a:ext cx="70" cy="3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85" name="Line 2366"/>
                <p:cNvSpPr>
                  <a:spLocks noChangeShapeType="1"/>
                </p:cNvSpPr>
                <p:nvPr/>
              </p:nvSpPr>
              <p:spPr bwMode="auto">
                <a:xfrm flipV="1">
                  <a:off x="2590" y="3105"/>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86" name="Line 2367"/>
                <p:cNvSpPr>
                  <a:spLocks noChangeShapeType="1"/>
                </p:cNvSpPr>
                <p:nvPr/>
              </p:nvSpPr>
              <p:spPr bwMode="auto">
                <a:xfrm flipV="1">
                  <a:off x="2678" y="3065"/>
                  <a:ext cx="48" cy="24"/>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98" name="Group 2368"/>
              <p:cNvGrpSpPr>
                <a:grpSpLocks/>
              </p:cNvGrpSpPr>
              <p:nvPr/>
            </p:nvGrpSpPr>
            <p:grpSpPr bwMode="auto">
              <a:xfrm>
                <a:off x="3318" y="3001"/>
                <a:ext cx="422" cy="271"/>
                <a:chOff x="3318" y="3001"/>
                <a:chExt cx="422" cy="271"/>
              </a:xfrm>
            </p:grpSpPr>
            <p:sp>
              <p:nvSpPr>
                <p:cNvPr id="70177" name="Freeform 2369"/>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FF3300"/>
                </a:solidFill>
                <a:ln w="9525">
                  <a:solidFill>
                    <a:srgbClr val="FF3300"/>
                  </a:solidFill>
                  <a:round/>
                  <a:headEnd/>
                  <a:tailEnd/>
                </a:ln>
              </p:spPr>
              <p:txBody>
                <a:bodyPr/>
                <a:lstStyle/>
                <a:p>
                  <a:endParaRPr lang="en-US"/>
                </a:p>
              </p:txBody>
            </p:sp>
            <p:sp>
              <p:nvSpPr>
                <p:cNvPr id="70178" name="Line 2370"/>
                <p:cNvSpPr>
                  <a:spLocks noChangeShapeType="1"/>
                </p:cNvSpPr>
                <p:nvPr/>
              </p:nvSpPr>
              <p:spPr bwMode="auto">
                <a:xfrm flipV="1">
                  <a:off x="3318" y="3225"/>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79" name="Line 2371"/>
                <p:cNvSpPr>
                  <a:spLocks noChangeShapeType="1"/>
                </p:cNvSpPr>
                <p:nvPr/>
              </p:nvSpPr>
              <p:spPr bwMode="auto">
                <a:xfrm flipV="1">
                  <a:off x="3414" y="3169"/>
                  <a:ext cx="71" cy="39"/>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80" name="Line 2372"/>
                <p:cNvSpPr>
                  <a:spLocks noChangeShapeType="1"/>
                </p:cNvSpPr>
                <p:nvPr/>
              </p:nvSpPr>
              <p:spPr bwMode="auto">
                <a:xfrm flipV="1">
                  <a:off x="3509" y="3106"/>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81" name="Line 2373"/>
                <p:cNvSpPr>
                  <a:spLocks noChangeShapeType="1"/>
                </p:cNvSpPr>
                <p:nvPr/>
              </p:nvSpPr>
              <p:spPr bwMode="auto">
                <a:xfrm flipV="1">
                  <a:off x="3596" y="3065"/>
                  <a:ext cx="48" cy="24"/>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099" name="Group 2374"/>
              <p:cNvGrpSpPr>
                <a:grpSpLocks/>
              </p:cNvGrpSpPr>
              <p:nvPr/>
            </p:nvGrpSpPr>
            <p:grpSpPr bwMode="auto">
              <a:xfrm>
                <a:off x="3325" y="2076"/>
                <a:ext cx="439" cy="271"/>
                <a:chOff x="3325" y="2076"/>
                <a:chExt cx="439" cy="271"/>
              </a:xfrm>
            </p:grpSpPr>
            <p:sp>
              <p:nvSpPr>
                <p:cNvPr id="70172" name="Freeform 2375"/>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FF3300"/>
                </a:solidFill>
                <a:ln w="9525">
                  <a:solidFill>
                    <a:srgbClr val="FF3300"/>
                  </a:solidFill>
                  <a:round/>
                  <a:headEnd/>
                  <a:tailEnd/>
                </a:ln>
              </p:spPr>
              <p:txBody>
                <a:bodyPr/>
                <a:lstStyle/>
                <a:p>
                  <a:endParaRPr lang="en-US"/>
                </a:p>
              </p:txBody>
            </p:sp>
            <p:sp>
              <p:nvSpPr>
                <p:cNvPr id="70173" name="Line 2376"/>
                <p:cNvSpPr>
                  <a:spLocks noChangeShapeType="1"/>
                </p:cNvSpPr>
                <p:nvPr/>
              </p:nvSpPr>
              <p:spPr bwMode="auto">
                <a:xfrm>
                  <a:off x="3325" y="2076"/>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74" name="Line 2377"/>
                <p:cNvSpPr>
                  <a:spLocks noChangeShapeType="1"/>
                </p:cNvSpPr>
                <p:nvPr/>
              </p:nvSpPr>
              <p:spPr bwMode="auto">
                <a:xfrm>
                  <a:off x="3422" y="2132"/>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75" name="Line 2378"/>
                <p:cNvSpPr>
                  <a:spLocks noChangeShapeType="1"/>
                </p:cNvSpPr>
                <p:nvPr/>
              </p:nvSpPr>
              <p:spPr bwMode="auto">
                <a:xfrm>
                  <a:off x="3517" y="2196"/>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76" name="Line 2379"/>
                <p:cNvSpPr>
                  <a:spLocks noChangeShapeType="1"/>
                </p:cNvSpPr>
                <p:nvPr/>
              </p:nvSpPr>
              <p:spPr bwMode="auto">
                <a:xfrm>
                  <a:off x="3612" y="2251"/>
                  <a:ext cx="56" cy="40"/>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100" name="Group 2380"/>
              <p:cNvGrpSpPr>
                <a:grpSpLocks/>
              </p:cNvGrpSpPr>
              <p:nvPr/>
            </p:nvGrpSpPr>
            <p:grpSpPr bwMode="auto">
              <a:xfrm>
                <a:off x="3788" y="2068"/>
                <a:ext cx="431" cy="287"/>
                <a:chOff x="3788" y="2068"/>
                <a:chExt cx="431" cy="287"/>
              </a:xfrm>
            </p:grpSpPr>
            <p:sp>
              <p:nvSpPr>
                <p:cNvPr id="70167" name="Freeform 2381"/>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FF3300"/>
                </a:solidFill>
                <a:ln w="9525">
                  <a:solidFill>
                    <a:srgbClr val="FF3300"/>
                  </a:solidFill>
                  <a:round/>
                  <a:headEnd/>
                  <a:tailEnd/>
                </a:ln>
              </p:spPr>
              <p:txBody>
                <a:bodyPr/>
                <a:lstStyle/>
                <a:p>
                  <a:endParaRPr lang="en-US"/>
                </a:p>
              </p:txBody>
            </p:sp>
            <p:sp>
              <p:nvSpPr>
                <p:cNvPr id="70168" name="Line 2382"/>
                <p:cNvSpPr>
                  <a:spLocks noChangeShapeType="1"/>
                </p:cNvSpPr>
                <p:nvPr/>
              </p:nvSpPr>
              <p:spPr bwMode="auto">
                <a:xfrm>
                  <a:off x="3788" y="2068"/>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69" name="Line 2383"/>
                <p:cNvSpPr>
                  <a:spLocks noChangeShapeType="1"/>
                </p:cNvSpPr>
                <p:nvPr/>
              </p:nvSpPr>
              <p:spPr bwMode="auto">
                <a:xfrm>
                  <a:off x="3885" y="2132"/>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70" name="Line 2384"/>
                <p:cNvSpPr>
                  <a:spLocks noChangeShapeType="1"/>
                </p:cNvSpPr>
                <p:nvPr/>
              </p:nvSpPr>
              <p:spPr bwMode="auto">
                <a:xfrm>
                  <a:off x="3973" y="2196"/>
                  <a:ext cx="70" cy="46"/>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71" name="Line 2385"/>
                <p:cNvSpPr>
                  <a:spLocks noChangeShapeType="1"/>
                </p:cNvSpPr>
                <p:nvPr/>
              </p:nvSpPr>
              <p:spPr bwMode="auto">
                <a:xfrm>
                  <a:off x="4067" y="2251"/>
                  <a:ext cx="56" cy="40"/>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101" name="Group 2386"/>
              <p:cNvGrpSpPr>
                <a:grpSpLocks/>
              </p:cNvGrpSpPr>
              <p:nvPr/>
            </p:nvGrpSpPr>
            <p:grpSpPr bwMode="auto">
              <a:xfrm>
                <a:off x="4251" y="2084"/>
                <a:ext cx="431" cy="263"/>
                <a:chOff x="4251" y="2084"/>
                <a:chExt cx="431" cy="263"/>
              </a:xfrm>
            </p:grpSpPr>
            <p:sp>
              <p:nvSpPr>
                <p:cNvPr id="70162" name="Freeform 2387"/>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FF3300"/>
                </a:solidFill>
                <a:ln w="9525">
                  <a:solidFill>
                    <a:srgbClr val="FF3300"/>
                  </a:solidFill>
                  <a:round/>
                  <a:headEnd/>
                  <a:tailEnd/>
                </a:ln>
              </p:spPr>
              <p:txBody>
                <a:bodyPr/>
                <a:lstStyle/>
                <a:p>
                  <a:endParaRPr lang="en-US"/>
                </a:p>
              </p:txBody>
            </p:sp>
            <p:sp>
              <p:nvSpPr>
                <p:cNvPr id="70163" name="Line 2388"/>
                <p:cNvSpPr>
                  <a:spLocks noChangeShapeType="1"/>
                </p:cNvSpPr>
                <p:nvPr/>
              </p:nvSpPr>
              <p:spPr bwMode="auto">
                <a:xfrm>
                  <a:off x="4251" y="2084"/>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64" name="Line 2389"/>
                <p:cNvSpPr>
                  <a:spLocks noChangeShapeType="1"/>
                </p:cNvSpPr>
                <p:nvPr/>
              </p:nvSpPr>
              <p:spPr bwMode="auto">
                <a:xfrm>
                  <a:off x="4348" y="2140"/>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65" name="Line 2390"/>
                <p:cNvSpPr>
                  <a:spLocks noChangeShapeType="1"/>
                </p:cNvSpPr>
                <p:nvPr/>
              </p:nvSpPr>
              <p:spPr bwMode="auto">
                <a:xfrm>
                  <a:off x="4443" y="2203"/>
                  <a:ext cx="71" cy="39"/>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66" name="Line 2391"/>
                <p:cNvSpPr>
                  <a:spLocks noChangeShapeType="1"/>
                </p:cNvSpPr>
                <p:nvPr/>
              </p:nvSpPr>
              <p:spPr bwMode="auto">
                <a:xfrm>
                  <a:off x="4539" y="2259"/>
                  <a:ext cx="47" cy="3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102" name="Group 2392"/>
              <p:cNvGrpSpPr>
                <a:grpSpLocks/>
              </p:cNvGrpSpPr>
              <p:nvPr/>
            </p:nvGrpSpPr>
            <p:grpSpPr bwMode="auto">
              <a:xfrm>
                <a:off x="4236" y="3001"/>
                <a:ext cx="430" cy="279"/>
                <a:chOff x="4236" y="3001"/>
                <a:chExt cx="430" cy="279"/>
              </a:xfrm>
            </p:grpSpPr>
            <p:sp>
              <p:nvSpPr>
                <p:cNvPr id="70157" name="Freeform 2393"/>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FF3300"/>
                </a:solidFill>
                <a:ln w="9525">
                  <a:solidFill>
                    <a:srgbClr val="FF3300"/>
                  </a:solidFill>
                  <a:round/>
                  <a:headEnd/>
                  <a:tailEnd/>
                </a:ln>
              </p:spPr>
              <p:txBody>
                <a:bodyPr/>
                <a:lstStyle/>
                <a:p>
                  <a:endParaRPr lang="en-US"/>
                </a:p>
              </p:txBody>
            </p:sp>
            <p:sp>
              <p:nvSpPr>
                <p:cNvPr id="70158" name="Line 2394"/>
                <p:cNvSpPr>
                  <a:spLocks noChangeShapeType="1"/>
                </p:cNvSpPr>
                <p:nvPr/>
              </p:nvSpPr>
              <p:spPr bwMode="auto">
                <a:xfrm flipV="1">
                  <a:off x="4236" y="3233"/>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59" name="Line 2395"/>
                <p:cNvSpPr>
                  <a:spLocks noChangeShapeType="1"/>
                </p:cNvSpPr>
                <p:nvPr/>
              </p:nvSpPr>
              <p:spPr bwMode="auto">
                <a:xfrm flipV="1">
                  <a:off x="4332" y="3169"/>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60" name="Line 2396"/>
                <p:cNvSpPr>
                  <a:spLocks noChangeShapeType="1"/>
                </p:cNvSpPr>
                <p:nvPr/>
              </p:nvSpPr>
              <p:spPr bwMode="auto">
                <a:xfrm flipV="1">
                  <a:off x="4419" y="3114"/>
                  <a:ext cx="80"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61" name="Line 2397"/>
                <p:cNvSpPr>
                  <a:spLocks noChangeShapeType="1"/>
                </p:cNvSpPr>
                <p:nvPr/>
              </p:nvSpPr>
              <p:spPr bwMode="auto">
                <a:xfrm flipV="1">
                  <a:off x="4515" y="3066"/>
                  <a:ext cx="55" cy="3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103" name="Group 2398"/>
              <p:cNvGrpSpPr>
                <a:grpSpLocks/>
              </p:cNvGrpSpPr>
              <p:nvPr/>
            </p:nvGrpSpPr>
            <p:grpSpPr bwMode="auto">
              <a:xfrm>
                <a:off x="3772" y="2682"/>
                <a:ext cx="423" cy="287"/>
                <a:chOff x="3772" y="2682"/>
                <a:chExt cx="423" cy="287"/>
              </a:xfrm>
            </p:grpSpPr>
            <p:sp>
              <p:nvSpPr>
                <p:cNvPr id="70152" name="Freeform 2399"/>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FF3300"/>
                </a:solidFill>
                <a:ln w="9525">
                  <a:solidFill>
                    <a:srgbClr val="FF3300"/>
                  </a:solidFill>
                  <a:round/>
                  <a:headEnd/>
                  <a:tailEnd/>
                </a:ln>
              </p:spPr>
              <p:txBody>
                <a:bodyPr/>
                <a:lstStyle/>
                <a:p>
                  <a:endParaRPr lang="en-US"/>
                </a:p>
              </p:txBody>
            </p:sp>
            <p:sp>
              <p:nvSpPr>
                <p:cNvPr id="70153" name="Line 2400"/>
                <p:cNvSpPr>
                  <a:spLocks noChangeShapeType="1"/>
                </p:cNvSpPr>
                <p:nvPr/>
              </p:nvSpPr>
              <p:spPr bwMode="auto">
                <a:xfrm>
                  <a:off x="3772" y="2682"/>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54" name="Line 2401"/>
                <p:cNvSpPr>
                  <a:spLocks noChangeShapeType="1"/>
                </p:cNvSpPr>
                <p:nvPr/>
              </p:nvSpPr>
              <p:spPr bwMode="auto">
                <a:xfrm>
                  <a:off x="3868" y="2746"/>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55" name="Line 2402"/>
                <p:cNvSpPr>
                  <a:spLocks noChangeShapeType="1"/>
                </p:cNvSpPr>
                <p:nvPr/>
              </p:nvSpPr>
              <p:spPr bwMode="auto">
                <a:xfrm>
                  <a:off x="3957" y="2810"/>
                  <a:ext cx="70" cy="46"/>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56" name="Line 2403"/>
                <p:cNvSpPr>
                  <a:spLocks noChangeShapeType="1"/>
                </p:cNvSpPr>
                <p:nvPr/>
              </p:nvSpPr>
              <p:spPr bwMode="auto">
                <a:xfrm>
                  <a:off x="4051" y="2873"/>
                  <a:ext cx="48" cy="3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104" name="Group 2404"/>
              <p:cNvGrpSpPr>
                <a:grpSpLocks/>
              </p:cNvGrpSpPr>
              <p:nvPr/>
            </p:nvGrpSpPr>
            <p:grpSpPr bwMode="auto">
              <a:xfrm>
                <a:off x="3780" y="2387"/>
                <a:ext cx="431" cy="279"/>
                <a:chOff x="3780" y="2387"/>
                <a:chExt cx="431" cy="279"/>
              </a:xfrm>
            </p:grpSpPr>
            <p:sp>
              <p:nvSpPr>
                <p:cNvPr id="70147" name="Freeform 2405"/>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FF3300"/>
                </a:solidFill>
                <a:ln w="9525">
                  <a:solidFill>
                    <a:srgbClr val="FF3300"/>
                  </a:solidFill>
                  <a:round/>
                  <a:headEnd/>
                  <a:tailEnd/>
                </a:ln>
              </p:spPr>
              <p:txBody>
                <a:bodyPr/>
                <a:lstStyle/>
                <a:p>
                  <a:endParaRPr lang="en-US"/>
                </a:p>
              </p:txBody>
            </p:sp>
            <p:sp>
              <p:nvSpPr>
                <p:cNvPr id="70148" name="Line 2406"/>
                <p:cNvSpPr>
                  <a:spLocks noChangeShapeType="1"/>
                </p:cNvSpPr>
                <p:nvPr/>
              </p:nvSpPr>
              <p:spPr bwMode="auto">
                <a:xfrm>
                  <a:off x="3780" y="2387"/>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49" name="Line 2407"/>
                <p:cNvSpPr>
                  <a:spLocks noChangeShapeType="1"/>
                </p:cNvSpPr>
                <p:nvPr/>
              </p:nvSpPr>
              <p:spPr bwMode="auto">
                <a:xfrm>
                  <a:off x="3877" y="2451"/>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50" name="Line 2408"/>
                <p:cNvSpPr>
                  <a:spLocks noChangeShapeType="1"/>
                </p:cNvSpPr>
                <p:nvPr/>
              </p:nvSpPr>
              <p:spPr bwMode="auto">
                <a:xfrm>
                  <a:off x="3965" y="2507"/>
                  <a:ext cx="78" cy="46"/>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51" name="Line 2409"/>
                <p:cNvSpPr>
                  <a:spLocks noChangeShapeType="1"/>
                </p:cNvSpPr>
                <p:nvPr/>
              </p:nvSpPr>
              <p:spPr bwMode="auto">
                <a:xfrm>
                  <a:off x="4060" y="2570"/>
                  <a:ext cx="55" cy="3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105" name="Group 2410"/>
              <p:cNvGrpSpPr>
                <a:grpSpLocks/>
              </p:cNvGrpSpPr>
              <p:nvPr/>
            </p:nvGrpSpPr>
            <p:grpSpPr bwMode="auto">
              <a:xfrm>
                <a:off x="3780" y="1781"/>
                <a:ext cx="415" cy="263"/>
                <a:chOff x="3780" y="1781"/>
                <a:chExt cx="415" cy="263"/>
              </a:xfrm>
            </p:grpSpPr>
            <p:sp>
              <p:nvSpPr>
                <p:cNvPr id="70142" name="Freeform 2411"/>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rgbClr val="FF3300"/>
                </a:solidFill>
                <a:ln w="9525">
                  <a:solidFill>
                    <a:srgbClr val="FF3300"/>
                  </a:solidFill>
                  <a:round/>
                  <a:headEnd/>
                  <a:tailEnd/>
                </a:ln>
              </p:spPr>
              <p:txBody>
                <a:bodyPr/>
                <a:lstStyle/>
                <a:p>
                  <a:endParaRPr lang="en-US"/>
                </a:p>
              </p:txBody>
            </p:sp>
            <p:sp>
              <p:nvSpPr>
                <p:cNvPr id="70143" name="Line 2412"/>
                <p:cNvSpPr>
                  <a:spLocks noChangeShapeType="1"/>
                </p:cNvSpPr>
                <p:nvPr/>
              </p:nvSpPr>
              <p:spPr bwMode="auto">
                <a:xfrm flipV="1">
                  <a:off x="3780" y="1996"/>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44" name="Line 2413"/>
                <p:cNvSpPr>
                  <a:spLocks noChangeShapeType="1"/>
                </p:cNvSpPr>
                <p:nvPr/>
              </p:nvSpPr>
              <p:spPr bwMode="auto">
                <a:xfrm flipV="1">
                  <a:off x="3876" y="1940"/>
                  <a:ext cx="72" cy="40"/>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45" name="Line 2414"/>
                <p:cNvSpPr>
                  <a:spLocks noChangeShapeType="1"/>
                </p:cNvSpPr>
                <p:nvPr/>
              </p:nvSpPr>
              <p:spPr bwMode="auto">
                <a:xfrm flipV="1">
                  <a:off x="3973" y="1878"/>
                  <a:ext cx="70" cy="46"/>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46" name="Line 2415"/>
                <p:cNvSpPr>
                  <a:spLocks noChangeShapeType="1"/>
                </p:cNvSpPr>
                <p:nvPr/>
              </p:nvSpPr>
              <p:spPr bwMode="auto">
                <a:xfrm flipV="1">
                  <a:off x="4059" y="1846"/>
                  <a:ext cx="40" cy="15"/>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106" name="Group 2416"/>
              <p:cNvGrpSpPr>
                <a:grpSpLocks/>
              </p:cNvGrpSpPr>
              <p:nvPr/>
            </p:nvGrpSpPr>
            <p:grpSpPr bwMode="auto">
              <a:xfrm>
                <a:off x="3780" y="1765"/>
                <a:ext cx="447" cy="279"/>
                <a:chOff x="3780" y="1765"/>
                <a:chExt cx="447" cy="279"/>
              </a:xfrm>
            </p:grpSpPr>
            <p:sp>
              <p:nvSpPr>
                <p:cNvPr id="70137" name="Freeform 2417"/>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FF3300"/>
                </a:solidFill>
                <a:ln w="9525">
                  <a:solidFill>
                    <a:srgbClr val="FF3300"/>
                  </a:solidFill>
                  <a:round/>
                  <a:headEnd/>
                  <a:tailEnd/>
                </a:ln>
              </p:spPr>
              <p:txBody>
                <a:bodyPr/>
                <a:lstStyle/>
                <a:p>
                  <a:endParaRPr lang="en-US"/>
                </a:p>
              </p:txBody>
            </p:sp>
            <p:sp>
              <p:nvSpPr>
                <p:cNvPr id="70138" name="Line 2418"/>
                <p:cNvSpPr>
                  <a:spLocks noChangeShapeType="1"/>
                </p:cNvSpPr>
                <p:nvPr/>
              </p:nvSpPr>
              <p:spPr bwMode="auto">
                <a:xfrm>
                  <a:off x="3780" y="1765"/>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39" name="Line 2419"/>
                <p:cNvSpPr>
                  <a:spLocks noChangeShapeType="1"/>
                </p:cNvSpPr>
                <p:nvPr/>
              </p:nvSpPr>
              <p:spPr bwMode="auto">
                <a:xfrm>
                  <a:off x="3877" y="1821"/>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40" name="Line 2420"/>
                <p:cNvSpPr>
                  <a:spLocks noChangeShapeType="1"/>
                </p:cNvSpPr>
                <p:nvPr/>
              </p:nvSpPr>
              <p:spPr bwMode="auto">
                <a:xfrm>
                  <a:off x="3972" y="1884"/>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41" name="Line 2421"/>
                <p:cNvSpPr>
                  <a:spLocks noChangeShapeType="1"/>
                </p:cNvSpPr>
                <p:nvPr/>
              </p:nvSpPr>
              <p:spPr bwMode="auto">
                <a:xfrm>
                  <a:off x="4068" y="1940"/>
                  <a:ext cx="63"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107" name="Group 2422"/>
              <p:cNvGrpSpPr>
                <a:grpSpLocks/>
              </p:cNvGrpSpPr>
              <p:nvPr/>
            </p:nvGrpSpPr>
            <p:grpSpPr bwMode="auto">
              <a:xfrm>
                <a:off x="3326" y="1781"/>
                <a:ext cx="430" cy="255"/>
                <a:chOff x="3326" y="1781"/>
                <a:chExt cx="430" cy="255"/>
              </a:xfrm>
            </p:grpSpPr>
            <p:sp>
              <p:nvSpPr>
                <p:cNvPr id="70132" name="Freeform 2423"/>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FF3300"/>
                </a:solidFill>
                <a:ln w="9525">
                  <a:solidFill>
                    <a:srgbClr val="FF3300"/>
                  </a:solidFill>
                  <a:round/>
                  <a:headEnd/>
                  <a:tailEnd/>
                </a:ln>
              </p:spPr>
              <p:txBody>
                <a:bodyPr/>
                <a:lstStyle/>
                <a:p>
                  <a:endParaRPr lang="en-US"/>
                </a:p>
              </p:txBody>
            </p:sp>
            <p:sp>
              <p:nvSpPr>
                <p:cNvPr id="70133" name="Line 2424"/>
                <p:cNvSpPr>
                  <a:spLocks noChangeShapeType="1"/>
                </p:cNvSpPr>
                <p:nvPr/>
              </p:nvSpPr>
              <p:spPr bwMode="auto">
                <a:xfrm>
                  <a:off x="3326" y="1781"/>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34" name="Line 2425"/>
                <p:cNvSpPr>
                  <a:spLocks noChangeShapeType="1"/>
                </p:cNvSpPr>
                <p:nvPr/>
              </p:nvSpPr>
              <p:spPr bwMode="auto">
                <a:xfrm>
                  <a:off x="3422" y="1837"/>
                  <a:ext cx="79"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35" name="Line 2426"/>
                <p:cNvSpPr>
                  <a:spLocks noChangeShapeType="1"/>
                </p:cNvSpPr>
                <p:nvPr/>
              </p:nvSpPr>
              <p:spPr bwMode="auto">
                <a:xfrm>
                  <a:off x="3516" y="1892"/>
                  <a:ext cx="80"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36" name="Line 2427"/>
                <p:cNvSpPr>
                  <a:spLocks noChangeShapeType="1"/>
                </p:cNvSpPr>
                <p:nvPr/>
              </p:nvSpPr>
              <p:spPr bwMode="auto">
                <a:xfrm>
                  <a:off x="3612" y="1948"/>
                  <a:ext cx="48" cy="32"/>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108" name="Group 2428"/>
              <p:cNvGrpSpPr>
                <a:grpSpLocks/>
              </p:cNvGrpSpPr>
              <p:nvPr/>
            </p:nvGrpSpPr>
            <p:grpSpPr bwMode="auto">
              <a:xfrm>
                <a:off x="3325" y="2698"/>
                <a:ext cx="415" cy="279"/>
                <a:chOff x="3325" y="2698"/>
                <a:chExt cx="415" cy="279"/>
              </a:xfrm>
            </p:grpSpPr>
            <p:sp>
              <p:nvSpPr>
                <p:cNvPr id="70127" name="Freeform 2429"/>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FF3300"/>
                </a:solidFill>
                <a:ln w="9525">
                  <a:solidFill>
                    <a:srgbClr val="FF3300"/>
                  </a:solidFill>
                  <a:round/>
                  <a:headEnd/>
                  <a:tailEnd/>
                </a:ln>
              </p:spPr>
              <p:txBody>
                <a:bodyPr/>
                <a:lstStyle/>
                <a:p>
                  <a:endParaRPr lang="en-US"/>
                </a:p>
              </p:txBody>
            </p:sp>
            <p:sp>
              <p:nvSpPr>
                <p:cNvPr id="70128" name="Line 2430"/>
                <p:cNvSpPr>
                  <a:spLocks noChangeShapeType="1"/>
                </p:cNvSpPr>
                <p:nvPr/>
              </p:nvSpPr>
              <p:spPr bwMode="auto">
                <a:xfrm>
                  <a:off x="3325" y="2698"/>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29" name="Line 2431"/>
                <p:cNvSpPr>
                  <a:spLocks noChangeShapeType="1"/>
                </p:cNvSpPr>
                <p:nvPr/>
              </p:nvSpPr>
              <p:spPr bwMode="auto">
                <a:xfrm>
                  <a:off x="3421" y="2762"/>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30" name="Line 2432"/>
                <p:cNvSpPr>
                  <a:spLocks noChangeShapeType="1"/>
                </p:cNvSpPr>
                <p:nvPr/>
              </p:nvSpPr>
              <p:spPr bwMode="auto">
                <a:xfrm>
                  <a:off x="3510" y="2826"/>
                  <a:ext cx="70" cy="46"/>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31" name="Line 2433"/>
                <p:cNvSpPr>
                  <a:spLocks noChangeShapeType="1"/>
                </p:cNvSpPr>
                <p:nvPr/>
              </p:nvSpPr>
              <p:spPr bwMode="auto">
                <a:xfrm>
                  <a:off x="3604" y="2881"/>
                  <a:ext cx="40" cy="31"/>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109" name="Group 2434"/>
              <p:cNvGrpSpPr>
                <a:grpSpLocks/>
              </p:cNvGrpSpPr>
              <p:nvPr/>
            </p:nvGrpSpPr>
            <p:grpSpPr bwMode="auto">
              <a:xfrm>
                <a:off x="2878" y="2395"/>
                <a:ext cx="423" cy="271"/>
                <a:chOff x="2878" y="2395"/>
                <a:chExt cx="423" cy="271"/>
              </a:xfrm>
            </p:grpSpPr>
            <p:sp>
              <p:nvSpPr>
                <p:cNvPr id="70122" name="Freeform 2435"/>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FF3300"/>
                </a:solidFill>
                <a:ln w="9525">
                  <a:solidFill>
                    <a:srgbClr val="FF3300"/>
                  </a:solidFill>
                  <a:round/>
                  <a:headEnd/>
                  <a:tailEnd/>
                </a:ln>
              </p:spPr>
              <p:txBody>
                <a:bodyPr/>
                <a:lstStyle/>
                <a:p>
                  <a:endParaRPr lang="en-US"/>
                </a:p>
              </p:txBody>
            </p:sp>
            <p:sp>
              <p:nvSpPr>
                <p:cNvPr id="70123" name="Line 2436"/>
                <p:cNvSpPr>
                  <a:spLocks noChangeShapeType="1"/>
                </p:cNvSpPr>
                <p:nvPr/>
              </p:nvSpPr>
              <p:spPr bwMode="auto">
                <a:xfrm>
                  <a:off x="2878" y="2395"/>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24" name="Line 2437"/>
                <p:cNvSpPr>
                  <a:spLocks noChangeShapeType="1"/>
                </p:cNvSpPr>
                <p:nvPr/>
              </p:nvSpPr>
              <p:spPr bwMode="auto">
                <a:xfrm>
                  <a:off x="2975" y="2459"/>
                  <a:ext cx="70" cy="3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25" name="Line 2438"/>
                <p:cNvSpPr>
                  <a:spLocks noChangeShapeType="1"/>
                </p:cNvSpPr>
                <p:nvPr/>
              </p:nvSpPr>
              <p:spPr bwMode="auto">
                <a:xfrm>
                  <a:off x="3070" y="2515"/>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26" name="Line 2439"/>
                <p:cNvSpPr>
                  <a:spLocks noChangeShapeType="1"/>
                </p:cNvSpPr>
                <p:nvPr/>
              </p:nvSpPr>
              <p:spPr bwMode="auto">
                <a:xfrm>
                  <a:off x="3157" y="2578"/>
                  <a:ext cx="48" cy="24"/>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110" name="Group 2440"/>
              <p:cNvGrpSpPr>
                <a:grpSpLocks/>
              </p:cNvGrpSpPr>
              <p:nvPr/>
            </p:nvGrpSpPr>
            <p:grpSpPr bwMode="auto">
              <a:xfrm>
                <a:off x="2862" y="3001"/>
                <a:ext cx="423" cy="263"/>
                <a:chOff x="2862" y="3001"/>
                <a:chExt cx="423" cy="263"/>
              </a:xfrm>
            </p:grpSpPr>
            <p:sp>
              <p:nvSpPr>
                <p:cNvPr id="70117" name="Freeform 2441"/>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3"/>
                      </a:lnTo>
                      <a:lnTo>
                        <a:pt x="32" y="0"/>
                      </a:lnTo>
                      <a:lnTo>
                        <a:pt x="112" y="79"/>
                      </a:lnTo>
                      <a:close/>
                    </a:path>
                  </a:pathLst>
                </a:custGeom>
                <a:solidFill>
                  <a:srgbClr val="FF3300"/>
                </a:solidFill>
                <a:ln w="9525">
                  <a:solidFill>
                    <a:srgbClr val="FF3300"/>
                  </a:solidFill>
                  <a:round/>
                  <a:headEnd/>
                  <a:tailEnd/>
                </a:ln>
              </p:spPr>
              <p:txBody>
                <a:bodyPr/>
                <a:lstStyle/>
                <a:p>
                  <a:endParaRPr lang="en-US"/>
                </a:p>
              </p:txBody>
            </p:sp>
            <p:sp>
              <p:nvSpPr>
                <p:cNvPr id="70118" name="Line 2442"/>
                <p:cNvSpPr>
                  <a:spLocks noChangeShapeType="1"/>
                </p:cNvSpPr>
                <p:nvPr/>
              </p:nvSpPr>
              <p:spPr bwMode="auto">
                <a:xfrm>
                  <a:off x="2862" y="3001"/>
                  <a:ext cx="72" cy="48"/>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19" name="Line 2443"/>
                <p:cNvSpPr>
                  <a:spLocks noChangeShapeType="1"/>
                </p:cNvSpPr>
                <p:nvPr/>
              </p:nvSpPr>
              <p:spPr bwMode="auto">
                <a:xfrm>
                  <a:off x="2958" y="3057"/>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20" name="Line 2444"/>
                <p:cNvSpPr>
                  <a:spLocks noChangeShapeType="1"/>
                </p:cNvSpPr>
                <p:nvPr/>
              </p:nvSpPr>
              <p:spPr bwMode="auto">
                <a:xfrm>
                  <a:off x="3054" y="3121"/>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21" name="Line 2445"/>
                <p:cNvSpPr>
                  <a:spLocks noChangeShapeType="1"/>
                </p:cNvSpPr>
                <p:nvPr/>
              </p:nvSpPr>
              <p:spPr bwMode="auto">
                <a:xfrm>
                  <a:off x="3150" y="3177"/>
                  <a:ext cx="39" cy="30"/>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70111" name="Group 2446"/>
              <p:cNvGrpSpPr>
                <a:grpSpLocks/>
              </p:cNvGrpSpPr>
              <p:nvPr/>
            </p:nvGrpSpPr>
            <p:grpSpPr bwMode="auto">
              <a:xfrm>
                <a:off x="3318" y="3304"/>
                <a:ext cx="422" cy="287"/>
                <a:chOff x="3318" y="3304"/>
                <a:chExt cx="422" cy="287"/>
              </a:xfrm>
            </p:grpSpPr>
            <p:sp>
              <p:nvSpPr>
                <p:cNvPr id="70112" name="Freeform 2447"/>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FF3300"/>
                </a:solidFill>
                <a:ln w="9525">
                  <a:solidFill>
                    <a:srgbClr val="FF3300"/>
                  </a:solidFill>
                  <a:round/>
                  <a:headEnd/>
                  <a:tailEnd/>
                </a:ln>
              </p:spPr>
              <p:txBody>
                <a:bodyPr/>
                <a:lstStyle/>
                <a:p>
                  <a:endParaRPr lang="en-US"/>
                </a:p>
              </p:txBody>
            </p:sp>
            <p:sp>
              <p:nvSpPr>
                <p:cNvPr id="70113" name="Line 2448"/>
                <p:cNvSpPr>
                  <a:spLocks noChangeShapeType="1"/>
                </p:cNvSpPr>
                <p:nvPr/>
              </p:nvSpPr>
              <p:spPr bwMode="auto">
                <a:xfrm flipV="1">
                  <a:off x="3318" y="3544"/>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14" name="Line 2449"/>
                <p:cNvSpPr>
                  <a:spLocks noChangeShapeType="1"/>
                </p:cNvSpPr>
                <p:nvPr/>
              </p:nvSpPr>
              <p:spPr bwMode="auto">
                <a:xfrm flipV="1">
                  <a:off x="3413" y="3481"/>
                  <a:ext cx="72"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15" name="Line 2450"/>
                <p:cNvSpPr>
                  <a:spLocks noChangeShapeType="1"/>
                </p:cNvSpPr>
                <p:nvPr/>
              </p:nvSpPr>
              <p:spPr bwMode="auto">
                <a:xfrm flipV="1">
                  <a:off x="3501" y="3417"/>
                  <a:ext cx="71" cy="47"/>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116" name="Line 2451"/>
                <p:cNvSpPr>
                  <a:spLocks noChangeShapeType="1"/>
                </p:cNvSpPr>
                <p:nvPr/>
              </p:nvSpPr>
              <p:spPr bwMode="auto">
                <a:xfrm flipV="1">
                  <a:off x="3596" y="3368"/>
                  <a:ext cx="48" cy="32"/>
                </a:xfrm>
                <a:prstGeom prst="line">
                  <a:avLst/>
                </a:prstGeom>
                <a:noFill/>
                <a:ln w="127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sp>
        <p:nvSpPr>
          <p:cNvPr id="68612" name="Rectangle 2452"/>
          <p:cNvSpPr>
            <a:spLocks noGrp="1" noChangeArrowheads="1"/>
          </p:cNvSpPr>
          <p:nvPr>
            <p:ph type="title"/>
          </p:nvPr>
        </p:nvSpPr>
        <p:spPr/>
        <p:txBody>
          <a:bodyPr/>
          <a:lstStyle/>
          <a:p>
            <a:pPr eaLnBrk="1" hangingPunct="1"/>
            <a:r>
              <a:rPr lang="en-US" smtClean="0"/>
              <a:t>The challenge</a:t>
            </a:r>
          </a:p>
        </p:txBody>
      </p:sp>
      <p:grpSp>
        <p:nvGrpSpPr>
          <p:cNvPr id="68613" name="Group 2453"/>
          <p:cNvGrpSpPr>
            <a:grpSpLocks/>
          </p:cNvGrpSpPr>
          <p:nvPr/>
        </p:nvGrpSpPr>
        <p:grpSpPr bwMode="auto">
          <a:xfrm>
            <a:off x="1079500" y="2698750"/>
            <a:ext cx="6096000" cy="3333750"/>
            <a:chOff x="368" y="1700"/>
            <a:chExt cx="3840" cy="2100"/>
          </a:xfrm>
        </p:grpSpPr>
        <p:sp>
          <p:nvSpPr>
            <p:cNvPr id="68677" name="Rectangle 2454"/>
            <p:cNvSpPr>
              <a:spLocks noChangeArrowheads="1"/>
            </p:cNvSpPr>
            <p:nvPr/>
          </p:nvSpPr>
          <p:spPr bwMode="auto">
            <a:xfrm>
              <a:off x="368" y="1704"/>
              <a:ext cx="3840" cy="2096"/>
            </a:xfrm>
            <a:prstGeom prst="rect">
              <a:avLst/>
            </a:prstGeom>
            <a:solidFill>
              <a:schemeClr val="bg1"/>
            </a:solidFill>
            <a:ln>
              <a:noFill/>
            </a:ln>
            <a:effectLst/>
            <a:extLst>
              <a:ext uri="{91240B29-F687-4F45-9708-019B960494DF}">
                <a14:hiddenLine xmlns:a14="http://schemas.microsoft.com/office/drawing/2010/main" w="25400">
                  <a:solidFill>
                    <a:schemeClr val="tx1"/>
                  </a:solidFill>
                  <a:miter lim="800000"/>
                  <a:headEnd type="none" w="lg"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68678" name="Group 2455"/>
            <p:cNvGrpSpPr>
              <a:grpSpLocks/>
            </p:cNvGrpSpPr>
            <p:nvPr/>
          </p:nvGrpSpPr>
          <p:grpSpPr bwMode="auto">
            <a:xfrm>
              <a:off x="371" y="1700"/>
              <a:ext cx="3831" cy="2099"/>
              <a:chOff x="1449" y="1725"/>
              <a:chExt cx="3265" cy="1898"/>
            </a:xfrm>
          </p:grpSpPr>
          <p:grpSp>
            <p:nvGrpSpPr>
              <p:cNvPr id="68679" name="Group 2456"/>
              <p:cNvGrpSpPr>
                <a:grpSpLocks/>
              </p:cNvGrpSpPr>
              <p:nvPr/>
            </p:nvGrpSpPr>
            <p:grpSpPr bwMode="auto">
              <a:xfrm>
                <a:off x="3772" y="2690"/>
                <a:ext cx="894" cy="596"/>
                <a:chOff x="3772" y="2690"/>
                <a:chExt cx="894" cy="596"/>
              </a:xfrm>
            </p:grpSpPr>
            <p:sp>
              <p:nvSpPr>
                <p:cNvPr id="69899" name="Freeform 2457"/>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rgbClr val="0033CC"/>
                </a:solidFill>
                <a:ln w="9525">
                  <a:solidFill>
                    <a:srgbClr val="0033CC"/>
                  </a:solidFill>
                  <a:round/>
                  <a:headEnd/>
                  <a:tailEnd/>
                </a:ln>
              </p:spPr>
              <p:txBody>
                <a:bodyPr/>
                <a:lstStyle/>
                <a:p>
                  <a:endParaRPr lang="en-US"/>
                </a:p>
              </p:txBody>
            </p:sp>
            <p:sp>
              <p:nvSpPr>
                <p:cNvPr id="69900" name="Line 2458"/>
                <p:cNvSpPr>
                  <a:spLocks noChangeShapeType="1"/>
                </p:cNvSpPr>
                <p:nvPr/>
              </p:nvSpPr>
              <p:spPr bwMode="auto">
                <a:xfrm flipV="1">
                  <a:off x="3772" y="2757"/>
                  <a:ext cx="790" cy="529"/>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680" name="Group 2459"/>
              <p:cNvGrpSpPr>
                <a:grpSpLocks/>
              </p:cNvGrpSpPr>
              <p:nvPr/>
            </p:nvGrpSpPr>
            <p:grpSpPr bwMode="auto">
              <a:xfrm>
                <a:off x="1944" y="2690"/>
                <a:ext cx="894" cy="596"/>
                <a:chOff x="1944" y="2690"/>
                <a:chExt cx="894" cy="596"/>
              </a:xfrm>
            </p:grpSpPr>
            <p:sp>
              <p:nvSpPr>
                <p:cNvPr id="69897" name="Freeform 2460"/>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rgbClr val="0033CC"/>
                </a:solidFill>
                <a:ln w="9525">
                  <a:solidFill>
                    <a:srgbClr val="0033CC"/>
                  </a:solidFill>
                  <a:round/>
                  <a:headEnd/>
                  <a:tailEnd/>
                </a:ln>
              </p:spPr>
              <p:txBody>
                <a:bodyPr/>
                <a:lstStyle/>
                <a:p>
                  <a:endParaRPr lang="en-US"/>
                </a:p>
              </p:txBody>
            </p:sp>
            <p:sp>
              <p:nvSpPr>
                <p:cNvPr id="69898" name="Line 2461"/>
                <p:cNvSpPr>
                  <a:spLocks noChangeShapeType="1"/>
                </p:cNvSpPr>
                <p:nvPr/>
              </p:nvSpPr>
              <p:spPr bwMode="auto">
                <a:xfrm flipV="1">
                  <a:off x="1944" y="2758"/>
                  <a:ext cx="790" cy="528"/>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681" name="Group 2462"/>
              <p:cNvGrpSpPr>
                <a:grpSpLocks/>
              </p:cNvGrpSpPr>
              <p:nvPr/>
            </p:nvGrpSpPr>
            <p:grpSpPr bwMode="auto">
              <a:xfrm>
                <a:off x="1483" y="2379"/>
                <a:ext cx="429" cy="598"/>
                <a:chOff x="1483" y="2379"/>
                <a:chExt cx="429" cy="598"/>
              </a:xfrm>
            </p:grpSpPr>
            <p:sp>
              <p:nvSpPr>
                <p:cNvPr id="69895" name="Freeform 2463"/>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rgbClr val="0033CC"/>
                </a:solidFill>
                <a:ln w="9525">
                  <a:solidFill>
                    <a:srgbClr val="0033CC"/>
                  </a:solidFill>
                  <a:round/>
                  <a:headEnd/>
                  <a:tailEnd/>
                </a:ln>
              </p:spPr>
              <p:txBody>
                <a:bodyPr/>
                <a:lstStyle/>
                <a:p>
                  <a:endParaRPr lang="en-US"/>
                </a:p>
              </p:txBody>
            </p:sp>
            <p:sp>
              <p:nvSpPr>
                <p:cNvPr id="69896" name="Line 2464"/>
                <p:cNvSpPr>
                  <a:spLocks noChangeShapeType="1"/>
                </p:cNvSpPr>
                <p:nvPr/>
              </p:nvSpPr>
              <p:spPr bwMode="auto">
                <a:xfrm flipV="1">
                  <a:off x="1483" y="2483"/>
                  <a:ext cx="362" cy="494"/>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682" name="Group 2465"/>
              <p:cNvGrpSpPr>
                <a:grpSpLocks/>
              </p:cNvGrpSpPr>
              <p:nvPr/>
            </p:nvGrpSpPr>
            <p:grpSpPr bwMode="auto">
              <a:xfrm>
                <a:off x="1936" y="2379"/>
                <a:ext cx="894" cy="604"/>
                <a:chOff x="1936" y="2379"/>
                <a:chExt cx="894" cy="604"/>
              </a:xfrm>
            </p:grpSpPr>
            <p:sp>
              <p:nvSpPr>
                <p:cNvPr id="69893" name="Freeform 2466"/>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rgbClr val="0033CC"/>
                </a:solidFill>
                <a:ln w="9525">
                  <a:solidFill>
                    <a:srgbClr val="0033CC"/>
                  </a:solidFill>
                  <a:round/>
                  <a:headEnd/>
                  <a:tailEnd/>
                </a:ln>
              </p:spPr>
              <p:txBody>
                <a:bodyPr/>
                <a:lstStyle/>
                <a:p>
                  <a:endParaRPr lang="en-US"/>
                </a:p>
              </p:txBody>
            </p:sp>
            <p:sp>
              <p:nvSpPr>
                <p:cNvPr id="69894" name="Line 2467"/>
                <p:cNvSpPr>
                  <a:spLocks noChangeShapeType="1"/>
                </p:cNvSpPr>
                <p:nvPr/>
              </p:nvSpPr>
              <p:spPr bwMode="auto">
                <a:xfrm flipV="1">
                  <a:off x="1936" y="2455"/>
                  <a:ext cx="790" cy="528"/>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683" name="Group 2468"/>
              <p:cNvGrpSpPr>
                <a:grpSpLocks/>
              </p:cNvGrpSpPr>
              <p:nvPr/>
            </p:nvGrpSpPr>
            <p:grpSpPr bwMode="auto">
              <a:xfrm>
                <a:off x="1952" y="2076"/>
                <a:ext cx="886" cy="290"/>
                <a:chOff x="1952" y="2076"/>
                <a:chExt cx="886" cy="290"/>
              </a:xfrm>
            </p:grpSpPr>
            <p:sp>
              <p:nvSpPr>
                <p:cNvPr id="69891" name="Freeform 2469"/>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rgbClr val="0033CC"/>
                </a:solidFill>
                <a:ln w="9525">
                  <a:solidFill>
                    <a:srgbClr val="0033CC"/>
                  </a:solidFill>
                  <a:round/>
                  <a:headEnd/>
                  <a:tailEnd/>
                </a:ln>
              </p:spPr>
              <p:txBody>
                <a:bodyPr/>
                <a:lstStyle/>
                <a:p>
                  <a:endParaRPr lang="en-US"/>
                </a:p>
              </p:txBody>
            </p:sp>
            <p:sp>
              <p:nvSpPr>
                <p:cNvPr id="69892" name="Line 2470"/>
                <p:cNvSpPr>
                  <a:spLocks noChangeShapeType="1"/>
                </p:cNvSpPr>
                <p:nvPr/>
              </p:nvSpPr>
              <p:spPr bwMode="auto">
                <a:xfrm flipV="1">
                  <a:off x="1952" y="2114"/>
                  <a:ext cx="766" cy="252"/>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684" name="Group 2471"/>
              <p:cNvGrpSpPr>
                <a:grpSpLocks/>
              </p:cNvGrpSpPr>
              <p:nvPr/>
            </p:nvGrpSpPr>
            <p:grpSpPr bwMode="auto">
              <a:xfrm>
                <a:off x="1481" y="1769"/>
                <a:ext cx="894" cy="283"/>
                <a:chOff x="1481" y="1769"/>
                <a:chExt cx="894" cy="283"/>
              </a:xfrm>
            </p:grpSpPr>
            <p:sp>
              <p:nvSpPr>
                <p:cNvPr id="69889" name="Freeform 2472"/>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rgbClr val="0033CC"/>
                </a:solidFill>
                <a:ln w="9525">
                  <a:solidFill>
                    <a:srgbClr val="0033CC"/>
                  </a:solidFill>
                  <a:round/>
                  <a:headEnd/>
                  <a:tailEnd/>
                </a:ln>
              </p:spPr>
              <p:txBody>
                <a:bodyPr/>
                <a:lstStyle/>
                <a:p>
                  <a:endParaRPr lang="en-US"/>
                </a:p>
              </p:txBody>
            </p:sp>
            <p:sp>
              <p:nvSpPr>
                <p:cNvPr id="69890" name="Line 2473"/>
                <p:cNvSpPr>
                  <a:spLocks noChangeShapeType="1"/>
                </p:cNvSpPr>
                <p:nvPr/>
              </p:nvSpPr>
              <p:spPr bwMode="auto">
                <a:xfrm>
                  <a:off x="1481" y="1769"/>
                  <a:ext cx="774" cy="244"/>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68685" name="Oval 2474"/>
              <p:cNvSpPr>
                <a:spLocks noChangeArrowheads="1"/>
              </p:cNvSpPr>
              <p:nvPr/>
            </p:nvSpPr>
            <p:spPr bwMode="auto">
              <a:xfrm>
                <a:off x="1457" y="1741"/>
                <a:ext cx="32" cy="40"/>
              </a:xfrm>
              <a:prstGeom prst="ellipse">
                <a:avLst/>
              </a:prstGeom>
              <a:solidFill>
                <a:srgbClr val="0033CC"/>
              </a:solidFill>
              <a:ln w="9525">
                <a:solidFill>
                  <a:srgbClr val="0033CC"/>
                </a:solidFill>
                <a:round/>
                <a:headEnd/>
                <a:tailEnd/>
              </a:ln>
            </p:spPr>
            <p:txBody>
              <a:bodyPr/>
              <a:lstStyle/>
              <a:p>
                <a:endParaRPr lang="en-US"/>
              </a:p>
            </p:txBody>
          </p:sp>
          <p:sp>
            <p:nvSpPr>
              <p:cNvPr id="68686" name="Oval 2475"/>
              <p:cNvSpPr>
                <a:spLocks noChangeArrowheads="1"/>
              </p:cNvSpPr>
              <p:nvPr/>
            </p:nvSpPr>
            <p:spPr bwMode="auto">
              <a:xfrm>
                <a:off x="1457" y="1741"/>
                <a:ext cx="32" cy="40"/>
              </a:xfrm>
              <a:prstGeom prst="ellipse">
                <a:avLst/>
              </a:prstGeom>
              <a:solidFill>
                <a:srgbClr val="0033CC"/>
              </a:solidFill>
              <a:ln w="25400">
                <a:solidFill>
                  <a:srgbClr val="0033CC"/>
                </a:solidFill>
                <a:round/>
                <a:headEnd/>
                <a:tailEnd/>
              </a:ln>
            </p:spPr>
            <p:txBody>
              <a:bodyPr/>
              <a:lstStyle/>
              <a:p>
                <a:endParaRPr lang="en-US"/>
              </a:p>
            </p:txBody>
          </p:sp>
          <p:sp>
            <p:nvSpPr>
              <p:cNvPr id="68687" name="Oval 2476"/>
              <p:cNvSpPr>
                <a:spLocks noChangeArrowheads="1"/>
              </p:cNvSpPr>
              <p:nvPr/>
            </p:nvSpPr>
            <p:spPr bwMode="auto">
              <a:xfrm>
                <a:off x="1457" y="2044"/>
                <a:ext cx="40" cy="40"/>
              </a:xfrm>
              <a:prstGeom prst="ellipse">
                <a:avLst/>
              </a:prstGeom>
              <a:solidFill>
                <a:srgbClr val="0033CC"/>
              </a:solidFill>
              <a:ln w="9525">
                <a:solidFill>
                  <a:srgbClr val="0033CC"/>
                </a:solidFill>
                <a:round/>
                <a:headEnd/>
                <a:tailEnd/>
              </a:ln>
            </p:spPr>
            <p:txBody>
              <a:bodyPr/>
              <a:lstStyle/>
              <a:p>
                <a:endParaRPr lang="en-US"/>
              </a:p>
            </p:txBody>
          </p:sp>
          <p:sp>
            <p:nvSpPr>
              <p:cNvPr id="68688" name="Oval 2477"/>
              <p:cNvSpPr>
                <a:spLocks noChangeArrowheads="1"/>
              </p:cNvSpPr>
              <p:nvPr/>
            </p:nvSpPr>
            <p:spPr bwMode="auto">
              <a:xfrm>
                <a:off x="1457" y="2044"/>
                <a:ext cx="40" cy="40"/>
              </a:xfrm>
              <a:prstGeom prst="ellipse">
                <a:avLst/>
              </a:prstGeom>
              <a:solidFill>
                <a:srgbClr val="0033CC"/>
              </a:solidFill>
              <a:ln w="25400">
                <a:solidFill>
                  <a:srgbClr val="0033CC"/>
                </a:solidFill>
                <a:round/>
                <a:headEnd/>
                <a:tailEnd/>
              </a:ln>
            </p:spPr>
            <p:txBody>
              <a:bodyPr/>
              <a:lstStyle/>
              <a:p>
                <a:endParaRPr lang="en-US"/>
              </a:p>
            </p:txBody>
          </p:sp>
          <p:sp>
            <p:nvSpPr>
              <p:cNvPr id="68689" name="Oval 2478"/>
              <p:cNvSpPr>
                <a:spLocks noChangeArrowheads="1"/>
              </p:cNvSpPr>
              <p:nvPr/>
            </p:nvSpPr>
            <p:spPr bwMode="auto">
              <a:xfrm>
                <a:off x="1457" y="2355"/>
                <a:ext cx="40" cy="32"/>
              </a:xfrm>
              <a:prstGeom prst="ellipse">
                <a:avLst/>
              </a:prstGeom>
              <a:solidFill>
                <a:srgbClr val="0033CC"/>
              </a:solidFill>
              <a:ln w="9525">
                <a:solidFill>
                  <a:srgbClr val="0033CC"/>
                </a:solidFill>
                <a:round/>
                <a:headEnd/>
                <a:tailEnd/>
              </a:ln>
            </p:spPr>
            <p:txBody>
              <a:bodyPr/>
              <a:lstStyle/>
              <a:p>
                <a:endParaRPr lang="en-US"/>
              </a:p>
            </p:txBody>
          </p:sp>
          <p:sp>
            <p:nvSpPr>
              <p:cNvPr id="68690" name="Oval 2479"/>
              <p:cNvSpPr>
                <a:spLocks noChangeArrowheads="1"/>
              </p:cNvSpPr>
              <p:nvPr/>
            </p:nvSpPr>
            <p:spPr bwMode="auto">
              <a:xfrm>
                <a:off x="1457" y="2355"/>
                <a:ext cx="40" cy="32"/>
              </a:xfrm>
              <a:prstGeom prst="ellipse">
                <a:avLst/>
              </a:prstGeom>
              <a:solidFill>
                <a:srgbClr val="0033CC"/>
              </a:solidFill>
              <a:ln w="25400">
                <a:solidFill>
                  <a:srgbClr val="0033CC"/>
                </a:solidFill>
                <a:round/>
                <a:headEnd/>
                <a:tailEnd/>
              </a:ln>
            </p:spPr>
            <p:txBody>
              <a:bodyPr/>
              <a:lstStyle/>
              <a:p>
                <a:endParaRPr lang="en-US"/>
              </a:p>
            </p:txBody>
          </p:sp>
          <p:sp>
            <p:nvSpPr>
              <p:cNvPr id="68691" name="Oval 2480"/>
              <p:cNvSpPr>
                <a:spLocks noChangeArrowheads="1"/>
              </p:cNvSpPr>
              <p:nvPr/>
            </p:nvSpPr>
            <p:spPr bwMode="auto">
              <a:xfrm>
                <a:off x="1457" y="2658"/>
                <a:ext cx="32" cy="32"/>
              </a:xfrm>
              <a:prstGeom prst="ellipse">
                <a:avLst/>
              </a:prstGeom>
              <a:solidFill>
                <a:srgbClr val="0033CC"/>
              </a:solidFill>
              <a:ln w="9525">
                <a:solidFill>
                  <a:srgbClr val="0033CC"/>
                </a:solidFill>
                <a:round/>
                <a:headEnd/>
                <a:tailEnd/>
              </a:ln>
            </p:spPr>
            <p:txBody>
              <a:bodyPr/>
              <a:lstStyle/>
              <a:p>
                <a:endParaRPr lang="en-US"/>
              </a:p>
            </p:txBody>
          </p:sp>
          <p:sp>
            <p:nvSpPr>
              <p:cNvPr id="68692" name="Oval 2481"/>
              <p:cNvSpPr>
                <a:spLocks noChangeArrowheads="1"/>
              </p:cNvSpPr>
              <p:nvPr/>
            </p:nvSpPr>
            <p:spPr bwMode="auto">
              <a:xfrm>
                <a:off x="1457" y="2658"/>
                <a:ext cx="32" cy="32"/>
              </a:xfrm>
              <a:prstGeom prst="ellipse">
                <a:avLst/>
              </a:prstGeom>
              <a:solidFill>
                <a:srgbClr val="0033CC"/>
              </a:solidFill>
              <a:ln w="25400">
                <a:solidFill>
                  <a:srgbClr val="0033CC"/>
                </a:solidFill>
                <a:round/>
                <a:headEnd/>
                <a:tailEnd/>
              </a:ln>
            </p:spPr>
            <p:txBody>
              <a:bodyPr/>
              <a:lstStyle/>
              <a:p>
                <a:endParaRPr lang="en-US"/>
              </a:p>
            </p:txBody>
          </p:sp>
          <p:sp>
            <p:nvSpPr>
              <p:cNvPr id="68693" name="Oval 2482"/>
              <p:cNvSpPr>
                <a:spLocks noChangeArrowheads="1"/>
              </p:cNvSpPr>
              <p:nvPr/>
            </p:nvSpPr>
            <p:spPr bwMode="auto">
              <a:xfrm>
                <a:off x="1449" y="2969"/>
                <a:ext cx="40" cy="32"/>
              </a:xfrm>
              <a:prstGeom prst="ellipse">
                <a:avLst/>
              </a:prstGeom>
              <a:solidFill>
                <a:srgbClr val="0033CC"/>
              </a:solidFill>
              <a:ln w="9525">
                <a:solidFill>
                  <a:srgbClr val="0033CC"/>
                </a:solidFill>
                <a:round/>
                <a:headEnd/>
                <a:tailEnd/>
              </a:ln>
            </p:spPr>
            <p:txBody>
              <a:bodyPr/>
              <a:lstStyle/>
              <a:p>
                <a:endParaRPr lang="en-US"/>
              </a:p>
            </p:txBody>
          </p:sp>
          <p:sp>
            <p:nvSpPr>
              <p:cNvPr id="68694" name="Oval 2483"/>
              <p:cNvSpPr>
                <a:spLocks noChangeArrowheads="1"/>
              </p:cNvSpPr>
              <p:nvPr/>
            </p:nvSpPr>
            <p:spPr bwMode="auto">
              <a:xfrm>
                <a:off x="1449" y="2969"/>
                <a:ext cx="40" cy="32"/>
              </a:xfrm>
              <a:prstGeom prst="ellipse">
                <a:avLst/>
              </a:prstGeom>
              <a:solidFill>
                <a:srgbClr val="0033CC"/>
              </a:solidFill>
              <a:ln w="25400">
                <a:solidFill>
                  <a:srgbClr val="0033CC"/>
                </a:solidFill>
                <a:round/>
                <a:headEnd/>
                <a:tailEnd/>
              </a:ln>
            </p:spPr>
            <p:txBody>
              <a:bodyPr/>
              <a:lstStyle/>
              <a:p>
                <a:endParaRPr lang="en-US"/>
              </a:p>
            </p:txBody>
          </p:sp>
          <p:grpSp>
            <p:nvGrpSpPr>
              <p:cNvPr id="68695" name="Group 2484"/>
              <p:cNvGrpSpPr>
                <a:grpSpLocks/>
              </p:cNvGrpSpPr>
              <p:nvPr/>
            </p:nvGrpSpPr>
            <p:grpSpPr bwMode="auto">
              <a:xfrm>
                <a:off x="1912" y="1741"/>
                <a:ext cx="40" cy="1260"/>
                <a:chOff x="1912" y="1741"/>
                <a:chExt cx="40" cy="1260"/>
              </a:xfrm>
            </p:grpSpPr>
            <p:sp>
              <p:nvSpPr>
                <p:cNvPr id="69879" name="Oval 2485"/>
                <p:cNvSpPr>
                  <a:spLocks noChangeArrowheads="1"/>
                </p:cNvSpPr>
                <p:nvPr/>
              </p:nvSpPr>
              <p:spPr bwMode="auto">
                <a:xfrm>
                  <a:off x="1920" y="1741"/>
                  <a:ext cx="32" cy="32"/>
                </a:xfrm>
                <a:prstGeom prst="ellipse">
                  <a:avLst/>
                </a:prstGeom>
                <a:solidFill>
                  <a:srgbClr val="0033CC"/>
                </a:solidFill>
                <a:ln w="9525">
                  <a:solidFill>
                    <a:srgbClr val="0033CC"/>
                  </a:solidFill>
                  <a:round/>
                  <a:headEnd/>
                  <a:tailEnd/>
                </a:ln>
              </p:spPr>
              <p:txBody>
                <a:bodyPr/>
                <a:lstStyle/>
                <a:p>
                  <a:endParaRPr lang="en-US"/>
                </a:p>
              </p:txBody>
            </p:sp>
            <p:sp>
              <p:nvSpPr>
                <p:cNvPr id="69880" name="Oval 2486"/>
                <p:cNvSpPr>
                  <a:spLocks noChangeArrowheads="1"/>
                </p:cNvSpPr>
                <p:nvPr/>
              </p:nvSpPr>
              <p:spPr bwMode="auto">
                <a:xfrm>
                  <a:off x="1920" y="1741"/>
                  <a:ext cx="32" cy="32"/>
                </a:xfrm>
                <a:prstGeom prst="ellipse">
                  <a:avLst/>
                </a:prstGeom>
                <a:solidFill>
                  <a:srgbClr val="0033CC"/>
                </a:solidFill>
                <a:ln w="25400">
                  <a:solidFill>
                    <a:srgbClr val="0033CC"/>
                  </a:solidFill>
                  <a:round/>
                  <a:headEnd/>
                  <a:tailEnd/>
                </a:ln>
              </p:spPr>
              <p:txBody>
                <a:bodyPr/>
                <a:lstStyle/>
                <a:p>
                  <a:endParaRPr lang="en-US"/>
                </a:p>
              </p:txBody>
            </p:sp>
            <p:sp>
              <p:nvSpPr>
                <p:cNvPr id="69881" name="Oval 2487"/>
                <p:cNvSpPr>
                  <a:spLocks noChangeArrowheads="1"/>
                </p:cNvSpPr>
                <p:nvPr/>
              </p:nvSpPr>
              <p:spPr bwMode="auto">
                <a:xfrm>
                  <a:off x="1920" y="2044"/>
                  <a:ext cx="32" cy="32"/>
                </a:xfrm>
                <a:prstGeom prst="ellipse">
                  <a:avLst/>
                </a:prstGeom>
                <a:solidFill>
                  <a:srgbClr val="0033CC"/>
                </a:solidFill>
                <a:ln w="9525">
                  <a:solidFill>
                    <a:srgbClr val="0033CC"/>
                  </a:solidFill>
                  <a:round/>
                  <a:headEnd/>
                  <a:tailEnd/>
                </a:ln>
              </p:spPr>
              <p:txBody>
                <a:bodyPr/>
                <a:lstStyle/>
                <a:p>
                  <a:endParaRPr lang="en-US"/>
                </a:p>
              </p:txBody>
            </p:sp>
            <p:sp>
              <p:nvSpPr>
                <p:cNvPr id="69882" name="Oval 2488"/>
                <p:cNvSpPr>
                  <a:spLocks noChangeArrowheads="1"/>
                </p:cNvSpPr>
                <p:nvPr/>
              </p:nvSpPr>
              <p:spPr bwMode="auto">
                <a:xfrm>
                  <a:off x="1920" y="2044"/>
                  <a:ext cx="32" cy="32"/>
                </a:xfrm>
                <a:prstGeom prst="ellipse">
                  <a:avLst/>
                </a:prstGeom>
                <a:solidFill>
                  <a:srgbClr val="0033CC"/>
                </a:solidFill>
                <a:ln w="25400">
                  <a:solidFill>
                    <a:srgbClr val="0033CC"/>
                  </a:solidFill>
                  <a:round/>
                  <a:headEnd/>
                  <a:tailEnd/>
                </a:ln>
              </p:spPr>
              <p:txBody>
                <a:bodyPr/>
                <a:lstStyle/>
                <a:p>
                  <a:endParaRPr lang="en-US"/>
                </a:p>
              </p:txBody>
            </p:sp>
            <p:sp>
              <p:nvSpPr>
                <p:cNvPr id="69883" name="Oval 2489"/>
                <p:cNvSpPr>
                  <a:spLocks noChangeArrowheads="1"/>
                </p:cNvSpPr>
                <p:nvPr/>
              </p:nvSpPr>
              <p:spPr bwMode="auto">
                <a:xfrm>
                  <a:off x="1920" y="2347"/>
                  <a:ext cx="32" cy="40"/>
                </a:xfrm>
                <a:prstGeom prst="ellipse">
                  <a:avLst/>
                </a:prstGeom>
                <a:solidFill>
                  <a:srgbClr val="0033CC"/>
                </a:solidFill>
                <a:ln w="9525">
                  <a:solidFill>
                    <a:srgbClr val="0033CC"/>
                  </a:solidFill>
                  <a:round/>
                  <a:headEnd/>
                  <a:tailEnd/>
                </a:ln>
              </p:spPr>
              <p:txBody>
                <a:bodyPr/>
                <a:lstStyle/>
                <a:p>
                  <a:endParaRPr lang="en-US"/>
                </a:p>
              </p:txBody>
            </p:sp>
            <p:sp>
              <p:nvSpPr>
                <p:cNvPr id="69884" name="Oval 2490"/>
                <p:cNvSpPr>
                  <a:spLocks noChangeArrowheads="1"/>
                </p:cNvSpPr>
                <p:nvPr/>
              </p:nvSpPr>
              <p:spPr bwMode="auto">
                <a:xfrm>
                  <a:off x="1920" y="2347"/>
                  <a:ext cx="32" cy="40"/>
                </a:xfrm>
                <a:prstGeom prst="ellipse">
                  <a:avLst/>
                </a:prstGeom>
                <a:solidFill>
                  <a:srgbClr val="0033CC"/>
                </a:solidFill>
                <a:ln w="25400">
                  <a:solidFill>
                    <a:srgbClr val="0033CC"/>
                  </a:solidFill>
                  <a:round/>
                  <a:headEnd/>
                  <a:tailEnd/>
                </a:ln>
              </p:spPr>
              <p:txBody>
                <a:bodyPr/>
                <a:lstStyle/>
                <a:p>
                  <a:endParaRPr lang="en-US"/>
                </a:p>
              </p:txBody>
            </p:sp>
            <p:sp>
              <p:nvSpPr>
                <p:cNvPr id="69885" name="Oval 2491"/>
                <p:cNvSpPr>
                  <a:spLocks noChangeArrowheads="1"/>
                </p:cNvSpPr>
                <p:nvPr/>
              </p:nvSpPr>
              <p:spPr bwMode="auto">
                <a:xfrm>
                  <a:off x="1920" y="2658"/>
                  <a:ext cx="32" cy="32"/>
                </a:xfrm>
                <a:prstGeom prst="ellipse">
                  <a:avLst/>
                </a:prstGeom>
                <a:solidFill>
                  <a:srgbClr val="0033CC"/>
                </a:solidFill>
                <a:ln w="9525">
                  <a:solidFill>
                    <a:srgbClr val="0033CC"/>
                  </a:solidFill>
                  <a:round/>
                  <a:headEnd/>
                  <a:tailEnd/>
                </a:ln>
              </p:spPr>
              <p:txBody>
                <a:bodyPr/>
                <a:lstStyle/>
                <a:p>
                  <a:endParaRPr lang="en-US"/>
                </a:p>
              </p:txBody>
            </p:sp>
            <p:sp>
              <p:nvSpPr>
                <p:cNvPr id="69886" name="Oval 2492"/>
                <p:cNvSpPr>
                  <a:spLocks noChangeArrowheads="1"/>
                </p:cNvSpPr>
                <p:nvPr/>
              </p:nvSpPr>
              <p:spPr bwMode="auto">
                <a:xfrm>
                  <a:off x="1920" y="2658"/>
                  <a:ext cx="32" cy="32"/>
                </a:xfrm>
                <a:prstGeom prst="ellipse">
                  <a:avLst/>
                </a:prstGeom>
                <a:solidFill>
                  <a:srgbClr val="0033CC"/>
                </a:solidFill>
                <a:ln w="25400">
                  <a:solidFill>
                    <a:srgbClr val="0033CC"/>
                  </a:solidFill>
                  <a:round/>
                  <a:headEnd/>
                  <a:tailEnd/>
                </a:ln>
              </p:spPr>
              <p:txBody>
                <a:bodyPr/>
                <a:lstStyle/>
                <a:p>
                  <a:endParaRPr lang="en-US"/>
                </a:p>
              </p:txBody>
            </p:sp>
            <p:sp>
              <p:nvSpPr>
                <p:cNvPr id="69887" name="Oval 2493"/>
                <p:cNvSpPr>
                  <a:spLocks noChangeArrowheads="1"/>
                </p:cNvSpPr>
                <p:nvPr/>
              </p:nvSpPr>
              <p:spPr bwMode="auto">
                <a:xfrm>
                  <a:off x="1912" y="2961"/>
                  <a:ext cx="32" cy="40"/>
                </a:xfrm>
                <a:prstGeom prst="ellipse">
                  <a:avLst/>
                </a:prstGeom>
                <a:solidFill>
                  <a:srgbClr val="0033CC"/>
                </a:solidFill>
                <a:ln w="9525">
                  <a:solidFill>
                    <a:srgbClr val="0033CC"/>
                  </a:solidFill>
                  <a:round/>
                  <a:headEnd/>
                  <a:tailEnd/>
                </a:ln>
              </p:spPr>
              <p:txBody>
                <a:bodyPr/>
                <a:lstStyle/>
                <a:p>
                  <a:endParaRPr lang="en-US"/>
                </a:p>
              </p:txBody>
            </p:sp>
            <p:sp>
              <p:nvSpPr>
                <p:cNvPr id="69888" name="Oval 2494"/>
                <p:cNvSpPr>
                  <a:spLocks noChangeArrowheads="1"/>
                </p:cNvSpPr>
                <p:nvPr/>
              </p:nvSpPr>
              <p:spPr bwMode="auto">
                <a:xfrm>
                  <a:off x="1912" y="2961"/>
                  <a:ext cx="32" cy="40"/>
                </a:xfrm>
                <a:prstGeom prst="ellipse">
                  <a:avLst/>
                </a:prstGeom>
                <a:solidFill>
                  <a:srgbClr val="0033CC"/>
                </a:solidFill>
                <a:ln w="25400">
                  <a:solidFill>
                    <a:srgbClr val="0033CC"/>
                  </a:solidFill>
                  <a:round/>
                  <a:headEnd/>
                  <a:tailEnd/>
                </a:ln>
              </p:spPr>
              <p:txBody>
                <a:bodyPr/>
                <a:lstStyle/>
                <a:p>
                  <a:endParaRPr lang="en-US"/>
                </a:p>
              </p:txBody>
            </p:sp>
          </p:grpSp>
          <p:grpSp>
            <p:nvGrpSpPr>
              <p:cNvPr id="68696" name="Group 2495"/>
              <p:cNvGrpSpPr>
                <a:grpSpLocks/>
              </p:cNvGrpSpPr>
              <p:nvPr/>
            </p:nvGrpSpPr>
            <p:grpSpPr bwMode="auto">
              <a:xfrm>
                <a:off x="2375" y="1749"/>
                <a:ext cx="40" cy="1252"/>
                <a:chOff x="2375" y="1749"/>
                <a:chExt cx="40" cy="1252"/>
              </a:xfrm>
            </p:grpSpPr>
            <p:sp>
              <p:nvSpPr>
                <p:cNvPr id="69869" name="Oval 2496"/>
                <p:cNvSpPr>
                  <a:spLocks noChangeArrowheads="1"/>
                </p:cNvSpPr>
                <p:nvPr/>
              </p:nvSpPr>
              <p:spPr bwMode="auto">
                <a:xfrm>
                  <a:off x="2375" y="1749"/>
                  <a:ext cx="32" cy="32"/>
                </a:xfrm>
                <a:prstGeom prst="ellipse">
                  <a:avLst/>
                </a:prstGeom>
                <a:solidFill>
                  <a:srgbClr val="0033CC"/>
                </a:solidFill>
                <a:ln w="9525">
                  <a:solidFill>
                    <a:srgbClr val="0033CC"/>
                  </a:solidFill>
                  <a:round/>
                  <a:headEnd/>
                  <a:tailEnd/>
                </a:ln>
              </p:spPr>
              <p:txBody>
                <a:bodyPr/>
                <a:lstStyle/>
                <a:p>
                  <a:endParaRPr lang="en-US"/>
                </a:p>
              </p:txBody>
            </p:sp>
            <p:sp>
              <p:nvSpPr>
                <p:cNvPr id="69870" name="Oval 2497"/>
                <p:cNvSpPr>
                  <a:spLocks noChangeArrowheads="1"/>
                </p:cNvSpPr>
                <p:nvPr/>
              </p:nvSpPr>
              <p:spPr bwMode="auto">
                <a:xfrm>
                  <a:off x="2375" y="1749"/>
                  <a:ext cx="32" cy="32"/>
                </a:xfrm>
                <a:prstGeom prst="ellipse">
                  <a:avLst/>
                </a:prstGeom>
                <a:solidFill>
                  <a:srgbClr val="0033CC"/>
                </a:solidFill>
                <a:ln w="25400">
                  <a:solidFill>
                    <a:srgbClr val="0033CC"/>
                  </a:solidFill>
                  <a:round/>
                  <a:headEnd/>
                  <a:tailEnd/>
                </a:ln>
              </p:spPr>
              <p:txBody>
                <a:bodyPr/>
                <a:lstStyle/>
                <a:p>
                  <a:endParaRPr lang="en-US"/>
                </a:p>
              </p:txBody>
            </p:sp>
            <p:sp>
              <p:nvSpPr>
                <p:cNvPr id="69871" name="Oval 2498"/>
                <p:cNvSpPr>
                  <a:spLocks noChangeArrowheads="1"/>
                </p:cNvSpPr>
                <p:nvPr/>
              </p:nvSpPr>
              <p:spPr bwMode="auto">
                <a:xfrm>
                  <a:off x="2383" y="2052"/>
                  <a:ext cx="32" cy="32"/>
                </a:xfrm>
                <a:prstGeom prst="ellipse">
                  <a:avLst/>
                </a:prstGeom>
                <a:solidFill>
                  <a:srgbClr val="0033CC"/>
                </a:solidFill>
                <a:ln w="9525">
                  <a:solidFill>
                    <a:srgbClr val="0033CC"/>
                  </a:solidFill>
                  <a:round/>
                  <a:headEnd/>
                  <a:tailEnd/>
                </a:ln>
              </p:spPr>
              <p:txBody>
                <a:bodyPr/>
                <a:lstStyle/>
                <a:p>
                  <a:endParaRPr lang="en-US"/>
                </a:p>
              </p:txBody>
            </p:sp>
            <p:sp>
              <p:nvSpPr>
                <p:cNvPr id="69872" name="Oval 2499"/>
                <p:cNvSpPr>
                  <a:spLocks noChangeArrowheads="1"/>
                </p:cNvSpPr>
                <p:nvPr/>
              </p:nvSpPr>
              <p:spPr bwMode="auto">
                <a:xfrm>
                  <a:off x="2383" y="2052"/>
                  <a:ext cx="32" cy="32"/>
                </a:xfrm>
                <a:prstGeom prst="ellipse">
                  <a:avLst/>
                </a:prstGeom>
                <a:solidFill>
                  <a:srgbClr val="0033CC"/>
                </a:solidFill>
                <a:ln w="25400">
                  <a:solidFill>
                    <a:srgbClr val="0033CC"/>
                  </a:solidFill>
                  <a:round/>
                  <a:headEnd/>
                  <a:tailEnd/>
                </a:ln>
              </p:spPr>
              <p:txBody>
                <a:bodyPr/>
                <a:lstStyle/>
                <a:p>
                  <a:endParaRPr lang="en-US"/>
                </a:p>
              </p:txBody>
            </p:sp>
            <p:sp>
              <p:nvSpPr>
                <p:cNvPr id="69873" name="Oval 2500"/>
                <p:cNvSpPr>
                  <a:spLocks noChangeArrowheads="1"/>
                </p:cNvSpPr>
                <p:nvPr/>
              </p:nvSpPr>
              <p:spPr bwMode="auto">
                <a:xfrm>
                  <a:off x="2383" y="2355"/>
                  <a:ext cx="32" cy="32"/>
                </a:xfrm>
                <a:prstGeom prst="ellipse">
                  <a:avLst/>
                </a:prstGeom>
                <a:solidFill>
                  <a:srgbClr val="0033CC"/>
                </a:solidFill>
                <a:ln w="9525">
                  <a:solidFill>
                    <a:srgbClr val="0033CC"/>
                  </a:solidFill>
                  <a:round/>
                  <a:headEnd/>
                  <a:tailEnd/>
                </a:ln>
              </p:spPr>
              <p:txBody>
                <a:bodyPr/>
                <a:lstStyle/>
                <a:p>
                  <a:endParaRPr lang="en-US"/>
                </a:p>
              </p:txBody>
            </p:sp>
            <p:sp>
              <p:nvSpPr>
                <p:cNvPr id="69874" name="Oval 2501"/>
                <p:cNvSpPr>
                  <a:spLocks noChangeArrowheads="1"/>
                </p:cNvSpPr>
                <p:nvPr/>
              </p:nvSpPr>
              <p:spPr bwMode="auto">
                <a:xfrm>
                  <a:off x="2383" y="2355"/>
                  <a:ext cx="32" cy="32"/>
                </a:xfrm>
                <a:prstGeom prst="ellipse">
                  <a:avLst/>
                </a:prstGeom>
                <a:solidFill>
                  <a:srgbClr val="0033CC"/>
                </a:solidFill>
                <a:ln w="25400">
                  <a:solidFill>
                    <a:srgbClr val="0033CC"/>
                  </a:solidFill>
                  <a:round/>
                  <a:headEnd/>
                  <a:tailEnd/>
                </a:ln>
              </p:spPr>
              <p:txBody>
                <a:bodyPr/>
                <a:lstStyle/>
                <a:p>
                  <a:endParaRPr lang="en-US"/>
                </a:p>
              </p:txBody>
            </p:sp>
            <p:sp>
              <p:nvSpPr>
                <p:cNvPr id="69875" name="Oval 2502"/>
                <p:cNvSpPr>
                  <a:spLocks noChangeArrowheads="1"/>
                </p:cNvSpPr>
                <p:nvPr/>
              </p:nvSpPr>
              <p:spPr bwMode="auto">
                <a:xfrm>
                  <a:off x="2375" y="2658"/>
                  <a:ext cx="32" cy="40"/>
                </a:xfrm>
                <a:prstGeom prst="ellipse">
                  <a:avLst/>
                </a:prstGeom>
                <a:solidFill>
                  <a:srgbClr val="0033CC"/>
                </a:solidFill>
                <a:ln w="9525">
                  <a:solidFill>
                    <a:srgbClr val="0033CC"/>
                  </a:solidFill>
                  <a:round/>
                  <a:headEnd/>
                  <a:tailEnd/>
                </a:ln>
              </p:spPr>
              <p:txBody>
                <a:bodyPr/>
                <a:lstStyle/>
                <a:p>
                  <a:endParaRPr lang="en-US"/>
                </a:p>
              </p:txBody>
            </p:sp>
            <p:sp>
              <p:nvSpPr>
                <p:cNvPr id="69876" name="Oval 2503"/>
                <p:cNvSpPr>
                  <a:spLocks noChangeArrowheads="1"/>
                </p:cNvSpPr>
                <p:nvPr/>
              </p:nvSpPr>
              <p:spPr bwMode="auto">
                <a:xfrm>
                  <a:off x="2375" y="2658"/>
                  <a:ext cx="32" cy="40"/>
                </a:xfrm>
                <a:prstGeom prst="ellipse">
                  <a:avLst/>
                </a:prstGeom>
                <a:solidFill>
                  <a:srgbClr val="0033CC"/>
                </a:solidFill>
                <a:ln w="25400">
                  <a:solidFill>
                    <a:srgbClr val="0033CC"/>
                  </a:solidFill>
                  <a:round/>
                  <a:headEnd/>
                  <a:tailEnd/>
                </a:ln>
              </p:spPr>
              <p:txBody>
                <a:bodyPr/>
                <a:lstStyle/>
                <a:p>
                  <a:endParaRPr lang="en-US"/>
                </a:p>
              </p:txBody>
            </p:sp>
            <p:sp>
              <p:nvSpPr>
                <p:cNvPr id="69877" name="Oval 2504"/>
                <p:cNvSpPr>
                  <a:spLocks noChangeArrowheads="1"/>
                </p:cNvSpPr>
                <p:nvPr/>
              </p:nvSpPr>
              <p:spPr bwMode="auto">
                <a:xfrm>
                  <a:off x="2375" y="2969"/>
                  <a:ext cx="32" cy="32"/>
                </a:xfrm>
                <a:prstGeom prst="ellipse">
                  <a:avLst/>
                </a:prstGeom>
                <a:solidFill>
                  <a:srgbClr val="0033CC"/>
                </a:solidFill>
                <a:ln w="9525">
                  <a:solidFill>
                    <a:srgbClr val="0033CC"/>
                  </a:solidFill>
                  <a:round/>
                  <a:headEnd/>
                  <a:tailEnd/>
                </a:ln>
              </p:spPr>
              <p:txBody>
                <a:bodyPr/>
                <a:lstStyle/>
                <a:p>
                  <a:endParaRPr lang="en-US"/>
                </a:p>
              </p:txBody>
            </p:sp>
            <p:sp>
              <p:nvSpPr>
                <p:cNvPr id="69878" name="Oval 2505"/>
                <p:cNvSpPr>
                  <a:spLocks noChangeArrowheads="1"/>
                </p:cNvSpPr>
                <p:nvPr/>
              </p:nvSpPr>
              <p:spPr bwMode="auto">
                <a:xfrm>
                  <a:off x="2375" y="2969"/>
                  <a:ext cx="32" cy="32"/>
                </a:xfrm>
                <a:prstGeom prst="ellipse">
                  <a:avLst/>
                </a:prstGeom>
                <a:solidFill>
                  <a:srgbClr val="0033CC"/>
                </a:solidFill>
                <a:ln w="25400">
                  <a:solidFill>
                    <a:srgbClr val="0033CC"/>
                  </a:solidFill>
                  <a:round/>
                  <a:headEnd/>
                  <a:tailEnd/>
                </a:ln>
              </p:spPr>
              <p:txBody>
                <a:bodyPr/>
                <a:lstStyle/>
                <a:p>
                  <a:endParaRPr lang="en-US"/>
                </a:p>
              </p:txBody>
            </p:sp>
          </p:grpSp>
          <p:grpSp>
            <p:nvGrpSpPr>
              <p:cNvPr id="68697" name="Group 2506"/>
              <p:cNvGrpSpPr>
                <a:grpSpLocks/>
              </p:cNvGrpSpPr>
              <p:nvPr/>
            </p:nvGrpSpPr>
            <p:grpSpPr bwMode="auto">
              <a:xfrm>
                <a:off x="1489" y="2076"/>
                <a:ext cx="431" cy="284"/>
                <a:chOff x="1489" y="2076"/>
                <a:chExt cx="431" cy="284"/>
              </a:xfrm>
            </p:grpSpPr>
            <p:sp>
              <p:nvSpPr>
                <p:cNvPr id="69867" name="Freeform 2507"/>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rgbClr val="0033CC"/>
                </a:solidFill>
                <a:ln w="9525">
                  <a:solidFill>
                    <a:srgbClr val="0033CC"/>
                  </a:solidFill>
                  <a:round/>
                  <a:headEnd/>
                  <a:tailEnd/>
                </a:ln>
              </p:spPr>
              <p:txBody>
                <a:bodyPr/>
                <a:lstStyle/>
                <a:p>
                  <a:endParaRPr lang="en-US"/>
                </a:p>
              </p:txBody>
            </p:sp>
            <p:sp>
              <p:nvSpPr>
                <p:cNvPr id="69868" name="Line 2508"/>
                <p:cNvSpPr>
                  <a:spLocks noChangeShapeType="1"/>
                </p:cNvSpPr>
                <p:nvPr/>
              </p:nvSpPr>
              <p:spPr bwMode="auto">
                <a:xfrm flipV="1">
                  <a:off x="1489" y="2143"/>
                  <a:ext cx="327" cy="217"/>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698" name="Group 2509"/>
              <p:cNvGrpSpPr>
                <a:grpSpLocks/>
              </p:cNvGrpSpPr>
              <p:nvPr/>
            </p:nvGrpSpPr>
            <p:grpSpPr bwMode="auto">
              <a:xfrm>
                <a:off x="1489" y="1733"/>
                <a:ext cx="423" cy="56"/>
                <a:chOff x="1489" y="1733"/>
                <a:chExt cx="423" cy="56"/>
              </a:xfrm>
            </p:grpSpPr>
            <p:sp>
              <p:nvSpPr>
                <p:cNvPr id="69859" name="Freeform 2510"/>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0033CC"/>
                </a:solidFill>
                <a:ln w="9525">
                  <a:solidFill>
                    <a:srgbClr val="0033CC"/>
                  </a:solidFill>
                  <a:round/>
                  <a:headEnd/>
                  <a:tailEnd/>
                </a:ln>
              </p:spPr>
              <p:txBody>
                <a:bodyPr/>
                <a:lstStyle/>
                <a:p>
                  <a:endParaRPr lang="en-US"/>
                </a:p>
              </p:txBody>
            </p:sp>
            <p:grpSp>
              <p:nvGrpSpPr>
                <p:cNvPr id="69860" name="Group 2511"/>
                <p:cNvGrpSpPr>
                  <a:grpSpLocks/>
                </p:cNvGrpSpPr>
                <p:nvPr/>
              </p:nvGrpSpPr>
              <p:grpSpPr bwMode="auto">
                <a:xfrm>
                  <a:off x="1489" y="1757"/>
                  <a:ext cx="295" cy="1"/>
                  <a:chOff x="1489" y="1757"/>
                  <a:chExt cx="295" cy="1"/>
                </a:xfrm>
              </p:grpSpPr>
              <p:sp>
                <p:nvSpPr>
                  <p:cNvPr id="69861" name="Line 2512"/>
                  <p:cNvSpPr>
                    <a:spLocks noChangeShapeType="1"/>
                  </p:cNvSpPr>
                  <p:nvPr/>
                </p:nvSpPr>
                <p:spPr bwMode="auto">
                  <a:xfrm>
                    <a:off x="1489"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62" name="Line 2513"/>
                  <p:cNvSpPr>
                    <a:spLocks noChangeShapeType="1"/>
                  </p:cNvSpPr>
                  <p:nvPr/>
                </p:nvSpPr>
                <p:spPr bwMode="auto">
                  <a:xfrm>
                    <a:off x="1544"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63" name="Line 2514"/>
                  <p:cNvSpPr>
                    <a:spLocks noChangeShapeType="1"/>
                  </p:cNvSpPr>
                  <p:nvPr/>
                </p:nvSpPr>
                <p:spPr bwMode="auto">
                  <a:xfrm>
                    <a:off x="1600"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64" name="Line 2515"/>
                  <p:cNvSpPr>
                    <a:spLocks noChangeShapeType="1"/>
                  </p:cNvSpPr>
                  <p:nvPr/>
                </p:nvSpPr>
                <p:spPr bwMode="auto">
                  <a:xfrm>
                    <a:off x="1656"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65" name="Line 2516"/>
                  <p:cNvSpPr>
                    <a:spLocks noChangeShapeType="1"/>
                  </p:cNvSpPr>
                  <p:nvPr/>
                </p:nvSpPr>
                <p:spPr bwMode="auto">
                  <a:xfrm>
                    <a:off x="1712"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66" name="Line 2517"/>
                  <p:cNvSpPr>
                    <a:spLocks noChangeShapeType="1"/>
                  </p:cNvSpPr>
                  <p:nvPr/>
                </p:nvSpPr>
                <p:spPr bwMode="auto">
                  <a:xfrm>
                    <a:off x="1768" y="1757"/>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699" name="Group 2518"/>
              <p:cNvGrpSpPr>
                <a:grpSpLocks/>
              </p:cNvGrpSpPr>
              <p:nvPr/>
            </p:nvGrpSpPr>
            <p:grpSpPr bwMode="auto">
              <a:xfrm>
                <a:off x="1952" y="1725"/>
                <a:ext cx="415" cy="56"/>
                <a:chOff x="1952" y="1725"/>
                <a:chExt cx="415" cy="56"/>
              </a:xfrm>
            </p:grpSpPr>
            <p:sp>
              <p:nvSpPr>
                <p:cNvPr id="69851" name="Freeform 2519"/>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852" name="Group 2520"/>
                <p:cNvGrpSpPr>
                  <a:grpSpLocks/>
                </p:cNvGrpSpPr>
                <p:nvPr/>
              </p:nvGrpSpPr>
              <p:grpSpPr bwMode="auto">
                <a:xfrm>
                  <a:off x="1952" y="1757"/>
                  <a:ext cx="295" cy="1"/>
                  <a:chOff x="1952" y="1757"/>
                  <a:chExt cx="295" cy="1"/>
                </a:xfrm>
              </p:grpSpPr>
              <p:sp>
                <p:nvSpPr>
                  <p:cNvPr id="69853" name="Line 2521"/>
                  <p:cNvSpPr>
                    <a:spLocks noChangeShapeType="1"/>
                  </p:cNvSpPr>
                  <p:nvPr/>
                </p:nvSpPr>
                <p:spPr bwMode="auto">
                  <a:xfrm>
                    <a:off x="1952"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54" name="Line 2522"/>
                  <p:cNvSpPr>
                    <a:spLocks noChangeShapeType="1"/>
                  </p:cNvSpPr>
                  <p:nvPr/>
                </p:nvSpPr>
                <p:spPr bwMode="auto">
                  <a:xfrm>
                    <a:off x="2008" y="1757"/>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55" name="Line 2523"/>
                  <p:cNvSpPr>
                    <a:spLocks noChangeShapeType="1"/>
                  </p:cNvSpPr>
                  <p:nvPr/>
                </p:nvSpPr>
                <p:spPr bwMode="auto">
                  <a:xfrm>
                    <a:off x="2063"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56" name="Line 2524"/>
                  <p:cNvSpPr>
                    <a:spLocks noChangeShapeType="1"/>
                  </p:cNvSpPr>
                  <p:nvPr/>
                </p:nvSpPr>
                <p:spPr bwMode="auto">
                  <a:xfrm>
                    <a:off x="2119"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57" name="Line 2525"/>
                  <p:cNvSpPr>
                    <a:spLocks noChangeShapeType="1"/>
                  </p:cNvSpPr>
                  <p:nvPr/>
                </p:nvSpPr>
                <p:spPr bwMode="auto">
                  <a:xfrm>
                    <a:off x="2175"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58" name="Line 2526"/>
                  <p:cNvSpPr>
                    <a:spLocks noChangeShapeType="1"/>
                  </p:cNvSpPr>
                  <p:nvPr/>
                </p:nvSpPr>
                <p:spPr bwMode="auto">
                  <a:xfrm>
                    <a:off x="2231" y="1757"/>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00" name="Group 2527"/>
              <p:cNvGrpSpPr>
                <a:grpSpLocks/>
              </p:cNvGrpSpPr>
              <p:nvPr/>
            </p:nvGrpSpPr>
            <p:grpSpPr bwMode="auto">
              <a:xfrm>
                <a:off x="1497" y="2036"/>
                <a:ext cx="415" cy="56"/>
                <a:chOff x="1497" y="2036"/>
                <a:chExt cx="415" cy="56"/>
              </a:xfrm>
            </p:grpSpPr>
            <p:sp>
              <p:nvSpPr>
                <p:cNvPr id="69843" name="Freeform 2528"/>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844" name="Group 2529"/>
                <p:cNvGrpSpPr>
                  <a:grpSpLocks/>
                </p:cNvGrpSpPr>
                <p:nvPr/>
              </p:nvGrpSpPr>
              <p:grpSpPr bwMode="auto">
                <a:xfrm>
                  <a:off x="1497" y="2068"/>
                  <a:ext cx="295" cy="1"/>
                  <a:chOff x="1497" y="2068"/>
                  <a:chExt cx="295" cy="1"/>
                </a:xfrm>
              </p:grpSpPr>
              <p:sp>
                <p:nvSpPr>
                  <p:cNvPr id="69845" name="Line 2530"/>
                  <p:cNvSpPr>
                    <a:spLocks noChangeShapeType="1"/>
                  </p:cNvSpPr>
                  <p:nvPr/>
                </p:nvSpPr>
                <p:spPr bwMode="auto">
                  <a:xfrm>
                    <a:off x="1497" y="2068"/>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46" name="Line 2531"/>
                  <p:cNvSpPr>
                    <a:spLocks noChangeShapeType="1"/>
                  </p:cNvSpPr>
                  <p:nvPr/>
                </p:nvSpPr>
                <p:spPr bwMode="auto">
                  <a:xfrm>
                    <a:off x="1552"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47" name="Line 2532"/>
                  <p:cNvSpPr>
                    <a:spLocks noChangeShapeType="1"/>
                  </p:cNvSpPr>
                  <p:nvPr/>
                </p:nvSpPr>
                <p:spPr bwMode="auto">
                  <a:xfrm>
                    <a:off x="1608"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48" name="Line 2533"/>
                  <p:cNvSpPr>
                    <a:spLocks noChangeShapeType="1"/>
                  </p:cNvSpPr>
                  <p:nvPr/>
                </p:nvSpPr>
                <p:spPr bwMode="auto">
                  <a:xfrm>
                    <a:off x="1664"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49" name="Line 2534"/>
                  <p:cNvSpPr>
                    <a:spLocks noChangeShapeType="1"/>
                  </p:cNvSpPr>
                  <p:nvPr/>
                </p:nvSpPr>
                <p:spPr bwMode="auto">
                  <a:xfrm>
                    <a:off x="1720"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50" name="Line 2535"/>
                  <p:cNvSpPr>
                    <a:spLocks noChangeShapeType="1"/>
                  </p:cNvSpPr>
                  <p:nvPr/>
                </p:nvSpPr>
                <p:spPr bwMode="auto">
                  <a:xfrm>
                    <a:off x="1776" y="2068"/>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01" name="Group 2536"/>
              <p:cNvGrpSpPr>
                <a:grpSpLocks/>
              </p:cNvGrpSpPr>
              <p:nvPr/>
            </p:nvGrpSpPr>
            <p:grpSpPr bwMode="auto">
              <a:xfrm>
                <a:off x="1960" y="2036"/>
                <a:ext cx="423" cy="56"/>
                <a:chOff x="1960" y="2036"/>
                <a:chExt cx="423" cy="56"/>
              </a:xfrm>
            </p:grpSpPr>
            <p:sp>
              <p:nvSpPr>
                <p:cNvPr id="69835" name="Freeform 2537"/>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836" name="Group 2538"/>
                <p:cNvGrpSpPr>
                  <a:grpSpLocks/>
                </p:cNvGrpSpPr>
                <p:nvPr/>
              </p:nvGrpSpPr>
              <p:grpSpPr bwMode="auto">
                <a:xfrm>
                  <a:off x="1960" y="2068"/>
                  <a:ext cx="303" cy="1"/>
                  <a:chOff x="1960" y="2068"/>
                  <a:chExt cx="303" cy="1"/>
                </a:xfrm>
              </p:grpSpPr>
              <p:sp>
                <p:nvSpPr>
                  <p:cNvPr id="69837" name="Line 2539"/>
                  <p:cNvSpPr>
                    <a:spLocks noChangeShapeType="1"/>
                  </p:cNvSpPr>
                  <p:nvPr/>
                </p:nvSpPr>
                <p:spPr bwMode="auto">
                  <a:xfrm>
                    <a:off x="1960"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38" name="Line 2540"/>
                  <p:cNvSpPr>
                    <a:spLocks noChangeShapeType="1"/>
                  </p:cNvSpPr>
                  <p:nvPr/>
                </p:nvSpPr>
                <p:spPr bwMode="auto">
                  <a:xfrm>
                    <a:off x="2015"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39" name="Line 2541"/>
                  <p:cNvSpPr>
                    <a:spLocks noChangeShapeType="1"/>
                  </p:cNvSpPr>
                  <p:nvPr/>
                </p:nvSpPr>
                <p:spPr bwMode="auto">
                  <a:xfrm>
                    <a:off x="2071"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40" name="Line 2542"/>
                  <p:cNvSpPr>
                    <a:spLocks noChangeShapeType="1"/>
                  </p:cNvSpPr>
                  <p:nvPr/>
                </p:nvSpPr>
                <p:spPr bwMode="auto">
                  <a:xfrm>
                    <a:off x="2127"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41" name="Line 2543"/>
                  <p:cNvSpPr>
                    <a:spLocks noChangeShapeType="1"/>
                  </p:cNvSpPr>
                  <p:nvPr/>
                </p:nvSpPr>
                <p:spPr bwMode="auto">
                  <a:xfrm>
                    <a:off x="2183"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42" name="Line 2544"/>
                  <p:cNvSpPr>
                    <a:spLocks noChangeShapeType="1"/>
                  </p:cNvSpPr>
                  <p:nvPr/>
                </p:nvSpPr>
                <p:spPr bwMode="auto">
                  <a:xfrm>
                    <a:off x="2239"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02" name="Group 2545"/>
              <p:cNvGrpSpPr>
                <a:grpSpLocks/>
              </p:cNvGrpSpPr>
              <p:nvPr/>
            </p:nvGrpSpPr>
            <p:grpSpPr bwMode="auto">
              <a:xfrm>
                <a:off x="2431" y="2036"/>
                <a:ext cx="415" cy="56"/>
                <a:chOff x="2431" y="2036"/>
                <a:chExt cx="415" cy="56"/>
              </a:xfrm>
            </p:grpSpPr>
            <p:sp>
              <p:nvSpPr>
                <p:cNvPr id="69827" name="Freeform 2546"/>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828" name="Group 2547"/>
                <p:cNvGrpSpPr>
                  <a:grpSpLocks/>
                </p:cNvGrpSpPr>
                <p:nvPr/>
              </p:nvGrpSpPr>
              <p:grpSpPr bwMode="auto">
                <a:xfrm>
                  <a:off x="2431" y="2068"/>
                  <a:ext cx="295" cy="1"/>
                  <a:chOff x="2431" y="2068"/>
                  <a:chExt cx="295" cy="1"/>
                </a:xfrm>
              </p:grpSpPr>
              <p:sp>
                <p:nvSpPr>
                  <p:cNvPr id="69829" name="Line 2548"/>
                  <p:cNvSpPr>
                    <a:spLocks noChangeShapeType="1"/>
                  </p:cNvSpPr>
                  <p:nvPr/>
                </p:nvSpPr>
                <p:spPr bwMode="auto">
                  <a:xfrm>
                    <a:off x="2431"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30" name="Line 2549"/>
                  <p:cNvSpPr>
                    <a:spLocks noChangeShapeType="1"/>
                  </p:cNvSpPr>
                  <p:nvPr/>
                </p:nvSpPr>
                <p:spPr bwMode="auto">
                  <a:xfrm>
                    <a:off x="2487"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31" name="Line 2550"/>
                  <p:cNvSpPr>
                    <a:spLocks noChangeShapeType="1"/>
                  </p:cNvSpPr>
                  <p:nvPr/>
                </p:nvSpPr>
                <p:spPr bwMode="auto">
                  <a:xfrm>
                    <a:off x="2542"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32" name="Line 2551"/>
                  <p:cNvSpPr>
                    <a:spLocks noChangeShapeType="1"/>
                  </p:cNvSpPr>
                  <p:nvPr/>
                </p:nvSpPr>
                <p:spPr bwMode="auto">
                  <a:xfrm>
                    <a:off x="2598"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33" name="Line 2552"/>
                  <p:cNvSpPr>
                    <a:spLocks noChangeShapeType="1"/>
                  </p:cNvSpPr>
                  <p:nvPr/>
                </p:nvSpPr>
                <p:spPr bwMode="auto">
                  <a:xfrm>
                    <a:off x="2654"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34" name="Line 2553"/>
                  <p:cNvSpPr>
                    <a:spLocks noChangeShapeType="1"/>
                  </p:cNvSpPr>
                  <p:nvPr/>
                </p:nvSpPr>
                <p:spPr bwMode="auto">
                  <a:xfrm>
                    <a:off x="2710" y="2068"/>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03" name="Group 2554"/>
              <p:cNvGrpSpPr>
                <a:grpSpLocks/>
              </p:cNvGrpSpPr>
              <p:nvPr/>
            </p:nvGrpSpPr>
            <p:grpSpPr bwMode="auto">
              <a:xfrm>
                <a:off x="2423" y="2347"/>
                <a:ext cx="415" cy="56"/>
                <a:chOff x="2423" y="2347"/>
                <a:chExt cx="415" cy="56"/>
              </a:xfrm>
            </p:grpSpPr>
            <p:sp>
              <p:nvSpPr>
                <p:cNvPr id="69819" name="Freeform 2555"/>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820" name="Group 2556"/>
                <p:cNvGrpSpPr>
                  <a:grpSpLocks/>
                </p:cNvGrpSpPr>
                <p:nvPr/>
              </p:nvGrpSpPr>
              <p:grpSpPr bwMode="auto">
                <a:xfrm>
                  <a:off x="2423" y="2371"/>
                  <a:ext cx="295" cy="1"/>
                  <a:chOff x="2423" y="2371"/>
                  <a:chExt cx="295" cy="1"/>
                </a:xfrm>
              </p:grpSpPr>
              <p:sp>
                <p:nvSpPr>
                  <p:cNvPr id="69821" name="Line 2557"/>
                  <p:cNvSpPr>
                    <a:spLocks noChangeShapeType="1"/>
                  </p:cNvSpPr>
                  <p:nvPr/>
                </p:nvSpPr>
                <p:spPr bwMode="auto">
                  <a:xfrm>
                    <a:off x="2423"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22" name="Line 2558"/>
                  <p:cNvSpPr>
                    <a:spLocks noChangeShapeType="1"/>
                  </p:cNvSpPr>
                  <p:nvPr/>
                </p:nvSpPr>
                <p:spPr bwMode="auto">
                  <a:xfrm>
                    <a:off x="2479"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23" name="Line 2559"/>
                  <p:cNvSpPr>
                    <a:spLocks noChangeShapeType="1"/>
                  </p:cNvSpPr>
                  <p:nvPr/>
                </p:nvSpPr>
                <p:spPr bwMode="auto">
                  <a:xfrm>
                    <a:off x="2534"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24" name="Line 2560"/>
                  <p:cNvSpPr>
                    <a:spLocks noChangeShapeType="1"/>
                  </p:cNvSpPr>
                  <p:nvPr/>
                </p:nvSpPr>
                <p:spPr bwMode="auto">
                  <a:xfrm>
                    <a:off x="2590"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25" name="Line 2561"/>
                  <p:cNvSpPr>
                    <a:spLocks noChangeShapeType="1"/>
                  </p:cNvSpPr>
                  <p:nvPr/>
                </p:nvSpPr>
                <p:spPr bwMode="auto">
                  <a:xfrm>
                    <a:off x="2646"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26" name="Line 2562"/>
                  <p:cNvSpPr>
                    <a:spLocks noChangeShapeType="1"/>
                  </p:cNvSpPr>
                  <p:nvPr/>
                </p:nvSpPr>
                <p:spPr bwMode="auto">
                  <a:xfrm>
                    <a:off x="2702" y="2371"/>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04" name="Group 2563"/>
              <p:cNvGrpSpPr>
                <a:grpSpLocks/>
              </p:cNvGrpSpPr>
              <p:nvPr/>
            </p:nvGrpSpPr>
            <p:grpSpPr bwMode="auto">
              <a:xfrm>
                <a:off x="1960" y="2347"/>
                <a:ext cx="415" cy="56"/>
                <a:chOff x="1960" y="2347"/>
                <a:chExt cx="415" cy="56"/>
              </a:xfrm>
            </p:grpSpPr>
            <p:sp>
              <p:nvSpPr>
                <p:cNvPr id="69811" name="Freeform 2564"/>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812" name="Group 2565"/>
                <p:cNvGrpSpPr>
                  <a:grpSpLocks/>
                </p:cNvGrpSpPr>
                <p:nvPr/>
              </p:nvGrpSpPr>
              <p:grpSpPr bwMode="auto">
                <a:xfrm>
                  <a:off x="1960" y="2371"/>
                  <a:ext cx="295" cy="1"/>
                  <a:chOff x="1960" y="2371"/>
                  <a:chExt cx="295" cy="1"/>
                </a:xfrm>
              </p:grpSpPr>
              <p:sp>
                <p:nvSpPr>
                  <p:cNvPr id="69813" name="Line 2566"/>
                  <p:cNvSpPr>
                    <a:spLocks noChangeShapeType="1"/>
                  </p:cNvSpPr>
                  <p:nvPr/>
                </p:nvSpPr>
                <p:spPr bwMode="auto">
                  <a:xfrm>
                    <a:off x="1960"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14" name="Line 2567"/>
                  <p:cNvSpPr>
                    <a:spLocks noChangeShapeType="1"/>
                  </p:cNvSpPr>
                  <p:nvPr/>
                </p:nvSpPr>
                <p:spPr bwMode="auto">
                  <a:xfrm>
                    <a:off x="2015"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15" name="Line 2568"/>
                  <p:cNvSpPr>
                    <a:spLocks noChangeShapeType="1"/>
                  </p:cNvSpPr>
                  <p:nvPr/>
                </p:nvSpPr>
                <p:spPr bwMode="auto">
                  <a:xfrm>
                    <a:off x="2071"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16" name="Line 2569"/>
                  <p:cNvSpPr>
                    <a:spLocks noChangeShapeType="1"/>
                  </p:cNvSpPr>
                  <p:nvPr/>
                </p:nvSpPr>
                <p:spPr bwMode="auto">
                  <a:xfrm>
                    <a:off x="2127"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17" name="Line 2570"/>
                  <p:cNvSpPr>
                    <a:spLocks noChangeShapeType="1"/>
                  </p:cNvSpPr>
                  <p:nvPr/>
                </p:nvSpPr>
                <p:spPr bwMode="auto">
                  <a:xfrm>
                    <a:off x="2183"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18" name="Line 2571"/>
                  <p:cNvSpPr>
                    <a:spLocks noChangeShapeType="1"/>
                  </p:cNvSpPr>
                  <p:nvPr/>
                </p:nvSpPr>
                <p:spPr bwMode="auto">
                  <a:xfrm>
                    <a:off x="2239" y="2371"/>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05" name="Group 2572"/>
              <p:cNvGrpSpPr>
                <a:grpSpLocks/>
              </p:cNvGrpSpPr>
              <p:nvPr/>
            </p:nvGrpSpPr>
            <p:grpSpPr bwMode="auto">
              <a:xfrm>
                <a:off x="1497" y="2339"/>
                <a:ext cx="415" cy="56"/>
                <a:chOff x="1497" y="2339"/>
                <a:chExt cx="415" cy="56"/>
              </a:xfrm>
            </p:grpSpPr>
            <p:sp>
              <p:nvSpPr>
                <p:cNvPr id="69803" name="Freeform 2573"/>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804" name="Group 2574"/>
                <p:cNvGrpSpPr>
                  <a:grpSpLocks/>
                </p:cNvGrpSpPr>
                <p:nvPr/>
              </p:nvGrpSpPr>
              <p:grpSpPr bwMode="auto">
                <a:xfrm>
                  <a:off x="1497" y="2371"/>
                  <a:ext cx="295" cy="1"/>
                  <a:chOff x="1497" y="2371"/>
                  <a:chExt cx="295" cy="1"/>
                </a:xfrm>
              </p:grpSpPr>
              <p:sp>
                <p:nvSpPr>
                  <p:cNvPr id="69805" name="Line 2575"/>
                  <p:cNvSpPr>
                    <a:spLocks noChangeShapeType="1"/>
                  </p:cNvSpPr>
                  <p:nvPr/>
                </p:nvSpPr>
                <p:spPr bwMode="auto">
                  <a:xfrm>
                    <a:off x="1497" y="2371"/>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06" name="Line 2576"/>
                  <p:cNvSpPr>
                    <a:spLocks noChangeShapeType="1"/>
                  </p:cNvSpPr>
                  <p:nvPr/>
                </p:nvSpPr>
                <p:spPr bwMode="auto">
                  <a:xfrm>
                    <a:off x="1552"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07" name="Line 2577"/>
                  <p:cNvSpPr>
                    <a:spLocks noChangeShapeType="1"/>
                  </p:cNvSpPr>
                  <p:nvPr/>
                </p:nvSpPr>
                <p:spPr bwMode="auto">
                  <a:xfrm>
                    <a:off x="1608"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08" name="Line 2578"/>
                  <p:cNvSpPr>
                    <a:spLocks noChangeShapeType="1"/>
                  </p:cNvSpPr>
                  <p:nvPr/>
                </p:nvSpPr>
                <p:spPr bwMode="auto">
                  <a:xfrm>
                    <a:off x="1664"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09" name="Line 2579"/>
                  <p:cNvSpPr>
                    <a:spLocks noChangeShapeType="1"/>
                  </p:cNvSpPr>
                  <p:nvPr/>
                </p:nvSpPr>
                <p:spPr bwMode="auto">
                  <a:xfrm>
                    <a:off x="1720"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10" name="Line 2580"/>
                  <p:cNvSpPr>
                    <a:spLocks noChangeShapeType="1"/>
                  </p:cNvSpPr>
                  <p:nvPr/>
                </p:nvSpPr>
                <p:spPr bwMode="auto">
                  <a:xfrm>
                    <a:off x="1776" y="2371"/>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06" name="Group 2581"/>
              <p:cNvGrpSpPr>
                <a:grpSpLocks/>
              </p:cNvGrpSpPr>
              <p:nvPr/>
            </p:nvGrpSpPr>
            <p:grpSpPr bwMode="auto">
              <a:xfrm>
                <a:off x="1489" y="2650"/>
                <a:ext cx="423" cy="56"/>
                <a:chOff x="1489" y="2650"/>
                <a:chExt cx="423" cy="56"/>
              </a:xfrm>
            </p:grpSpPr>
            <p:sp>
              <p:nvSpPr>
                <p:cNvPr id="69795" name="Freeform 2582"/>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0033CC"/>
                </a:solidFill>
                <a:ln w="9525">
                  <a:solidFill>
                    <a:srgbClr val="0033CC"/>
                  </a:solidFill>
                  <a:round/>
                  <a:headEnd/>
                  <a:tailEnd/>
                </a:ln>
              </p:spPr>
              <p:txBody>
                <a:bodyPr/>
                <a:lstStyle/>
                <a:p>
                  <a:endParaRPr lang="en-US"/>
                </a:p>
              </p:txBody>
            </p:sp>
            <p:grpSp>
              <p:nvGrpSpPr>
                <p:cNvPr id="69796" name="Group 2583"/>
                <p:cNvGrpSpPr>
                  <a:grpSpLocks/>
                </p:cNvGrpSpPr>
                <p:nvPr/>
              </p:nvGrpSpPr>
              <p:grpSpPr bwMode="auto">
                <a:xfrm>
                  <a:off x="1489" y="2674"/>
                  <a:ext cx="295" cy="1"/>
                  <a:chOff x="1489" y="2674"/>
                  <a:chExt cx="295" cy="1"/>
                </a:xfrm>
              </p:grpSpPr>
              <p:sp>
                <p:nvSpPr>
                  <p:cNvPr id="69797" name="Line 2584"/>
                  <p:cNvSpPr>
                    <a:spLocks noChangeShapeType="1"/>
                  </p:cNvSpPr>
                  <p:nvPr/>
                </p:nvSpPr>
                <p:spPr bwMode="auto">
                  <a:xfrm>
                    <a:off x="1489"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98" name="Line 2585"/>
                  <p:cNvSpPr>
                    <a:spLocks noChangeShapeType="1"/>
                  </p:cNvSpPr>
                  <p:nvPr/>
                </p:nvSpPr>
                <p:spPr bwMode="auto">
                  <a:xfrm>
                    <a:off x="1544"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99" name="Line 2586"/>
                  <p:cNvSpPr>
                    <a:spLocks noChangeShapeType="1"/>
                  </p:cNvSpPr>
                  <p:nvPr/>
                </p:nvSpPr>
                <p:spPr bwMode="auto">
                  <a:xfrm>
                    <a:off x="1600"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00" name="Line 2587"/>
                  <p:cNvSpPr>
                    <a:spLocks noChangeShapeType="1"/>
                  </p:cNvSpPr>
                  <p:nvPr/>
                </p:nvSpPr>
                <p:spPr bwMode="auto">
                  <a:xfrm>
                    <a:off x="1656"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01" name="Line 2588"/>
                  <p:cNvSpPr>
                    <a:spLocks noChangeShapeType="1"/>
                  </p:cNvSpPr>
                  <p:nvPr/>
                </p:nvSpPr>
                <p:spPr bwMode="auto">
                  <a:xfrm>
                    <a:off x="1712"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802" name="Line 2589"/>
                  <p:cNvSpPr>
                    <a:spLocks noChangeShapeType="1"/>
                  </p:cNvSpPr>
                  <p:nvPr/>
                </p:nvSpPr>
                <p:spPr bwMode="auto">
                  <a:xfrm>
                    <a:off x="1768" y="2674"/>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07" name="Group 2590"/>
              <p:cNvGrpSpPr>
                <a:grpSpLocks/>
              </p:cNvGrpSpPr>
              <p:nvPr/>
            </p:nvGrpSpPr>
            <p:grpSpPr bwMode="auto">
              <a:xfrm>
                <a:off x="1968" y="2650"/>
                <a:ext cx="415" cy="56"/>
                <a:chOff x="1968" y="2650"/>
                <a:chExt cx="415" cy="56"/>
              </a:xfrm>
            </p:grpSpPr>
            <p:sp>
              <p:nvSpPr>
                <p:cNvPr id="69787" name="Freeform 2591"/>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788" name="Group 2592"/>
                <p:cNvGrpSpPr>
                  <a:grpSpLocks/>
                </p:cNvGrpSpPr>
                <p:nvPr/>
              </p:nvGrpSpPr>
              <p:grpSpPr bwMode="auto">
                <a:xfrm>
                  <a:off x="1968" y="2674"/>
                  <a:ext cx="295" cy="1"/>
                  <a:chOff x="1968" y="2674"/>
                  <a:chExt cx="295" cy="1"/>
                </a:xfrm>
              </p:grpSpPr>
              <p:sp>
                <p:nvSpPr>
                  <p:cNvPr id="69789" name="Line 2593"/>
                  <p:cNvSpPr>
                    <a:spLocks noChangeShapeType="1"/>
                  </p:cNvSpPr>
                  <p:nvPr/>
                </p:nvSpPr>
                <p:spPr bwMode="auto">
                  <a:xfrm>
                    <a:off x="1968"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90" name="Line 2594"/>
                  <p:cNvSpPr>
                    <a:spLocks noChangeShapeType="1"/>
                  </p:cNvSpPr>
                  <p:nvPr/>
                </p:nvSpPr>
                <p:spPr bwMode="auto">
                  <a:xfrm>
                    <a:off x="2023"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91" name="Line 2595"/>
                  <p:cNvSpPr>
                    <a:spLocks noChangeShapeType="1"/>
                  </p:cNvSpPr>
                  <p:nvPr/>
                </p:nvSpPr>
                <p:spPr bwMode="auto">
                  <a:xfrm>
                    <a:off x="2079"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92" name="Line 2596"/>
                  <p:cNvSpPr>
                    <a:spLocks noChangeShapeType="1"/>
                  </p:cNvSpPr>
                  <p:nvPr/>
                </p:nvSpPr>
                <p:spPr bwMode="auto">
                  <a:xfrm>
                    <a:off x="2135"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93" name="Line 2597"/>
                  <p:cNvSpPr>
                    <a:spLocks noChangeShapeType="1"/>
                  </p:cNvSpPr>
                  <p:nvPr/>
                </p:nvSpPr>
                <p:spPr bwMode="auto">
                  <a:xfrm>
                    <a:off x="2191"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94" name="Line 2598"/>
                  <p:cNvSpPr>
                    <a:spLocks noChangeShapeType="1"/>
                  </p:cNvSpPr>
                  <p:nvPr/>
                </p:nvSpPr>
                <p:spPr bwMode="auto">
                  <a:xfrm>
                    <a:off x="2247" y="2674"/>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08" name="Group 2599"/>
              <p:cNvGrpSpPr>
                <a:grpSpLocks/>
              </p:cNvGrpSpPr>
              <p:nvPr/>
            </p:nvGrpSpPr>
            <p:grpSpPr bwMode="auto">
              <a:xfrm>
                <a:off x="1489" y="2953"/>
                <a:ext cx="423" cy="56"/>
                <a:chOff x="1489" y="2953"/>
                <a:chExt cx="423" cy="56"/>
              </a:xfrm>
            </p:grpSpPr>
            <p:sp>
              <p:nvSpPr>
                <p:cNvPr id="69779" name="Freeform 2600"/>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rgbClr val="0033CC"/>
                </a:solidFill>
                <a:ln w="9525">
                  <a:solidFill>
                    <a:srgbClr val="0033CC"/>
                  </a:solidFill>
                  <a:round/>
                  <a:headEnd/>
                  <a:tailEnd/>
                </a:ln>
              </p:spPr>
              <p:txBody>
                <a:bodyPr/>
                <a:lstStyle/>
                <a:p>
                  <a:endParaRPr lang="en-US"/>
                </a:p>
              </p:txBody>
            </p:sp>
            <p:grpSp>
              <p:nvGrpSpPr>
                <p:cNvPr id="69780" name="Group 2601"/>
                <p:cNvGrpSpPr>
                  <a:grpSpLocks/>
                </p:cNvGrpSpPr>
                <p:nvPr/>
              </p:nvGrpSpPr>
              <p:grpSpPr bwMode="auto">
                <a:xfrm>
                  <a:off x="1489" y="2985"/>
                  <a:ext cx="295" cy="1"/>
                  <a:chOff x="1489" y="2985"/>
                  <a:chExt cx="295" cy="1"/>
                </a:xfrm>
              </p:grpSpPr>
              <p:sp>
                <p:nvSpPr>
                  <p:cNvPr id="69781" name="Line 2602"/>
                  <p:cNvSpPr>
                    <a:spLocks noChangeShapeType="1"/>
                  </p:cNvSpPr>
                  <p:nvPr/>
                </p:nvSpPr>
                <p:spPr bwMode="auto">
                  <a:xfrm>
                    <a:off x="1489"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82" name="Line 2603"/>
                  <p:cNvSpPr>
                    <a:spLocks noChangeShapeType="1"/>
                  </p:cNvSpPr>
                  <p:nvPr/>
                </p:nvSpPr>
                <p:spPr bwMode="auto">
                  <a:xfrm>
                    <a:off x="1544"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83" name="Line 2604"/>
                  <p:cNvSpPr>
                    <a:spLocks noChangeShapeType="1"/>
                  </p:cNvSpPr>
                  <p:nvPr/>
                </p:nvSpPr>
                <p:spPr bwMode="auto">
                  <a:xfrm>
                    <a:off x="1600"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84" name="Line 2605"/>
                  <p:cNvSpPr>
                    <a:spLocks noChangeShapeType="1"/>
                  </p:cNvSpPr>
                  <p:nvPr/>
                </p:nvSpPr>
                <p:spPr bwMode="auto">
                  <a:xfrm>
                    <a:off x="1656"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85" name="Line 2606"/>
                  <p:cNvSpPr>
                    <a:spLocks noChangeShapeType="1"/>
                  </p:cNvSpPr>
                  <p:nvPr/>
                </p:nvSpPr>
                <p:spPr bwMode="auto">
                  <a:xfrm>
                    <a:off x="1712"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86" name="Line 2607"/>
                  <p:cNvSpPr>
                    <a:spLocks noChangeShapeType="1"/>
                  </p:cNvSpPr>
                  <p:nvPr/>
                </p:nvSpPr>
                <p:spPr bwMode="auto">
                  <a:xfrm>
                    <a:off x="1768" y="2985"/>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09" name="Group 2608"/>
              <p:cNvGrpSpPr>
                <a:grpSpLocks/>
              </p:cNvGrpSpPr>
              <p:nvPr/>
            </p:nvGrpSpPr>
            <p:grpSpPr bwMode="auto">
              <a:xfrm>
                <a:off x="1952" y="2953"/>
                <a:ext cx="415" cy="56"/>
                <a:chOff x="1952" y="2953"/>
                <a:chExt cx="415" cy="56"/>
              </a:xfrm>
            </p:grpSpPr>
            <p:sp>
              <p:nvSpPr>
                <p:cNvPr id="69771" name="Freeform 2609"/>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772" name="Group 2610"/>
                <p:cNvGrpSpPr>
                  <a:grpSpLocks/>
                </p:cNvGrpSpPr>
                <p:nvPr/>
              </p:nvGrpSpPr>
              <p:grpSpPr bwMode="auto">
                <a:xfrm>
                  <a:off x="1952" y="2985"/>
                  <a:ext cx="295" cy="1"/>
                  <a:chOff x="1952" y="2985"/>
                  <a:chExt cx="295" cy="1"/>
                </a:xfrm>
              </p:grpSpPr>
              <p:sp>
                <p:nvSpPr>
                  <p:cNvPr id="69773" name="Line 2611"/>
                  <p:cNvSpPr>
                    <a:spLocks noChangeShapeType="1"/>
                  </p:cNvSpPr>
                  <p:nvPr/>
                </p:nvSpPr>
                <p:spPr bwMode="auto">
                  <a:xfrm>
                    <a:off x="1952"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74" name="Line 2612"/>
                  <p:cNvSpPr>
                    <a:spLocks noChangeShapeType="1"/>
                  </p:cNvSpPr>
                  <p:nvPr/>
                </p:nvSpPr>
                <p:spPr bwMode="auto">
                  <a:xfrm>
                    <a:off x="2008" y="2985"/>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75" name="Line 2613"/>
                  <p:cNvSpPr>
                    <a:spLocks noChangeShapeType="1"/>
                  </p:cNvSpPr>
                  <p:nvPr/>
                </p:nvSpPr>
                <p:spPr bwMode="auto">
                  <a:xfrm>
                    <a:off x="2063"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76" name="Line 2614"/>
                  <p:cNvSpPr>
                    <a:spLocks noChangeShapeType="1"/>
                  </p:cNvSpPr>
                  <p:nvPr/>
                </p:nvSpPr>
                <p:spPr bwMode="auto">
                  <a:xfrm>
                    <a:off x="2119"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77" name="Line 2615"/>
                  <p:cNvSpPr>
                    <a:spLocks noChangeShapeType="1"/>
                  </p:cNvSpPr>
                  <p:nvPr/>
                </p:nvSpPr>
                <p:spPr bwMode="auto">
                  <a:xfrm>
                    <a:off x="2175"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78" name="Line 2616"/>
                  <p:cNvSpPr>
                    <a:spLocks noChangeShapeType="1"/>
                  </p:cNvSpPr>
                  <p:nvPr/>
                </p:nvSpPr>
                <p:spPr bwMode="auto">
                  <a:xfrm>
                    <a:off x="2231" y="2985"/>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10" name="Group 2617"/>
              <p:cNvGrpSpPr>
                <a:grpSpLocks/>
              </p:cNvGrpSpPr>
              <p:nvPr/>
            </p:nvGrpSpPr>
            <p:grpSpPr bwMode="auto">
              <a:xfrm>
                <a:off x="2415" y="2953"/>
                <a:ext cx="415" cy="56"/>
                <a:chOff x="2415" y="2953"/>
                <a:chExt cx="415" cy="56"/>
              </a:xfrm>
            </p:grpSpPr>
            <p:sp>
              <p:nvSpPr>
                <p:cNvPr id="69763" name="Freeform 2618"/>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764" name="Group 2619"/>
                <p:cNvGrpSpPr>
                  <a:grpSpLocks/>
                </p:cNvGrpSpPr>
                <p:nvPr/>
              </p:nvGrpSpPr>
              <p:grpSpPr bwMode="auto">
                <a:xfrm>
                  <a:off x="2415" y="2985"/>
                  <a:ext cx="295" cy="1"/>
                  <a:chOff x="2415" y="2985"/>
                  <a:chExt cx="295" cy="1"/>
                </a:xfrm>
              </p:grpSpPr>
              <p:sp>
                <p:nvSpPr>
                  <p:cNvPr id="69765" name="Line 2620"/>
                  <p:cNvSpPr>
                    <a:spLocks noChangeShapeType="1"/>
                  </p:cNvSpPr>
                  <p:nvPr/>
                </p:nvSpPr>
                <p:spPr bwMode="auto">
                  <a:xfrm>
                    <a:off x="2415"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66" name="Line 2621"/>
                  <p:cNvSpPr>
                    <a:spLocks noChangeShapeType="1"/>
                  </p:cNvSpPr>
                  <p:nvPr/>
                </p:nvSpPr>
                <p:spPr bwMode="auto">
                  <a:xfrm>
                    <a:off x="2471"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67" name="Line 2622"/>
                  <p:cNvSpPr>
                    <a:spLocks noChangeShapeType="1"/>
                  </p:cNvSpPr>
                  <p:nvPr/>
                </p:nvSpPr>
                <p:spPr bwMode="auto">
                  <a:xfrm>
                    <a:off x="2526"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68" name="Line 2623"/>
                  <p:cNvSpPr>
                    <a:spLocks noChangeShapeType="1"/>
                  </p:cNvSpPr>
                  <p:nvPr/>
                </p:nvSpPr>
                <p:spPr bwMode="auto">
                  <a:xfrm>
                    <a:off x="2582"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69" name="Line 2624"/>
                  <p:cNvSpPr>
                    <a:spLocks noChangeShapeType="1"/>
                  </p:cNvSpPr>
                  <p:nvPr/>
                </p:nvSpPr>
                <p:spPr bwMode="auto">
                  <a:xfrm>
                    <a:off x="2638"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70" name="Line 2625"/>
                  <p:cNvSpPr>
                    <a:spLocks noChangeShapeType="1"/>
                  </p:cNvSpPr>
                  <p:nvPr/>
                </p:nvSpPr>
                <p:spPr bwMode="auto">
                  <a:xfrm>
                    <a:off x="2694" y="2985"/>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11" name="Group 2626"/>
              <p:cNvGrpSpPr>
                <a:grpSpLocks/>
              </p:cNvGrpSpPr>
              <p:nvPr/>
            </p:nvGrpSpPr>
            <p:grpSpPr bwMode="auto">
              <a:xfrm>
                <a:off x="2838" y="1741"/>
                <a:ext cx="40" cy="1260"/>
                <a:chOff x="2838" y="1741"/>
                <a:chExt cx="40" cy="1260"/>
              </a:xfrm>
            </p:grpSpPr>
            <p:sp>
              <p:nvSpPr>
                <p:cNvPr id="69753" name="Oval 2627"/>
                <p:cNvSpPr>
                  <a:spLocks noChangeArrowheads="1"/>
                </p:cNvSpPr>
                <p:nvPr/>
              </p:nvSpPr>
              <p:spPr bwMode="auto">
                <a:xfrm>
                  <a:off x="2838" y="1741"/>
                  <a:ext cx="40" cy="40"/>
                </a:xfrm>
                <a:prstGeom prst="ellipse">
                  <a:avLst/>
                </a:prstGeom>
                <a:solidFill>
                  <a:srgbClr val="0033CC"/>
                </a:solidFill>
                <a:ln w="9525">
                  <a:solidFill>
                    <a:srgbClr val="0033CC"/>
                  </a:solidFill>
                  <a:round/>
                  <a:headEnd/>
                  <a:tailEnd/>
                </a:ln>
              </p:spPr>
              <p:txBody>
                <a:bodyPr/>
                <a:lstStyle/>
                <a:p>
                  <a:endParaRPr lang="en-US"/>
                </a:p>
              </p:txBody>
            </p:sp>
            <p:sp>
              <p:nvSpPr>
                <p:cNvPr id="69754" name="Oval 2628"/>
                <p:cNvSpPr>
                  <a:spLocks noChangeArrowheads="1"/>
                </p:cNvSpPr>
                <p:nvPr/>
              </p:nvSpPr>
              <p:spPr bwMode="auto">
                <a:xfrm>
                  <a:off x="2838" y="1741"/>
                  <a:ext cx="40" cy="40"/>
                </a:xfrm>
                <a:prstGeom prst="ellipse">
                  <a:avLst/>
                </a:prstGeom>
                <a:solidFill>
                  <a:srgbClr val="0033CC"/>
                </a:solidFill>
                <a:ln w="25400">
                  <a:solidFill>
                    <a:srgbClr val="0033CC"/>
                  </a:solidFill>
                  <a:round/>
                  <a:headEnd/>
                  <a:tailEnd/>
                </a:ln>
              </p:spPr>
              <p:txBody>
                <a:bodyPr/>
                <a:lstStyle/>
                <a:p>
                  <a:endParaRPr lang="en-US"/>
                </a:p>
              </p:txBody>
            </p:sp>
            <p:sp>
              <p:nvSpPr>
                <p:cNvPr id="69755" name="Oval 2629"/>
                <p:cNvSpPr>
                  <a:spLocks noChangeArrowheads="1"/>
                </p:cNvSpPr>
                <p:nvPr/>
              </p:nvSpPr>
              <p:spPr bwMode="auto">
                <a:xfrm>
                  <a:off x="2846" y="2044"/>
                  <a:ext cx="32" cy="32"/>
                </a:xfrm>
                <a:prstGeom prst="ellipse">
                  <a:avLst/>
                </a:prstGeom>
                <a:solidFill>
                  <a:srgbClr val="0033CC"/>
                </a:solidFill>
                <a:ln w="9525">
                  <a:solidFill>
                    <a:srgbClr val="0033CC"/>
                  </a:solidFill>
                  <a:round/>
                  <a:headEnd/>
                  <a:tailEnd/>
                </a:ln>
              </p:spPr>
              <p:txBody>
                <a:bodyPr/>
                <a:lstStyle/>
                <a:p>
                  <a:endParaRPr lang="en-US"/>
                </a:p>
              </p:txBody>
            </p:sp>
            <p:sp>
              <p:nvSpPr>
                <p:cNvPr id="69756" name="Oval 2630"/>
                <p:cNvSpPr>
                  <a:spLocks noChangeArrowheads="1"/>
                </p:cNvSpPr>
                <p:nvPr/>
              </p:nvSpPr>
              <p:spPr bwMode="auto">
                <a:xfrm>
                  <a:off x="2846" y="2044"/>
                  <a:ext cx="32" cy="32"/>
                </a:xfrm>
                <a:prstGeom prst="ellipse">
                  <a:avLst/>
                </a:prstGeom>
                <a:solidFill>
                  <a:srgbClr val="0033CC"/>
                </a:solidFill>
                <a:ln w="25400">
                  <a:solidFill>
                    <a:srgbClr val="0033CC"/>
                  </a:solidFill>
                  <a:round/>
                  <a:headEnd/>
                  <a:tailEnd/>
                </a:ln>
              </p:spPr>
              <p:txBody>
                <a:bodyPr/>
                <a:lstStyle/>
                <a:p>
                  <a:endParaRPr lang="en-US"/>
                </a:p>
              </p:txBody>
            </p:sp>
            <p:sp>
              <p:nvSpPr>
                <p:cNvPr id="69757" name="Oval 2631"/>
                <p:cNvSpPr>
                  <a:spLocks noChangeArrowheads="1"/>
                </p:cNvSpPr>
                <p:nvPr/>
              </p:nvSpPr>
              <p:spPr bwMode="auto">
                <a:xfrm>
                  <a:off x="2846" y="2355"/>
                  <a:ext cx="32" cy="32"/>
                </a:xfrm>
                <a:prstGeom prst="ellipse">
                  <a:avLst/>
                </a:prstGeom>
                <a:solidFill>
                  <a:srgbClr val="0033CC"/>
                </a:solidFill>
                <a:ln w="9525">
                  <a:solidFill>
                    <a:srgbClr val="0033CC"/>
                  </a:solidFill>
                  <a:round/>
                  <a:headEnd/>
                  <a:tailEnd/>
                </a:ln>
              </p:spPr>
              <p:txBody>
                <a:bodyPr/>
                <a:lstStyle/>
                <a:p>
                  <a:endParaRPr lang="en-US"/>
                </a:p>
              </p:txBody>
            </p:sp>
            <p:sp>
              <p:nvSpPr>
                <p:cNvPr id="69758" name="Oval 2632"/>
                <p:cNvSpPr>
                  <a:spLocks noChangeArrowheads="1"/>
                </p:cNvSpPr>
                <p:nvPr/>
              </p:nvSpPr>
              <p:spPr bwMode="auto">
                <a:xfrm>
                  <a:off x="2846" y="2355"/>
                  <a:ext cx="32" cy="32"/>
                </a:xfrm>
                <a:prstGeom prst="ellipse">
                  <a:avLst/>
                </a:prstGeom>
                <a:solidFill>
                  <a:srgbClr val="0033CC"/>
                </a:solidFill>
                <a:ln w="25400">
                  <a:solidFill>
                    <a:srgbClr val="0033CC"/>
                  </a:solidFill>
                  <a:round/>
                  <a:headEnd/>
                  <a:tailEnd/>
                </a:ln>
              </p:spPr>
              <p:txBody>
                <a:bodyPr/>
                <a:lstStyle/>
                <a:p>
                  <a:endParaRPr lang="en-US"/>
                </a:p>
              </p:txBody>
            </p:sp>
            <p:sp>
              <p:nvSpPr>
                <p:cNvPr id="69759" name="Oval 2633"/>
                <p:cNvSpPr>
                  <a:spLocks noChangeArrowheads="1"/>
                </p:cNvSpPr>
                <p:nvPr/>
              </p:nvSpPr>
              <p:spPr bwMode="auto">
                <a:xfrm>
                  <a:off x="2838" y="2658"/>
                  <a:ext cx="40" cy="32"/>
                </a:xfrm>
                <a:prstGeom prst="ellipse">
                  <a:avLst/>
                </a:prstGeom>
                <a:solidFill>
                  <a:srgbClr val="0033CC"/>
                </a:solidFill>
                <a:ln w="9525">
                  <a:solidFill>
                    <a:srgbClr val="0033CC"/>
                  </a:solidFill>
                  <a:round/>
                  <a:headEnd/>
                  <a:tailEnd/>
                </a:ln>
              </p:spPr>
              <p:txBody>
                <a:bodyPr/>
                <a:lstStyle/>
                <a:p>
                  <a:endParaRPr lang="en-US"/>
                </a:p>
              </p:txBody>
            </p:sp>
            <p:sp>
              <p:nvSpPr>
                <p:cNvPr id="69760" name="Oval 2634"/>
                <p:cNvSpPr>
                  <a:spLocks noChangeArrowheads="1"/>
                </p:cNvSpPr>
                <p:nvPr/>
              </p:nvSpPr>
              <p:spPr bwMode="auto">
                <a:xfrm>
                  <a:off x="2838" y="2658"/>
                  <a:ext cx="40" cy="32"/>
                </a:xfrm>
                <a:prstGeom prst="ellipse">
                  <a:avLst/>
                </a:prstGeom>
                <a:solidFill>
                  <a:srgbClr val="0033CC"/>
                </a:solidFill>
                <a:ln w="25400">
                  <a:solidFill>
                    <a:srgbClr val="0033CC"/>
                  </a:solidFill>
                  <a:round/>
                  <a:headEnd/>
                  <a:tailEnd/>
                </a:ln>
              </p:spPr>
              <p:txBody>
                <a:bodyPr/>
                <a:lstStyle/>
                <a:p>
                  <a:endParaRPr lang="en-US"/>
                </a:p>
              </p:txBody>
            </p:sp>
            <p:sp>
              <p:nvSpPr>
                <p:cNvPr id="69761" name="Oval 2635"/>
                <p:cNvSpPr>
                  <a:spLocks noChangeArrowheads="1"/>
                </p:cNvSpPr>
                <p:nvPr/>
              </p:nvSpPr>
              <p:spPr bwMode="auto">
                <a:xfrm>
                  <a:off x="2838" y="2969"/>
                  <a:ext cx="32" cy="32"/>
                </a:xfrm>
                <a:prstGeom prst="ellipse">
                  <a:avLst/>
                </a:prstGeom>
                <a:solidFill>
                  <a:srgbClr val="0033CC"/>
                </a:solidFill>
                <a:ln w="9525">
                  <a:solidFill>
                    <a:srgbClr val="0033CC"/>
                  </a:solidFill>
                  <a:round/>
                  <a:headEnd/>
                  <a:tailEnd/>
                </a:ln>
              </p:spPr>
              <p:txBody>
                <a:bodyPr/>
                <a:lstStyle/>
                <a:p>
                  <a:endParaRPr lang="en-US"/>
                </a:p>
              </p:txBody>
            </p:sp>
            <p:sp>
              <p:nvSpPr>
                <p:cNvPr id="69762" name="Oval 2636"/>
                <p:cNvSpPr>
                  <a:spLocks noChangeArrowheads="1"/>
                </p:cNvSpPr>
                <p:nvPr/>
              </p:nvSpPr>
              <p:spPr bwMode="auto">
                <a:xfrm>
                  <a:off x="2838" y="2969"/>
                  <a:ext cx="32" cy="32"/>
                </a:xfrm>
                <a:prstGeom prst="ellipse">
                  <a:avLst/>
                </a:prstGeom>
                <a:solidFill>
                  <a:srgbClr val="0033CC"/>
                </a:solidFill>
                <a:ln w="25400">
                  <a:solidFill>
                    <a:srgbClr val="0033CC"/>
                  </a:solidFill>
                  <a:round/>
                  <a:headEnd/>
                  <a:tailEnd/>
                </a:ln>
              </p:spPr>
              <p:txBody>
                <a:bodyPr/>
                <a:lstStyle/>
                <a:p>
                  <a:endParaRPr lang="en-US"/>
                </a:p>
              </p:txBody>
            </p:sp>
          </p:grpSp>
          <p:grpSp>
            <p:nvGrpSpPr>
              <p:cNvPr id="68712" name="Group 2637"/>
              <p:cNvGrpSpPr>
                <a:grpSpLocks/>
              </p:cNvGrpSpPr>
              <p:nvPr/>
            </p:nvGrpSpPr>
            <p:grpSpPr bwMode="auto">
              <a:xfrm>
                <a:off x="1912" y="3272"/>
                <a:ext cx="32" cy="335"/>
                <a:chOff x="1912" y="3272"/>
                <a:chExt cx="32" cy="335"/>
              </a:xfrm>
            </p:grpSpPr>
            <p:sp>
              <p:nvSpPr>
                <p:cNvPr id="69749" name="Oval 2638"/>
                <p:cNvSpPr>
                  <a:spLocks noChangeArrowheads="1"/>
                </p:cNvSpPr>
                <p:nvPr/>
              </p:nvSpPr>
              <p:spPr bwMode="auto">
                <a:xfrm>
                  <a:off x="1912" y="3272"/>
                  <a:ext cx="32" cy="32"/>
                </a:xfrm>
                <a:prstGeom prst="ellipse">
                  <a:avLst/>
                </a:prstGeom>
                <a:solidFill>
                  <a:srgbClr val="0033CC"/>
                </a:solidFill>
                <a:ln w="9525">
                  <a:solidFill>
                    <a:srgbClr val="0033CC"/>
                  </a:solidFill>
                  <a:round/>
                  <a:headEnd/>
                  <a:tailEnd/>
                </a:ln>
              </p:spPr>
              <p:txBody>
                <a:bodyPr/>
                <a:lstStyle/>
                <a:p>
                  <a:endParaRPr lang="en-US"/>
                </a:p>
              </p:txBody>
            </p:sp>
            <p:sp>
              <p:nvSpPr>
                <p:cNvPr id="69750" name="Oval 2639"/>
                <p:cNvSpPr>
                  <a:spLocks noChangeArrowheads="1"/>
                </p:cNvSpPr>
                <p:nvPr/>
              </p:nvSpPr>
              <p:spPr bwMode="auto">
                <a:xfrm>
                  <a:off x="1912" y="3272"/>
                  <a:ext cx="32" cy="32"/>
                </a:xfrm>
                <a:prstGeom prst="ellipse">
                  <a:avLst/>
                </a:prstGeom>
                <a:solidFill>
                  <a:srgbClr val="0033CC"/>
                </a:solidFill>
                <a:ln w="25400">
                  <a:solidFill>
                    <a:srgbClr val="0033CC"/>
                  </a:solidFill>
                  <a:round/>
                  <a:headEnd/>
                  <a:tailEnd/>
                </a:ln>
              </p:spPr>
              <p:txBody>
                <a:bodyPr/>
                <a:lstStyle/>
                <a:p>
                  <a:endParaRPr lang="en-US"/>
                </a:p>
              </p:txBody>
            </p:sp>
            <p:sp>
              <p:nvSpPr>
                <p:cNvPr id="69751" name="Oval 2640"/>
                <p:cNvSpPr>
                  <a:spLocks noChangeArrowheads="1"/>
                </p:cNvSpPr>
                <p:nvPr/>
              </p:nvSpPr>
              <p:spPr bwMode="auto">
                <a:xfrm>
                  <a:off x="1912" y="3575"/>
                  <a:ext cx="32" cy="32"/>
                </a:xfrm>
                <a:prstGeom prst="ellipse">
                  <a:avLst/>
                </a:prstGeom>
                <a:solidFill>
                  <a:srgbClr val="0033CC"/>
                </a:solidFill>
                <a:ln w="9525">
                  <a:solidFill>
                    <a:srgbClr val="0033CC"/>
                  </a:solidFill>
                  <a:round/>
                  <a:headEnd/>
                  <a:tailEnd/>
                </a:ln>
              </p:spPr>
              <p:txBody>
                <a:bodyPr/>
                <a:lstStyle/>
                <a:p>
                  <a:endParaRPr lang="en-US"/>
                </a:p>
              </p:txBody>
            </p:sp>
            <p:sp>
              <p:nvSpPr>
                <p:cNvPr id="69752" name="Oval 2641"/>
                <p:cNvSpPr>
                  <a:spLocks noChangeArrowheads="1"/>
                </p:cNvSpPr>
                <p:nvPr/>
              </p:nvSpPr>
              <p:spPr bwMode="auto">
                <a:xfrm>
                  <a:off x="1912" y="3575"/>
                  <a:ext cx="32" cy="32"/>
                </a:xfrm>
                <a:prstGeom prst="ellipse">
                  <a:avLst/>
                </a:prstGeom>
                <a:solidFill>
                  <a:srgbClr val="0033CC"/>
                </a:solidFill>
                <a:ln w="25400">
                  <a:solidFill>
                    <a:srgbClr val="0033CC"/>
                  </a:solidFill>
                  <a:round/>
                  <a:headEnd/>
                  <a:tailEnd/>
                </a:ln>
              </p:spPr>
              <p:txBody>
                <a:bodyPr/>
                <a:lstStyle/>
                <a:p>
                  <a:endParaRPr lang="en-US"/>
                </a:p>
              </p:txBody>
            </p:sp>
          </p:grpSp>
          <p:grpSp>
            <p:nvGrpSpPr>
              <p:cNvPr id="68713" name="Group 2642"/>
              <p:cNvGrpSpPr>
                <a:grpSpLocks/>
              </p:cNvGrpSpPr>
              <p:nvPr/>
            </p:nvGrpSpPr>
            <p:grpSpPr bwMode="auto">
              <a:xfrm>
                <a:off x="1449" y="3272"/>
                <a:ext cx="40" cy="335"/>
                <a:chOff x="1449" y="3272"/>
                <a:chExt cx="40" cy="335"/>
              </a:xfrm>
            </p:grpSpPr>
            <p:sp>
              <p:nvSpPr>
                <p:cNvPr id="69745" name="Oval 2643"/>
                <p:cNvSpPr>
                  <a:spLocks noChangeArrowheads="1"/>
                </p:cNvSpPr>
                <p:nvPr/>
              </p:nvSpPr>
              <p:spPr bwMode="auto">
                <a:xfrm>
                  <a:off x="1449" y="3272"/>
                  <a:ext cx="40" cy="32"/>
                </a:xfrm>
                <a:prstGeom prst="ellipse">
                  <a:avLst/>
                </a:prstGeom>
                <a:solidFill>
                  <a:srgbClr val="0033CC"/>
                </a:solidFill>
                <a:ln w="9525">
                  <a:solidFill>
                    <a:srgbClr val="0033CC"/>
                  </a:solidFill>
                  <a:round/>
                  <a:headEnd/>
                  <a:tailEnd/>
                </a:ln>
              </p:spPr>
              <p:txBody>
                <a:bodyPr/>
                <a:lstStyle/>
                <a:p>
                  <a:endParaRPr lang="en-US"/>
                </a:p>
              </p:txBody>
            </p:sp>
            <p:sp>
              <p:nvSpPr>
                <p:cNvPr id="69746" name="Oval 2644"/>
                <p:cNvSpPr>
                  <a:spLocks noChangeArrowheads="1"/>
                </p:cNvSpPr>
                <p:nvPr/>
              </p:nvSpPr>
              <p:spPr bwMode="auto">
                <a:xfrm>
                  <a:off x="1449" y="3272"/>
                  <a:ext cx="40" cy="32"/>
                </a:xfrm>
                <a:prstGeom prst="ellipse">
                  <a:avLst/>
                </a:prstGeom>
                <a:solidFill>
                  <a:srgbClr val="0033CC"/>
                </a:solidFill>
                <a:ln w="25400">
                  <a:solidFill>
                    <a:srgbClr val="0033CC"/>
                  </a:solidFill>
                  <a:round/>
                  <a:headEnd/>
                  <a:tailEnd/>
                </a:ln>
              </p:spPr>
              <p:txBody>
                <a:bodyPr/>
                <a:lstStyle/>
                <a:p>
                  <a:endParaRPr lang="en-US"/>
                </a:p>
              </p:txBody>
            </p:sp>
            <p:sp>
              <p:nvSpPr>
                <p:cNvPr id="69747" name="Oval 2645"/>
                <p:cNvSpPr>
                  <a:spLocks noChangeArrowheads="1"/>
                </p:cNvSpPr>
                <p:nvPr/>
              </p:nvSpPr>
              <p:spPr bwMode="auto">
                <a:xfrm>
                  <a:off x="1449" y="3575"/>
                  <a:ext cx="40" cy="32"/>
                </a:xfrm>
                <a:prstGeom prst="ellipse">
                  <a:avLst/>
                </a:prstGeom>
                <a:solidFill>
                  <a:srgbClr val="0033CC"/>
                </a:solidFill>
                <a:ln w="9525">
                  <a:solidFill>
                    <a:srgbClr val="0033CC"/>
                  </a:solidFill>
                  <a:round/>
                  <a:headEnd/>
                  <a:tailEnd/>
                </a:ln>
              </p:spPr>
              <p:txBody>
                <a:bodyPr/>
                <a:lstStyle/>
                <a:p>
                  <a:endParaRPr lang="en-US"/>
                </a:p>
              </p:txBody>
            </p:sp>
            <p:sp>
              <p:nvSpPr>
                <p:cNvPr id="69748" name="Oval 2646"/>
                <p:cNvSpPr>
                  <a:spLocks noChangeArrowheads="1"/>
                </p:cNvSpPr>
                <p:nvPr/>
              </p:nvSpPr>
              <p:spPr bwMode="auto">
                <a:xfrm>
                  <a:off x="1449" y="3575"/>
                  <a:ext cx="40" cy="32"/>
                </a:xfrm>
                <a:prstGeom prst="ellipse">
                  <a:avLst/>
                </a:prstGeom>
                <a:solidFill>
                  <a:srgbClr val="0033CC"/>
                </a:solidFill>
                <a:ln w="25400">
                  <a:solidFill>
                    <a:srgbClr val="0033CC"/>
                  </a:solidFill>
                  <a:round/>
                  <a:headEnd/>
                  <a:tailEnd/>
                </a:ln>
              </p:spPr>
              <p:txBody>
                <a:bodyPr/>
                <a:lstStyle/>
                <a:p>
                  <a:endParaRPr lang="en-US"/>
                </a:p>
              </p:txBody>
            </p:sp>
          </p:grpSp>
          <p:grpSp>
            <p:nvGrpSpPr>
              <p:cNvPr id="68714" name="Group 2647"/>
              <p:cNvGrpSpPr>
                <a:grpSpLocks/>
              </p:cNvGrpSpPr>
              <p:nvPr/>
            </p:nvGrpSpPr>
            <p:grpSpPr bwMode="auto">
              <a:xfrm>
                <a:off x="2367" y="3272"/>
                <a:ext cx="32" cy="335"/>
                <a:chOff x="2367" y="3272"/>
                <a:chExt cx="32" cy="335"/>
              </a:xfrm>
            </p:grpSpPr>
            <p:sp>
              <p:nvSpPr>
                <p:cNvPr id="69741" name="Oval 2648"/>
                <p:cNvSpPr>
                  <a:spLocks noChangeArrowheads="1"/>
                </p:cNvSpPr>
                <p:nvPr/>
              </p:nvSpPr>
              <p:spPr bwMode="auto">
                <a:xfrm>
                  <a:off x="2367" y="3272"/>
                  <a:ext cx="32" cy="32"/>
                </a:xfrm>
                <a:prstGeom prst="ellipse">
                  <a:avLst/>
                </a:prstGeom>
                <a:solidFill>
                  <a:srgbClr val="0033CC"/>
                </a:solidFill>
                <a:ln w="9525">
                  <a:solidFill>
                    <a:srgbClr val="0033CC"/>
                  </a:solidFill>
                  <a:round/>
                  <a:headEnd/>
                  <a:tailEnd/>
                </a:ln>
              </p:spPr>
              <p:txBody>
                <a:bodyPr/>
                <a:lstStyle/>
                <a:p>
                  <a:endParaRPr lang="en-US"/>
                </a:p>
              </p:txBody>
            </p:sp>
            <p:sp>
              <p:nvSpPr>
                <p:cNvPr id="69742" name="Oval 2649"/>
                <p:cNvSpPr>
                  <a:spLocks noChangeArrowheads="1"/>
                </p:cNvSpPr>
                <p:nvPr/>
              </p:nvSpPr>
              <p:spPr bwMode="auto">
                <a:xfrm>
                  <a:off x="2367" y="3272"/>
                  <a:ext cx="32" cy="32"/>
                </a:xfrm>
                <a:prstGeom prst="ellipse">
                  <a:avLst/>
                </a:prstGeom>
                <a:solidFill>
                  <a:srgbClr val="0033CC"/>
                </a:solidFill>
                <a:ln w="25400">
                  <a:solidFill>
                    <a:srgbClr val="0033CC"/>
                  </a:solidFill>
                  <a:round/>
                  <a:headEnd/>
                  <a:tailEnd/>
                </a:ln>
              </p:spPr>
              <p:txBody>
                <a:bodyPr/>
                <a:lstStyle/>
                <a:p>
                  <a:endParaRPr lang="en-US"/>
                </a:p>
              </p:txBody>
            </p:sp>
            <p:sp>
              <p:nvSpPr>
                <p:cNvPr id="69743" name="Oval 2650"/>
                <p:cNvSpPr>
                  <a:spLocks noChangeArrowheads="1"/>
                </p:cNvSpPr>
                <p:nvPr/>
              </p:nvSpPr>
              <p:spPr bwMode="auto">
                <a:xfrm>
                  <a:off x="2367" y="3575"/>
                  <a:ext cx="32" cy="32"/>
                </a:xfrm>
                <a:prstGeom prst="ellipse">
                  <a:avLst/>
                </a:prstGeom>
                <a:solidFill>
                  <a:srgbClr val="0033CC"/>
                </a:solidFill>
                <a:ln w="9525">
                  <a:solidFill>
                    <a:srgbClr val="0033CC"/>
                  </a:solidFill>
                  <a:round/>
                  <a:headEnd/>
                  <a:tailEnd/>
                </a:ln>
              </p:spPr>
              <p:txBody>
                <a:bodyPr/>
                <a:lstStyle/>
                <a:p>
                  <a:endParaRPr lang="en-US"/>
                </a:p>
              </p:txBody>
            </p:sp>
            <p:sp>
              <p:nvSpPr>
                <p:cNvPr id="69744" name="Oval 2651"/>
                <p:cNvSpPr>
                  <a:spLocks noChangeArrowheads="1"/>
                </p:cNvSpPr>
                <p:nvPr/>
              </p:nvSpPr>
              <p:spPr bwMode="auto">
                <a:xfrm>
                  <a:off x="2367" y="3575"/>
                  <a:ext cx="32" cy="32"/>
                </a:xfrm>
                <a:prstGeom prst="ellipse">
                  <a:avLst/>
                </a:prstGeom>
                <a:solidFill>
                  <a:srgbClr val="0033CC"/>
                </a:solidFill>
                <a:ln w="25400">
                  <a:solidFill>
                    <a:srgbClr val="0033CC"/>
                  </a:solidFill>
                  <a:round/>
                  <a:headEnd/>
                  <a:tailEnd/>
                </a:ln>
              </p:spPr>
              <p:txBody>
                <a:bodyPr/>
                <a:lstStyle/>
                <a:p>
                  <a:endParaRPr lang="en-US"/>
                </a:p>
              </p:txBody>
            </p:sp>
          </p:grpSp>
          <p:grpSp>
            <p:nvGrpSpPr>
              <p:cNvPr id="68715" name="Group 2652"/>
              <p:cNvGrpSpPr>
                <a:grpSpLocks/>
              </p:cNvGrpSpPr>
              <p:nvPr/>
            </p:nvGrpSpPr>
            <p:grpSpPr bwMode="auto">
              <a:xfrm>
                <a:off x="2822" y="3272"/>
                <a:ext cx="40" cy="335"/>
                <a:chOff x="2822" y="3272"/>
                <a:chExt cx="40" cy="335"/>
              </a:xfrm>
            </p:grpSpPr>
            <p:sp>
              <p:nvSpPr>
                <p:cNvPr id="69737" name="Oval 2653"/>
                <p:cNvSpPr>
                  <a:spLocks noChangeArrowheads="1"/>
                </p:cNvSpPr>
                <p:nvPr/>
              </p:nvSpPr>
              <p:spPr bwMode="auto">
                <a:xfrm>
                  <a:off x="2822" y="3272"/>
                  <a:ext cx="40" cy="32"/>
                </a:xfrm>
                <a:prstGeom prst="ellipse">
                  <a:avLst/>
                </a:prstGeom>
                <a:solidFill>
                  <a:srgbClr val="0033CC"/>
                </a:solidFill>
                <a:ln w="9525">
                  <a:solidFill>
                    <a:srgbClr val="0033CC"/>
                  </a:solidFill>
                  <a:round/>
                  <a:headEnd/>
                  <a:tailEnd/>
                </a:ln>
              </p:spPr>
              <p:txBody>
                <a:bodyPr/>
                <a:lstStyle/>
                <a:p>
                  <a:endParaRPr lang="en-US"/>
                </a:p>
              </p:txBody>
            </p:sp>
            <p:sp>
              <p:nvSpPr>
                <p:cNvPr id="69738" name="Oval 2654"/>
                <p:cNvSpPr>
                  <a:spLocks noChangeArrowheads="1"/>
                </p:cNvSpPr>
                <p:nvPr/>
              </p:nvSpPr>
              <p:spPr bwMode="auto">
                <a:xfrm>
                  <a:off x="2822" y="3272"/>
                  <a:ext cx="40" cy="32"/>
                </a:xfrm>
                <a:prstGeom prst="ellipse">
                  <a:avLst/>
                </a:prstGeom>
                <a:solidFill>
                  <a:srgbClr val="0033CC"/>
                </a:solidFill>
                <a:ln w="25400">
                  <a:solidFill>
                    <a:srgbClr val="0033CC"/>
                  </a:solidFill>
                  <a:round/>
                  <a:headEnd/>
                  <a:tailEnd/>
                </a:ln>
              </p:spPr>
              <p:txBody>
                <a:bodyPr/>
                <a:lstStyle/>
                <a:p>
                  <a:endParaRPr lang="en-US"/>
                </a:p>
              </p:txBody>
            </p:sp>
            <p:sp>
              <p:nvSpPr>
                <p:cNvPr id="69739" name="Oval 2655"/>
                <p:cNvSpPr>
                  <a:spLocks noChangeArrowheads="1"/>
                </p:cNvSpPr>
                <p:nvPr/>
              </p:nvSpPr>
              <p:spPr bwMode="auto">
                <a:xfrm>
                  <a:off x="2822" y="3575"/>
                  <a:ext cx="40" cy="32"/>
                </a:xfrm>
                <a:prstGeom prst="ellipse">
                  <a:avLst/>
                </a:prstGeom>
                <a:solidFill>
                  <a:srgbClr val="0033CC"/>
                </a:solidFill>
                <a:ln w="9525">
                  <a:solidFill>
                    <a:srgbClr val="0033CC"/>
                  </a:solidFill>
                  <a:round/>
                  <a:headEnd/>
                  <a:tailEnd/>
                </a:ln>
              </p:spPr>
              <p:txBody>
                <a:bodyPr/>
                <a:lstStyle/>
                <a:p>
                  <a:endParaRPr lang="en-US"/>
                </a:p>
              </p:txBody>
            </p:sp>
            <p:sp>
              <p:nvSpPr>
                <p:cNvPr id="69740" name="Oval 2656"/>
                <p:cNvSpPr>
                  <a:spLocks noChangeArrowheads="1"/>
                </p:cNvSpPr>
                <p:nvPr/>
              </p:nvSpPr>
              <p:spPr bwMode="auto">
                <a:xfrm>
                  <a:off x="2822" y="3575"/>
                  <a:ext cx="40" cy="32"/>
                </a:xfrm>
                <a:prstGeom prst="ellipse">
                  <a:avLst/>
                </a:prstGeom>
                <a:solidFill>
                  <a:srgbClr val="0033CC"/>
                </a:solidFill>
                <a:ln w="25400">
                  <a:solidFill>
                    <a:srgbClr val="0033CC"/>
                  </a:solidFill>
                  <a:round/>
                  <a:headEnd/>
                  <a:tailEnd/>
                </a:ln>
              </p:spPr>
              <p:txBody>
                <a:bodyPr/>
                <a:lstStyle/>
                <a:p>
                  <a:endParaRPr lang="en-US"/>
                </a:p>
              </p:txBody>
            </p:sp>
          </p:grpSp>
          <p:grpSp>
            <p:nvGrpSpPr>
              <p:cNvPr id="68716" name="Group 2657"/>
              <p:cNvGrpSpPr>
                <a:grpSpLocks/>
              </p:cNvGrpSpPr>
              <p:nvPr/>
            </p:nvGrpSpPr>
            <p:grpSpPr bwMode="auto">
              <a:xfrm>
                <a:off x="2415" y="2650"/>
                <a:ext cx="415" cy="56"/>
                <a:chOff x="2415" y="2650"/>
                <a:chExt cx="415" cy="56"/>
              </a:xfrm>
            </p:grpSpPr>
            <p:sp>
              <p:nvSpPr>
                <p:cNvPr id="69729" name="Freeform 2658"/>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730" name="Group 2659"/>
                <p:cNvGrpSpPr>
                  <a:grpSpLocks/>
                </p:cNvGrpSpPr>
                <p:nvPr/>
              </p:nvGrpSpPr>
              <p:grpSpPr bwMode="auto">
                <a:xfrm>
                  <a:off x="2415" y="2674"/>
                  <a:ext cx="295" cy="1"/>
                  <a:chOff x="2415" y="2674"/>
                  <a:chExt cx="295" cy="1"/>
                </a:xfrm>
              </p:grpSpPr>
              <p:sp>
                <p:nvSpPr>
                  <p:cNvPr id="69731" name="Line 2660"/>
                  <p:cNvSpPr>
                    <a:spLocks noChangeShapeType="1"/>
                  </p:cNvSpPr>
                  <p:nvPr/>
                </p:nvSpPr>
                <p:spPr bwMode="auto">
                  <a:xfrm>
                    <a:off x="2415"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32" name="Line 2661"/>
                  <p:cNvSpPr>
                    <a:spLocks noChangeShapeType="1"/>
                  </p:cNvSpPr>
                  <p:nvPr/>
                </p:nvSpPr>
                <p:spPr bwMode="auto">
                  <a:xfrm>
                    <a:off x="2471"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33" name="Line 2662"/>
                  <p:cNvSpPr>
                    <a:spLocks noChangeShapeType="1"/>
                  </p:cNvSpPr>
                  <p:nvPr/>
                </p:nvSpPr>
                <p:spPr bwMode="auto">
                  <a:xfrm>
                    <a:off x="2526"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34" name="Line 2663"/>
                  <p:cNvSpPr>
                    <a:spLocks noChangeShapeType="1"/>
                  </p:cNvSpPr>
                  <p:nvPr/>
                </p:nvSpPr>
                <p:spPr bwMode="auto">
                  <a:xfrm>
                    <a:off x="2582"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35" name="Line 2664"/>
                  <p:cNvSpPr>
                    <a:spLocks noChangeShapeType="1"/>
                  </p:cNvSpPr>
                  <p:nvPr/>
                </p:nvSpPr>
                <p:spPr bwMode="auto">
                  <a:xfrm>
                    <a:off x="2638"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36" name="Line 2665"/>
                  <p:cNvSpPr>
                    <a:spLocks noChangeShapeType="1"/>
                  </p:cNvSpPr>
                  <p:nvPr/>
                </p:nvSpPr>
                <p:spPr bwMode="auto">
                  <a:xfrm>
                    <a:off x="2694" y="2674"/>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17" name="Group 2666"/>
              <p:cNvGrpSpPr>
                <a:grpSpLocks/>
              </p:cNvGrpSpPr>
              <p:nvPr/>
            </p:nvGrpSpPr>
            <p:grpSpPr bwMode="auto">
              <a:xfrm>
                <a:off x="2415" y="1733"/>
                <a:ext cx="415" cy="56"/>
                <a:chOff x="2415" y="1733"/>
                <a:chExt cx="415" cy="56"/>
              </a:xfrm>
            </p:grpSpPr>
            <p:sp>
              <p:nvSpPr>
                <p:cNvPr id="69721" name="Freeform 2667"/>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722" name="Group 2668"/>
                <p:cNvGrpSpPr>
                  <a:grpSpLocks/>
                </p:cNvGrpSpPr>
                <p:nvPr/>
              </p:nvGrpSpPr>
              <p:grpSpPr bwMode="auto">
                <a:xfrm>
                  <a:off x="2415" y="1757"/>
                  <a:ext cx="295" cy="1"/>
                  <a:chOff x="2415" y="1757"/>
                  <a:chExt cx="295" cy="1"/>
                </a:xfrm>
              </p:grpSpPr>
              <p:sp>
                <p:nvSpPr>
                  <p:cNvPr id="69723" name="Line 2669"/>
                  <p:cNvSpPr>
                    <a:spLocks noChangeShapeType="1"/>
                  </p:cNvSpPr>
                  <p:nvPr/>
                </p:nvSpPr>
                <p:spPr bwMode="auto">
                  <a:xfrm>
                    <a:off x="2415"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24" name="Line 2670"/>
                  <p:cNvSpPr>
                    <a:spLocks noChangeShapeType="1"/>
                  </p:cNvSpPr>
                  <p:nvPr/>
                </p:nvSpPr>
                <p:spPr bwMode="auto">
                  <a:xfrm>
                    <a:off x="2471"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25" name="Line 2671"/>
                  <p:cNvSpPr>
                    <a:spLocks noChangeShapeType="1"/>
                  </p:cNvSpPr>
                  <p:nvPr/>
                </p:nvSpPr>
                <p:spPr bwMode="auto">
                  <a:xfrm>
                    <a:off x="2526"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26" name="Line 2672"/>
                  <p:cNvSpPr>
                    <a:spLocks noChangeShapeType="1"/>
                  </p:cNvSpPr>
                  <p:nvPr/>
                </p:nvSpPr>
                <p:spPr bwMode="auto">
                  <a:xfrm>
                    <a:off x="2582"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27" name="Line 2673"/>
                  <p:cNvSpPr>
                    <a:spLocks noChangeShapeType="1"/>
                  </p:cNvSpPr>
                  <p:nvPr/>
                </p:nvSpPr>
                <p:spPr bwMode="auto">
                  <a:xfrm>
                    <a:off x="2638"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28" name="Line 2674"/>
                  <p:cNvSpPr>
                    <a:spLocks noChangeShapeType="1"/>
                  </p:cNvSpPr>
                  <p:nvPr/>
                </p:nvSpPr>
                <p:spPr bwMode="auto">
                  <a:xfrm>
                    <a:off x="2694" y="1757"/>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18" name="Group 2675"/>
              <p:cNvGrpSpPr>
                <a:grpSpLocks/>
              </p:cNvGrpSpPr>
              <p:nvPr/>
            </p:nvGrpSpPr>
            <p:grpSpPr bwMode="auto">
              <a:xfrm>
                <a:off x="1489" y="3264"/>
                <a:ext cx="423" cy="56"/>
                <a:chOff x="1489" y="3264"/>
                <a:chExt cx="423" cy="56"/>
              </a:xfrm>
            </p:grpSpPr>
            <p:sp>
              <p:nvSpPr>
                <p:cNvPr id="69713" name="Freeform 2676"/>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0033CC"/>
                </a:solidFill>
                <a:ln w="9525">
                  <a:solidFill>
                    <a:srgbClr val="0033CC"/>
                  </a:solidFill>
                  <a:round/>
                  <a:headEnd/>
                  <a:tailEnd/>
                </a:ln>
              </p:spPr>
              <p:txBody>
                <a:bodyPr/>
                <a:lstStyle/>
                <a:p>
                  <a:endParaRPr lang="en-US"/>
                </a:p>
              </p:txBody>
            </p:sp>
            <p:grpSp>
              <p:nvGrpSpPr>
                <p:cNvPr id="69714" name="Group 2677"/>
                <p:cNvGrpSpPr>
                  <a:grpSpLocks/>
                </p:cNvGrpSpPr>
                <p:nvPr/>
              </p:nvGrpSpPr>
              <p:grpSpPr bwMode="auto">
                <a:xfrm>
                  <a:off x="1489" y="3288"/>
                  <a:ext cx="295" cy="1"/>
                  <a:chOff x="1489" y="3288"/>
                  <a:chExt cx="295" cy="1"/>
                </a:xfrm>
              </p:grpSpPr>
              <p:sp>
                <p:nvSpPr>
                  <p:cNvPr id="69715" name="Line 2678"/>
                  <p:cNvSpPr>
                    <a:spLocks noChangeShapeType="1"/>
                  </p:cNvSpPr>
                  <p:nvPr/>
                </p:nvSpPr>
                <p:spPr bwMode="auto">
                  <a:xfrm>
                    <a:off x="1489"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16" name="Line 2679"/>
                  <p:cNvSpPr>
                    <a:spLocks noChangeShapeType="1"/>
                  </p:cNvSpPr>
                  <p:nvPr/>
                </p:nvSpPr>
                <p:spPr bwMode="auto">
                  <a:xfrm>
                    <a:off x="1544"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17" name="Line 2680"/>
                  <p:cNvSpPr>
                    <a:spLocks noChangeShapeType="1"/>
                  </p:cNvSpPr>
                  <p:nvPr/>
                </p:nvSpPr>
                <p:spPr bwMode="auto">
                  <a:xfrm>
                    <a:off x="1600"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18" name="Line 2681"/>
                  <p:cNvSpPr>
                    <a:spLocks noChangeShapeType="1"/>
                  </p:cNvSpPr>
                  <p:nvPr/>
                </p:nvSpPr>
                <p:spPr bwMode="auto">
                  <a:xfrm>
                    <a:off x="1656"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19" name="Line 2682"/>
                  <p:cNvSpPr>
                    <a:spLocks noChangeShapeType="1"/>
                  </p:cNvSpPr>
                  <p:nvPr/>
                </p:nvSpPr>
                <p:spPr bwMode="auto">
                  <a:xfrm>
                    <a:off x="1712"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20" name="Line 2683"/>
                  <p:cNvSpPr>
                    <a:spLocks noChangeShapeType="1"/>
                  </p:cNvSpPr>
                  <p:nvPr/>
                </p:nvSpPr>
                <p:spPr bwMode="auto">
                  <a:xfrm>
                    <a:off x="1768" y="3288"/>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19" name="Group 2684"/>
              <p:cNvGrpSpPr>
                <a:grpSpLocks/>
              </p:cNvGrpSpPr>
              <p:nvPr/>
            </p:nvGrpSpPr>
            <p:grpSpPr bwMode="auto">
              <a:xfrm>
                <a:off x="1944" y="3256"/>
                <a:ext cx="423" cy="56"/>
                <a:chOff x="1944" y="3256"/>
                <a:chExt cx="423" cy="56"/>
              </a:xfrm>
            </p:grpSpPr>
            <p:sp>
              <p:nvSpPr>
                <p:cNvPr id="69705" name="Freeform 2685"/>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706" name="Group 2686"/>
                <p:cNvGrpSpPr>
                  <a:grpSpLocks/>
                </p:cNvGrpSpPr>
                <p:nvPr/>
              </p:nvGrpSpPr>
              <p:grpSpPr bwMode="auto">
                <a:xfrm>
                  <a:off x="1944" y="3288"/>
                  <a:ext cx="303" cy="1"/>
                  <a:chOff x="1944" y="3288"/>
                  <a:chExt cx="303" cy="1"/>
                </a:xfrm>
              </p:grpSpPr>
              <p:sp>
                <p:nvSpPr>
                  <p:cNvPr id="69707" name="Line 2687"/>
                  <p:cNvSpPr>
                    <a:spLocks noChangeShapeType="1"/>
                  </p:cNvSpPr>
                  <p:nvPr/>
                </p:nvSpPr>
                <p:spPr bwMode="auto">
                  <a:xfrm>
                    <a:off x="1944"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08" name="Line 2688"/>
                  <p:cNvSpPr>
                    <a:spLocks noChangeShapeType="1"/>
                  </p:cNvSpPr>
                  <p:nvPr/>
                </p:nvSpPr>
                <p:spPr bwMode="auto">
                  <a:xfrm>
                    <a:off x="2000" y="3288"/>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09" name="Line 2689"/>
                  <p:cNvSpPr>
                    <a:spLocks noChangeShapeType="1"/>
                  </p:cNvSpPr>
                  <p:nvPr/>
                </p:nvSpPr>
                <p:spPr bwMode="auto">
                  <a:xfrm>
                    <a:off x="2055"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10" name="Line 2690"/>
                  <p:cNvSpPr>
                    <a:spLocks noChangeShapeType="1"/>
                  </p:cNvSpPr>
                  <p:nvPr/>
                </p:nvSpPr>
                <p:spPr bwMode="auto">
                  <a:xfrm>
                    <a:off x="2111"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11" name="Line 2691"/>
                  <p:cNvSpPr>
                    <a:spLocks noChangeShapeType="1"/>
                  </p:cNvSpPr>
                  <p:nvPr/>
                </p:nvSpPr>
                <p:spPr bwMode="auto">
                  <a:xfrm>
                    <a:off x="2167"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12" name="Line 2692"/>
                  <p:cNvSpPr>
                    <a:spLocks noChangeShapeType="1"/>
                  </p:cNvSpPr>
                  <p:nvPr/>
                </p:nvSpPr>
                <p:spPr bwMode="auto">
                  <a:xfrm>
                    <a:off x="2223"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20" name="Group 2693"/>
              <p:cNvGrpSpPr>
                <a:grpSpLocks/>
              </p:cNvGrpSpPr>
              <p:nvPr/>
            </p:nvGrpSpPr>
            <p:grpSpPr bwMode="auto">
              <a:xfrm>
                <a:off x="2415" y="3256"/>
                <a:ext cx="415" cy="56"/>
                <a:chOff x="2415" y="3256"/>
                <a:chExt cx="415" cy="56"/>
              </a:xfrm>
            </p:grpSpPr>
            <p:sp>
              <p:nvSpPr>
                <p:cNvPr id="69697" name="Freeform 2694"/>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698" name="Group 2695"/>
                <p:cNvGrpSpPr>
                  <a:grpSpLocks/>
                </p:cNvGrpSpPr>
                <p:nvPr/>
              </p:nvGrpSpPr>
              <p:grpSpPr bwMode="auto">
                <a:xfrm>
                  <a:off x="2415" y="3288"/>
                  <a:ext cx="295" cy="1"/>
                  <a:chOff x="2415" y="3288"/>
                  <a:chExt cx="295" cy="1"/>
                </a:xfrm>
              </p:grpSpPr>
              <p:sp>
                <p:nvSpPr>
                  <p:cNvPr id="69699" name="Line 2696"/>
                  <p:cNvSpPr>
                    <a:spLocks noChangeShapeType="1"/>
                  </p:cNvSpPr>
                  <p:nvPr/>
                </p:nvSpPr>
                <p:spPr bwMode="auto">
                  <a:xfrm>
                    <a:off x="2415"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00" name="Line 2697"/>
                  <p:cNvSpPr>
                    <a:spLocks noChangeShapeType="1"/>
                  </p:cNvSpPr>
                  <p:nvPr/>
                </p:nvSpPr>
                <p:spPr bwMode="auto">
                  <a:xfrm>
                    <a:off x="2471"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01" name="Line 2698"/>
                  <p:cNvSpPr>
                    <a:spLocks noChangeShapeType="1"/>
                  </p:cNvSpPr>
                  <p:nvPr/>
                </p:nvSpPr>
                <p:spPr bwMode="auto">
                  <a:xfrm>
                    <a:off x="2526"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02" name="Line 2699"/>
                  <p:cNvSpPr>
                    <a:spLocks noChangeShapeType="1"/>
                  </p:cNvSpPr>
                  <p:nvPr/>
                </p:nvSpPr>
                <p:spPr bwMode="auto">
                  <a:xfrm>
                    <a:off x="2582"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03" name="Line 2700"/>
                  <p:cNvSpPr>
                    <a:spLocks noChangeShapeType="1"/>
                  </p:cNvSpPr>
                  <p:nvPr/>
                </p:nvSpPr>
                <p:spPr bwMode="auto">
                  <a:xfrm>
                    <a:off x="2638"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704" name="Line 2701"/>
                  <p:cNvSpPr>
                    <a:spLocks noChangeShapeType="1"/>
                  </p:cNvSpPr>
                  <p:nvPr/>
                </p:nvSpPr>
                <p:spPr bwMode="auto">
                  <a:xfrm>
                    <a:off x="2694" y="3288"/>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21" name="Group 2702"/>
              <p:cNvGrpSpPr>
                <a:grpSpLocks/>
              </p:cNvGrpSpPr>
              <p:nvPr/>
            </p:nvGrpSpPr>
            <p:grpSpPr bwMode="auto">
              <a:xfrm>
                <a:off x="1489" y="3567"/>
                <a:ext cx="423" cy="56"/>
                <a:chOff x="1489" y="3567"/>
                <a:chExt cx="423" cy="56"/>
              </a:xfrm>
            </p:grpSpPr>
            <p:sp>
              <p:nvSpPr>
                <p:cNvPr id="69689" name="Freeform 2703"/>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690" name="Group 2704"/>
                <p:cNvGrpSpPr>
                  <a:grpSpLocks/>
                </p:cNvGrpSpPr>
                <p:nvPr/>
              </p:nvGrpSpPr>
              <p:grpSpPr bwMode="auto">
                <a:xfrm>
                  <a:off x="1489" y="3591"/>
                  <a:ext cx="303" cy="1"/>
                  <a:chOff x="1489" y="3591"/>
                  <a:chExt cx="303" cy="1"/>
                </a:xfrm>
              </p:grpSpPr>
              <p:sp>
                <p:nvSpPr>
                  <p:cNvPr id="69691" name="Line 2705"/>
                  <p:cNvSpPr>
                    <a:spLocks noChangeShapeType="1"/>
                  </p:cNvSpPr>
                  <p:nvPr/>
                </p:nvSpPr>
                <p:spPr bwMode="auto">
                  <a:xfrm>
                    <a:off x="1489"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92" name="Line 2706"/>
                  <p:cNvSpPr>
                    <a:spLocks noChangeShapeType="1"/>
                  </p:cNvSpPr>
                  <p:nvPr/>
                </p:nvSpPr>
                <p:spPr bwMode="auto">
                  <a:xfrm>
                    <a:off x="1544"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93" name="Line 2707"/>
                  <p:cNvSpPr>
                    <a:spLocks noChangeShapeType="1"/>
                  </p:cNvSpPr>
                  <p:nvPr/>
                </p:nvSpPr>
                <p:spPr bwMode="auto">
                  <a:xfrm>
                    <a:off x="1600"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94" name="Line 2708"/>
                  <p:cNvSpPr>
                    <a:spLocks noChangeShapeType="1"/>
                  </p:cNvSpPr>
                  <p:nvPr/>
                </p:nvSpPr>
                <p:spPr bwMode="auto">
                  <a:xfrm>
                    <a:off x="1656"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95" name="Line 2709"/>
                  <p:cNvSpPr>
                    <a:spLocks noChangeShapeType="1"/>
                  </p:cNvSpPr>
                  <p:nvPr/>
                </p:nvSpPr>
                <p:spPr bwMode="auto">
                  <a:xfrm>
                    <a:off x="1712"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96" name="Line 2710"/>
                  <p:cNvSpPr>
                    <a:spLocks noChangeShapeType="1"/>
                  </p:cNvSpPr>
                  <p:nvPr/>
                </p:nvSpPr>
                <p:spPr bwMode="auto">
                  <a:xfrm>
                    <a:off x="1768"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22" name="Group 2711"/>
              <p:cNvGrpSpPr>
                <a:grpSpLocks/>
              </p:cNvGrpSpPr>
              <p:nvPr/>
            </p:nvGrpSpPr>
            <p:grpSpPr bwMode="auto">
              <a:xfrm>
                <a:off x="1952" y="3567"/>
                <a:ext cx="415" cy="56"/>
                <a:chOff x="1952" y="3567"/>
                <a:chExt cx="415" cy="56"/>
              </a:xfrm>
            </p:grpSpPr>
            <p:sp>
              <p:nvSpPr>
                <p:cNvPr id="69681" name="Freeform 2712"/>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682" name="Group 2713"/>
                <p:cNvGrpSpPr>
                  <a:grpSpLocks/>
                </p:cNvGrpSpPr>
                <p:nvPr/>
              </p:nvGrpSpPr>
              <p:grpSpPr bwMode="auto">
                <a:xfrm>
                  <a:off x="1952" y="3591"/>
                  <a:ext cx="295" cy="1"/>
                  <a:chOff x="1952" y="3591"/>
                  <a:chExt cx="295" cy="1"/>
                </a:xfrm>
              </p:grpSpPr>
              <p:sp>
                <p:nvSpPr>
                  <p:cNvPr id="69683" name="Line 2714"/>
                  <p:cNvSpPr>
                    <a:spLocks noChangeShapeType="1"/>
                  </p:cNvSpPr>
                  <p:nvPr/>
                </p:nvSpPr>
                <p:spPr bwMode="auto">
                  <a:xfrm>
                    <a:off x="1952"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84" name="Line 2715"/>
                  <p:cNvSpPr>
                    <a:spLocks noChangeShapeType="1"/>
                  </p:cNvSpPr>
                  <p:nvPr/>
                </p:nvSpPr>
                <p:spPr bwMode="auto">
                  <a:xfrm>
                    <a:off x="2008" y="3591"/>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85" name="Line 2716"/>
                  <p:cNvSpPr>
                    <a:spLocks noChangeShapeType="1"/>
                  </p:cNvSpPr>
                  <p:nvPr/>
                </p:nvSpPr>
                <p:spPr bwMode="auto">
                  <a:xfrm>
                    <a:off x="2063"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86" name="Line 2717"/>
                  <p:cNvSpPr>
                    <a:spLocks noChangeShapeType="1"/>
                  </p:cNvSpPr>
                  <p:nvPr/>
                </p:nvSpPr>
                <p:spPr bwMode="auto">
                  <a:xfrm>
                    <a:off x="2119"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87" name="Line 2718"/>
                  <p:cNvSpPr>
                    <a:spLocks noChangeShapeType="1"/>
                  </p:cNvSpPr>
                  <p:nvPr/>
                </p:nvSpPr>
                <p:spPr bwMode="auto">
                  <a:xfrm>
                    <a:off x="2175"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88" name="Line 2719"/>
                  <p:cNvSpPr>
                    <a:spLocks noChangeShapeType="1"/>
                  </p:cNvSpPr>
                  <p:nvPr/>
                </p:nvSpPr>
                <p:spPr bwMode="auto">
                  <a:xfrm>
                    <a:off x="2231" y="3591"/>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23" name="Group 2720"/>
              <p:cNvGrpSpPr>
                <a:grpSpLocks/>
              </p:cNvGrpSpPr>
              <p:nvPr/>
            </p:nvGrpSpPr>
            <p:grpSpPr bwMode="auto">
              <a:xfrm>
                <a:off x="2407" y="3567"/>
                <a:ext cx="415" cy="56"/>
                <a:chOff x="2407" y="3567"/>
                <a:chExt cx="415" cy="56"/>
              </a:xfrm>
            </p:grpSpPr>
            <p:sp>
              <p:nvSpPr>
                <p:cNvPr id="69673" name="Freeform 2721"/>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674" name="Group 2722"/>
                <p:cNvGrpSpPr>
                  <a:grpSpLocks/>
                </p:cNvGrpSpPr>
                <p:nvPr/>
              </p:nvGrpSpPr>
              <p:grpSpPr bwMode="auto">
                <a:xfrm>
                  <a:off x="2407" y="3591"/>
                  <a:ext cx="295" cy="1"/>
                  <a:chOff x="2407" y="3591"/>
                  <a:chExt cx="295" cy="1"/>
                </a:xfrm>
              </p:grpSpPr>
              <p:sp>
                <p:nvSpPr>
                  <p:cNvPr id="69675" name="Line 2723"/>
                  <p:cNvSpPr>
                    <a:spLocks noChangeShapeType="1"/>
                  </p:cNvSpPr>
                  <p:nvPr/>
                </p:nvSpPr>
                <p:spPr bwMode="auto">
                  <a:xfrm>
                    <a:off x="2407"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76" name="Line 2724"/>
                  <p:cNvSpPr>
                    <a:spLocks noChangeShapeType="1"/>
                  </p:cNvSpPr>
                  <p:nvPr/>
                </p:nvSpPr>
                <p:spPr bwMode="auto">
                  <a:xfrm>
                    <a:off x="2463"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77" name="Line 2725"/>
                  <p:cNvSpPr>
                    <a:spLocks noChangeShapeType="1"/>
                  </p:cNvSpPr>
                  <p:nvPr/>
                </p:nvSpPr>
                <p:spPr bwMode="auto">
                  <a:xfrm>
                    <a:off x="2518"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78" name="Line 2726"/>
                  <p:cNvSpPr>
                    <a:spLocks noChangeShapeType="1"/>
                  </p:cNvSpPr>
                  <p:nvPr/>
                </p:nvSpPr>
                <p:spPr bwMode="auto">
                  <a:xfrm>
                    <a:off x="2574"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79" name="Line 2727"/>
                  <p:cNvSpPr>
                    <a:spLocks noChangeShapeType="1"/>
                  </p:cNvSpPr>
                  <p:nvPr/>
                </p:nvSpPr>
                <p:spPr bwMode="auto">
                  <a:xfrm>
                    <a:off x="2630"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80" name="Line 2728"/>
                  <p:cNvSpPr>
                    <a:spLocks noChangeShapeType="1"/>
                  </p:cNvSpPr>
                  <p:nvPr/>
                </p:nvSpPr>
                <p:spPr bwMode="auto">
                  <a:xfrm>
                    <a:off x="2686" y="3591"/>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24" name="Group 2729"/>
              <p:cNvGrpSpPr>
                <a:grpSpLocks/>
              </p:cNvGrpSpPr>
              <p:nvPr/>
            </p:nvGrpSpPr>
            <p:grpSpPr bwMode="auto">
              <a:xfrm>
                <a:off x="1944" y="2690"/>
                <a:ext cx="894" cy="596"/>
                <a:chOff x="1944" y="2690"/>
                <a:chExt cx="894" cy="596"/>
              </a:xfrm>
            </p:grpSpPr>
            <p:sp>
              <p:nvSpPr>
                <p:cNvPr id="69671" name="Freeform 2730"/>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rgbClr val="0033CC"/>
                </a:solidFill>
                <a:ln w="9525">
                  <a:solidFill>
                    <a:srgbClr val="0033CC"/>
                  </a:solidFill>
                  <a:round/>
                  <a:headEnd/>
                  <a:tailEnd/>
                </a:ln>
              </p:spPr>
              <p:txBody>
                <a:bodyPr/>
                <a:lstStyle/>
                <a:p>
                  <a:endParaRPr lang="en-US"/>
                </a:p>
              </p:txBody>
            </p:sp>
            <p:sp>
              <p:nvSpPr>
                <p:cNvPr id="69672" name="Line 2731"/>
                <p:cNvSpPr>
                  <a:spLocks noChangeShapeType="1"/>
                </p:cNvSpPr>
                <p:nvPr/>
              </p:nvSpPr>
              <p:spPr bwMode="auto">
                <a:xfrm flipV="1">
                  <a:off x="1944" y="2758"/>
                  <a:ext cx="790" cy="528"/>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725" name="Group 2732"/>
              <p:cNvGrpSpPr>
                <a:grpSpLocks/>
              </p:cNvGrpSpPr>
              <p:nvPr/>
            </p:nvGrpSpPr>
            <p:grpSpPr bwMode="auto">
              <a:xfrm>
                <a:off x="1952" y="2376"/>
                <a:ext cx="886" cy="290"/>
                <a:chOff x="1952" y="2376"/>
                <a:chExt cx="886" cy="290"/>
              </a:xfrm>
            </p:grpSpPr>
            <p:sp>
              <p:nvSpPr>
                <p:cNvPr id="69669" name="Freeform 2733"/>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rgbClr val="0033CC"/>
                </a:solidFill>
                <a:ln w="9525">
                  <a:solidFill>
                    <a:srgbClr val="0033CC"/>
                  </a:solidFill>
                  <a:round/>
                  <a:headEnd/>
                  <a:tailEnd/>
                </a:ln>
              </p:spPr>
              <p:txBody>
                <a:bodyPr/>
                <a:lstStyle/>
                <a:p>
                  <a:endParaRPr lang="en-US"/>
                </a:p>
              </p:txBody>
            </p:sp>
            <p:sp>
              <p:nvSpPr>
                <p:cNvPr id="69670" name="Line 2734"/>
                <p:cNvSpPr>
                  <a:spLocks noChangeShapeType="1"/>
                </p:cNvSpPr>
                <p:nvPr/>
              </p:nvSpPr>
              <p:spPr bwMode="auto">
                <a:xfrm>
                  <a:off x="1952" y="2376"/>
                  <a:ext cx="766" cy="244"/>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726" name="Group 2735"/>
              <p:cNvGrpSpPr>
                <a:grpSpLocks/>
              </p:cNvGrpSpPr>
              <p:nvPr/>
            </p:nvGrpSpPr>
            <p:grpSpPr bwMode="auto">
              <a:xfrm>
                <a:off x="1481" y="2084"/>
                <a:ext cx="1373" cy="1507"/>
                <a:chOff x="1481" y="2084"/>
                <a:chExt cx="1373" cy="1507"/>
              </a:xfrm>
            </p:grpSpPr>
            <p:sp>
              <p:nvSpPr>
                <p:cNvPr id="69667" name="Freeform 2736"/>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rgbClr val="0033CC"/>
                </a:solidFill>
                <a:ln w="9525">
                  <a:solidFill>
                    <a:srgbClr val="0033CC"/>
                  </a:solidFill>
                  <a:round/>
                  <a:headEnd/>
                  <a:tailEnd/>
                </a:ln>
              </p:spPr>
              <p:txBody>
                <a:bodyPr/>
                <a:lstStyle/>
                <a:p>
                  <a:endParaRPr lang="en-US"/>
                </a:p>
              </p:txBody>
            </p:sp>
            <p:sp>
              <p:nvSpPr>
                <p:cNvPr id="69668" name="Line 2737"/>
                <p:cNvSpPr>
                  <a:spLocks noChangeShapeType="1"/>
                </p:cNvSpPr>
                <p:nvPr/>
              </p:nvSpPr>
              <p:spPr bwMode="auto">
                <a:xfrm flipV="1">
                  <a:off x="1481" y="2172"/>
                  <a:ext cx="1291" cy="1419"/>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727" name="Group 2738"/>
              <p:cNvGrpSpPr>
                <a:grpSpLocks/>
              </p:cNvGrpSpPr>
              <p:nvPr/>
            </p:nvGrpSpPr>
            <p:grpSpPr bwMode="auto">
              <a:xfrm>
                <a:off x="1944" y="2076"/>
                <a:ext cx="902" cy="885"/>
                <a:chOff x="1944" y="2076"/>
                <a:chExt cx="902" cy="885"/>
              </a:xfrm>
            </p:grpSpPr>
            <p:sp>
              <p:nvSpPr>
                <p:cNvPr id="69665" name="Freeform 2739"/>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rgbClr val="0033CC"/>
                </a:solidFill>
                <a:ln w="9525">
                  <a:solidFill>
                    <a:srgbClr val="0033CC"/>
                  </a:solidFill>
                  <a:round/>
                  <a:headEnd/>
                  <a:tailEnd/>
                </a:ln>
              </p:spPr>
              <p:txBody>
                <a:bodyPr/>
                <a:lstStyle/>
                <a:p>
                  <a:endParaRPr lang="en-US"/>
                </a:p>
              </p:txBody>
            </p:sp>
            <p:sp>
              <p:nvSpPr>
                <p:cNvPr id="69666" name="Line 2740"/>
                <p:cNvSpPr>
                  <a:spLocks noChangeShapeType="1"/>
                </p:cNvSpPr>
                <p:nvPr/>
              </p:nvSpPr>
              <p:spPr bwMode="auto">
                <a:xfrm>
                  <a:off x="1944" y="2076"/>
                  <a:ext cx="814" cy="805"/>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728" name="Group 2741"/>
              <p:cNvGrpSpPr>
                <a:grpSpLocks/>
              </p:cNvGrpSpPr>
              <p:nvPr/>
            </p:nvGrpSpPr>
            <p:grpSpPr bwMode="auto">
              <a:xfrm>
                <a:off x="1489" y="2379"/>
                <a:ext cx="902" cy="893"/>
                <a:chOff x="1489" y="2379"/>
                <a:chExt cx="902" cy="893"/>
              </a:xfrm>
            </p:grpSpPr>
            <p:sp>
              <p:nvSpPr>
                <p:cNvPr id="69663" name="Freeform 2742"/>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rgbClr val="0033CC"/>
                </a:solidFill>
                <a:ln w="9525">
                  <a:solidFill>
                    <a:srgbClr val="0033CC"/>
                  </a:solidFill>
                  <a:round/>
                  <a:headEnd/>
                  <a:tailEnd/>
                </a:ln>
              </p:spPr>
              <p:txBody>
                <a:bodyPr/>
                <a:lstStyle/>
                <a:p>
                  <a:endParaRPr lang="en-US"/>
                </a:p>
              </p:txBody>
            </p:sp>
            <p:sp>
              <p:nvSpPr>
                <p:cNvPr id="69664" name="Line 2743"/>
                <p:cNvSpPr>
                  <a:spLocks noChangeShapeType="1"/>
                </p:cNvSpPr>
                <p:nvPr/>
              </p:nvSpPr>
              <p:spPr bwMode="auto">
                <a:xfrm>
                  <a:off x="1489" y="2379"/>
                  <a:ext cx="814" cy="805"/>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729" name="Group 2744"/>
              <p:cNvGrpSpPr>
                <a:grpSpLocks/>
              </p:cNvGrpSpPr>
              <p:nvPr/>
            </p:nvGrpSpPr>
            <p:grpSpPr bwMode="auto">
              <a:xfrm>
                <a:off x="1483" y="2379"/>
                <a:ext cx="429" cy="598"/>
                <a:chOff x="1483" y="2379"/>
                <a:chExt cx="429" cy="598"/>
              </a:xfrm>
            </p:grpSpPr>
            <p:sp>
              <p:nvSpPr>
                <p:cNvPr id="69661" name="Freeform 2745"/>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rgbClr val="0033CC"/>
                </a:solidFill>
                <a:ln w="9525">
                  <a:solidFill>
                    <a:srgbClr val="0033CC"/>
                  </a:solidFill>
                  <a:round/>
                  <a:headEnd/>
                  <a:tailEnd/>
                </a:ln>
              </p:spPr>
              <p:txBody>
                <a:bodyPr/>
                <a:lstStyle/>
                <a:p>
                  <a:endParaRPr lang="en-US"/>
                </a:p>
              </p:txBody>
            </p:sp>
            <p:sp>
              <p:nvSpPr>
                <p:cNvPr id="69662" name="Line 2746"/>
                <p:cNvSpPr>
                  <a:spLocks noChangeShapeType="1"/>
                </p:cNvSpPr>
                <p:nvPr/>
              </p:nvSpPr>
              <p:spPr bwMode="auto">
                <a:xfrm flipV="1">
                  <a:off x="1483" y="2483"/>
                  <a:ext cx="362" cy="494"/>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730" name="Group 2747"/>
              <p:cNvGrpSpPr>
                <a:grpSpLocks/>
              </p:cNvGrpSpPr>
              <p:nvPr/>
            </p:nvGrpSpPr>
            <p:grpSpPr bwMode="auto">
              <a:xfrm>
                <a:off x="1936" y="2379"/>
                <a:ext cx="894" cy="604"/>
                <a:chOff x="1936" y="2379"/>
                <a:chExt cx="894" cy="604"/>
              </a:xfrm>
            </p:grpSpPr>
            <p:sp>
              <p:nvSpPr>
                <p:cNvPr id="69659" name="Freeform 2748"/>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rgbClr val="0033CC"/>
                </a:solidFill>
                <a:ln w="9525">
                  <a:solidFill>
                    <a:srgbClr val="0033CC"/>
                  </a:solidFill>
                  <a:round/>
                  <a:headEnd/>
                  <a:tailEnd/>
                </a:ln>
              </p:spPr>
              <p:txBody>
                <a:bodyPr/>
                <a:lstStyle/>
                <a:p>
                  <a:endParaRPr lang="en-US"/>
                </a:p>
              </p:txBody>
            </p:sp>
            <p:sp>
              <p:nvSpPr>
                <p:cNvPr id="69660" name="Line 2749"/>
                <p:cNvSpPr>
                  <a:spLocks noChangeShapeType="1"/>
                </p:cNvSpPr>
                <p:nvPr/>
              </p:nvSpPr>
              <p:spPr bwMode="auto">
                <a:xfrm flipV="1">
                  <a:off x="1936" y="2455"/>
                  <a:ext cx="790" cy="528"/>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731" name="Group 2750"/>
              <p:cNvGrpSpPr>
                <a:grpSpLocks/>
              </p:cNvGrpSpPr>
              <p:nvPr/>
            </p:nvGrpSpPr>
            <p:grpSpPr bwMode="auto">
              <a:xfrm>
                <a:off x="1952" y="2076"/>
                <a:ext cx="886" cy="290"/>
                <a:chOff x="1952" y="2076"/>
                <a:chExt cx="886" cy="290"/>
              </a:xfrm>
            </p:grpSpPr>
            <p:sp>
              <p:nvSpPr>
                <p:cNvPr id="69657" name="Freeform 2751"/>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rgbClr val="0033CC"/>
                </a:solidFill>
                <a:ln w="9525">
                  <a:solidFill>
                    <a:srgbClr val="0033CC"/>
                  </a:solidFill>
                  <a:round/>
                  <a:headEnd/>
                  <a:tailEnd/>
                </a:ln>
              </p:spPr>
              <p:txBody>
                <a:bodyPr/>
                <a:lstStyle/>
                <a:p>
                  <a:endParaRPr lang="en-US"/>
                </a:p>
              </p:txBody>
            </p:sp>
            <p:sp>
              <p:nvSpPr>
                <p:cNvPr id="69658" name="Line 2752"/>
                <p:cNvSpPr>
                  <a:spLocks noChangeShapeType="1"/>
                </p:cNvSpPr>
                <p:nvPr/>
              </p:nvSpPr>
              <p:spPr bwMode="auto">
                <a:xfrm flipV="1">
                  <a:off x="1952" y="2114"/>
                  <a:ext cx="766" cy="252"/>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732" name="Group 2753"/>
              <p:cNvGrpSpPr>
                <a:grpSpLocks/>
              </p:cNvGrpSpPr>
              <p:nvPr/>
            </p:nvGrpSpPr>
            <p:grpSpPr bwMode="auto">
              <a:xfrm>
                <a:off x="1481" y="1769"/>
                <a:ext cx="894" cy="283"/>
                <a:chOff x="1481" y="1769"/>
                <a:chExt cx="894" cy="283"/>
              </a:xfrm>
            </p:grpSpPr>
            <p:sp>
              <p:nvSpPr>
                <p:cNvPr id="69655" name="Freeform 2754"/>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rgbClr val="0033CC"/>
                </a:solidFill>
                <a:ln w="9525">
                  <a:solidFill>
                    <a:srgbClr val="0033CC"/>
                  </a:solidFill>
                  <a:round/>
                  <a:headEnd/>
                  <a:tailEnd/>
                </a:ln>
              </p:spPr>
              <p:txBody>
                <a:bodyPr/>
                <a:lstStyle/>
                <a:p>
                  <a:endParaRPr lang="en-US"/>
                </a:p>
              </p:txBody>
            </p:sp>
            <p:sp>
              <p:nvSpPr>
                <p:cNvPr id="69656" name="Line 2755"/>
                <p:cNvSpPr>
                  <a:spLocks noChangeShapeType="1"/>
                </p:cNvSpPr>
                <p:nvPr/>
              </p:nvSpPr>
              <p:spPr bwMode="auto">
                <a:xfrm>
                  <a:off x="1481" y="1769"/>
                  <a:ext cx="774" cy="244"/>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68733" name="Oval 2756"/>
              <p:cNvSpPr>
                <a:spLocks noChangeArrowheads="1"/>
              </p:cNvSpPr>
              <p:nvPr/>
            </p:nvSpPr>
            <p:spPr bwMode="auto">
              <a:xfrm>
                <a:off x="1457" y="1741"/>
                <a:ext cx="32" cy="40"/>
              </a:xfrm>
              <a:prstGeom prst="ellipse">
                <a:avLst/>
              </a:prstGeom>
              <a:solidFill>
                <a:srgbClr val="0033CC"/>
              </a:solidFill>
              <a:ln w="9525">
                <a:solidFill>
                  <a:srgbClr val="0033CC"/>
                </a:solidFill>
                <a:round/>
                <a:headEnd/>
                <a:tailEnd/>
              </a:ln>
            </p:spPr>
            <p:txBody>
              <a:bodyPr/>
              <a:lstStyle/>
              <a:p>
                <a:endParaRPr lang="en-US"/>
              </a:p>
            </p:txBody>
          </p:sp>
          <p:sp>
            <p:nvSpPr>
              <p:cNvPr id="68734" name="Oval 2757"/>
              <p:cNvSpPr>
                <a:spLocks noChangeArrowheads="1"/>
              </p:cNvSpPr>
              <p:nvPr/>
            </p:nvSpPr>
            <p:spPr bwMode="auto">
              <a:xfrm>
                <a:off x="1457" y="1741"/>
                <a:ext cx="32" cy="40"/>
              </a:xfrm>
              <a:prstGeom prst="ellipse">
                <a:avLst/>
              </a:prstGeom>
              <a:solidFill>
                <a:srgbClr val="0033CC"/>
              </a:solidFill>
              <a:ln w="25400">
                <a:solidFill>
                  <a:srgbClr val="0033CC"/>
                </a:solidFill>
                <a:round/>
                <a:headEnd/>
                <a:tailEnd/>
              </a:ln>
            </p:spPr>
            <p:txBody>
              <a:bodyPr/>
              <a:lstStyle/>
              <a:p>
                <a:endParaRPr lang="en-US"/>
              </a:p>
            </p:txBody>
          </p:sp>
          <p:sp>
            <p:nvSpPr>
              <p:cNvPr id="68735" name="Oval 2758"/>
              <p:cNvSpPr>
                <a:spLocks noChangeArrowheads="1"/>
              </p:cNvSpPr>
              <p:nvPr/>
            </p:nvSpPr>
            <p:spPr bwMode="auto">
              <a:xfrm>
                <a:off x="1457" y="2044"/>
                <a:ext cx="40" cy="40"/>
              </a:xfrm>
              <a:prstGeom prst="ellipse">
                <a:avLst/>
              </a:prstGeom>
              <a:solidFill>
                <a:srgbClr val="0033CC"/>
              </a:solidFill>
              <a:ln w="9525">
                <a:solidFill>
                  <a:srgbClr val="0033CC"/>
                </a:solidFill>
                <a:round/>
                <a:headEnd/>
                <a:tailEnd/>
              </a:ln>
            </p:spPr>
            <p:txBody>
              <a:bodyPr/>
              <a:lstStyle/>
              <a:p>
                <a:endParaRPr lang="en-US"/>
              </a:p>
            </p:txBody>
          </p:sp>
          <p:sp>
            <p:nvSpPr>
              <p:cNvPr id="68736" name="Oval 2759"/>
              <p:cNvSpPr>
                <a:spLocks noChangeArrowheads="1"/>
              </p:cNvSpPr>
              <p:nvPr/>
            </p:nvSpPr>
            <p:spPr bwMode="auto">
              <a:xfrm>
                <a:off x="1457" y="2044"/>
                <a:ext cx="40" cy="40"/>
              </a:xfrm>
              <a:prstGeom prst="ellipse">
                <a:avLst/>
              </a:prstGeom>
              <a:solidFill>
                <a:srgbClr val="0033CC"/>
              </a:solidFill>
              <a:ln w="25400">
                <a:solidFill>
                  <a:srgbClr val="0033CC"/>
                </a:solidFill>
                <a:round/>
                <a:headEnd/>
                <a:tailEnd/>
              </a:ln>
            </p:spPr>
            <p:txBody>
              <a:bodyPr/>
              <a:lstStyle/>
              <a:p>
                <a:endParaRPr lang="en-US"/>
              </a:p>
            </p:txBody>
          </p:sp>
          <p:sp>
            <p:nvSpPr>
              <p:cNvPr id="68737" name="Oval 2760"/>
              <p:cNvSpPr>
                <a:spLocks noChangeArrowheads="1"/>
              </p:cNvSpPr>
              <p:nvPr/>
            </p:nvSpPr>
            <p:spPr bwMode="auto">
              <a:xfrm>
                <a:off x="1457" y="2355"/>
                <a:ext cx="40" cy="32"/>
              </a:xfrm>
              <a:prstGeom prst="ellipse">
                <a:avLst/>
              </a:prstGeom>
              <a:solidFill>
                <a:srgbClr val="0033CC"/>
              </a:solidFill>
              <a:ln w="9525">
                <a:solidFill>
                  <a:srgbClr val="0033CC"/>
                </a:solidFill>
                <a:round/>
                <a:headEnd/>
                <a:tailEnd/>
              </a:ln>
            </p:spPr>
            <p:txBody>
              <a:bodyPr/>
              <a:lstStyle/>
              <a:p>
                <a:endParaRPr lang="en-US"/>
              </a:p>
            </p:txBody>
          </p:sp>
          <p:sp>
            <p:nvSpPr>
              <p:cNvPr id="68738" name="Oval 2761"/>
              <p:cNvSpPr>
                <a:spLocks noChangeArrowheads="1"/>
              </p:cNvSpPr>
              <p:nvPr/>
            </p:nvSpPr>
            <p:spPr bwMode="auto">
              <a:xfrm>
                <a:off x="1457" y="2355"/>
                <a:ext cx="40" cy="32"/>
              </a:xfrm>
              <a:prstGeom prst="ellipse">
                <a:avLst/>
              </a:prstGeom>
              <a:solidFill>
                <a:srgbClr val="0033CC"/>
              </a:solidFill>
              <a:ln w="25400">
                <a:solidFill>
                  <a:srgbClr val="0033CC"/>
                </a:solidFill>
                <a:round/>
                <a:headEnd/>
                <a:tailEnd/>
              </a:ln>
            </p:spPr>
            <p:txBody>
              <a:bodyPr/>
              <a:lstStyle/>
              <a:p>
                <a:endParaRPr lang="en-US"/>
              </a:p>
            </p:txBody>
          </p:sp>
          <p:sp>
            <p:nvSpPr>
              <p:cNvPr id="68739" name="Oval 2762"/>
              <p:cNvSpPr>
                <a:spLocks noChangeArrowheads="1"/>
              </p:cNvSpPr>
              <p:nvPr/>
            </p:nvSpPr>
            <p:spPr bwMode="auto">
              <a:xfrm>
                <a:off x="1457" y="2658"/>
                <a:ext cx="32" cy="32"/>
              </a:xfrm>
              <a:prstGeom prst="ellipse">
                <a:avLst/>
              </a:prstGeom>
              <a:solidFill>
                <a:srgbClr val="0033CC"/>
              </a:solidFill>
              <a:ln w="9525">
                <a:solidFill>
                  <a:srgbClr val="0033CC"/>
                </a:solidFill>
                <a:round/>
                <a:headEnd/>
                <a:tailEnd/>
              </a:ln>
            </p:spPr>
            <p:txBody>
              <a:bodyPr/>
              <a:lstStyle/>
              <a:p>
                <a:endParaRPr lang="en-US"/>
              </a:p>
            </p:txBody>
          </p:sp>
          <p:sp>
            <p:nvSpPr>
              <p:cNvPr id="68740" name="Oval 2763"/>
              <p:cNvSpPr>
                <a:spLocks noChangeArrowheads="1"/>
              </p:cNvSpPr>
              <p:nvPr/>
            </p:nvSpPr>
            <p:spPr bwMode="auto">
              <a:xfrm>
                <a:off x="1457" y="2658"/>
                <a:ext cx="32" cy="32"/>
              </a:xfrm>
              <a:prstGeom prst="ellipse">
                <a:avLst/>
              </a:prstGeom>
              <a:solidFill>
                <a:srgbClr val="0033CC"/>
              </a:solidFill>
              <a:ln w="25400">
                <a:solidFill>
                  <a:srgbClr val="0033CC"/>
                </a:solidFill>
                <a:round/>
                <a:headEnd/>
                <a:tailEnd/>
              </a:ln>
            </p:spPr>
            <p:txBody>
              <a:bodyPr/>
              <a:lstStyle/>
              <a:p>
                <a:endParaRPr lang="en-US"/>
              </a:p>
            </p:txBody>
          </p:sp>
          <p:sp>
            <p:nvSpPr>
              <p:cNvPr id="68741" name="Oval 2764"/>
              <p:cNvSpPr>
                <a:spLocks noChangeArrowheads="1"/>
              </p:cNvSpPr>
              <p:nvPr/>
            </p:nvSpPr>
            <p:spPr bwMode="auto">
              <a:xfrm>
                <a:off x="1449" y="2969"/>
                <a:ext cx="40" cy="32"/>
              </a:xfrm>
              <a:prstGeom prst="ellipse">
                <a:avLst/>
              </a:prstGeom>
              <a:solidFill>
                <a:srgbClr val="0033CC"/>
              </a:solidFill>
              <a:ln w="9525">
                <a:solidFill>
                  <a:srgbClr val="0033CC"/>
                </a:solidFill>
                <a:round/>
                <a:headEnd/>
                <a:tailEnd/>
              </a:ln>
            </p:spPr>
            <p:txBody>
              <a:bodyPr/>
              <a:lstStyle/>
              <a:p>
                <a:endParaRPr lang="en-US"/>
              </a:p>
            </p:txBody>
          </p:sp>
          <p:sp>
            <p:nvSpPr>
              <p:cNvPr id="68742" name="Oval 2765"/>
              <p:cNvSpPr>
                <a:spLocks noChangeArrowheads="1"/>
              </p:cNvSpPr>
              <p:nvPr/>
            </p:nvSpPr>
            <p:spPr bwMode="auto">
              <a:xfrm>
                <a:off x="1449" y="2969"/>
                <a:ext cx="40" cy="32"/>
              </a:xfrm>
              <a:prstGeom prst="ellipse">
                <a:avLst/>
              </a:prstGeom>
              <a:solidFill>
                <a:srgbClr val="0033CC"/>
              </a:solidFill>
              <a:ln w="25400">
                <a:solidFill>
                  <a:srgbClr val="0033CC"/>
                </a:solidFill>
                <a:round/>
                <a:headEnd/>
                <a:tailEnd/>
              </a:ln>
            </p:spPr>
            <p:txBody>
              <a:bodyPr/>
              <a:lstStyle/>
              <a:p>
                <a:endParaRPr lang="en-US"/>
              </a:p>
            </p:txBody>
          </p:sp>
          <p:grpSp>
            <p:nvGrpSpPr>
              <p:cNvPr id="68743" name="Group 2766"/>
              <p:cNvGrpSpPr>
                <a:grpSpLocks/>
              </p:cNvGrpSpPr>
              <p:nvPr/>
            </p:nvGrpSpPr>
            <p:grpSpPr bwMode="auto">
              <a:xfrm>
                <a:off x="1912" y="1741"/>
                <a:ext cx="40" cy="1260"/>
                <a:chOff x="1912" y="1741"/>
                <a:chExt cx="40" cy="1260"/>
              </a:xfrm>
            </p:grpSpPr>
            <p:sp>
              <p:nvSpPr>
                <p:cNvPr id="69645" name="Oval 2767"/>
                <p:cNvSpPr>
                  <a:spLocks noChangeArrowheads="1"/>
                </p:cNvSpPr>
                <p:nvPr/>
              </p:nvSpPr>
              <p:spPr bwMode="auto">
                <a:xfrm>
                  <a:off x="1920" y="1741"/>
                  <a:ext cx="32" cy="32"/>
                </a:xfrm>
                <a:prstGeom prst="ellipse">
                  <a:avLst/>
                </a:prstGeom>
                <a:solidFill>
                  <a:srgbClr val="0033CC"/>
                </a:solidFill>
                <a:ln w="9525">
                  <a:solidFill>
                    <a:srgbClr val="0033CC"/>
                  </a:solidFill>
                  <a:round/>
                  <a:headEnd/>
                  <a:tailEnd/>
                </a:ln>
              </p:spPr>
              <p:txBody>
                <a:bodyPr/>
                <a:lstStyle/>
                <a:p>
                  <a:endParaRPr lang="en-US"/>
                </a:p>
              </p:txBody>
            </p:sp>
            <p:sp>
              <p:nvSpPr>
                <p:cNvPr id="69646" name="Oval 2768"/>
                <p:cNvSpPr>
                  <a:spLocks noChangeArrowheads="1"/>
                </p:cNvSpPr>
                <p:nvPr/>
              </p:nvSpPr>
              <p:spPr bwMode="auto">
                <a:xfrm>
                  <a:off x="1920" y="1741"/>
                  <a:ext cx="32" cy="32"/>
                </a:xfrm>
                <a:prstGeom prst="ellipse">
                  <a:avLst/>
                </a:prstGeom>
                <a:solidFill>
                  <a:srgbClr val="0033CC"/>
                </a:solidFill>
                <a:ln w="25400">
                  <a:solidFill>
                    <a:srgbClr val="0033CC"/>
                  </a:solidFill>
                  <a:round/>
                  <a:headEnd/>
                  <a:tailEnd/>
                </a:ln>
              </p:spPr>
              <p:txBody>
                <a:bodyPr/>
                <a:lstStyle/>
                <a:p>
                  <a:endParaRPr lang="en-US"/>
                </a:p>
              </p:txBody>
            </p:sp>
            <p:sp>
              <p:nvSpPr>
                <p:cNvPr id="69647" name="Oval 2769"/>
                <p:cNvSpPr>
                  <a:spLocks noChangeArrowheads="1"/>
                </p:cNvSpPr>
                <p:nvPr/>
              </p:nvSpPr>
              <p:spPr bwMode="auto">
                <a:xfrm>
                  <a:off x="1920" y="2044"/>
                  <a:ext cx="32" cy="32"/>
                </a:xfrm>
                <a:prstGeom prst="ellipse">
                  <a:avLst/>
                </a:prstGeom>
                <a:solidFill>
                  <a:srgbClr val="0033CC"/>
                </a:solidFill>
                <a:ln w="9525">
                  <a:solidFill>
                    <a:srgbClr val="0033CC"/>
                  </a:solidFill>
                  <a:round/>
                  <a:headEnd/>
                  <a:tailEnd/>
                </a:ln>
              </p:spPr>
              <p:txBody>
                <a:bodyPr/>
                <a:lstStyle/>
                <a:p>
                  <a:endParaRPr lang="en-US"/>
                </a:p>
              </p:txBody>
            </p:sp>
            <p:sp>
              <p:nvSpPr>
                <p:cNvPr id="69648" name="Oval 2770"/>
                <p:cNvSpPr>
                  <a:spLocks noChangeArrowheads="1"/>
                </p:cNvSpPr>
                <p:nvPr/>
              </p:nvSpPr>
              <p:spPr bwMode="auto">
                <a:xfrm>
                  <a:off x="1920" y="2044"/>
                  <a:ext cx="32" cy="32"/>
                </a:xfrm>
                <a:prstGeom prst="ellipse">
                  <a:avLst/>
                </a:prstGeom>
                <a:solidFill>
                  <a:srgbClr val="0033CC"/>
                </a:solidFill>
                <a:ln w="25400">
                  <a:solidFill>
                    <a:srgbClr val="0033CC"/>
                  </a:solidFill>
                  <a:round/>
                  <a:headEnd/>
                  <a:tailEnd/>
                </a:ln>
              </p:spPr>
              <p:txBody>
                <a:bodyPr/>
                <a:lstStyle/>
                <a:p>
                  <a:endParaRPr lang="en-US"/>
                </a:p>
              </p:txBody>
            </p:sp>
            <p:sp>
              <p:nvSpPr>
                <p:cNvPr id="69649" name="Oval 2771"/>
                <p:cNvSpPr>
                  <a:spLocks noChangeArrowheads="1"/>
                </p:cNvSpPr>
                <p:nvPr/>
              </p:nvSpPr>
              <p:spPr bwMode="auto">
                <a:xfrm>
                  <a:off x="1920" y="2347"/>
                  <a:ext cx="32" cy="40"/>
                </a:xfrm>
                <a:prstGeom prst="ellipse">
                  <a:avLst/>
                </a:prstGeom>
                <a:solidFill>
                  <a:srgbClr val="0033CC"/>
                </a:solidFill>
                <a:ln w="9525">
                  <a:solidFill>
                    <a:srgbClr val="0033CC"/>
                  </a:solidFill>
                  <a:round/>
                  <a:headEnd/>
                  <a:tailEnd/>
                </a:ln>
              </p:spPr>
              <p:txBody>
                <a:bodyPr/>
                <a:lstStyle/>
                <a:p>
                  <a:endParaRPr lang="en-US"/>
                </a:p>
              </p:txBody>
            </p:sp>
            <p:sp>
              <p:nvSpPr>
                <p:cNvPr id="69650" name="Oval 2772"/>
                <p:cNvSpPr>
                  <a:spLocks noChangeArrowheads="1"/>
                </p:cNvSpPr>
                <p:nvPr/>
              </p:nvSpPr>
              <p:spPr bwMode="auto">
                <a:xfrm>
                  <a:off x="1920" y="2347"/>
                  <a:ext cx="32" cy="40"/>
                </a:xfrm>
                <a:prstGeom prst="ellipse">
                  <a:avLst/>
                </a:prstGeom>
                <a:solidFill>
                  <a:srgbClr val="0033CC"/>
                </a:solidFill>
                <a:ln w="25400">
                  <a:solidFill>
                    <a:srgbClr val="0033CC"/>
                  </a:solidFill>
                  <a:round/>
                  <a:headEnd/>
                  <a:tailEnd/>
                </a:ln>
              </p:spPr>
              <p:txBody>
                <a:bodyPr/>
                <a:lstStyle/>
                <a:p>
                  <a:endParaRPr lang="en-US"/>
                </a:p>
              </p:txBody>
            </p:sp>
            <p:sp>
              <p:nvSpPr>
                <p:cNvPr id="69651" name="Oval 2773"/>
                <p:cNvSpPr>
                  <a:spLocks noChangeArrowheads="1"/>
                </p:cNvSpPr>
                <p:nvPr/>
              </p:nvSpPr>
              <p:spPr bwMode="auto">
                <a:xfrm>
                  <a:off x="1920" y="2658"/>
                  <a:ext cx="32" cy="32"/>
                </a:xfrm>
                <a:prstGeom prst="ellipse">
                  <a:avLst/>
                </a:prstGeom>
                <a:solidFill>
                  <a:srgbClr val="0033CC"/>
                </a:solidFill>
                <a:ln w="9525">
                  <a:solidFill>
                    <a:srgbClr val="0033CC"/>
                  </a:solidFill>
                  <a:round/>
                  <a:headEnd/>
                  <a:tailEnd/>
                </a:ln>
              </p:spPr>
              <p:txBody>
                <a:bodyPr/>
                <a:lstStyle/>
                <a:p>
                  <a:endParaRPr lang="en-US"/>
                </a:p>
              </p:txBody>
            </p:sp>
            <p:sp>
              <p:nvSpPr>
                <p:cNvPr id="69652" name="Oval 2774"/>
                <p:cNvSpPr>
                  <a:spLocks noChangeArrowheads="1"/>
                </p:cNvSpPr>
                <p:nvPr/>
              </p:nvSpPr>
              <p:spPr bwMode="auto">
                <a:xfrm>
                  <a:off x="1920" y="2658"/>
                  <a:ext cx="32" cy="32"/>
                </a:xfrm>
                <a:prstGeom prst="ellipse">
                  <a:avLst/>
                </a:prstGeom>
                <a:solidFill>
                  <a:srgbClr val="0033CC"/>
                </a:solidFill>
                <a:ln w="25400">
                  <a:solidFill>
                    <a:srgbClr val="0033CC"/>
                  </a:solidFill>
                  <a:round/>
                  <a:headEnd/>
                  <a:tailEnd/>
                </a:ln>
              </p:spPr>
              <p:txBody>
                <a:bodyPr/>
                <a:lstStyle/>
                <a:p>
                  <a:endParaRPr lang="en-US"/>
                </a:p>
              </p:txBody>
            </p:sp>
            <p:sp>
              <p:nvSpPr>
                <p:cNvPr id="69653" name="Oval 2775"/>
                <p:cNvSpPr>
                  <a:spLocks noChangeArrowheads="1"/>
                </p:cNvSpPr>
                <p:nvPr/>
              </p:nvSpPr>
              <p:spPr bwMode="auto">
                <a:xfrm>
                  <a:off x="1912" y="2961"/>
                  <a:ext cx="32" cy="40"/>
                </a:xfrm>
                <a:prstGeom prst="ellipse">
                  <a:avLst/>
                </a:prstGeom>
                <a:solidFill>
                  <a:srgbClr val="0033CC"/>
                </a:solidFill>
                <a:ln w="9525">
                  <a:solidFill>
                    <a:srgbClr val="0033CC"/>
                  </a:solidFill>
                  <a:round/>
                  <a:headEnd/>
                  <a:tailEnd/>
                </a:ln>
              </p:spPr>
              <p:txBody>
                <a:bodyPr/>
                <a:lstStyle/>
                <a:p>
                  <a:endParaRPr lang="en-US"/>
                </a:p>
              </p:txBody>
            </p:sp>
            <p:sp>
              <p:nvSpPr>
                <p:cNvPr id="69654" name="Oval 2776"/>
                <p:cNvSpPr>
                  <a:spLocks noChangeArrowheads="1"/>
                </p:cNvSpPr>
                <p:nvPr/>
              </p:nvSpPr>
              <p:spPr bwMode="auto">
                <a:xfrm>
                  <a:off x="1912" y="2961"/>
                  <a:ext cx="32" cy="40"/>
                </a:xfrm>
                <a:prstGeom prst="ellipse">
                  <a:avLst/>
                </a:prstGeom>
                <a:solidFill>
                  <a:srgbClr val="0033CC"/>
                </a:solidFill>
                <a:ln w="25400">
                  <a:solidFill>
                    <a:srgbClr val="0033CC"/>
                  </a:solidFill>
                  <a:round/>
                  <a:headEnd/>
                  <a:tailEnd/>
                </a:ln>
              </p:spPr>
              <p:txBody>
                <a:bodyPr/>
                <a:lstStyle/>
                <a:p>
                  <a:endParaRPr lang="en-US"/>
                </a:p>
              </p:txBody>
            </p:sp>
          </p:grpSp>
          <p:grpSp>
            <p:nvGrpSpPr>
              <p:cNvPr id="68744" name="Group 2777"/>
              <p:cNvGrpSpPr>
                <a:grpSpLocks/>
              </p:cNvGrpSpPr>
              <p:nvPr/>
            </p:nvGrpSpPr>
            <p:grpSpPr bwMode="auto">
              <a:xfrm>
                <a:off x="2375" y="1749"/>
                <a:ext cx="40" cy="1252"/>
                <a:chOff x="2375" y="1749"/>
                <a:chExt cx="40" cy="1252"/>
              </a:xfrm>
            </p:grpSpPr>
            <p:sp>
              <p:nvSpPr>
                <p:cNvPr id="69635" name="Oval 2778"/>
                <p:cNvSpPr>
                  <a:spLocks noChangeArrowheads="1"/>
                </p:cNvSpPr>
                <p:nvPr/>
              </p:nvSpPr>
              <p:spPr bwMode="auto">
                <a:xfrm>
                  <a:off x="2375" y="1749"/>
                  <a:ext cx="32" cy="32"/>
                </a:xfrm>
                <a:prstGeom prst="ellipse">
                  <a:avLst/>
                </a:prstGeom>
                <a:solidFill>
                  <a:srgbClr val="0033CC"/>
                </a:solidFill>
                <a:ln w="9525">
                  <a:solidFill>
                    <a:srgbClr val="0033CC"/>
                  </a:solidFill>
                  <a:round/>
                  <a:headEnd/>
                  <a:tailEnd/>
                </a:ln>
              </p:spPr>
              <p:txBody>
                <a:bodyPr/>
                <a:lstStyle/>
                <a:p>
                  <a:endParaRPr lang="en-US"/>
                </a:p>
              </p:txBody>
            </p:sp>
            <p:sp>
              <p:nvSpPr>
                <p:cNvPr id="69636" name="Oval 2779"/>
                <p:cNvSpPr>
                  <a:spLocks noChangeArrowheads="1"/>
                </p:cNvSpPr>
                <p:nvPr/>
              </p:nvSpPr>
              <p:spPr bwMode="auto">
                <a:xfrm>
                  <a:off x="2375" y="1749"/>
                  <a:ext cx="32" cy="32"/>
                </a:xfrm>
                <a:prstGeom prst="ellipse">
                  <a:avLst/>
                </a:prstGeom>
                <a:solidFill>
                  <a:srgbClr val="0033CC"/>
                </a:solidFill>
                <a:ln w="25400">
                  <a:solidFill>
                    <a:srgbClr val="0033CC"/>
                  </a:solidFill>
                  <a:round/>
                  <a:headEnd/>
                  <a:tailEnd/>
                </a:ln>
              </p:spPr>
              <p:txBody>
                <a:bodyPr/>
                <a:lstStyle/>
                <a:p>
                  <a:endParaRPr lang="en-US"/>
                </a:p>
              </p:txBody>
            </p:sp>
            <p:sp>
              <p:nvSpPr>
                <p:cNvPr id="69637" name="Oval 2780"/>
                <p:cNvSpPr>
                  <a:spLocks noChangeArrowheads="1"/>
                </p:cNvSpPr>
                <p:nvPr/>
              </p:nvSpPr>
              <p:spPr bwMode="auto">
                <a:xfrm>
                  <a:off x="2383" y="2052"/>
                  <a:ext cx="32" cy="32"/>
                </a:xfrm>
                <a:prstGeom prst="ellipse">
                  <a:avLst/>
                </a:prstGeom>
                <a:solidFill>
                  <a:srgbClr val="0033CC"/>
                </a:solidFill>
                <a:ln w="9525">
                  <a:solidFill>
                    <a:srgbClr val="0033CC"/>
                  </a:solidFill>
                  <a:round/>
                  <a:headEnd/>
                  <a:tailEnd/>
                </a:ln>
              </p:spPr>
              <p:txBody>
                <a:bodyPr/>
                <a:lstStyle/>
                <a:p>
                  <a:endParaRPr lang="en-US"/>
                </a:p>
              </p:txBody>
            </p:sp>
            <p:sp>
              <p:nvSpPr>
                <p:cNvPr id="69638" name="Oval 2781"/>
                <p:cNvSpPr>
                  <a:spLocks noChangeArrowheads="1"/>
                </p:cNvSpPr>
                <p:nvPr/>
              </p:nvSpPr>
              <p:spPr bwMode="auto">
                <a:xfrm>
                  <a:off x="2383" y="2052"/>
                  <a:ext cx="32" cy="32"/>
                </a:xfrm>
                <a:prstGeom prst="ellipse">
                  <a:avLst/>
                </a:prstGeom>
                <a:solidFill>
                  <a:srgbClr val="0033CC"/>
                </a:solidFill>
                <a:ln w="25400">
                  <a:solidFill>
                    <a:srgbClr val="0033CC"/>
                  </a:solidFill>
                  <a:round/>
                  <a:headEnd/>
                  <a:tailEnd/>
                </a:ln>
              </p:spPr>
              <p:txBody>
                <a:bodyPr/>
                <a:lstStyle/>
                <a:p>
                  <a:endParaRPr lang="en-US"/>
                </a:p>
              </p:txBody>
            </p:sp>
            <p:sp>
              <p:nvSpPr>
                <p:cNvPr id="69639" name="Oval 2782"/>
                <p:cNvSpPr>
                  <a:spLocks noChangeArrowheads="1"/>
                </p:cNvSpPr>
                <p:nvPr/>
              </p:nvSpPr>
              <p:spPr bwMode="auto">
                <a:xfrm>
                  <a:off x="2383" y="2355"/>
                  <a:ext cx="32" cy="32"/>
                </a:xfrm>
                <a:prstGeom prst="ellipse">
                  <a:avLst/>
                </a:prstGeom>
                <a:solidFill>
                  <a:srgbClr val="0033CC"/>
                </a:solidFill>
                <a:ln w="9525">
                  <a:solidFill>
                    <a:srgbClr val="0033CC"/>
                  </a:solidFill>
                  <a:round/>
                  <a:headEnd/>
                  <a:tailEnd/>
                </a:ln>
              </p:spPr>
              <p:txBody>
                <a:bodyPr/>
                <a:lstStyle/>
                <a:p>
                  <a:endParaRPr lang="en-US"/>
                </a:p>
              </p:txBody>
            </p:sp>
            <p:sp>
              <p:nvSpPr>
                <p:cNvPr id="69640" name="Oval 2783"/>
                <p:cNvSpPr>
                  <a:spLocks noChangeArrowheads="1"/>
                </p:cNvSpPr>
                <p:nvPr/>
              </p:nvSpPr>
              <p:spPr bwMode="auto">
                <a:xfrm>
                  <a:off x="2383" y="2355"/>
                  <a:ext cx="32" cy="32"/>
                </a:xfrm>
                <a:prstGeom prst="ellipse">
                  <a:avLst/>
                </a:prstGeom>
                <a:solidFill>
                  <a:srgbClr val="0033CC"/>
                </a:solidFill>
                <a:ln w="25400">
                  <a:solidFill>
                    <a:srgbClr val="0033CC"/>
                  </a:solidFill>
                  <a:round/>
                  <a:headEnd/>
                  <a:tailEnd/>
                </a:ln>
              </p:spPr>
              <p:txBody>
                <a:bodyPr/>
                <a:lstStyle/>
                <a:p>
                  <a:endParaRPr lang="en-US"/>
                </a:p>
              </p:txBody>
            </p:sp>
            <p:sp>
              <p:nvSpPr>
                <p:cNvPr id="69641" name="Oval 2784"/>
                <p:cNvSpPr>
                  <a:spLocks noChangeArrowheads="1"/>
                </p:cNvSpPr>
                <p:nvPr/>
              </p:nvSpPr>
              <p:spPr bwMode="auto">
                <a:xfrm>
                  <a:off x="2375" y="2658"/>
                  <a:ext cx="32" cy="40"/>
                </a:xfrm>
                <a:prstGeom prst="ellipse">
                  <a:avLst/>
                </a:prstGeom>
                <a:solidFill>
                  <a:srgbClr val="0033CC"/>
                </a:solidFill>
                <a:ln w="9525">
                  <a:solidFill>
                    <a:srgbClr val="0033CC"/>
                  </a:solidFill>
                  <a:round/>
                  <a:headEnd/>
                  <a:tailEnd/>
                </a:ln>
              </p:spPr>
              <p:txBody>
                <a:bodyPr/>
                <a:lstStyle/>
                <a:p>
                  <a:endParaRPr lang="en-US"/>
                </a:p>
              </p:txBody>
            </p:sp>
            <p:sp>
              <p:nvSpPr>
                <p:cNvPr id="69642" name="Oval 2785"/>
                <p:cNvSpPr>
                  <a:spLocks noChangeArrowheads="1"/>
                </p:cNvSpPr>
                <p:nvPr/>
              </p:nvSpPr>
              <p:spPr bwMode="auto">
                <a:xfrm>
                  <a:off x="2375" y="2658"/>
                  <a:ext cx="32" cy="40"/>
                </a:xfrm>
                <a:prstGeom prst="ellipse">
                  <a:avLst/>
                </a:prstGeom>
                <a:solidFill>
                  <a:srgbClr val="0033CC"/>
                </a:solidFill>
                <a:ln w="25400">
                  <a:solidFill>
                    <a:srgbClr val="0033CC"/>
                  </a:solidFill>
                  <a:round/>
                  <a:headEnd/>
                  <a:tailEnd/>
                </a:ln>
              </p:spPr>
              <p:txBody>
                <a:bodyPr/>
                <a:lstStyle/>
                <a:p>
                  <a:endParaRPr lang="en-US"/>
                </a:p>
              </p:txBody>
            </p:sp>
            <p:sp>
              <p:nvSpPr>
                <p:cNvPr id="69643" name="Oval 2786"/>
                <p:cNvSpPr>
                  <a:spLocks noChangeArrowheads="1"/>
                </p:cNvSpPr>
                <p:nvPr/>
              </p:nvSpPr>
              <p:spPr bwMode="auto">
                <a:xfrm>
                  <a:off x="2375" y="2969"/>
                  <a:ext cx="32" cy="32"/>
                </a:xfrm>
                <a:prstGeom prst="ellipse">
                  <a:avLst/>
                </a:prstGeom>
                <a:solidFill>
                  <a:srgbClr val="0033CC"/>
                </a:solidFill>
                <a:ln w="9525">
                  <a:solidFill>
                    <a:srgbClr val="0033CC"/>
                  </a:solidFill>
                  <a:round/>
                  <a:headEnd/>
                  <a:tailEnd/>
                </a:ln>
              </p:spPr>
              <p:txBody>
                <a:bodyPr/>
                <a:lstStyle/>
                <a:p>
                  <a:endParaRPr lang="en-US"/>
                </a:p>
              </p:txBody>
            </p:sp>
            <p:sp>
              <p:nvSpPr>
                <p:cNvPr id="69644" name="Oval 2787"/>
                <p:cNvSpPr>
                  <a:spLocks noChangeArrowheads="1"/>
                </p:cNvSpPr>
                <p:nvPr/>
              </p:nvSpPr>
              <p:spPr bwMode="auto">
                <a:xfrm>
                  <a:off x="2375" y="2969"/>
                  <a:ext cx="32" cy="32"/>
                </a:xfrm>
                <a:prstGeom prst="ellipse">
                  <a:avLst/>
                </a:prstGeom>
                <a:solidFill>
                  <a:srgbClr val="0033CC"/>
                </a:solidFill>
                <a:ln w="25400">
                  <a:solidFill>
                    <a:srgbClr val="0033CC"/>
                  </a:solidFill>
                  <a:round/>
                  <a:headEnd/>
                  <a:tailEnd/>
                </a:ln>
              </p:spPr>
              <p:txBody>
                <a:bodyPr/>
                <a:lstStyle/>
                <a:p>
                  <a:endParaRPr lang="en-US"/>
                </a:p>
              </p:txBody>
            </p:sp>
          </p:grpSp>
          <p:grpSp>
            <p:nvGrpSpPr>
              <p:cNvPr id="68745" name="Group 2788"/>
              <p:cNvGrpSpPr>
                <a:grpSpLocks/>
              </p:cNvGrpSpPr>
              <p:nvPr/>
            </p:nvGrpSpPr>
            <p:grpSpPr bwMode="auto">
              <a:xfrm>
                <a:off x="1489" y="2076"/>
                <a:ext cx="431" cy="284"/>
                <a:chOff x="1489" y="2076"/>
                <a:chExt cx="431" cy="284"/>
              </a:xfrm>
            </p:grpSpPr>
            <p:sp>
              <p:nvSpPr>
                <p:cNvPr id="69633" name="Freeform 2789"/>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rgbClr val="0033CC"/>
                </a:solidFill>
                <a:ln w="9525">
                  <a:solidFill>
                    <a:srgbClr val="0033CC"/>
                  </a:solidFill>
                  <a:round/>
                  <a:headEnd/>
                  <a:tailEnd/>
                </a:ln>
              </p:spPr>
              <p:txBody>
                <a:bodyPr/>
                <a:lstStyle/>
                <a:p>
                  <a:endParaRPr lang="en-US"/>
                </a:p>
              </p:txBody>
            </p:sp>
            <p:sp>
              <p:nvSpPr>
                <p:cNvPr id="69634" name="Line 2790"/>
                <p:cNvSpPr>
                  <a:spLocks noChangeShapeType="1"/>
                </p:cNvSpPr>
                <p:nvPr/>
              </p:nvSpPr>
              <p:spPr bwMode="auto">
                <a:xfrm flipV="1">
                  <a:off x="1489" y="2143"/>
                  <a:ext cx="327" cy="217"/>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746" name="Group 2791"/>
              <p:cNvGrpSpPr>
                <a:grpSpLocks/>
              </p:cNvGrpSpPr>
              <p:nvPr/>
            </p:nvGrpSpPr>
            <p:grpSpPr bwMode="auto">
              <a:xfrm>
                <a:off x="1489" y="1733"/>
                <a:ext cx="423" cy="56"/>
                <a:chOff x="1489" y="1733"/>
                <a:chExt cx="423" cy="56"/>
              </a:xfrm>
            </p:grpSpPr>
            <p:sp>
              <p:nvSpPr>
                <p:cNvPr id="69625" name="Freeform 2792"/>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0033CC"/>
                </a:solidFill>
                <a:ln w="9525">
                  <a:solidFill>
                    <a:srgbClr val="0033CC"/>
                  </a:solidFill>
                  <a:round/>
                  <a:headEnd/>
                  <a:tailEnd/>
                </a:ln>
              </p:spPr>
              <p:txBody>
                <a:bodyPr/>
                <a:lstStyle/>
                <a:p>
                  <a:endParaRPr lang="en-US"/>
                </a:p>
              </p:txBody>
            </p:sp>
            <p:grpSp>
              <p:nvGrpSpPr>
                <p:cNvPr id="69626" name="Group 2793"/>
                <p:cNvGrpSpPr>
                  <a:grpSpLocks/>
                </p:cNvGrpSpPr>
                <p:nvPr/>
              </p:nvGrpSpPr>
              <p:grpSpPr bwMode="auto">
                <a:xfrm>
                  <a:off x="1489" y="1757"/>
                  <a:ext cx="295" cy="1"/>
                  <a:chOff x="1489" y="1757"/>
                  <a:chExt cx="295" cy="1"/>
                </a:xfrm>
              </p:grpSpPr>
              <p:sp>
                <p:nvSpPr>
                  <p:cNvPr id="69627" name="Line 2794"/>
                  <p:cNvSpPr>
                    <a:spLocks noChangeShapeType="1"/>
                  </p:cNvSpPr>
                  <p:nvPr/>
                </p:nvSpPr>
                <p:spPr bwMode="auto">
                  <a:xfrm>
                    <a:off x="1489"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28" name="Line 2795"/>
                  <p:cNvSpPr>
                    <a:spLocks noChangeShapeType="1"/>
                  </p:cNvSpPr>
                  <p:nvPr/>
                </p:nvSpPr>
                <p:spPr bwMode="auto">
                  <a:xfrm>
                    <a:off x="1544"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29" name="Line 2796"/>
                  <p:cNvSpPr>
                    <a:spLocks noChangeShapeType="1"/>
                  </p:cNvSpPr>
                  <p:nvPr/>
                </p:nvSpPr>
                <p:spPr bwMode="auto">
                  <a:xfrm>
                    <a:off x="1600"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30" name="Line 2797"/>
                  <p:cNvSpPr>
                    <a:spLocks noChangeShapeType="1"/>
                  </p:cNvSpPr>
                  <p:nvPr/>
                </p:nvSpPr>
                <p:spPr bwMode="auto">
                  <a:xfrm>
                    <a:off x="1656"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31" name="Line 2798"/>
                  <p:cNvSpPr>
                    <a:spLocks noChangeShapeType="1"/>
                  </p:cNvSpPr>
                  <p:nvPr/>
                </p:nvSpPr>
                <p:spPr bwMode="auto">
                  <a:xfrm>
                    <a:off x="1712"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32" name="Line 2799"/>
                  <p:cNvSpPr>
                    <a:spLocks noChangeShapeType="1"/>
                  </p:cNvSpPr>
                  <p:nvPr/>
                </p:nvSpPr>
                <p:spPr bwMode="auto">
                  <a:xfrm>
                    <a:off x="1768" y="1757"/>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47" name="Group 2800"/>
              <p:cNvGrpSpPr>
                <a:grpSpLocks/>
              </p:cNvGrpSpPr>
              <p:nvPr/>
            </p:nvGrpSpPr>
            <p:grpSpPr bwMode="auto">
              <a:xfrm>
                <a:off x="1952" y="1725"/>
                <a:ext cx="415" cy="56"/>
                <a:chOff x="1952" y="1725"/>
                <a:chExt cx="415" cy="56"/>
              </a:xfrm>
            </p:grpSpPr>
            <p:sp>
              <p:nvSpPr>
                <p:cNvPr id="69617" name="Freeform 2801"/>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618" name="Group 2802"/>
                <p:cNvGrpSpPr>
                  <a:grpSpLocks/>
                </p:cNvGrpSpPr>
                <p:nvPr/>
              </p:nvGrpSpPr>
              <p:grpSpPr bwMode="auto">
                <a:xfrm>
                  <a:off x="1952" y="1757"/>
                  <a:ext cx="295" cy="1"/>
                  <a:chOff x="1952" y="1757"/>
                  <a:chExt cx="295" cy="1"/>
                </a:xfrm>
              </p:grpSpPr>
              <p:sp>
                <p:nvSpPr>
                  <p:cNvPr id="69619" name="Line 2803"/>
                  <p:cNvSpPr>
                    <a:spLocks noChangeShapeType="1"/>
                  </p:cNvSpPr>
                  <p:nvPr/>
                </p:nvSpPr>
                <p:spPr bwMode="auto">
                  <a:xfrm>
                    <a:off x="1952"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20" name="Line 2804"/>
                  <p:cNvSpPr>
                    <a:spLocks noChangeShapeType="1"/>
                  </p:cNvSpPr>
                  <p:nvPr/>
                </p:nvSpPr>
                <p:spPr bwMode="auto">
                  <a:xfrm>
                    <a:off x="2008" y="1757"/>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21" name="Line 2805"/>
                  <p:cNvSpPr>
                    <a:spLocks noChangeShapeType="1"/>
                  </p:cNvSpPr>
                  <p:nvPr/>
                </p:nvSpPr>
                <p:spPr bwMode="auto">
                  <a:xfrm>
                    <a:off x="2063"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22" name="Line 2806"/>
                  <p:cNvSpPr>
                    <a:spLocks noChangeShapeType="1"/>
                  </p:cNvSpPr>
                  <p:nvPr/>
                </p:nvSpPr>
                <p:spPr bwMode="auto">
                  <a:xfrm>
                    <a:off x="2119"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23" name="Line 2807"/>
                  <p:cNvSpPr>
                    <a:spLocks noChangeShapeType="1"/>
                  </p:cNvSpPr>
                  <p:nvPr/>
                </p:nvSpPr>
                <p:spPr bwMode="auto">
                  <a:xfrm>
                    <a:off x="2175"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24" name="Line 2808"/>
                  <p:cNvSpPr>
                    <a:spLocks noChangeShapeType="1"/>
                  </p:cNvSpPr>
                  <p:nvPr/>
                </p:nvSpPr>
                <p:spPr bwMode="auto">
                  <a:xfrm>
                    <a:off x="2231" y="1757"/>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48" name="Group 2809"/>
              <p:cNvGrpSpPr>
                <a:grpSpLocks/>
              </p:cNvGrpSpPr>
              <p:nvPr/>
            </p:nvGrpSpPr>
            <p:grpSpPr bwMode="auto">
              <a:xfrm>
                <a:off x="1497" y="2036"/>
                <a:ext cx="415" cy="56"/>
                <a:chOff x="1497" y="2036"/>
                <a:chExt cx="415" cy="56"/>
              </a:xfrm>
            </p:grpSpPr>
            <p:sp>
              <p:nvSpPr>
                <p:cNvPr id="69609" name="Freeform 2810"/>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610" name="Group 2811"/>
                <p:cNvGrpSpPr>
                  <a:grpSpLocks/>
                </p:cNvGrpSpPr>
                <p:nvPr/>
              </p:nvGrpSpPr>
              <p:grpSpPr bwMode="auto">
                <a:xfrm>
                  <a:off x="1497" y="2068"/>
                  <a:ext cx="295" cy="1"/>
                  <a:chOff x="1497" y="2068"/>
                  <a:chExt cx="295" cy="1"/>
                </a:xfrm>
              </p:grpSpPr>
              <p:sp>
                <p:nvSpPr>
                  <p:cNvPr id="69611" name="Line 2812"/>
                  <p:cNvSpPr>
                    <a:spLocks noChangeShapeType="1"/>
                  </p:cNvSpPr>
                  <p:nvPr/>
                </p:nvSpPr>
                <p:spPr bwMode="auto">
                  <a:xfrm>
                    <a:off x="1497" y="2068"/>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12" name="Line 2813"/>
                  <p:cNvSpPr>
                    <a:spLocks noChangeShapeType="1"/>
                  </p:cNvSpPr>
                  <p:nvPr/>
                </p:nvSpPr>
                <p:spPr bwMode="auto">
                  <a:xfrm>
                    <a:off x="1552"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13" name="Line 2814"/>
                  <p:cNvSpPr>
                    <a:spLocks noChangeShapeType="1"/>
                  </p:cNvSpPr>
                  <p:nvPr/>
                </p:nvSpPr>
                <p:spPr bwMode="auto">
                  <a:xfrm>
                    <a:off x="1608"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14" name="Line 2815"/>
                  <p:cNvSpPr>
                    <a:spLocks noChangeShapeType="1"/>
                  </p:cNvSpPr>
                  <p:nvPr/>
                </p:nvSpPr>
                <p:spPr bwMode="auto">
                  <a:xfrm>
                    <a:off x="1664"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15" name="Line 2816"/>
                  <p:cNvSpPr>
                    <a:spLocks noChangeShapeType="1"/>
                  </p:cNvSpPr>
                  <p:nvPr/>
                </p:nvSpPr>
                <p:spPr bwMode="auto">
                  <a:xfrm>
                    <a:off x="1720"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16" name="Line 2817"/>
                  <p:cNvSpPr>
                    <a:spLocks noChangeShapeType="1"/>
                  </p:cNvSpPr>
                  <p:nvPr/>
                </p:nvSpPr>
                <p:spPr bwMode="auto">
                  <a:xfrm>
                    <a:off x="1776" y="2068"/>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49" name="Group 2818"/>
              <p:cNvGrpSpPr>
                <a:grpSpLocks/>
              </p:cNvGrpSpPr>
              <p:nvPr/>
            </p:nvGrpSpPr>
            <p:grpSpPr bwMode="auto">
              <a:xfrm>
                <a:off x="1960" y="2036"/>
                <a:ext cx="423" cy="56"/>
                <a:chOff x="1960" y="2036"/>
                <a:chExt cx="423" cy="56"/>
              </a:xfrm>
            </p:grpSpPr>
            <p:sp>
              <p:nvSpPr>
                <p:cNvPr id="69601" name="Freeform 2819"/>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602" name="Group 2820"/>
                <p:cNvGrpSpPr>
                  <a:grpSpLocks/>
                </p:cNvGrpSpPr>
                <p:nvPr/>
              </p:nvGrpSpPr>
              <p:grpSpPr bwMode="auto">
                <a:xfrm>
                  <a:off x="1960" y="2068"/>
                  <a:ext cx="303" cy="1"/>
                  <a:chOff x="1960" y="2068"/>
                  <a:chExt cx="303" cy="1"/>
                </a:xfrm>
              </p:grpSpPr>
              <p:sp>
                <p:nvSpPr>
                  <p:cNvPr id="69603" name="Line 2821"/>
                  <p:cNvSpPr>
                    <a:spLocks noChangeShapeType="1"/>
                  </p:cNvSpPr>
                  <p:nvPr/>
                </p:nvSpPr>
                <p:spPr bwMode="auto">
                  <a:xfrm>
                    <a:off x="1960"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04" name="Line 2822"/>
                  <p:cNvSpPr>
                    <a:spLocks noChangeShapeType="1"/>
                  </p:cNvSpPr>
                  <p:nvPr/>
                </p:nvSpPr>
                <p:spPr bwMode="auto">
                  <a:xfrm>
                    <a:off x="2015"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05" name="Line 2823"/>
                  <p:cNvSpPr>
                    <a:spLocks noChangeShapeType="1"/>
                  </p:cNvSpPr>
                  <p:nvPr/>
                </p:nvSpPr>
                <p:spPr bwMode="auto">
                  <a:xfrm>
                    <a:off x="2071"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06" name="Line 2824"/>
                  <p:cNvSpPr>
                    <a:spLocks noChangeShapeType="1"/>
                  </p:cNvSpPr>
                  <p:nvPr/>
                </p:nvSpPr>
                <p:spPr bwMode="auto">
                  <a:xfrm>
                    <a:off x="2127"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07" name="Line 2825"/>
                  <p:cNvSpPr>
                    <a:spLocks noChangeShapeType="1"/>
                  </p:cNvSpPr>
                  <p:nvPr/>
                </p:nvSpPr>
                <p:spPr bwMode="auto">
                  <a:xfrm>
                    <a:off x="2183"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08" name="Line 2826"/>
                  <p:cNvSpPr>
                    <a:spLocks noChangeShapeType="1"/>
                  </p:cNvSpPr>
                  <p:nvPr/>
                </p:nvSpPr>
                <p:spPr bwMode="auto">
                  <a:xfrm>
                    <a:off x="2239"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50" name="Group 2827"/>
              <p:cNvGrpSpPr>
                <a:grpSpLocks/>
              </p:cNvGrpSpPr>
              <p:nvPr/>
            </p:nvGrpSpPr>
            <p:grpSpPr bwMode="auto">
              <a:xfrm>
                <a:off x="2431" y="2036"/>
                <a:ext cx="415" cy="56"/>
                <a:chOff x="2431" y="2036"/>
                <a:chExt cx="415" cy="56"/>
              </a:xfrm>
            </p:grpSpPr>
            <p:sp>
              <p:nvSpPr>
                <p:cNvPr id="69593" name="Freeform 2828"/>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594" name="Group 2829"/>
                <p:cNvGrpSpPr>
                  <a:grpSpLocks/>
                </p:cNvGrpSpPr>
                <p:nvPr/>
              </p:nvGrpSpPr>
              <p:grpSpPr bwMode="auto">
                <a:xfrm>
                  <a:off x="2431" y="2068"/>
                  <a:ext cx="295" cy="1"/>
                  <a:chOff x="2431" y="2068"/>
                  <a:chExt cx="295" cy="1"/>
                </a:xfrm>
              </p:grpSpPr>
              <p:sp>
                <p:nvSpPr>
                  <p:cNvPr id="69595" name="Line 2830"/>
                  <p:cNvSpPr>
                    <a:spLocks noChangeShapeType="1"/>
                  </p:cNvSpPr>
                  <p:nvPr/>
                </p:nvSpPr>
                <p:spPr bwMode="auto">
                  <a:xfrm>
                    <a:off x="2431"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96" name="Line 2831"/>
                  <p:cNvSpPr>
                    <a:spLocks noChangeShapeType="1"/>
                  </p:cNvSpPr>
                  <p:nvPr/>
                </p:nvSpPr>
                <p:spPr bwMode="auto">
                  <a:xfrm>
                    <a:off x="2487"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97" name="Line 2832"/>
                  <p:cNvSpPr>
                    <a:spLocks noChangeShapeType="1"/>
                  </p:cNvSpPr>
                  <p:nvPr/>
                </p:nvSpPr>
                <p:spPr bwMode="auto">
                  <a:xfrm>
                    <a:off x="2542"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98" name="Line 2833"/>
                  <p:cNvSpPr>
                    <a:spLocks noChangeShapeType="1"/>
                  </p:cNvSpPr>
                  <p:nvPr/>
                </p:nvSpPr>
                <p:spPr bwMode="auto">
                  <a:xfrm>
                    <a:off x="2598"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99" name="Line 2834"/>
                  <p:cNvSpPr>
                    <a:spLocks noChangeShapeType="1"/>
                  </p:cNvSpPr>
                  <p:nvPr/>
                </p:nvSpPr>
                <p:spPr bwMode="auto">
                  <a:xfrm>
                    <a:off x="2654"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600" name="Line 2835"/>
                  <p:cNvSpPr>
                    <a:spLocks noChangeShapeType="1"/>
                  </p:cNvSpPr>
                  <p:nvPr/>
                </p:nvSpPr>
                <p:spPr bwMode="auto">
                  <a:xfrm>
                    <a:off x="2710" y="2068"/>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51" name="Group 2836"/>
              <p:cNvGrpSpPr>
                <a:grpSpLocks/>
              </p:cNvGrpSpPr>
              <p:nvPr/>
            </p:nvGrpSpPr>
            <p:grpSpPr bwMode="auto">
              <a:xfrm>
                <a:off x="2423" y="2347"/>
                <a:ext cx="415" cy="56"/>
                <a:chOff x="2423" y="2347"/>
                <a:chExt cx="415" cy="56"/>
              </a:xfrm>
            </p:grpSpPr>
            <p:sp>
              <p:nvSpPr>
                <p:cNvPr id="69585" name="Freeform 2837"/>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586" name="Group 2838"/>
                <p:cNvGrpSpPr>
                  <a:grpSpLocks/>
                </p:cNvGrpSpPr>
                <p:nvPr/>
              </p:nvGrpSpPr>
              <p:grpSpPr bwMode="auto">
                <a:xfrm>
                  <a:off x="2423" y="2371"/>
                  <a:ext cx="295" cy="1"/>
                  <a:chOff x="2423" y="2371"/>
                  <a:chExt cx="295" cy="1"/>
                </a:xfrm>
              </p:grpSpPr>
              <p:sp>
                <p:nvSpPr>
                  <p:cNvPr id="69587" name="Line 2839"/>
                  <p:cNvSpPr>
                    <a:spLocks noChangeShapeType="1"/>
                  </p:cNvSpPr>
                  <p:nvPr/>
                </p:nvSpPr>
                <p:spPr bwMode="auto">
                  <a:xfrm>
                    <a:off x="2423"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88" name="Line 2840"/>
                  <p:cNvSpPr>
                    <a:spLocks noChangeShapeType="1"/>
                  </p:cNvSpPr>
                  <p:nvPr/>
                </p:nvSpPr>
                <p:spPr bwMode="auto">
                  <a:xfrm>
                    <a:off x="2479"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89" name="Line 2841"/>
                  <p:cNvSpPr>
                    <a:spLocks noChangeShapeType="1"/>
                  </p:cNvSpPr>
                  <p:nvPr/>
                </p:nvSpPr>
                <p:spPr bwMode="auto">
                  <a:xfrm>
                    <a:off x="2534"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90" name="Line 2842"/>
                  <p:cNvSpPr>
                    <a:spLocks noChangeShapeType="1"/>
                  </p:cNvSpPr>
                  <p:nvPr/>
                </p:nvSpPr>
                <p:spPr bwMode="auto">
                  <a:xfrm>
                    <a:off x="2590"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91" name="Line 2843"/>
                  <p:cNvSpPr>
                    <a:spLocks noChangeShapeType="1"/>
                  </p:cNvSpPr>
                  <p:nvPr/>
                </p:nvSpPr>
                <p:spPr bwMode="auto">
                  <a:xfrm>
                    <a:off x="2646"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92" name="Line 2844"/>
                  <p:cNvSpPr>
                    <a:spLocks noChangeShapeType="1"/>
                  </p:cNvSpPr>
                  <p:nvPr/>
                </p:nvSpPr>
                <p:spPr bwMode="auto">
                  <a:xfrm>
                    <a:off x="2702" y="2371"/>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52" name="Group 2845"/>
              <p:cNvGrpSpPr>
                <a:grpSpLocks/>
              </p:cNvGrpSpPr>
              <p:nvPr/>
            </p:nvGrpSpPr>
            <p:grpSpPr bwMode="auto">
              <a:xfrm>
                <a:off x="1960" y="2347"/>
                <a:ext cx="415" cy="56"/>
                <a:chOff x="1960" y="2347"/>
                <a:chExt cx="415" cy="56"/>
              </a:xfrm>
            </p:grpSpPr>
            <p:sp>
              <p:nvSpPr>
                <p:cNvPr id="69577" name="Freeform 2846"/>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578" name="Group 2847"/>
                <p:cNvGrpSpPr>
                  <a:grpSpLocks/>
                </p:cNvGrpSpPr>
                <p:nvPr/>
              </p:nvGrpSpPr>
              <p:grpSpPr bwMode="auto">
                <a:xfrm>
                  <a:off x="1960" y="2371"/>
                  <a:ext cx="295" cy="1"/>
                  <a:chOff x="1960" y="2371"/>
                  <a:chExt cx="295" cy="1"/>
                </a:xfrm>
              </p:grpSpPr>
              <p:sp>
                <p:nvSpPr>
                  <p:cNvPr id="69579" name="Line 2848"/>
                  <p:cNvSpPr>
                    <a:spLocks noChangeShapeType="1"/>
                  </p:cNvSpPr>
                  <p:nvPr/>
                </p:nvSpPr>
                <p:spPr bwMode="auto">
                  <a:xfrm>
                    <a:off x="1960"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80" name="Line 2849"/>
                  <p:cNvSpPr>
                    <a:spLocks noChangeShapeType="1"/>
                  </p:cNvSpPr>
                  <p:nvPr/>
                </p:nvSpPr>
                <p:spPr bwMode="auto">
                  <a:xfrm>
                    <a:off x="2015"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81" name="Line 2850"/>
                  <p:cNvSpPr>
                    <a:spLocks noChangeShapeType="1"/>
                  </p:cNvSpPr>
                  <p:nvPr/>
                </p:nvSpPr>
                <p:spPr bwMode="auto">
                  <a:xfrm>
                    <a:off x="2071"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82" name="Line 2851"/>
                  <p:cNvSpPr>
                    <a:spLocks noChangeShapeType="1"/>
                  </p:cNvSpPr>
                  <p:nvPr/>
                </p:nvSpPr>
                <p:spPr bwMode="auto">
                  <a:xfrm>
                    <a:off x="2127"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83" name="Line 2852"/>
                  <p:cNvSpPr>
                    <a:spLocks noChangeShapeType="1"/>
                  </p:cNvSpPr>
                  <p:nvPr/>
                </p:nvSpPr>
                <p:spPr bwMode="auto">
                  <a:xfrm>
                    <a:off x="2183"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84" name="Line 2853"/>
                  <p:cNvSpPr>
                    <a:spLocks noChangeShapeType="1"/>
                  </p:cNvSpPr>
                  <p:nvPr/>
                </p:nvSpPr>
                <p:spPr bwMode="auto">
                  <a:xfrm>
                    <a:off x="2239" y="2371"/>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53" name="Group 2854"/>
              <p:cNvGrpSpPr>
                <a:grpSpLocks/>
              </p:cNvGrpSpPr>
              <p:nvPr/>
            </p:nvGrpSpPr>
            <p:grpSpPr bwMode="auto">
              <a:xfrm>
                <a:off x="1497" y="2339"/>
                <a:ext cx="415" cy="56"/>
                <a:chOff x="1497" y="2339"/>
                <a:chExt cx="415" cy="56"/>
              </a:xfrm>
            </p:grpSpPr>
            <p:sp>
              <p:nvSpPr>
                <p:cNvPr id="69569" name="Freeform 2855"/>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570" name="Group 2856"/>
                <p:cNvGrpSpPr>
                  <a:grpSpLocks/>
                </p:cNvGrpSpPr>
                <p:nvPr/>
              </p:nvGrpSpPr>
              <p:grpSpPr bwMode="auto">
                <a:xfrm>
                  <a:off x="1497" y="2371"/>
                  <a:ext cx="295" cy="1"/>
                  <a:chOff x="1497" y="2371"/>
                  <a:chExt cx="295" cy="1"/>
                </a:xfrm>
              </p:grpSpPr>
              <p:sp>
                <p:nvSpPr>
                  <p:cNvPr id="69571" name="Line 2857"/>
                  <p:cNvSpPr>
                    <a:spLocks noChangeShapeType="1"/>
                  </p:cNvSpPr>
                  <p:nvPr/>
                </p:nvSpPr>
                <p:spPr bwMode="auto">
                  <a:xfrm>
                    <a:off x="1497" y="2371"/>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72" name="Line 2858"/>
                  <p:cNvSpPr>
                    <a:spLocks noChangeShapeType="1"/>
                  </p:cNvSpPr>
                  <p:nvPr/>
                </p:nvSpPr>
                <p:spPr bwMode="auto">
                  <a:xfrm>
                    <a:off x="1552"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73" name="Line 2859"/>
                  <p:cNvSpPr>
                    <a:spLocks noChangeShapeType="1"/>
                  </p:cNvSpPr>
                  <p:nvPr/>
                </p:nvSpPr>
                <p:spPr bwMode="auto">
                  <a:xfrm>
                    <a:off x="1608"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74" name="Line 2860"/>
                  <p:cNvSpPr>
                    <a:spLocks noChangeShapeType="1"/>
                  </p:cNvSpPr>
                  <p:nvPr/>
                </p:nvSpPr>
                <p:spPr bwMode="auto">
                  <a:xfrm>
                    <a:off x="1664"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75" name="Line 2861"/>
                  <p:cNvSpPr>
                    <a:spLocks noChangeShapeType="1"/>
                  </p:cNvSpPr>
                  <p:nvPr/>
                </p:nvSpPr>
                <p:spPr bwMode="auto">
                  <a:xfrm>
                    <a:off x="1720"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76" name="Line 2862"/>
                  <p:cNvSpPr>
                    <a:spLocks noChangeShapeType="1"/>
                  </p:cNvSpPr>
                  <p:nvPr/>
                </p:nvSpPr>
                <p:spPr bwMode="auto">
                  <a:xfrm>
                    <a:off x="1776" y="2371"/>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54" name="Group 2863"/>
              <p:cNvGrpSpPr>
                <a:grpSpLocks/>
              </p:cNvGrpSpPr>
              <p:nvPr/>
            </p:nvGrpSpPr>
            <p:grpSpPr bwMode="auto">
              <a:xfrm>
                <a:off x="1489" y="2650"/>
                <a:ext cx="423" cy="56"/>
                <a:chOff x="1489" y="2650"/>
                <a:chExt cx="423" cy="56"/>
              </a:xfrm>
            </p:grpSpPr>
            <p:sp>
              <p:nvSpPr>
                <p:cNvPr id="69561" name="Freeform 2864"/>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0033CC"/>
                </a:solidFill>
                <a:ln w="9525">
                  <a:solidFill>
                    <a:srgbClr val="0033CC"/>
                  </a:solidFill>
                  <a:round/>
                  <a:headEnd/>
                  <a:tailEnd/>
                </a:ln>
              </p:spPr>
              <p:txBody>
                <a:bodyPr/>
                <a:lstStyle/>
                <a:p>
                  <a:endParaRPr lang="en-US"/>
                </a:p>
              </p:txBody>
            </p:sp>
            <p:grpSp>
              <p:nvGrpSpPr>
                <p:cNvPr id="69562" name="Group 2865"/>
                <p:cNvGrpSpPr>
                  <a:grpSpLocks/>
                </p:cNvGrpSpPr>
                <p:nvPr/>
              </p:nvGrpSpPr>
              <p:grpSpPr bwMode="auto">
                <a:xfrm>
                  <a:off x="1489" y="2674"/>
                  <a:ext cx="295" cy="1"/>
                  <a:chOff x="1489" y="2674"/>
                  <a:chExt cx="295" cy="1"/>
                </a:xfrm>
              </p:grpSpPr>
              <p:sp>
                <p:nvSpPr>
                  <p:cNvPr id="69563" name="Line 2866"/>
                  <p:cNvSpPr>
                    <a:spLocks noChangeShapeType="1"/>
                  </p:cNvSpPr>
                  <p:nvPr/>
                </p:nvSpPr>
                <p:spPr bwMode="auto">
                  <a:xfrm>
                    <a:off x="1489"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64" name="Line 2867"/>
                  <p:cNvSpPr>
                    <a:spLocks noChangeShapeType="1"/>
                  </p:cNvSpPr>
                  <p:nvPr/>
                </p:nvSpPr>
                <p:spPr bwMode="auto">
                  <a:xfrm>
                    <a:off x="1544"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65" name="Line 2868"/>
                  <p:cNvSpPr>
                    <a:spLocks noChangeShapeType="1"/>
                  </p:cNvSpPr>
                  <p:nvPr/>
                </p:nvSpPr>
                <p:spPr bwMode="auto">
                  <a:xfrm>
                    <a:off x="1600"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66" name="Line 2869"/>
                  <p:cNvSpPr>
                    <a:spLocks noChangeShapeType="1"/>
                  </p:cNvSpPr>
                  <p:nvPr/>
                </p:nvSpPr>
                <p:spPr bwMode="auto">
                  <a:xfrm>
                    <a:off x="1656"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67" name="Line 2870"/>
                  <p:cNvSpPr>
                    <a:spLocks noChangeShapeType="1"/>
                  </p:cNvSpPr>
                  <p:nvPr/>
                </p:nvSpPr>
                <p:spPr bwMode="auto">
                  <a:xfrm>
                    <a:off x="1712"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68" name="Line 2871"/>
                  <p:cNvSpPr>
                    <a:spLocks noChangeShapeType="1"/>
                  </p:cNvSpPr>
                  <p:nvPr/>
                </p:nvSpPr>
                <p:spPr bwMode="auto">
                  <a:xfrm>
                    <a:off x="1768" y="2674"/>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55" name="Group 2872"/>
              <p:cNvGrpSpPr>
                <a:grpSpLocks/>
              </p:cNvGrpSpPr>
              <p:nvPr/>
            </p:nvGrpSpPr>
            <p:grpSpPr bwMode="auto">
              <a:xfrm>
                <a:off x="1968" y="2650"/>
                <a:ext cx="415" cy="56"/>
                <a:chOff x="1968" y="2650"/>
                <a:chExt cx="415" cy="56"/>
              </a:xfrm>
            </p:grpSpPr>
            <p:sp>
              <p:nvSpPr>
                <p:cNvPr id="69553" name="Freeform 2873"/>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554" name="Group 2874"/>
                <p:cNvGrpSpPr>
                  <a:grpSpLocks/>
                </p:cNvGrpSpPr>
                <p:nvPr/>
              </p:nvGrpSpPr>
              <p:grpSpPr bwMode="auto">
                <a:xfrm>
                  <a:off x="1968" y="2674"/>
                  <a:ext cx="295" cy="1"/>
                  <a:chOff x="1968" y="2674"/>
                  <a:chExt cx="295" cy="1"/>
                </a:xfrm>
              </p:grpSpPr>
              <p:sp>
                <p:nvSpPr>
                  <p:cNvPr id="69555" name="Line 2875"/>
                  <p:cNvSpPr>
                    <a:spLocks noChangeShapeType="1"/>
                  </p:cNvSpPr>
                  <p:nvPr/>
                </p:nvSpPr>
                <p:spPr bwMode="auto">
                  <a:xfrm>
                    <a:off x="1968"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56" name="Line 2876"/>
                  <p:cNvSpPr>
                    <a:spLocks noChangeShapeType="1"/>
                  </p:cNvSpPr>
                  <p:nvPr/>
                </p:nvSpPr>
                <p:spPr bwMode="auto">
                  <a:xfrm>
                    <a:off x="2023"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57" name="Line 2877"/>
                  <p:cNvSpPr>
                    <a:spLocks noChangeShapeType="1"/>
                  </p:cNvSpPr>
                  <p:nvPr/>
                </p:nvSpPr>
                <p:spPr bwMode="auto">
                  <a:xfrm>
                    <a:off x="2079"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58" name="Line 2878"/>
                  <p:cNvSpPr>
                    <a:spLocks noChangeShapeType="1"/>
                  </p:cNvSpPr>
                  <p:nvPr/>
                </p:nvSpPr>
                <p:spPr bwMode="auto">
                  <a:xfrm>
                    <a:off x="2135"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59" name="Line 2879"/>
                  <p:cNvSpPr>
                    <a:spLocks noChangeShapeType="1"/>
                  </p:cNvSpPr>
                  <p:nvPr/>
                </p:nvSpPr>
                <p:spPr bwMode="auto">
                  <a:xfrm>
                    <a:off x="2191"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60" name="Line 2880"/>
                  <p:cNvSpPr>
                    <a:spLocks noChangeShapeType="1"/>
                  </p:cNvSpPr>
                  <p:nvPr/>
                </p:nvSpPr>
                <p:spPr bwMode="auto">
                  <a:xfrm>
                    <a:off x="2247" y="2674"/>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56" name="Group 2881"/>
              <p:cNvGrpSpPr>
                <a:grpSpLocks/>
              </p:cNvGrpSpPr>
              <p:nvPr/>
            </p:nvGrpSpPr>
            <p:grpSpPr bwMode="auto">
              <a:xfrm>
                <a:off x="1489" y="2953"/>
                <a:ext cx="423" cy="56"/>
                <a:chOff x="1489" y="2953"/>
                <a:chExt cx="423" cy="56"/>
              </a:xfrm>
            </p:grpSpPr>
            <p:sp>
              <p:nvSpPr>
                <p:cNvPr id="69545" name="Freeform 2882"/>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rgbClr val="0033CC"/>
                </a:solidFill>
                <a:ln w="9525">
                  <a:solidFill>
                    <a:srgbClr val="0033CC"/>
                  </a:solidFill>
                  <a:round/>
                  <a:headEnd/>
                  <a:tailEnd/>
                </a:ln>
              </p:spPr>
              <p:txBody>
                <a:bodyPr/>
                <a:lstStyle/>
                <a:p>
                  <a:endParaRPr lang="en-US"/>
                </a:p>
              </p:txBody>
            </p:sp>
            <p:grpSp>
              <p:nvGrpSpPr>
                <p:cNvPr id="69546" name="Group 2883"/>
                <p:cNvGrpSpPr>
                  <a:grpSpLocks/>
                </p:cNvGrpSpPr>
                <p:nvPr/>
              </p:nvGrpSpPr>
              <p:grpSpPr bwMode="auto">
                <a:xfrm>
                  <a:off x="1489" y="2985"/>
                  <a:ext cx="295" cy="1"/>
                  <a:chOff x="1489" y="2985"/>
                  <a:chExt cx="295" cy="1"/>
                </a:xfrm>
              </p:grpSpPr>
              <p:sp>
                <p:nvSpPr>
                  <p:cNvPr id="69547" name="Line 2884"/>
                  <p:cNvSpPr>
                    <a:spLocks noChangeShapeType="1"/>
                  </p:cNvSpPr>
                  <p:nvPr/>
                </p:nvSpPr>
                <p:spPr bwMode="auto">
                  <a:xfrm>
                    <a:off x="1489"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48" name="Line 2885"/>
                  <p:cNvSpPr>
                    <a:spLocks noChangeShapeType="1"/>
                  </p:cNvSpPr>
                  <p:nvPr/>
                </p:nvSpPr>
                <p:spPr bwMode="auto">
                  <a:xfrm>
                    <a:off x="1544"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49" name="Line 2886"/>
                  <p:cNvSpPr>
                    <a:spLocks noChangeShapeType="1"/>
                  </p:cNvSpPr>
                  <p:nvPr/>
                </p:nvSpPr>
                <p:spPr bwMode="auto">
                  <a:xfrm>
                    <a:off x="1600"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50" name="Line 2887"/>
                  <p:cNvSpPr>
                    <a:spLocks noChangeShapeType="1"/>
                  </p:cNvSpPr>
                  <p:nvPr/>
                </p:nvSpPr>
                <p:spPr bwMode="auto">
                  <a:xfrm>
                    <a:off x="1656"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51" name="Line 2888"/>
                  <p:cNvSpPr>
                    <a:spLocks noChangeShapeType="1"/>
                  </p:cNvSpPr>
                  <p:nvPr/>
                </p:nvSpPr>
                <p:spPr bwMode="auto">
                  <a:xfrm>
                    <a:off x="1712"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52" name="Line 2889"/>
                  <p:cNvSpPr>
                    <a:spLocks noChangeShapeType="1"/>
                  </p:cNvSpPr>
                  <p:nvPr/>
                </p:nvSpPr>
                <p:spPr bwMode="auto">
                  <a:xfrm>
                    <a:off x="1768" y="2985"/>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57" name="Group 2890"/>
              <p:cNvGrpSpPr>
                <a:grpSpLocks/>
              </p:cNvGrpSpPr>
              <p:nvPr/>
            </p:nvGrpSpPr>
            <p:grpSpPr bwMode="auto">
              <a:xfrm>
                <a:off x="1952" y="2953"/>
                <a:ext cx="415" cy="56"/>
                <a:chOff x="1952" y="2953"/>
                <a:chExt cx="415" cy="56"/>
              </a:xfrm>
            </p:grpSpPr>
            <p:sp>
              <p:nvSpPr>
                <p:cNvPr id="69537" name="Freeform 2891"/>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538" name="Group 2892"/>
                <p:cNvGrpSpPr>
                  <a:grpSpLocks/>
                </p:cNvGrpSpPr>
                <p:nvPr/>
              </p:nvGrpSpPr>
              <p:grpSpPr bwMode="auto">
                <a:xfrm>
                  <a:off x="1952" y="2985"/>
                  <a:ext cx="295" cy="1"/>
                  <a:chOff x="1952" y="2985"/>
                  <a:chExt cx="295" cy="1"/>
                </a:xfrm>
              </p:grpSpPr>
              <p:sp>
                <p:nvSpPr>
                  <p:cNvPr id="69539" name="Line 2893"/>
                  <p:cNvSpPr>
                    <a:spLocks noChangeShapeType="1"/>
                  </p:cNvSpPr>
                  <p:nvPr/>
                </p:nvSpPr>
                <p:spPr bwMode="auto">
                  <a:xfrm>
                    <a:off x="1952"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40" name="Line 2894"/>
                  <p:cNvSpPr>
                    <a:spLocks noChangeShapeType="1"/>
                  </p:cNvSpPr>
                  <p:nvPr/>
                </p:nvSpPr>
                <p:spPr bwMode="auto">
                  <a:xfrm>
                    <a:off x="2008" y="2985"/>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41" name="Line 2895"/>
                  <p:cNvSpPr>
                    <a:spLocks noChangeShapeType="1"/>
                  </p:cNvSpPr>
                  <p:nvPr/>
                </p:nvSpPr>
                <p:spPr bwMode="auto">
                  <a:xfrm>
                    <a:off x="2063"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42" name="Line 2896"/>
                  <p:cNvSpPr>
                    <a:spLocks noChangeShapeType="1"/>
                  </p:cNvSpPr>
                  <p:nvPr/>
                </p:nvSpPr>
                <p:spPr bwMode="auto">
                  <a:xfrm>
                    <a:off x="2119"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43" name="Line 2897"/>
                  <p:cNvSpPr>
                    <a:spLocks noChangeShapeType="1"/>
                  </p:cNvSpPr>
                  <p:nvPr/>
                </p:nvSpPr>
                <p:spPr bwMode="auto">
                  <a:xfrm>
                    <a:off x="2175"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44" name="Line 2898"/>
                  <p:cNvSpPr>
                    <a:spLocks noChangeShapeType="1"/>
                  </p:cNvSpPr>
                  <p:nvPr/>
                </p:nvSpPr>
                <p:spPr bwMode="auto">
                  <a:xfrm>
                    <a:off x="2231" y="2985"/>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58" name="Group 2899"/>
              <p:cNvGrpSpPr>
                <a:grpSpLocks/>
              </p:cNvGrpSpPr>
              <p:nvPr/>
            </p:nvGrpSpPr>
            <p:grpSpPr bwMode="auto">
              <a:xfrm>
                <a:off x="2415" y="2953"/>
                <a:ext cx="415" cy="56"/>
                <a:chOff x="2415" y="2953"/>
                <a:chExt cx="415" cy="56"/>
              </a:xfrm>
            </p:grpSpPr>
            <p:sp>
              <p:nvSpPr>
                <p:cNvPr id="69529" name="Freeform 2900"/>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530" name="Group 2901"/>
                <p:cNvGrpSpPr>
                  <a:grpSpLocks/>
                </p:cNvGrpSpPr>
                <p:nvPr/>
              </p:nvGrpSpPr>
              <p:grpSpPr bwMode="auto">
                <a:xfrm>
                  <a:off x="2415" y="2985"/>
                  <a:ext cx="295" cy="1"/>
                  <a:chOff x="2415" y="2985"/>
                  <a:chExt cx="295" cy="1"/>
                </a:xfrm>
              </p:grpSpPr>
              <p:sp>
                <p:nvSpPr>
                  <p:cNvPr id="69531" name="Line 2902"/>
                  <p:cNvSpPr>
                    <a:spLocks noChangeShapeType="1"/>
                  </p:cNvSpPr>
                  <p:nvPr/>
                </p:nvSpPr>
                <p:spPr bwMode="auto">
                  <a:xfrm>
                    <a:off x="2415"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32" name="Line 2903"/>
                  <p:cNvSpPr>
                    <a:spLocks noChangeShapeType="1"/>
                  </p:cNvSpPr>
                  <p:nvPr/>
                </p:nvSpPr>
                <p:spPr bwMode="auto">
                  <a:xfrm>
                    <a:off x="2471"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33" name="Line 2904"/>
                  <p:cNvSpPr>
                    <a:spLocks noChangeShapeType="1"/>
                  </p:cNvSpPr>
                  <p:nvPr/>
                </p:nvSpPr>
                <p:spPr bwMode="auto">
                  <a:xfrm>
                    <a:off x="2526"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34" name="Line 2905"/>
                  <p:cNvSpPr>
                    <a:spLocks noChangeShapeType="1"/>
                  </p:cNvSpPr>
                  <p:nvPr/>
                </p:nvSpPr>
                <p:spPr bwMode="auto">
                  <a:xfrm>
                    <a:off x="2582"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35" name="Line 2906"/>
                  <p:cNvSpPr>
                    <a:spLocks noChangeShapeType="1"/>
                  </p:cNvSpPr>
                  <p:nvPr/>
                </p:nvSpPr>
                <p:spPr bwMode="auto">
                  <a:xfrm>
                    <a:off x="2638"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36" name="Line 2907"/>
                  <p:cNvSpPr>
                    <a:spLocks noChangeShapeType="1"/>
                  </p:cNvSpPr>
                  <p:nvPr/>
                </p:nvSpPr>
                <p:spPr bwMode="auto">
                  <a:xfrm>
                    <a:off x="2694" y="2985"/>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59" name="Group 2908"/>
              <p:cNvGrpSpPr>
                <a:grpSpLocks/>
              </p:cNvGrpSpPr>
              <p:nvPr/>
            </p:nvGrpSpPr>
            <p:grpSpPr bwMode="auto">
              <a:xfrm>
                <a:off x="2838" y="1741"/>
                <a:ext cx="40" cy="1260"/>
                <a:chOff x="2838" y="1741"/>
                <a:chExt cx="40" cy="1260"/>
              </a:xfrm>
            </p:grpSpPr>
            <p:sp>
              <p:nvSpPr>
                <p:cNvPr id="69519" name="Oval 2909"/>
                <p:cNvSpPr>
                  <a:spLocks noChangeArrowheads="1"/>
                </p:cNvSpPr>
                <p:nvPr/>
              </p:nvSpPr>
              <p:spPr bwMode="auto">
                <a:xfrm>
                  <a:off x="2838" y="1741"/>
                  <a:ext cx="40" cy="40"/>
                </a:xfrm>
                <a:prstGeom prst="ellipse">
                  <a:avLst/>
                </a:prstGeom>
                <a:solidFill>
                  <a:srgbClr val="0033CC"/>
                </a:solidFill>
                <a:ln w="9525">
                  <a:solidFill>
                    <a:srgbClr val="0033CC"/>
                  </a:solidFill>
                  <a:round/>
                  <a:headEnd/>
                  <a:tailEnd/>
                </a:ln>
              </p:spPr>
              <p:txBody>
                <a:bodyPr/>
                <a:lstStyle/>
                <a:p>
                  <a:endParaRPr lang="en-US"/>
                </a:p>
              </p:txBody>
            </p:sp>
            <p:sp>
              <p:nvSpPr>
                <p:cNvPr id="69520" name="Oval 2910"/>
                <p:cNvSpPr>
                  <a:spLocks noChangeArrowheads="1"/>
                </p:cNvSpPr>
                <p:nvPr/>
              </p:nvSpPr>
              <p:spPr bwMode="auto">
                <a:xfrm>
                  <a:off x="2838" y="1741"/>
                  <a:ext cx="40" cy="40"/>
                </a:xfrm>
                <a:prstGeom prst="ellipse">
                  <a:avLst/>
                </a:prstGeom>
                <a:solidFill>
                  <a:srgbClr val="0033CC"/>
                </a:solidFill>
                <a:ln w="25400">
                  <a:solidFill>
                    <a:srgbClr val="0033CC"/>
                  </a:solidFill>
                  <a:round/>
                  <a:headEnd/>
                  <a:tailEnd/>
                </a:ln>
              </p:spPr>
              <p:txBody>
                <a:bodyPr/>
                <a:lstStyle/>
                <a:p>
                  <a:endParaRPr lang="en-US"/>
                </a:p>
              </p:txBody>
            </p:sp>
            <p:sp>
              <p:nvSpPr>
                <p:cNvPr id="69521" name="Oval 2911"/>
                <p:cNvSpPr>
                  <a:spLocks noChangeArrowheads="1"/>
                </p:cNvSpPr>
                <p:nvPr/>
              </p:nvSpPr>
              <p:spPr bwMode="auto">
                <a:xfrm>
                  <a:off x="2846" y="2044"/>
                  <a:ext cx="32" cy="32"/>
                </a:xfrm>
                <a:prstGeom prst="ellipse">
                  <a:avLst/>
                </a:prstGeom>
                <a:solidFill>
                  <a:srgbClr val="0033CC"/>
                </a:solidFill>
                <a:ln w="9525">
                  <a:solidFill>
                    <a:srgbClr val="0033CC"/>
                  </a:solidFill>
                  <a:round/>
                  <a:headEnd/>
                  <a:tailEnd/>
                </a:ln>
              </p:spPr>
              <p:txBody>
                <a:bodyPr/>
                <a:lstStyle/>
                <a:p>
                  <a:endParaRPr lang="en-US"/>
                </a:p>
              </p:txBody>
            </p:sp>
            <p:sp>
              <p:nvSpPr>
                <p:cNvPr id="69522" name="Oval 2912"/>
                <p:cNvSpPr>
                  <a:spLocks noChangeArrowheads="1"/>
                </p:cNvSpPr>
                <p:nvPr/>
              </p:nvSpPr>
              <p:spPr bwMode="auto">
                <a:xfrm>
                  <a:off x="2846" y="2044"/>
                  <a:ext cx="32" cy="32"/>
                </a:xfrm>
                <a:prstGeom prst="ellipse">
                  <a:avLst/>
                </a:prstGeom>
                <a:solidFill>
                  <a:srgbClr val="0033CC"/>
                </a:solidFill>
                <a:ln w="25400">
                  <a:solidFill>
                    <a:srgbClr val="0033CC"/>
                  </a:solidFill>
                  <a:round/>
                  <a:headEnd/>
                  <a:tailEnd/>
                </a:ln>
              </p:spPr>
              <p:txBody>
                <a:bodyPr/>
                <a:lstStyle/>
                <a:p>
                  <a:endParaRPr lang="en-US"/>
                </a:p>
              </p:txBody>
            </p:sp>
            <p:sp>
              <p:nvSpPr>
                <p:cNvPr id="69523" name="Oval 2913"/>
                <p:cNvSpPr>
                  <a:spLocks noChangeArrowheads="1"/>
                </p:cNvSpPr>
                <p:nvPr/>
              </p:nvSpPr>
              <p:spPr bwMode="auto">
                <a:xfrm>
                  <a:off x="2846" y="2355"/>
                  <a:ext cx="32" cy="32"/>
                </a:xfrm>
                <a:prstGeom prst="ellipse">
                  <a:avLst/>
                </a:prstGeom>
                <a:solidFill>
                  <a:srgbClr val="0033CC"/>
                </a:solidFill>
                <a:ln w="9525">
                  <a:solidFill>
                    <a:srgbClr val="0033CC"/>
                  </a:solidFill>
                  <a:round/>
                  <a:headEnd/>
                  <a:tailEnd/>
                </a:ln>
              </p:spPr>
              <p:txBody>
                <a:bodyPr/>
                <a:lstStyle/>
                <a:p>
                  <a:endParaRPr lang="en-US"/>
                </a:p>
              </p:txBody>
            </p:sp>
            <p:sp>
              <p:nvSpPr>
                <p:cNvPr id="69524" name="Oval 2914"/>
                <p:cNvSpPr>
                  <a:spLocks noChangeArrowheads="1"/>
                </p:cNvSpPr>
                <p:nvPr/>
              </p:nvSpPr>
              <p:spPr bwMode="auto">
                <a:xfrm>
                  <a:off x="2846" y="2355"/>
                  <a:ext cx="32" cy="32"/>
                </a:xfrm>
                <a:prstGeom prst="ellipse">
                  <a:avLst/>
                </a:prstGeom>
                <a:solidFill>
                  <a:srgbClr val="0033CC"/>
                </a:solidFill>
                <a:ln w="25400">
                  <a:solidFill>
                    <a:srgbClr val="0033CC"/>
                  </a:solidFill>
                  <a:round/>
                  <a:headEnd/>
                  <a:tailEnd/>
                </a:ln>
              </p:spPr>
              <p:txBody>
                <a:bodyPr/>
                <a:lstStyle/>
                <a:p>
                  <a:endParaRPr lang="en-US"/>
                </a:p>
              </p:txBody>
            </p:sp>
            <p:sp>
              <p:nvSpPr>
                <p:cNvPr id="69525" name="Oval 2915"/>
                <p:cNvSpPr>
                  <a:spLocks noChangeArrowheads="1"/>
                </p:cNvSpPr>
                <p:nvPr/>
              </p:nvSpPr>
              <p:spPr bwMode="auto">
                <a:xfrm>
                  <a:off x="2838" y="2658"/>
                  <a:ext cx="40" cy="32"/>
                </a:xfrm>
                <a:prstGeom prst="ellipse">
                  <a:avLst/>
                </a:prstGeom>
                <a:solidFill>
                  <a:srgbClr val="0033CC"/>
                </a:solidFill>
                <a:ln w="9525">
                  <a:solidFill>
                    <a:srgbClr val="0033CC"/>
                  </a:solidFill>
                  <a:round/>
                  <a:headEnd/>
                  <a:tailEnd/>
                </a:ln>
              </p:spPr>
              <p:txBody>
                <a:bodyPr/>
                <a:lstStyle/>
                <a:p>
                  <a:endParaRPr lang="en-US"/>
                </a:p>
              </p:txBody>
            </p:sp>
            <p:sp>
              <p:nvSpPr>
                <p:cNvPr id="69526" name="Oval 2916"/>
                <p:cNvSpPr>
                  <a:spLocks noChangeArrowheads="1"/>
                </p:cNvSpPr>
                <p:nvPr/>
              </p:nvSpPr>
              <p:spPr bwMode="auto">
                <a:xfrm>
                  <a:off x="2838" y="2658"/>
                  <a:ext cx="40" cy="32"/>
                </a:xfrm>
                <a:prstGeom prst="ellipse">
                  <a:avLst/>
                </a:prstGeom>
                <a:solidFill>
                  <a:srgbClr val="0033CC"/>
                </a:solidFill>
                <a:ln w="25400">
                  <a:solidFill>
                    <a:srgbClr val="0033CC"/>
                  </a:solidFill>
                  <a:round/>
                  <a:headEnd/>
                  <a:tailEnd/>
                </a:ln>
              </p:spPr>
              <p:txBody>
                <a:bodyPr/>
                <a:lstStyle/>
                <a:p>
                  <a:endParaRPr lang="en-US"/>
                </a:p>
              </p:txBody>
            </p:sp>
            <p:sp>
              <p:nvSpPr>
                <p:cNvPr id="69527" name="Oval 2917"/>
                <p:cNvSpPr>
                  <a:spLocks noChangeArrowheads="1"/>
                </p:cNvSpPr>
                <p:nvPr/>
              </p:nvSpPr>
              <p:spPr bwMode="auto">
                <a:xfrm>
                  <a:off x="2838" y="2969"/>
                  <a:ext cx="32" cy="32"/>
                </a:xfrm>
                <a:prstGeom prst="ellipse">
                  <a:avLst/>
                </a:prstGeom>
                <a:solidFill>
                  <a:srgbClr val="0033CC"/>
                </a:solidFill>
                <a:ln w="9525">
                  <a:solidFill>
                    <a:srgbClr val="0033CC"/>
                  </a:solidFill>
                  <a:round/>
                  <a:headEnd/>
                  <a:tailEnd/>
                </a:ln>
              </p:spPr>
              <p:txBody>
                <a:bodyPr/>
                <a:lstStyle/>
                <a:p>
                  <a:endParaRPr lang="en-US"/>
                </a:p>
              </p:txBody>
            </p:sp>
            <p:sp>
              <p:nvSpPr>
                <p:cNvPr id="69528" name="Oval 2918"/>
                <p:cNvSpPr>
                  <a:spLocks noChangeArrowheads="1"/>
                </p:cNvSpPr>
                <p:nvPr/>
              </p:nvSpPr>
              <p:spPr bwMode="auto">
                <a:xfrm>
                  <a:off x="2838" y="2969"/>
                  <a:ext cx="32" cy="32"/>
                </a:xfrm>
                <a:prstGeom prst="ellipse">
                  <a:avLst/>
                </a:prstGeom>
                <a:solidFill>
                  <a:srgbClr val="0033CC"/>
                </a:solidFill>
                <a:ln w="25400">
                  <a:solidFill>
                    <a:srgbClr val="0033CC"/>
                  </a:solidFill>
                  <a:round/>
                  <a:headEnd/>
                  <a:tailEnd/>
                </a:ln>
              </p:spPr>
              <p:txBody>
                <a:bodyPr/>
                <a:lstStyle/>
                <a:p>
                  <a:endParaRPr lang="en-US"/>
                </a:p>
              </p:txBody>
            </p:sp>
          </p:grpSp>
          <p:grpSp>
            <p:nvGrpSpPr>
              <p:cNvPr id="68760" name="Group 2919"/>
              <p:cNvGrpSpPr>
                <a:grpSpLocks/>
              </p:cNvGrpSpPr>
              <p:nvPr/>
            </p:nvGrpSpPr>
            <p:grpSpPr bwMode="auto">
              <a:xfrm>
                <a:off x="1912" y="3272"/>
                <a:ext cx="32" cy="335"/>
                <a:chOff x="1912" y="3272"/>
                <a:chExt cx="32" cy="335"/>
              </a:xfrm>
            </p:grpSpPr>
            <p:sp>
              <p:nvSpPr>
                <p:cNvPr id="69515" name="Oval 2920"/>
                <p:cNvSpPr>
                  <a:spLocks noChangeArrowheads="1"/>
                </p:cNvSpPr>
                <p:nvPr/>
              </p:nvSpPr>
              <p:spPr bwMode="auto">
                <a:xfrm>
                  <a:off x="1912" y="3272"/>
                  <a:ext cx="32" cy="32"/>
                </a:xfrm>
                <a:prstGeom prst="ellipse">
                  <a:avLst/>
                </a:prstGeom>
                <a:solidFill>
                  <a:srgbClr val="0033CC"/>
                </a:solidFill>
                <a:ln w="9525">
                  <a:solidFill>
                    <a:srgbClr val="0033CC"/>
                  </a:solidFill>
                  <a:round/>
                  <a:headEnd/>
                  <a:tailEnd/>
                </a:ln>
              </p:spPr>
              <p:txBody>
                <a:bodyPr/>
                <a:lstStyle/>
                <a:p>
                  <a:endParaRPr lang="en-US"/>
                </a:p>
              </p:txBody>
            </p:sp>
            <p:sp>
              <p:nvSpPr>
                <p:cNvPr id="69516" name="Oval 2921"/>
                <p:cNvSpPr>
                  <a:spLocks noChangeArrowheads="1"/>
                </p:cNvSpPr>
                <p:nvPr/>
              </p:nvSpPr>
              <p:spPr bwMode="auto">
                <a:xfrm>
                  <a:off x="1912" y="3272"/>
                  <a:ext cx="32" cy="32"/>
                </a:xfrm>
                <a:prstGeom prst="ellipse">
                  <a:avLst/>
                </a:prstGeom>
                <a:solidFill>
                  <a:srgbClr val="0033CC"/>
                </a:solidFill>
                <a:ln w="25400">
                  <a:solidFill>
                    <a:srgbClr val="0033CC"/>
                  </a:solidFill>
                  <a:round/>
                  <a:headEnd/>
                  <a:tailEnd/>
                </a:ln>
              </p:spPr>
              <p:txBody>
                <a:bodyPr/>
                <a:lstStyle/>
                <a:p>
                  <a:endParaRPr lang="en-US"/>
                </a:p>
              </p:txBody>
            </p:sp>
            <p:sp>
              <p:nvSpPr>
                <p:cNvPr id="69517" name="Oval 2922"/>
                <p:cNvSpPr>
                  <a:spLocks noChangeArrowheads="1"/>
                </p:cNvSpPr>
                <p:nvPr/>
              </p:nvSpPr>
              <p:spPr bwMode="auto">
                <a:xfrm>
                  <a:off x="1912" y="3575"/>
                  <a:ext cx="32" cy="32"/>
                </a:xfrm>
                <a:prstGeom prst="ellipse">
                  <a:avLst/>
                </a:prstGeom>
                <a:solidFill>
                  <a:srgbClr val="0033CC"/>
                </a:solidFill>
                <a:ln w="9525">
                  <a:solidFill>
                    <a:srgbClr val="0033CC"/>
                  </a:solidFill>
                  <a:round/>
                  <a:headEnd/>
                  <a:tailEnd/>
                </a:ln>
              </p:spPr>
              <p:txBody>
                <a:bodyPr/>
                <a:lstStyle/>
                <a:p>
                  <a:endParaRPr lang="en-US"/>
                </a:p>
              </p:txBody>
            </p:sp>
            <p:sp>
              <p:nvSpPr>
                <p:cNvPr id="69518" name="Oval 2923"/>
                <p:cNvSpPr>
                  <a:spLocks noChangeArrowheads="1"/>
                </p:cNvSpPr>
                <p:nvPr/>
              </p:nvSpPr>
              <p:spPr bwMode="auto">
                <a:xfrm>
                  <a:off x="1912" y="3575"/>
                  <a:ext cx="32" cy="32"/>
                </a:xfrm>
                <a:prstGeom prst="ellipse">
                  <a:avLst/>
                </a:prstGeom>
                <a:solidFill>
                  <a:srgbClr val="0033CC"/>
                </a:solidFill>
                <a:ln w="25400">
                  <a:solidFill>
                    <a:srgbClr val="0033CC"/>
                  </a:solidFill>
                  <a:round/>
                  <a:headEnd/>
                  <a:tailEnd/>
                </a:ln>
              </p:spPr>
              <p:txBody>
                <a:bodyPr/>
                <a:lstStyle/>
                <a:p>
                  <a:endParaRPr lang="en-US"/>
                </a:p>
              </p:txBody>
            </p:sp>
          </p:grpSp>
          <p:grpSp>
            <p:nvGrpSpPr>
              <p:cNvPr id="68761" name="Group 2924"/>
              <p:cNvGrpSpPr>
                <a:grpSpLocks/>
              </p:cNvGrpSpPr>
              <p:nvPr/>
            </p:nvGrpSpPr>
            <p:grpSpPr bwMode="auto">
              <a:xfrm>
                <a:off x="1449" y="3272"/>
                <a:ext cx="40" cy="335"/>
                <a:chOff x="1449" y="3272"/>
                <a:chExt cx="40" cy="335"/>
              </a:xfrm>
            </p:grpSpPr>
            <p:sp>
              <p:nvSpPr>
                <p:cNvPr id="69511" name="Oval 2925"/>
                <p:cNvSpPr>
                  <a:spLocks noChangeArrowheads="1"/>
                </p:cNvSpPr>
                <p:nvPr/>
              </p:nvSpPr>
              <p:spPr bwMode="auto">
                <a:xfrm>
                  <a:off x="1449" y="3272"/>
                  <a:ext cx="40" cy="32"/>
                </a:xfrm>
                <a:prstGeom prst="ellipse">
                  <a:avLst/>
                </a:prstGeom>
                <a:solidFill>
                  <a:srgbClr val="0033CC"/>
                </a:solidFill>
                <a:ln w="9525">
                  <a:solidFill>
                    <a:srgbClr val="0033CC"/>
                  </a:solidFill>
                  <a:round/>
                  <a:headEnd/>
                  <a:tailEnd/>
                </a:ln>
              </p:spPr>
              <p:txBody>
                <a:bodyPr/>
                <a:lstStyle/>
                <a:p>
                  <a:endParaRPr lang="en-US"/>
                </a:p>
              </p:txBody>
            </p:sp>
            <p:sp>
              <p:nvSpPr>
                <p:cNvPr id="69512" name="Oval 2926"/>
                <p:cNvSpPr>
                  <a:spLocks noChangeArrowheads="1"/>
                </p:cNvSpPr>
                <p:nvPr/>
              </p:nvSpPr>
              <p:spPr bwMode="auto">
                <a:xfrm>
                  <a:off x="1449" y="3272"/>
                  <a:ext cx="40" cy="32"/>
                </a:xfrm>
                <a:prstGeom prst="ellipse">
                  <a:avLst/>
                </a:prstGeom>
                <a:solidFill>
                  <a:srgbClr val="0033CC"/>
                </a:solidFill>
                <a:ln w="25400">
                  <a:solidFill>
                    <a:srgbClr val="0033CC"/>
                  </a:solidFill>
                  <a:round/>
                  <a:headEnd/>
                  <a:tailEnd/>
                </a:ln>
              </p:spPr>
              <p:txBody>
                <a:bodyPr/>
                <a:lstStyle/>
                <a:p>
                  <a:endParaRPr lang="en-US"/>
                </a:p>
              </p:txBody>
            </p:sp>
            <p:sp>
              <p:nvSpPr>
                <p:cNvPr id="69513" name="Oval 2927"/>
                <p:cNvSpPr>
                  <a:spLocks noChangeArrowheads="1"/>
                </p:cNvSpPr>
                <p:nvPr/>
              </p:nvSpPr>
              <p:spPr bwMode="auto">
                <a:xfrm>
                  <a:off x="1449" y="3575"/>
                  <a:ext cx="40" cy="32"/>
                </a:xfrm>
                <a:prstGeom prst="ellipse">
                  <a:avLst/>
                </a:prstGeom>
                <a:solidFill>
                  <a:srgbClr val="0033CC"/>
                </a:solidFill>
                <a:ln w="9525">
                  <a:solidFill>
                    <a:srgbClr val="0033CC"/>
                  </a:solidFill>
                  <a:round/>
                  <a:headEnd/>
                  <a:tailEnd/>
                </a:ln>
              </p:spPr>
              <p:txBody>
                <a:bodyPr/>
                <a:lstStyle/>
                <a:p>
                  <a:endParaRPr lang="en-US"/>
                </a:p>
              </p:txBody>
            </p:sp>
            <p:sp>
              <p:nvSpPr>
                <p:cNvPr id="69514" name="Oval 2928"/>
                <p:cNvSpPr>
                  <a:spLocks noChangeArrowheads="1"/>
                </p:cNvSpPr>
                <p:nvPr/>
              </p:nvSpPr>
              <p:spPr bwMode="auto">
                <a:xfrm>
                  <a:off x="1449" y="3575"/>
                  <a:ext cx="40" cy="32"/>
                </a:xfrm>
                <a:prstGeom prst="ellipse">
                  <a:avLst/>
                </a:prstGeom>
                <a:solidFill>
                  <a:srgbClr val="0033CC"/>
                </a:solidFill>
                <a:ln w="25400">
                  <a:solidFill>
                    <a:srgbClr val="0033CC"/>
                  </a:solidFill>
                  <a:round/>
                  <a:headEnd/>
                  <a:tailEnd/>
                </a:ln>
              </p:spPr>
              <p:txBody>
                <a:bodyPr/>
                <a:lstStyle/>
                <a:p>
                  <a:endParaRPr lang="en-US"/>
                </a:p>
              </p:txBody>
            </p:sp>
          </p:grpSp>
          <p:grpSp>
            <p:nvGrpSpPr>
              <p:cNvPr id="68762" name="Group 2929"/>
              <p:cNvGrpSpPr>
                <a:grpSpLocks/>
              </p:cNvGrpSpPr>
              <p:nvPr/>
            </p:nvGrpSpPr>
            <p:grpSpPr bwMode="auto">
              <a:xfrm>
                <a:off x="2367" y="3272"/>
                <a:ext cx="32" cy="335"/>
                <a:chOff x="2367" y="3272"/>
                <a:chExt cx="32" cy="335"/>
              </a:xfrm>
            </p:grpSpPr>
            <p:sp>
              <p:nvSpPr>
                <p:cNvPr id="69507" name="Oval 2930"/>
                <p:cNvSpPr>
                  <a:spLocks noChangeArrowheads="1"/>
                </p:cNvSpPr>
                <p:nvPr/>
              </p:nvSpPr>
              <p:spPr bwMode="auto">
                <a:xfrm>
                  <a:off x="2367" y="3272"/>
                  <a:ext cx="32" cy="32"/>
                </a:xfrm>
                <a:prstGeom prst="ellipse">
                  <a:avLst/>
                </a:prstGeom>
                <a:solidFill>
                  <a:srgbClr val="0033CC"/>
                </a:solidFill>
                <a:ln w="9525">
                  <a:solidFill>
                    <a:srgbClr val="0033CC"/>
                  </a:solidFill>
                  <a:round/>
                  <a:headEnd/>
                  <a:tailEnd/>
                </a:ln>
              </p:spPr>
              <p:txBody>
                <a:bodyPr/>
                <a:lstStyle/>
                <a:p>
                  <a:endParaRPr lang="en-US"/>
                </a:p>
              </p:txBody>
            </p:sp>
            <p:sp>
              <p:nvSpPr>
                <p:cNvPr id="69508" name="Oval 2931"/>
                <p:cNvSpPr>
                  <a:spLocks noChangeArrowheads="1"/>
                </p:cNvSpPr>
                <p:nvPr/>
              </p:nvSpPr>
              <p:spPr bwMode="auto">
                <a:xfrm>
                  <a:off x="2367" y="3272"/>
                  <a:ext cx="32" cy="32"/>
                </a:xfrm>
                <a:prstGeom prst="ellipse">
                  <a:avLst/>
                </a:prstGeom>
                <a:solidFill>
                  <a:srgbClr val="0033CC"/>
                </a:solidFill>
                <a:ln w="25400">
                  <a:solidFill>
                    <a:srgbClr val="0033CC"/>
                  </a:solidFill>
                  <a:round/>
                  <a:headEnd/>
                  <a:tailEnd/>
                </a:ln>
              </p:spPr>
              <p:txBody>
                <a:bodyPr/>
                <a:lstStyle/>
                <a:p>
                  <a:endParaRPr lang="en-US"/>
                </a:p>
              </p:txBody>
            </p:sp>
            <p:sp>
              <p:nvSpPr>
                <p:cNvPr id="69509" name="Oval 2932"/>
                <p:cNvSpPr>
                  <a:spLocks noChangeArrowheads="1"/>
                </p:cNvSpPr>
                <p:nvPr/>
              </p:nvSpPr>
              <p:spPr bwMode="auto">
                <a:xfrm>
                  <a:off x="2367" y="3575"/>
                  <a:ext cx="32" cy="32"/>
                </a:xfrm>
                <a:prstGeom prst="ellipse">
                  <a:avLst/>
                </a:prstGeom>
                <a:solidFill>
                  <a:srgbClr val="0033CC"/>
                </a:solidFill>
                <a:ln w="9525">
                  <a:solidFill>
                    <a:srgbClr val="0033CC"/>
                  </a:solidFill>
                  <a:round/>
                  <a:headEnd/>
                  <a:tailEnd/>
                </a:ln>
              </p:spPr>
              <p:txBody>
                <a:bodyPr/>
                <a:lstStyle/>
                <a:p>
                  <a:endParaRPr lang="en-US"/>
                </a:p>
              </p:txBody>
            </p:sp>
            <p:sp>
              <p:nvSpPr>
                <p:cNvPr id="69510" name="Oval 2933"/>
                <p:cNvSpPr>
                  <a:spLocks noChangeArrowheads="1"/>
                </p:cNvSpPr>
                <p:nvPr/>
              </p:nvSpPr>
              <p:spPr bwMode="auto">
                <a:xfrm>
                  <a:off x="2367" y="3575"/>
                  <a:ext cx="32" cy="32"/>
                </a:xfrm>
                <a:prstGeom prst="ellipse">
                  <a:avLst/>
                </a:prstGeom>
                <a:solidFill>
                  <a:srgbClr val="0033CC"/>
                </a:solidFill>
                <a:ln w="25400">
                  <a:solidFill>
                    <a:srgbClr val="0033CC"/>
                  </a:solidFill>
                  <a:round/>
                  <a:headEnd/>
                  <a:tailEnd/>
                </a:ln>
              </p:spPr>
              <p:txBody>
                <a:bodyPr/>
                <a:lstStyle/>
                <a:p>
                  <a:endParaRPr lang="en-US"/>
                </a:p>
              </p:txBody>
            </p:sp>
          </p:grpSp>
          <p:grpSp>
            <p:nvGrpSpPr>
              <p:cNvPr id="68763" name="Group 2934"/>
              <p:cNvGrpSpPr>
                <a:grpSpLocks/>
              </p:cNvGrpSpPr>
              <p:nvPr/>
            </p:nvGrpSpPr>
            <p:grpSpPr bwMode="auto">
              <a:xfrm>
                <a:off x="2822" y="3272"/>
                <a:ext cx="40" cy="335"/>
                <a:chOff x="2822" y="3272"/>
                <a:chExt cx="40" cy="335"/>
              </a:xfrm>
            </p:grpSpPr>
            <p:sp>
              <p:nvSpPr>
                <p:cNvPr id="69503" name="Oval 2935"/>
                <p:cNvSpPr>
                  <a:spLocks noChangeArrowheads="1"/>
                </p:cNvSpPr>
                <p:nvPr/>
              </p:nvSpPr>
              <p:spPr bwMode="auto">
                <a:xfrm>
                  <a:off x="2822" y="3272"/>
                  <a:ext cx="40" cy="32"/>
                </a:xfrm>
                <a:prstGeom prst="ellipse">
                  <a:avLst/>
                </a:prstGeom>
                <a:solidFill>
                  <a:srgbClr val="0033CC"/>
                </a:solidFill>
                <a:ln w="9525">
                  <a:solidFill>
                    <a:srgbClr val="0033CC"/>
                  </a:solidFill>
                  <a:round/>
                  <a:headEnd/>
                  <a:tailEnd/>
                </a:ln>
              </p:spPr>
              <p:txBody>
                <a:bodyPr/>
                <a:lstStyle/>
                <a:p>
                  <a:endParaRPr lang="en-US"/>
                </a:p>
              </p:txBody>
            </p:sp>
            <p:sp>
              <p:nvSpPr>
                <p:cNvPr id="69504" name="Oval 2936"/>
                <p:cNvSpPr>
                  <a:spLocks noChangeArrowheads="1"/>
                </p:cNvSpPr>
                <p:nvPr/>
              </p:nvSpPr>
              <p:spPr bwMode="auto">
                <a:xfrm>
                  <a:off x="2822" y="3272"/>
                  <a:ext cx="40" cy="32"/>
                </a:xfrm>
                <a:prstGeom prst="ellipse">
                  <a:avLst/>
                </a:prstGeom>
                <a:solidFill>
                  <a:srgbClr val="0033CC"/>
                </a:solidFill>
                <a:ln w="25400">
                  <a:solidFill>
                    <a:srgbClr val="0033CC"/>
                  </a:solidFill>
                  <a:round/>
                  <a:headEnd/>
                  <a:tailEnd/>
                </a:ln>
              </p:spPr>
              <p:txBody>
                <a:bodyPr/>
                <a:lstStyle/>
                <a:p>
                  <a:endParaRPr lang="en-US"/>
                </a:p>
              </p:txBody>
            </p:sp>
            <p:sp>
              <p:nvSpPr>
                <p:cNvPr id="69505" name="Oval 2937"/>
                <p:cNvSpPr>
                  <a:spLocks noChangeArrowheads="1"/>
                </p:cNvSpPr>
                <p:nvPr/>
              </p:nvSpPr>
              <p:spPr bwMode="auto">
                <a:xfrm>
                  <a:off x="2822" y="3575"/>
                  <a:ext cx="40" cy="32"/>
                </a:xfrm>
                <a:prstGeom prst="ellipse">
                  <a:avLst/>
                </a:prstGeom>
                <a:solidFill>
                  <a:srgbClr val="0033CC"/>
                </a:solidFill>
                <a:ln w="9525">
                  <a:solidFill>
                    <a:srgbClr val="0033CC"/>
                  </a:solidFill>
                  <a:round/>
                  <a:headEnd/>
                  <a:tailEnd/>
                </a:ln>
              </p:spPr>
              <p:txBody>
                <a:bodyPr/>
                <a:lstStyle/>
                <a:p>
                  <a:endParaRPr lang="en-US"/>
                </a:p>
              </p:txBody>
            </p:sp>
            <p:sp>
              <p:nvSpPr>
                <p:cNvPr id="69506" name="Oval 2938"/>
                <p:cNvSpPr>
                  <a:spLocks noChangeArrowheads="1"/>
                </p:cNvSpPr>
                <p:nvPr/>
              </p:nvSpPr>
              <p:spPr bwMode="auto">
                <a:xfrm>
                  <a:off x="2822" y="3575"/>
                  <a:ext cx="40" cy="32"/>
                </a:xfrm>
                <a:prstGeom prst="ellipse">
                  <a:avLst/>
                </a:prstGeom>
                <a:solidFill>
                  <a:srgbClr val="0033CC"/>
                </a:solidFill>
                <a:ln w="25400">
                  <a:solidFill>
                    <a:srgbClr val="0033CC"/>
                  </a:solidFill>
                  <a:round/>
                  <a:headEnd/>
                  <a:tailEnd/>
                </a:ln>
              </p:spPr>
              <p:txBody>
                <a:bodyPr/>
                <a:lstStyle/>
                <a:p>
                  <a:endParaRPr lang="en-US"/>
                </a:p>
              </p:txBody>
            </p:sp>
          </p:grpSp>
          <p:grpSp>
            <p:nvGrpSpPr>
              <p:cNvPr id="68764" name="Group 2939"/>
              <p:cNvGrpSpPr>
                <a:grpSpLocks/>
              </p:cNvGrpSpPr>
              <p:nvPr/>
            </p:nvGrpSpPr>
            <p:grpSpPr bwMode="auto">
              <a:xfrm>
                <a:off x="2415" y="2650"/>
                <a:ext cx="415" cy="56"/>
                <a:chOff x="2415" y="2650"/>
                <a:chExt cx="415" cy="56"/>
              </a:xfrm>
            </p:grpSpPr>
            <p:sp>
              <p:nvSpPr>
                <p:cNvPr id="69495" name="Freeform 2940"/>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496" name="Group 2941"/>
                <p:cNvGrpSpPr>
                  <a:grpSpLocks/>
                </p:cNvGrpSpPr>
                <p:nvPr/>
              </p:nvGrpSpPr>
              <p:grpSpPr bwMode="auto">
                <a:xfrm>
                  <a:off x="2415" y="2674"/>
                  <a:ext cx="295" cy="1"/>
                  <a:chOff x="2415" y="2674"/>
                  <a:chExt cx="295" cy="1"/>
                </a:xfrm>
              </p:grpSpPr>
              <p:sp>
                <p:nvSpPr>
                  <p:cNvPr id="69497" name="Line 2942"/>
                  <p:cNvSpPr>
                    <a:spLocks noChangeShapeType="1"/>
                  </p:cNvSpPr>
                  <p:nvPr/>
                </p:nvSpPr>
                <p:spPr bwMode="auto">
                  <a:xfrm>
                    <a:off x="2415"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98" name="Line 2943"/>
                  <p:cNvSpPr>
                    <a:spLocks noChangeShapeType="1"/>
                  </p:cNvSpPr>
                  <p:nvPr/>
                </p:nvSpPr>
                <p:spPr bwMode="auto">
                  <a:xfrm>
                    <a:off x="2471"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99" name="Line 2944"/>
                  <p:cNvSpPr>
                    <a:spLocks noChangeShapeType="1"/>
                  </p:cNvSpPr>
                  <p:nvPr/>
                </p:nvSpPr>
                <p:spPr bwMode="auto">
                  <a:xfrm>
                    <a:off x="2526"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00" name="Line 2945"/>
                  <p:cNvSpPr>
                    <a:spLocks noChangeShapeType="1"/>
                  </p:cNvSpPr>
                  <p:nvPr/>
                </p:nvSpPr>
                <p:spPr bwMode="auto">
                  <a:xfrm>
                    <a:off x="2582"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01" name="Line 2946"/>
                  <p:cNvSpPr>
                    <a:spLocks noChangeShapeType="1"/>
                  </p:cNvSpPr>
                  <p:nvPr/>
                </p:nvSpPr>
                <p:spPr bwMode="auto">
                  <a:xfrm>
                    <a:off x="2638"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502" name="Line 2947"/>
                  <p:cNvSpPr>
                    <a:spLocks noChangeShapeType="1"/>
                  </p:cNvSpPr>
                  <p:nvPr/>
                </p:nvSpPr>
                <p:spPr bwMode="auto">
                  <a:xfrm>
                    <a:off x="2694" y="2674"/>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65" name="Group 2948"/>
              <p:cNvGrpSpPr>
                <a:grpSpLocks/>
              </p:cNvGrpSpPr>
              <p:nvPr/>
            </p:nvGrpSpPr>
            <p:grpSpPr bwMode="auto">
              <a:xfrm>
                <a:off x="2415" y="1733"/>
                <a:ext cx="415" cy="56"/>
                <a:chOff x="2415" y="1733"/>
                <a:chExt cx="415" cy="56"/>
              </a:xfrm>
            </p:grpSpPr>
            <p:sp>
              <p:nvSpPr>
                <p:cNvPr id="69487" name="Freeform 2949"/>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488" name="Group 2950"/>
                <p:cNvGrpSpPr>
                  <a:grpSpLocks/>
                </p:cNvGrpSpPr>
                <p:nvPr/>
              </p:nvGrpSpPr>
              <p:grpSpPr bwMode="auto">
                <a:xfrm>
                  <a:off x="2415" y="1757"/>
                  <a:ext cx="295" cy="1"/>
                  <a:chOff x="2415" y="1757"/>
                  <a:chExt cx="295" cy="1"/>
                </a:xfrm>
              </p:grpSpPr>
              <p:sp>
                <p:nvSpPr>
                  <p:cNvPr id="69489" name="Line 2951"/>
                  <p:cNvSpPr>
                    <a:spLocks noChangeShapeType="1"/>
                  </p:cNvSpPr>
                  <p:nvPr/>
                </p:nvSpPr>
                <p:spPr bwMode="auto">
                  <a:xfrm>
                    <a:off x="2415"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90" name="Line 2952"/>
                  <p:cNvSpPr>
                    <a:spLocks noChangeShapeType="1"/>
                  </p:cNvSpPr>
                  <p:nvPr/>
                </p:nvSpPr>
                <p:spPr bwMode="auto">
                  <a:xfrm>
                    <a:off x="2471"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91" name="Line 2953"/>
                  <p:cNvSpPr>
                    <a:spLocks noChangeShapeType="1"/>
                  </p:cNvSpPr>
                  <p:nvPr/>
                </p:nvSpPr>
                <p:spPr bwMode="auto">
                  <a:xfrm>
                    <a:off x="2526"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92" name="Line 2954"/>
                  <p:cNvSpPr>
                    <a:spLocks noChangeShapeType="1"/>
                  </p:cNvSpPr>
                  <p:nvPr/>
                </p:nvSpPr>
                <p:spPr bwMode="auto">
                  <a:xfrm>
                    <a:off x="2582"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93" name="Line 2955"/>
                  <p:cNvSpPr>
                    <a:spLocks noChangeShapeType="1"/>
                  </p:cNvSpPr>
                  <p:nvPr/>
                </p:nvSpPr>
                <p:spPr bwMode="auto">
                  <a:xfrm>
                    <a:off x="2638"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94" name="Line 2956"/>
                  <p:cNvSpPr>
                    <a:spLocks noChangeShapeType="1"/>
                  </p:cNvSpPr>
                  <p:nvPr/>
                </p:nvSpPr>
                <p:spPr bwMode="auto">
                  <a:xfrm>
                    <a:off x="2694" y="1757"/>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66" name="Group 2957"/>
              <p:cNvGrpSpPr>
                <a:grpSpLocks/>
              </p:cNvGrpSpPr>
              <p:nvPr/>
            </p:nvGrpSpPr>
            <p:grpSpPr bwMode="auto">
              <a:xfrm>
                <a:off x="1489" y="3264"/>
                <a:ext cx="423" cy="56"/>
                <a:chOff x="1489" y="3264"/>
                <a:chExt cx="423" cy="56"/>
              </a:xfrm>
            </p:grpSpPr>
            <p:sp>
              <p:nvSpPr>
                <p:cNvPr id="69479" name="Freeform 2958"/>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0033CC"/>
                </a:solidFill>
                <a:ln w="9525">
                  <a:solidFill>
                    <a:srgbClr val="0033CC"/>
                  </a:solidFill>
                  <a:round/>
                  <a:headEnd/>
                  <a:tailEnd/>
                </a:ln>
              </p:spPr>
              <p:txBody>
                <a:bodyPr/>
                <a:lstStyle/>
                <a:p>
                  <a:endParaRPr lang="en-US"/>
                </a:p>
              </p:txBody>
            </p:sp>
            <p:grpSp>
              <p:nvGrpSpPr>
                <p:cNvPr id="69480" name="Group 2959"/>
                <p:cNvGrpSpPr>
                  <a:grpSpLocks/>
                </p:cNvGrpSpPr>
                <p:nvPr/>
              </p:nvGrpSpPr>
              <p:grpSpPr bwMode="auto">
                <a:xfrm>
                  <a:off x="1489" y="3288"/>
                  <a:ext cx="295" cy="1"/>
                  <a:chOff x="1489" y="3288"/>
                  <a:chExt cx="295" cy="1"/>
                </a:xfrm>
              </p:grpSpPr>
              <p:sp>
                <p:nvSpPr>
                  <p:cNvPr id="69481" name="Line 2960"/>
                  <p:cNvSpPr>
                    <a:spLocks noChangeShapeType="1"/>
                  </p:cNvSpPr>
                  <p:nvPr/>
                </p:nvSpPr>
                <p:spPr bwMode="auto">
                  <a:xfrm>
                    <a:off x="1489"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82" name="Line 2961"/>
                  <p:cNvSpPr>
                    <a:spLocks noChangeShapeType="1"/>
                  </p:cNvSpPr>
                  <p:nvPr/>
                </p:nvSpPr>
                <p:spPr bwMode="auto">
                  <a:xfrm>
                    <a:off x="1544"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83" name="Line 2962"/>
                  <p:cNvSpPr>
                    <a:spLocks noChangeShapeType="1"/>
                  </p:cNvSpPr>
                  <p:nvPr/>
                </p:nvSpPr>
                <p:spPr bwMode="auto">
                  <a:xfrm>
                    <a:off x="1600"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84" name="Line 2963"/>
                  <p:cNvSpPr>
                    <a:spLocks noChangeShapeType="1"/>
                  </p:cNvSpPr>
                  <p:nvPr/>
                </p:nvSpPr>
                <p:spPr bwMode="auto">
                  <a:xfrm>
                    <a:off x="1656"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85" name="Line 2964"/>
                  <p:cNvSpPr>
                    <a:spLocks noChangeShapeType="1"/>
                  </p:cNvSpPr>
                  <p:nvPr/>
                </p:nvSpPr>
                <p:spPr bwMode="auto">
                  <a:xfrm>
                    <a:off x="1712"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86" name="Line 2965"/>
                  <p:cNvSpPr>
                    <a:spLocks noChangeShapeType="1"/>
                  </p:cNvSpPr>
                  <p:nvPr/>
                </p:nvSpPr>
                <p:spPr bwMode="auto">
                  <a:xfrm>
                    <a:off x="1768" y="3288"/>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67" name="Group 2966"/>
              <p:cNvGrpSpPr>
                <a:grpSpLocks/>
              </p:cNvGrpSpPr>
              <p:nvPr/>
            </p:nvGrpSpPr>
            <p:grpSpPr bwMode="auto">
              <a:xfrm>
                <a:off x="1944" y="3256"/>
                <a:ext cx="423" cy="56"/>
                <a:chOff x="1944" y="3256"/>
                <a:chExt cx="423" cy="56"/>
              </a:xfrm>
            </p:grpSpPr>
            <p:sp>
              <p:nvSpPr>
                <p:cNvPr id="69471" name="Freeform 2967"/>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472" name="Group 2968"/>
                <p:cNvGrpSpPr>
                  <a:grpSpLocks/>
                </p:cNvGrpSpPr>
                <p:nvPr/>
              </p:nvGrpSpPr>
              <p:grpSpPr bwMode="auto">
                <a:xfrm>
                  <a:off x="1944" y="3288"/>
                  <a:ext cx="303" cy="1"/>
                  <a:chOff x="1944" y="3288"/>
                  <a:chExt cx="303" cy="1"/>
                </a:xfrm>
              </p:grpSpPr>
              <p:sp>
                <p:nvSpPr>
                  <p:cNvPr id="69473" name="Line 2969"/>
                  <p:cNvSpPr>
                    <a:spLocks noChangeShapeType="1"/>
                  </p:cNvSpPr>
                  <p:nvPr/>
                </p:nvSpPr>
                <p:spPr bwMode="auto">
                  <a:xfrm>
                    <a:off x="1944"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74" name="Line 2970"/>
                  <p:cNvSpPr>
                    <a:spLocks noChangeShapeType="1"/>
                  </p:cNvSpPr>
                  <p:nvPr/>
                </p:nvSpPr>
                <p:spPr bwMode="auto">
                  <a:xfrm>
                    <a:off x="2000" y="3288"/>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75" name="Line 2971"/>
                  <p:cNvSpPr>
                    <a:spLocks noChangeShapeType="1"/>
                  </p:cNvSpPr>
                  <p:nvPr/>
                </p:nvSpPr>
                <p:spPr bwMode="auto">
                  <a:xfrm>
                    <a:off x="2055"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76" name="Line 2972"/>
                  <p:cNvSpPr>
                    <a:spLocks noChangeShapeType="1"/>
                  </p:cNvSpPr>
                  <p:nvPr/>
                </p:nvSpPr>
                <p:spPr bwMode="auto">
                  <a:xfrm>
                    <a:off x="2111"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77" name="Line 2973"/>
                  <p:cNvSpPr>
                    <a:spLocks noChangeShapeType="1"/>
                  </p:cNvSpPr>
                  <p:nvPr/>
                </p:nvSpPr>
                <p:spPr bwMode="auto">
                  <a:xfrm>
                    <a:off x="2167"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78" name="Line 2974"/>
                  <p:cNvSpPr>
                    <a:spLocks noChangeShapeType="1"/>
                  </p:cNvSpPr>
                  <p:nvPr/>
                </p:nvSpPr>
                <p:spPr bwMode="auto">
                  <a:xfrm>
                    <a:off x="2223"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68" name="Group 2975"/>
              <p:cNvGrpSpPr>
                <a:grpSpLocks/>
              </p:cNvGrpSpPr>
              <p:nvPr/>
            </p:nvGrpSpPr>
            <p:grpSpPr bwMode="auto">
              <a:xfrm>
                <a:off x="2415" y="3256"/>
                <a:ext cx="415" cy="56"/>
                <a:chOff x="2415" y="3256"/>
                <a:chExt cx="415" cy="56"/>
              </a:xfrm>
            </p:grpSpPr>
            <p:sp>
              <p:nvSpPr>
                <p:cNvPr id="69463" name="Freeform 2976"/>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464" name="Group 2977"/>
                <p:cNvGrpSpPr>
                  <a:grpSpLocks/>
                </p:cNvGrpSpPr>
                <p:nvPr/>
              </p:nvGrpSpPr>
              <p:grpSpPr bwMode="auto">
                <a:xfrm>
                  <a:off x="2415" y="3288"/>
                  <a:ext cx="295" cy="1"/>
                  <a:chOff x="2415" y="3288"/>
                  <a:chExt cx="295" cy="1"/>
                </a:xfrm>
              </p:grpSpPr>
              <p:sp>
                <p:nvSpPr>
                  <p:cNvPr id="69465" name="Line 2978"/>
                  <p:cNvSpPr>
                    <a:spLocks noChangeShapeType="1"/>
                  </p:cNvSpPr>
                  <p:nvPr/>
                </p:nvSpPr>
                <p:spPr bwMode="auto">
                  <a:xfrm>
                    <a:off x="2415"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66" name="Line 2979"/>
                  <p:cNvSpPr>
                    <a:spLocks noChangeShapeType="1"/>
                  </p:cNvSpPr>
                  <p:nvPr/>
                </p:nvSpPr>
                <p:spPr bwMode="auto">
                  <a:xfrm>
                    <a:off x="2471"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67" name="Line 2980"/>
                  <p:cNvSpPr>
                    <a:spLocks noChangeShapeType="1"/>
                  </p:cNvSpPr>
                  <p:nvPr/>
                </p:nvSpPr>
                <p:spPr bwMode="auto">
                  <a:xfrm>
                    <a:off x="2526"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68" name="Line 2981"/>
                  <p:cNvSpPr>
                    <a:spLocks noChangeShapeType="1"/>
                  </p:cNvSpPr>
                  <p:nvPr/>
                </p:nvSpPr>
                <p:spPr bwMode="auto">
                  <a:xfrm>
                    <a:off x="2582"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69" name="Line 2982"/>
                  <p:cNvSpPr>
                    <a:spLocks noChangeShapeType="1"/>
                  </p:cNvSpPr>
                  <p:nvPr/>
                </p:nvSpPr>
                <p:spPr bwMode="auto">
                  <a:xfrm>
                    <a:off x="2638"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70" name="Line 2983"/>
                  <p:cNvSpPr>
                    <a:spLocks noChangeShapeType="1"/>
                  </p:cNvSpPr>
                  <p:nvPr/>
                </p:nvSpPr>
                <p:spPr bwMode="auto">
                  <a:xfrm>
                    <a:off x="2694" y="3288"/>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69" name="Group 2984"/>
              <p:cNvGrpSpPr>
                <a:grpSpLocks/>
              </p:cNvGrpSpPr>
              <p:nvPr/>
            </p:nvGrpSpPr>
            <p:grpSpPr bwMode="auto">
              <a:xfrm>
                <a:off x="1489" y="3567"/>
                <a:ext cx="423" cy="56"/>
                <a:chOff x="1489" y="3567"/>
                <a:chExt cx="423" cy="56"/>
              </a:xfrm>
            </p:grpSpPr>
            <p:sp>
              <p:nvSpPr>
                <p:cNvPr id="69455" name="Freeform 2985"/>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456" name="Group 2986"/>
                <p:cNvGrpSpPr>
                  <a:grpSpLocks/>
                </p:cNvGrpSpPr>
                <p:nvPr/>
              </p:nvGrpSpPr>
              <p:grpSpPr bwMode="auto">
                <a:xfrm>
                  <a:off x="1489" y="3591"/>
                  <a:ext cx="303" cy="1"/>
                  <a:chOff x="1489" y="3591"/>
                  <a:chExt cx="303" cy="1"/>
                </a:xfrm>
              </p:grpSpPr>
              <p:sp>
                <p:nvSpPr>
                  <p:cNvPr id="69457" name="Line 2987"/>
                  <p:cNvSpPr>
                    <a:spLocks noChangeShapeType="1"/>
                  </p:cNvSpPr>
                  <p:nvPr/>
                </p:nvSpPr>
                <p:spPr bwMode="auto">
                  <a:xfrm>
                    <a:off x="1489"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58" name="Line 2988"/>
                  <p:cNvSpPr>
                    <a:spLocks noChangeShapeType="1"/>
                  </p:cNvSpPr>
                  <p:nvPr/>
                </p:nvSpPr>
                <p:spPr bwMode="auto">
                  <a:xfrm>
                    <a:off x="1544"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59" name="Line 2989"/>
                  <p:cNvSpPr>
                    <a:spLocks noChangeShapeType="1"/>
                  </p:cNvSpPr>
                  <p:nvPr/>
                </p:nvSpPr>
                <p:spPr bwMode="auto">
                  <a:xfrm>
                    <a:off x="1600"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60" name="Line 2990"/>
                  <p:cNvSpPr>
                    <a:spLocks noChangeShapeType="1"/>
                  </p:cNvSpPr>
                  <p:nvPr/>
                </p:nvSpPr>
                <p:spPr bwMode="auto">
                  <a:xfrm>
                    <a:off x="1656"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61" name="Line 2991"/>
                  <p:cNvSpPr>
                    <a:spLocks noChangeShapeType="1"/>
                  </p:cNvSpPr>
                  <p:nvPr/>
                </p:nvSpPr>
                <p:spPr bwMode="auto">
                  <a:xfrm>
                    <a:off x="1712"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62" name="Line 2992"/>
                  <p:cNvSpPr>
                    <a:spLocks noChangeShapeType="1"/>
                  </p:cNvSpPr>
                  <p:nvPr/>
                </p:nvSpPr>
                <p:spPr bwMode="auto">
                  <a:xfrm>
                    <a:off x="1768"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70" name="Group 2993"/>
              <p:cNvGrpSpPr>
                <a:grpSpLocks/>
              </p:cNvGrpSpPr>
              <p:nvPr/>
            </p:nvGrpSpPr>
            <p:grpSpPr bwMode="auto">
              <a:xfrm>
                <a:off x="1952" y="3567"/>
                <a:ext cx="415" cy="56"/>
                <a:chOff x="1952" y="3567"/>
                <a:chExt cx="415" cy="56"/>
              </a:xfrm>
            </p:grpSpPr>
            <p:sp>
              <p:nvSpPr>
                <p:cNvPr id="69447" name="Freeform 2994"/>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448" name="Group 2995"/>
                <p:cNvGrpSpPr>
                  <a:grpSpLocks/>
                </p:cNvGrpSpPr>
                <p:nvPr/>
              </p:nvGrpSpPr>
              <p:grpSpPr bwMode="auto">
                <a:xfrm>
                  <a:off x="1952" y="3591"/>
                  <a:ext cx="295" cy="1"/>
                  <a:chOff x="1952" y="3591"/>
                  <a:chExt cx="295" cy="1"/>
                </a:xfrm>
              </p:grpSpPr>
              <p:sp>
                <p:nvSpPr>
                  <p:cNvPr id="69449" name="Line 2996"/>
                  <p:cNvSpPr>
                    <a:spLocks noChangeShapeType="1"/>
                  </p:cNvSpPr>
                  <p:nvPr/>
                </p:nvSpPr>
                <p:spPr bwMode="auto">
                  <a:xfrm>
                    <a:off x="1952"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50" name="Line 2997"/>
                  <p:cNvSpPr>
                    <a:spLocks noChangeShapeType="1"/>
                  </p:cNvSpPr>
                  <p:nvPr/>
                </p:nvSpPr>
                <p:spPr bwMode="auto">
                  <a:xfrm>
                    <a:off x="2008" y="3591"/>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51" name="Line 2998"/>
                  <p:cNvSpPr>
                    <a:spLocks noChangeShapeType="1"/>
                  </p:cNvSpPr>
                  <p:nvPr/>
                </p:nvSpPr>
                <p:spPr bwMode="auto">
                  <a:xfrm>
                    <a:off x="2063"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52" name="Line 2999"/>
                  <p:cNvSpPr>
                    <a:spLocks noChangeShapeType="1"/>
                  </p:cNvSpPr>
                  <p:nvPr/>
                </p:nvSpPr>
                <p:spPr bwMode="auto">
                  <a:xfrm>
                    <a:off x="2119"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53" name="Line 3000"/>
                  <p:cNvSpPr>
                    <a:spLocks noChangeShapeType="1"/>
                  </p:cNvSpPr>
                  <p:nvPr/>
                </p:nvSpPr>
                <p:spPr bwMode="auto">
                  <a:xfrm>
                    <a:off x="2175"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54" name="Line 3001"/>
                  <p:cNvSpPr>
                    <a:spLocks noChangeShapeType="1"/>
                  </p:cNvSpPr>
                  <p:nvPr/>
                </p:nvSpPr>
                <p:spPr bwMode="auto">
                  <a:xfrm>
                    <a:off x="2231" y="3591"/>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71" name="Group 3002"/>
              <p:cNvGrpSpPr>
                <a:grpSpLocks/>
              </p:cNvGrpSpPr>
              <p:nvPr/>
            </p:nvGrpSpPr>
            <p:grpSpPr bwMode="auto">
              <a:xfrm>
                <a:off x="2407" y="3567"/>
                <a:ext cx="415" cy="56"/>
                <a:chOff x="2407" y="3567"/>
                <a:chExt cx="415" cy="56"/>
              </a:xfrm>
            </p:grpSpPr>
            <p:sp>
              <p:nvSpPr>
                <p:cNvPr id="69439" name="Freeform 3003"/>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440" name="Group 3004"/>
                <p:cNvGrpSpPr>
                  <a:grpSpLocks/>
                </p:cNvGrpSpPr>
                <p:nvPr/>
              </p:nvGrpSpPr>
              <p:grpSpPr bwMode="auto">
                <a:xfrm>
                  <a:off x="2407" y="3591"/>
                  <a:ext cx="295" cy="1"/>
                  <a:chOff x="2407" y="3591"/>
                  <a:chExt cx="295" cy="1"/>
                </a:xfrm>
              </p:grpSpPr>
              <p:sp>
                <p:nvSpPr>
                  <p:cNvPr id="69441" name="Line 3005"/>
                  <p:cNvSpPr>
                    <a:spLocks noChangeShapeType="1"/>
                  </p:cNvSpPr>
                  <p:nvPr/>
                </p:nvSpPr>
                <p:spPr bwMode="auto">
                  <a:xfrm>
                    <a:off x="2407"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42" name="Line 3006"/>
                  <p:cNvSpPr>
                    <a:spLocks noChangeShapeType="1"/>
                  </p:cNvSpPr>
                  <p:nvPr/>
                </p:nvSpPr>
                <p:spPr bwMode="auto">
                  <a:xfrm>
                    <a:off x="2463"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43" name="Line 3007"/>
                  <p:cNvSpPr>
                    <a:spLocks noChangeShapeType="1"/>
                  </p:cNvSpPr>
                  <p:nvPr/>
                </p:nvSpPr>
                <p:spPr bwMode="auto">
                  <a:xfrm>
                    <a:off x="2518"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44" name="Line 3008"/>
                  <p:cNvSpPr>
                    <a:spLocks noChangeShapeType="1"/>
                  </p:cNvSpPr>
                  <p:nvPr/>
                </p:nvSpPr>
                <p:spPr bwMode="auto">
                  <a:xfrm>
                    <a:off x="2574"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45" name="Line 3009"/>
                  <p:cNvSpPr>
                    <a:spLocks noChangeShapeType="1"/>
                  </p:cNvSpPr>
                  <p:nvPr/>
                </p:nvSpPr>
                <p:spPr bwMode="auto">
                  <a:xfrm>
                    <a:off x="2630"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46" name="Line 3010"/>
                  <p:cNvSpPr>
                    <a:spLocks noChangeShapeType="1"/>
                  </p:cNvSpPr>
                  <p:nvPr/>
                </p:nvSpPr>
                <p:spPr bwMode="auto">
                  <a:xfrm>
                    <a:off x="2686" y="3591"/>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72" name="Group 3011"/>
              <p:cNvGrpSpPr>
                <a:grpSpLocks/>
              </p:cNvGrpSpPr>
              <p:nvPr/>
            </p:nvGrpSpPr>
            <p:grpSpPr bwMode="auto">
              <a:xfrm>
                <a:off x="1952" y="2376"/>
                <a:ext cx="886" cy="290"/>
                <a:chOff x="1952" y="2376"/>
                <a:chExt cx="886" cy="290"/>
              </a:xfrm>
            </p:grpSpPr>
            <p:sp>
              <p:nvSpPr>
                <p:cNvPr id="69437" name="Freeform 3012"/>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rgbClr val="0033CC"/>
                </a:solidFill>
                <a:ln w="9525">
                  <a:solidFill>
                    <a:srgbClr val="0033CC"/>
                  </a:solidFill>
                  <a:round/>
                  <a:headEnd/>
                  <a:tailEnd/>
                </a:ln>
              </p:spPr>
              <p:txBody>
                <a:bodyPr/>
                <a:lstStyle/>
                <a:p>
                  <a:endParaRPr lang="en-US"/>
                </a:p>
              </p:txBody>
            </p:sp>
            <p:sp>
              <p:nvSpPr>
                <p:cNvPr id="69438" name="Line 3013"/>
                <p:cNvSpPr>
                  <a:spLocks noChangeShapeType="1"/>
                </p:cNvSpPr>
                <p:nvPr/>
              </p:nvSpPr>
              <p:spPr bwMode="auto">
                <a:xfrm>
                  <a:off x="1952" y="2376"/>
                  <a:ext cx="766" cy="244"/>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773" name="Group 3014"/>
              <p:cNvGrpSpPr>
                <a:grpSpLocks/>
              </p:cNvGrpSpPr>
              <p:nvPr/>
            </p:nvGrpSpPr>
            <p:grpSpPr bwMode="auto">
              <a:xfrm>
                <a:off x="1481" y="2084"/>
                <a:ext cx="1373" cy="1507"/>
                <a:chOff x="1481" y="2084"/>
                <a:chExt cx="1373" cy="1507"/>
              </a:xfrm>
            </p:grpSpPr>
            <p:sp>
              <p:nvSpPr>
                <p:cNvPr id="69435" name="Freeform 3015"/>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rgbClr val="0033CC"/>
                </a:solidFill>
                <a:ln w="9525">
                  <a:solidFill>
                    <a:srgbClr val="0033CC"/>
                  </a:solidFill>
                  <a:round/>
                  <a:headEnd/>
                  <a:tailEnd/>
                </a:ln>
              </p:spPr>
              <p:txBody>
                <a:bodyPr/>
                <a:lstStyle/>
                <a:p>
                  <a:endParaRPr lang="en-US"/>
                </a:p>
              </p:txBody>
            </p:sp>
            <p:sp>
              <p:nvSpPr>
                <p:cNvPr id="69436" name="Line 3016"/>
                <p:cNvSpPr>
                  <a:spLocks noChangeShapeType="1"/>
                </p:cNvSpPr>
                <p:nvPr/>
              </p:nvSpPr>
              <p:spPr bwMode="auto">
                <a:xfrm flipV="1">
                  <a:off x="1481" y="2172"/>
                  <a:ext cx="1291" cy="1419"/>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774" name="Group 3017"/>
              <p:cNvGrpSpPr>
                <a:grpSpLocks/>
              </p:cNvGrpSpPr>
              <p:nvPr/>
            </p:nvGrpSpPr>
            <p:grpSpPr bwMode="auto">
              <a:xfrm>
                <a:off x="1944" y="2076"/>
                <a:ext cx="902" cy="885"/>
                <a:chOff x="1944" y="2076"/>
                <a:chExt cx="902" cy="885"/>
              </a:xfrm>
            </p:grpSpPr>
            <p:sp>
              <p:nvSpPr>
                <p:cNvPr id="69433" name="Freeform 3018"/>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rgbClr val="0033CC"/>
                </a:solidFill>
                <a:ln w="9525">
                  <a:solidFill>
                    <a:srgbClr val="0033CC"/>
                  </a:solidFill>
                  <a:round/>
                  <a:headEnd/>
                  <a:tailEnd/>
                </a:ln>
              </p:spPr>
              <p:txBody>
                <a:bodyPr/>
                <a:lstStyle/>
                <a:p>
                  <a:endParaRPr lang="en-US"/>
                </a:p>
              </p:txBody>
            </p:sp>
            <p:sp>
              <p:nvSpPr>
                <p:cNvPr id="69434" name="Line 3019"/>
                <p:cNvSpPr>
                  <a:spLocks noChangeShapeType="1"/>
                </p:cNvSpPr>
                <p:nvPr/>
              </p:nvSpPr>
              <p:spPr bwMode="auto">
                <a:xfrm>
                  <a:off x="1944" y="2076"/>
                  <a:ext cx="814" cy="805"/>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775" name="Group 3020"/>
              <p:cNvGrpSpPr>
                <a:grpSpLocks/>
              </p:cNvGrpSpPr>
              <p:nvPr/>
            </p:nvGrpSpPr>
            <p:grpSpPr bwMode="auto">
              <a:xfrm>
                <a:off x="1489" y="2379"/>
                <a:ext cx="902" cy="893"/>
                <a:chOff x="1489" y="2379"/>
                <a:chExt cx="902" cy="893"/>
              </a:xfrm>
            </p:grpSpPr>
            <p:sp>
              <p:nvSpPr>
                <p:cNvPr id="69431" name="Freeform 3021"/>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rgbClr val="0033CC"/>
                </a:solidFill>
                <a:ln w="9525">
                  <a:solidFill>
                    <a:srgbClr val="0033CC"/>
                  </a:solidFill>
                  <a:round/>
                  <a:headEnd/>
                  <a:tailEnd/>
                </a:ln>
              </p:spPr>
              <p:txBody>
                <a:bodyPr/>
                <a:lstStyle/>
                <a:p>
                  <a:endParaRPr lang="en-US"/>
                </a:p>
              </p:txBody>
            </p:sp>
            <p:sp>
              <p:nvSpPr>
                <p:cNvPr id="69432" name="Line 3022"/>
                <p:cNvSpPr>
                  <a:spLocks noChangeShapeType="1"/>
                </p:cNvSpPr>
                <p:nvPr/>
              </p:nvSpPr>
              <p:spPr bwMode="auto">
                <a:xfrm>
                  <a:off x="1489" y="2379"/>
                  <a:ext cx="814" cy="805"/>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776" name="Group 3023"/>
              <p:cNvGrpSpPr>
                <a:grpSpLocks/>
              </p:cNvGrpSpPr>
              <p:nvPr/>
            </p:nvGrpSpPr>
            <p:grpSpPr bwMode="auto">
              <a:xfrm>
                <a:off x="3311" y="2387"/>
                <a:ext cx="437" cy="590"/>
                <a:chOff x="3311" y="2387"/>
                <a:chExt cx="437" cy="590"/>
              </a:xfrm>
            </p:grpSpPr>
            <p:sp>
              <p:nvSpPr>
                <p:cNvPr id="69429" name="Freeform 3024"/>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04"/>
                      </a:lnTo>
                      <a:lnTo>
                        <a:pt x="0" y="88"/>
                      </a:lnTo>
                      <a:lnTo>
                        <a:pt x="104" y="0"/>
                      </a:lnTo>
                      <a:close/>
                    </a:path>
                  </a:pathLst>
                </a:custGeom>
                <a:solidFill>
                  <a:srgbClr val="0033CC"/>
                </a:solidFill>
                <a:ln w="9525">
                  <a:solidFill>
                    <a:srgbClr val="0033CC"/>
                  </a:solidFill>
                  <a:round/>
                  <a:headEnd/>
                  <a:tailEnd/>
                </a:ln>
              </p:spPr>
              <p:txBody>
                <a:bodyPr/>
                <a:lstStyle/>
                <a:p>
                  <a:endParaRPr lang="en-US"/>
                </a:p>
              </p:txBody>
            </p:sp>
            <p:sp>
              <p:nvSpPr>
                <p:cNvPr id="69430" name="Line 3025"/>
                <p:cNvSpPr>
                  <a:spLocks noChangeShapeType="1"/>
                </p:cNvSpPr>
                <p:nvPr/>
              </p:nvSpPr>
              <p:spPr bwMode="auto">
                <a:xfrm flipV="1">
                  <a:off x="3311" y="2483"/>
                  <a:ext cx="362" cy="494"/>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777" name="Group 3026"/>
              <p:cNvGrpSpPr>
                <a:grpSpLocks/>
              </p:cNvGrpSpPr>
              <p:nvPr/>
            </p:nvGrpSpPr>
            <p:grpSpPr bwMode="auto">
              <a:xfrm>
                <a:off x="3772" y="2387"/>
                <a:ext cx="894" cy="596"/>
                <a:chOff x="3772" y="2387"/>
                <a:chExt cx="894" cy="596"/>
              </a:xfrm>
            </p:grpSpPr>
            <p:sp>
              <p:nvSpPr>
                <p:cNvPr id="69427" name="Freeform 3027"/>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96">
                      <a:moveTo>
                        <a:pt x="128" y="0"/>
                      </a:moveTo>
                      <a:lnTo>
                        <a:pt x="32" y="96"/>
                      </a:lnTo>
                      <a:lnTo>
                        <a:pt x="16" y="72"/>
                      </a:lnTo>
                      <a:lnTo>
                        <a:pt x="0" y="40"/>
                      </a:lnTo>
                      <a:lnTo>
                        <a:pt x="128" y="0"/>
                      </a:lnTo>
                      <a:close/>
                    </a:path>
                  </a:pathLst>
                </a:custGeom>
                <a:solidFill>
                  <a:srgbClr val="0033CC"/>
                </a:solidFill>
                <a:ln w="9525">
                  <a:solidFill>
                    <a:srgbClr val="0033CC"/>
                  </a:solidFill>
                  <a:round/>
                  <a:headEnd/>
                  <a:tailEnd/>
                </a:ln>
              </p:spPr>
              <p:txBody>
                <a:bodyPr/>
                <a:lstStyle/>
                <a:p>
                  <a:endParaRPr lang="en-US"/>
                </a:p>
              </p:txBody>
            </p:sp>
            <p:sp>
              <p:nvSpPr>
                <p:cNvPr id="69428" name="Line 3028"/>
                <p:cNvSpPr>
                  <a:spLocks noChangeShapeType="1"/>
                </p:cNvSpPr>
                <p:nvPr/>
              </p:nvSpPr>
              <p:spPr bwMode="auto">
                <a:xfrm flipV="1">
                  <a:off x="3772" y="2454"/>
                  <a:ext cx="790" cy="529"/>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778" name="Group 3029"/>
              <p:cNvGrpSpPr>
                <a:grpSpLocks/>
              </p:cNvGrpSpPr>
              <p:nvPr/>
            </p:nvGrpSpPr>
            <p:grpSpPr bwMode="auto">
              <a:xfrm>
                <a:off x="3788" y="2076"/>
                <a:ext cx="886" cy="290"/>
                <a:chOff x="3788" y="2076"/>
                <a:chExt cx="886" cy="290"/>
              </a:xfrm>
            </p:grpSpPr>
            <p:sp>
              <p:nvSpPr>
                <p:cNvPr id="69425" name="Freeform 3030"/>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80">
                      <a:moveTo>
                        <a:pt x="144" y="0"/>
                      </a:moveTo>
                      <a:lnTo>
                        <a:pt x="24" y="80"/>
                      </a:lnTo>
                      <a:lnTo>
                        <a:pt x="16" y="48"/>
                      </a:lnTo>
                      <a:lnTo>
                        <a:pt x="0" y="16"/>
                      </a:lnTo>
                      <a:lnTo>
                        <a:pt x="144" y="0"/>
                      </a:lnTo>
                      <a:close/>
                    </a:path>
                  </a:pathLst>
                </a:custGeom>
                <a:solidFill>
                  <a:srgbClr val="0033CC"/>
                </a:solidFill>
                <a:ln w="9525">
                  <a:solidFill>
                    <a:srgbClr val="0033CC"/>
                  </a:solidFill>
                  <a:round/>
                  <a:headEnd/>
                  <a:tailEnd/>
                </a:ln>
              </p:spPr>
              <p:txBody>
                <a:bodyPr/>
                <a:lstStyle/>
                <a:p>
                  <a:endParaRPr lang="en-US"/>
                </a:p>
              </p:txBody>
            </p:sp>
            <p:sp>
              <p:nvSpPr>
                <p:cNvPr id="69426" name="Line 3031"/>
                <p:cNvSpPr>
                  <a:spLocks noChangeShapeType="1"/>
                </p:cNvSpPr>
                <p:nvPr/>
              </p:nvSpPr>
              <p:spPr bwMode="auto">
                <a:xfrm flipV="1">
                  <a:off x="3788" y="2122"/>
                  <a:ext cx="766" cy="244"/>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779" name="Group 3032"/>
              <p:cNvGrpSpPr>
                <a:grpSpLocks/>
              </p:cNvGrpSpPr>
              <p:nvPr/>
            </p:nvGrpSpPr>
            <p:grpSpPr bwMode="auto">
              <a:xfrm>
                <a:off x="3317" y="1769"/>
                <a:ext cx="886" cy="283"/>
                <a:chOff x="3317" y="1769"/>
                <a:chExt cx="886" cy="283"/>
              </a:xfrm>
            </p:grpSpPr>
            <p:sp>
              <p:nvSpPr>
                <p:cNvPr id="69423" name="Freeform 3033"/>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rgbClr val="0033CC"/>
                </a:solidFill>
                <a:ln w="9525">
                  <a:solidFill>
                    <a:srgbClr val="0033CC"/>
                  </a:solidFill>
                  <a:round/>
                  <a:headEnd/>
                  <a:tailEnd/>
                </a:ln>
              </p:spPr>
              <p:txBody>
                <a:bodyPr/>
                <a:lstStyle/>
                <a:p>
                  <a:endParaRPr lang="en-US"/>
                </a:p>
              </p:txBody>
            </p:sp>
            <p:sp>
              <p:nvSpPr>
                <p:cNvPr id="69424" name="Line 3034"/>
                <p:cNvSpPr>
                  <a:spLocks noChangeShapeType="1"/>
                </p:cNvSpPr>
                <p:nvPr/>
              </p:nvSpPr>
              <p:spPr bwMode="auto">
                <a:xfrm>
                  <a:off x="3317" y="1769"/>
                  <a:ext cx="766" cy="244"/>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68780" name="Oval 3035"/>
              <p:cNvSpPr>
                <a:spLocks noChangeArrowheads="1"/>
              </p:cNvSpPr>
              <p:nvPr/>
            </p:nvSpPr>
            <p:spPr bwMode="auto">
              <a:xfrm>
                <a:off x="3293" y="1741"/>
                <a:ext cx="32" cy="40"/>
              </a:xfrm>
              <a:prstGeom prst="ellipse">
                <a:avLst/>
              </a:prstGeom>
              <a:solidFill>
                <a:srgbClr val="0033CC"/>
              </a:solidFill>
              <a:ln w="9525">
                <a:solidFill>
                  <a:srgbClr val="0033CC"/>
                </a:solidFill>
                <a:round/>
                <a:headEnd/>
                <a:tailEnd/>
              </a:ln>
            </p:spPr>
            <p:txBody>
              <a:bodyPr/>
              <a:lstStyle/>
              <a:p>
                <a:endParaRPr lang="en-US"/>
              </a:p>
            </p:txBody>
          </p:sp>
          <p:sp>
            <p:nvSpPr>
              <p:cNvPr id="68781" name="Oval 3036"/>
              <p:cNvSpPr>
                <a:spLocks noChangeArrowheads="1"/>
              </p:cNvSpPr>
              <p:nvPr/>
            </p:nvSpPr>
            <p:spPr bwMode="auto">
              <a:xfrm>
                <a:off x="3293" y="1741"/>
                <a:ext cx="32" cy="40"/>
              </a:xfrm>
              <a:prstGeom prst="ellipse">
                <a:avLst/>
              </a:prstGeom>
              <a:solidFill>
                <a:srgbClr val="0033CC"/>
              </a:solidFill>
              <a:ln w="25400">
                <a:solidFill>
                  <a:srgbClr val="0033CC"/>
                </a:solidFill>
                <a:round/>
                <a:headEnd/>
                <a:tailEnd/>
              </a:ln>
            </p:spPr>
            <p:txBody>
              <a:bodyPr/>
              <a:lstStyle/>
              <a:p>
                <a:endParaRPr lang="en-US"/>
              </a:p>
            </p:txBody>
          </p:sp>
          <p:sp>
            <p:nvSpPr>
              <p:cNvPr id="68782" name="Oval 3037"/>
              <p:cNvSpPr>
                <a:spLocks noChangeArrowheads="1"/>
              </p:cNvSpPr>
              <p:nvPr/>
            </p:nvSpPr>
            <p:spPr bwMode="auto">
              <a:xfrm>
                <a:off x="3293" y="2044"/>
                <a:ext cx="32" cy="40"/>
              </a:xfrm>
              <a:prstGeom prst="ellipse">
                <a:avLst/>
              </a:prstGeom>
              <a:solidFill>
                <a:srgbClr val="0033CC"/>
              </a:solidFill>
              <a:ln w="9525">
                <a:solidFill>
                  <a:srgbClr val="0033CC"/>
                </a:solidFill>
                <a:round/>
                <a:headEnd/>
                <a:tailEnd/>
              </a:ln>
            </p:spPr>
            <p:txBody>
              <a:bodyPr/>
              <a:lstStyle/>
              <a:p>
                <a:endParaRPr lang="en-US"/>
              </a:p>
            </p:txBody>
          </p:sp>
          <p:sp>
            <p:nvSpPr>
              <p:cNvPr id="68783" name="Oval 3038"/>
              <p:cNvSpPr>
                <a:spLocks noChangeArrowheads="1"/>
              </p:cNvSpPr>
              <p:nvPr/>
            </p:nvSpPr>
            <p:spPr bwMode="auto">
              <a:xfrm>
                <a:off x="3293" y="2044"/>
                <a:ext cx="32" cy="40"/>
              </a:xfrm>
              <a:prstGeom prst="ellipse">
                <a:avLst/>
              </a:prstGeom>
              <a:solidFill>
                <a:srgbClr val="0033CC"/>
              </a:solidFill>
              <a:ln w="25400">
                <a:solidFill>
                  <a:srgbClr val="0033CC"/>
                </a:solidFill>
                <a:round/>
                <a:headEnd/>
                <a:tailEnd/>
              </a:ln>
            </p:spPr>
            <p:txBody>
              <a:bodyPr/>
              <a:lstStyle/>
              <a:p>
                <a:endParaRPr lang="en-US"/>
              </a:p>
            </p:txBody>
          </p:sp>
          <p:sp>
            <p:nvSpPr>
              <p:cNvPr id="68784" name="Oval 3039"/>
              <p:cNvSpPr>
                <a:spLocks noChangeArrowheads="1"/>
              </p:cNvSpPr>
              <p:nvPr/>
            </p:nvSpPr>
            <p:spPr bwMode="auto">
              <a:xfrm>
                <a:off x="3293" y="2355"/>
                <a:ext cx="32" cy="32"/>
              </a:xfrm>
              <a:prstGeom prst="ellipse">
                <a:avLst/>
              </a:prstGeom>
              <a:solidFill>
                <a:srgbClr val="0033CC"/>
              </a:solidFill>
              <a:ln w="9525">
                <a:solidFill>
                  <a:srgbClr val="0033CC"/>
                </a:solidFill>
                <a:round/>
                <a:headEnd/>
                <a:tailEnd/>
              </a:ln>
            </p:spPr>
            <p:txBody>
              <a:bodyPr/>
              <a:lstStyle/>
              <a:p>
                <a:endParaRPr lang="en-US"/>
              </a:p>
            </p:txBody>
          </p:sp>
          <p:sp>
            <p:nvSpPr>
              <p:cNvPr id="68785" name="Oval 3040"/>
              <p:cNvSpPr>
                <a:spLocks noChangeArrowheads="1"/>
              </p:cNvSpPr>
              <p:nvPr/>
            </p:nvSpPr>
            <p:spPr bwMode="auto">
              <a:xfrm>
                <a:off x="3293" y="2355"/>
                <a:ext cx="32" cy="32"/>
              </a:xfrm>
              <a:prstGeom prst="ellipse">
                <a:avLst/>
              </a:prstGeom>
              <a:solidFill>
                <a:srgbClr val="0033CC"/>
              </a:solidFill>
              <a:ln w="25400">
                <a:solidFill>
                  <a:srgbClr val="0033CC"/>
                </a:solidFill>
                <a:round/>
                <a:headEnd/>
                <a:tailEnd/>
              </a:ln>
            </p:spPr>
            <p:txBody>
              <a:bodyPr/>
              <a:lstStyle/>
              <a:p>
                <a:endParaRPr lang="en-US"/>
              </a:p>
            </p:txBody>
          </p:sp>
          <p:sp>
            <p:nvSpPr>
              <p:cNvPr id="68786" name="Oval 3041"/>
              <p:cNvSpPr>
                <a:spLocks noChangeArrowheads="1"/>
              </p:cNvSpPr>
              <p:nvPr/>
            </p:nvSpPr>
            <p:spPr bwMode="auto">
              <a:xfrm>
                <a:off x="3293" y="2658"/>
                <a:ext cx="32" cy="40"/>
              </a:xfrm>
              <a:prstGeom prst="ellipse">
                <a:avLst/>
              </a:prstGeom>
              <a:solidFill>
                <a:srgbClr val="0033CC"/>
              </a:solidFill>
              <a:ln w="9525">
                <a:solidFill>
                  <a:srgbClr val="0033CC"/>
                </a:solidFill>
                <a:round/>
                <a:headEnd/>
                <a:tailEnd/>
              </a:ln>
            </p:spPr>
            <p:txBody>
              <a:bodyPr/>
              <a:lstStyle/>
              <a:p>
                <a:endParaRPr lang="en-US"/>
              </a:p>
            </p:txBody>
          </p:sp>
          <p:sp>
            <p:nvSpPr>
              <p:cNvPr id="68787" name="Oval 3042"/>
              <p:cNvSpPr>
                <a:spLocks noChangeArrowheads="1"/>
              </p:cNvSpPr>
              <p:nvPr/>
            </p:nvSpPr>
            <p:spPr bwMode="auto">
              <a:xfrm>
                <a:off x="3293" y="2658"/>
                <a:ext cx="32" cy="40"/>
              </a:xfrm>
              <a:prstGeom prst="ellipse">
                <a:avLst/>
              </a:prstGeom>
              <a:solidFill>
                <a:srgbClr val="0033CC"/>
              </a:solidFill>
              <a:ln w="25400">
                <a:solidFill>
                  <a:srgbClr val="0033CC"/>
                </a:solidFill>
                <a:round/>
                <a:headEnd/>
                <a:tailEnd/>
              </a:ln>
            </p:spPr>
            <p:txBody>
              <a:bodyPr/>
              <a:lstStyle/>
              <a:p>
                <a:endParaRPr lang="en-US"/>
              </a:p>
            </p:txBody>
          </p:sp>
          <p:sp>
            <p:nvSpPr>
              <p:cNvPr id="68788" name="Oval 3043"/>
              <p:cNvSpPr>
                <a:spLocks noChangeArrowheads="1"/>
              </p:cNvSpPr>
              <p:nvPr/>
            </p:nvSpPr>
            <p:spPr bwMode="auto">
              <a:xfrm>
                <a:off x="3285" y="2969"/>
                <a:ext cx="32" cy="32"/>
              </a:xfrm>
              <a:prstGeom prst="ellipse">
                <a:avLst/>
              </a:prstGeom>
              <a:solidFill>
                <a:srgbClr val="0033CC"/>
              </a:solidFill>
              <a:ln w="9525">
                <a:solidFill>
                  <a:srgbClr val="0033CC"/>
                </a:solidFill>
                <a:round/>
                <a:headEnd/>
                <a:tailEnd/>
              </a:ln>
            </p:spPr>
            <p:txBody>
              <a:bodyPr/>
              <a:lstStyle/>
              <a:p>
                <a:endParaRPr lang="en-US"/>
              </a:p>
            </p:txBody>
          </p:sp>
          <p:sp>
            <p:nvSpPr>
              <p:cNvPr id="68789" name="Oval 3044"/>
              <p:cNvSpPr>
                <a:spLocks noChangeArrowheads="1"/>
              </p:cNvSpPr>
              <p:nvPr/>
            </p:nvSpPr>
            <p:spPr bwMode="auto">
              <a:xfrm>
                <a:off x="3285" y="2969"/>
                <a:ext cx="32" cy="32"/>
              </a:xfrm>
              <a:prstGeom prst="ellipse">
                <a:avLst/>
              </a:prstGeom>
              <a:solidFill>
                <a:srgbClr val="0033CC"/>
              </a:solidFill>
              <a:ln w="25400">
                <a:solidFill>
                  <a:srgbClr val="0033CC"/>
                </a:solidFill>
                <a:round/>
                <a:headEnd/>
                <a:tailEnd/>
              </a:ln>
            </p:spPr>
            <p:txBody>
              <a:bodyPr/>
              <a:lstStyle/>
              <a:p>
                <a:endParaRPr lang="en-US"/>
              </a:p>
            </p:txBody>
          </p:sp>
          <p:grpSp>
            <p:nvGrpSpPr>
              <p:cNvPr id="68790" name="Group 3045"/>
              <p:cNvGrpSpPr>
                <a:grpSpLocks/>
              </p:cNvGrpSpPr>
              <p:nvPr/>
            </p:nvGrpSpPr>
            <p:grpSpPr bwMode="auto">
              <a:xfrm>
                <a:off x="3748" y="1741"/>
                <a:ext cx="40" cy="1260"/>
                <a:chOff x="3748" y="1741"/>
                <a:chExt cx="40" cy="1260"/>
              </a:xfrm>
            </p:grpSpPr>
            <p:sp>
              <p:nvSpPr>
                <p:cNvPr id="69413" name="Oval 3046"/>
                <p:cNvSpPr>
                  <a:spLocks noChangeArrowheads="1"/>
                </p:cNvSpPr>
                <p:nvPr/>
              </p:nvSpPr>
              <p:spPr bwMode="auto">
                <a:xfrm>
                  <a:off x="3748" y="1741"/>
                  <a:ext cx="40" cy="32"/>
                </a:xfrm>
                <a:prstGeom prst="ellipse">
                  <a:avLst/>
                </a:prstGeom>
                <a:solidFill>
                  <a:srgbClr val="0033CC"/>
                </a:solidFill>
                <a:ln w="9525">
                  <a:solidFill>
                    <a:srgbClr val="0033CC"/>
                  </a:solidFill>
                  <a:round/>
                  <a:headEnd/>
                  <a:tailEnd/>
                </a:ln>
              </p:spPr>
              <p:txBody>
                <a:bodyPr/>
                <a:lstStyle/>
                <a:p>
                  <a:endParaRPr lang="en-US"/>
                </a:p>
              </p:txBody>
            </p:sp>
            <p:sp>
              <p:nvSpPr>
                <p:cNvPr id="69414" name="Oval 3047"/>
                <p:cNvSpPr>
                  <a:spLocks noChangeArrowheads="1"/>
                </p:cNvSpPr>
                <p:nvPr/>
              </p:nvSpPr>
              <p:spPr bwMode="auto">
                <a:xfrm>
                  <a:off x="3748" y="1741"/>
                  <a:ext cx="40" cy="32"/>
                </a:xfrm>
                <a:prstGeom prst="ellipse">
                  <a:avLst/>
                </a:prstGeom>
                <a:solidFill>
                  <a:srgbClr val="0033CC"/>
                </a:solidFill>
                <a:ln w="25400">
                  <a:solidFill>
                    <a:srgbClr val="0033CC"/>
                  </a:solidFill>
                  <a:round/>
                  <a:headEnd/>
                  <a:tailEnd/>
                </a:ln>
              </p:spPr>
              <p:txBody>
                <a:bodyPr/>
                <a:lstStyle/>
                <a:p>
                  <a:endParaRPr lang="en-US"/>
                </a:p>
              </p:txBody>
            </p:sp>
            <p:sp>
              <p:nvSpPr>
                <p:cNvPr id="69415" name="Oval 3048"/>
                <p:cNvSpPr>
                  <a:spLocks noChangeArrowheads="1"/>
                </p:cNvSpPr>
                <p:nvPr/>
              </p:nvSpPr>
              <p:spPr bwMode="auto">
                <a:xfrm>
                  <a:off x="3756" y="2044"/>
                  <a:ext cx="32" cy="32"/>
                </a:xfrm>
                <a:prstGeom prst="ellipse">
                  <a:avLst/>
                </a:prstGeom>
                <a:solidFill>
                  <a:srgbClr val="0033CC"/>
                </a:solidFill>
                <a:ln w="9525">
                  <a:solidFill>
                    <a:srgbClr val="0033CC"/>
                  </a:solidFill>
                  <a:round/>
                  <a:headEnd/>
                  <a:tailEnd/>
                </a:ln>
              </p:spPr>
              <p:txBody>
                <a:bodyPr/>
                <a:lstStyle/>
                <a:p>
                  <a:endParaRPr lang="en-US"/>
                </a:p>
              </p:txBody>
            </p:sp>
            <p:sp>
              <p:nvSpPr>
                <p:cNvPr id="69416" name="Oval 3049"/>
                <p:cNvSpPr>
                  <a:spLocks noChangeArrowheads="1"/>
                </p:cNvSpPr>
                <p:nvPr/>
              </p:nvSpPr>
              <p:spPr bwMode="auto">
                <a:xfrm>
                  <a:off x="3756" y="2044"/>
                  <a:ext cx="32" cy="32"/>
                </a:xfrm>
                <a:prstGeom prst="ellipse">
                  <a:avLst/>
                </a:prstGeom>
                <a:solidFill>
                  <a:srgbClr val="0033CC"/>
                </a:solidFill>
                <a:ln w="25400">
                  <a:solidFill>
                    <a:srgbClr val="0033CC"/>
                  </a:solidFill>
                  <a:round/>
                  <a:headEnd/>
                  <a:tailEnd/>
                </a:ln>
              </p:spPr>
              <p:txBody>
                <a:bodyPr/>
                <a:lstStyle/>
                <a:p>
                  <a:endParaRPr lang="en-US"/>
                </a:p>
              </p:txBody>
            </p:sp>
            <p:sp>
              <p:nvSpPr>
                <p:cNvPr id="69417" name="Oval 3050"/>
                <p:cNvSpPr>
                  <a:spLocks noChangeArrowheads="1"/>
                </p:cNvSpPr>
                <p:nvPr/>
              </p:nvSpPr>
              <p:spPr bwMode="auto">
                <a:xfrm>
                  <a:off x="3756" y="2355"/>
                  <a:ext cx="32" cy="32"/>
                </a:xfrm>
                <a:prstGeom prst="ellipse">
                  <a:avLst/>
                </a:prstGeom>
                <a:solidFill>
                  <a:srgbClr val="0033CC"/>
                </a:solidFill>
                <a:ln w="9525">
                  <a:solidFill>
                    <a:srgbClr val="0033CC"/>
                  </a:solidFill>
                  <a:round/>
                  <a:headEnd/>
                  <a:tailEnd/>
                </a:ln>
              </p:spPr>
              <p:txBody>
                <a:bodyPr/>
                <a:lstStyle/>
                <a:p>
                  <a:endParaRPr lang="en-US"/>
                </a:p>
              </p:txBody>
            </p:sp>
            <p:sp>
              <p:nvSpPr>
                <p:cNvPr id="69418" name="Oval 3051"/>
                <p:cNvSpPr>
                  <a:spLocks noChangeArrowheads="1"/>
                </p:cNvSpPr>
                <p:nvPr/>
              </p:nvSpPr>
              <p:spPr bwMode="auto">
                <a:xfrm>
                  <a:off x="3756" y="2355"/>
                  <a:ext cx="32" cy="32"/>
                </a:xfrm>
                <a:prstGeom prst="ellipse">
                  <a:avLst/>
                </a:prstGeom>
                <a:solidFill>
                  <a:srgbClr val="0033CC"/>
                </a:solidFill>
                <a:ln w="25400">
                  <a:solidFill>
                    <a:srgbClr val="0033CC"/>
                  </a:solidFill>
                  <a:round/>
                  <a:headEnd/>
                  <a:tailEnd/>
                </a:ln>
              </p:spPr>
              <p:txBody>
                <a:bodyPr/>
                <a:lstStyle/>
                <a:p>
                  <a:endParaRPr lang="en-US"/>
                </a:p>
              </p:txBody>
            </p:sp>
            <p:sp>
              <p:nvSpPr>
                <p:cNvPr id="69419" name="Oval 3052"/>
                <p:cNvSpPr>
                  <a:spLocks noChangeArrowheads="1"/>
                </p:cNvSpPr>
                <p:nvPr/>
              </p:nvSpPr>
              <p:spPr bwMode="auto">
                <a:xfrm>
                  <a:off x="3748" y="2658"/>
                  <a:ext cx="40" cy="32"/>
                </a:xfrm>
                <a:prstGeom prst="ellipse">
                  <a:avLst/>
                </a:prstGeom>
                <a:solidFill>
                  <a:srgbClr val="0033CC"/>
                </a:solidFill>
                <a:ln w="9525">
                  <a:solidFill>
                    <a:srgbClr val="0033CC"/>
                  </a:solidFill>
                  <a:round/>
                  <a:headEnd/>
                  <a:tailEnd/>
                </a:ln>
              </p:spPr>
              <p:txBody>
                <a:bodyPr/>
                <a:lstStyle/>
                <a:p>
                  <a:endParaRPr lang="en-US"/>
                </a:p>
              </p:txBody>
            </p:sp>
            <p:sp>
              <p:nvSpPr>
                <p:cNvPr id="69420" name="Oval 3053"/>
                <p:cNvSpPr>
                  <a:spLocks noChangeArrowheads="1"/>
                </p:cNvSpPr>
                <p:nvPr/>
              </p:nvSpPr>
              <p:spPr bwMode="auto">
                <a:xfrm>
                  <a:off x="3748" y="2658"/>
                  <a:ext cx="40" cy="32"/>
                </a:xfrm>
                <a:prstGeom prst="ellipse">
                  <a:avLst/>
                </a:prstGeom>
                <a:solidFill>
                  <a:srgbClr val="0033CC"/>
                </a:solidFill>
                <a:ln w="25400">
                  <a:solidFill>
                    <a:srgbClr val="0033CC"/>
                  </a:solidFill>
                  <a:round/>
                  <a:headEnd/>
                  <a:tailEnd/>
                </a:ln>
              </p:spPr>
              <p:txBody>
                <a:bodyPr/>
                <a:lstStyle/>
                <a:p>
                  <a:endParaRPr lang="en-US"/>
                </a:p>
              </p:txBody>
            </p:sp>
            <p:sp>
              <p:nvSpPr>
                <p:cNvPr id="69421" name="Oval 3054"/>
                <p:cNvSpPr>
                  <a:spLocks noChangeArrowheads="1"/>
                </p:cNvSpPr>
                <p:nvPr/>
              </p:nvSpPr>
              <p:spPr bwMode="auto">
                <a:xfrm>
                  <a:off x="3748" y="2969"/>
                  <a:ext cx="32" cy="32"/>
                </a:xfrm>
                <a:prstGeom prst="ellipse">
                  <a:avLst/>
                </a:prstGeom>
                <a:solidFill>
                  <a:srgbClr val="0033CC"/>
                </a:solidFill>
                <a:ln w="9525">
                  <a:solidFill>
                    <a:srgbClr val="0033CC"/>
                  </a:solidFill>
                  <a:round/>
                  <a:headEnd/>
                  <a:tailEnd/>
                </a:ln>
              </p:spPr>
              <p:txBody>
                <a:bodyPr/>
                <a:lstStyle/>
                <a:p>
                  <a:endParaRPr lang="en-US"/>
                </a:p>
              </p:txBody>
            </p:sp>
            <p:sp>
              <p:nvSpPr>
                <p:cNvPr id="69422" name="Oval 3055"/>
                <p:cNvSpPr>
                  <a:spLocks noChangeArrowheads="1"/>
                </p:cNvSpPr>
                <p:nvPr/>
              </p:nvSpPr>
              <p:spPr bwMode="auto">
                <a:xfrm>
                  <a:off x="3748" y="2969"/>
                  <a:ext cx="32" cy="32"/>
                </a:xfrm>
                <a:prstGeom prst="ellipse">
                  <a:avLst/>
                </a:prstGeom>
                <a:solidFill>
                  <a:srgbClr val="0033CC"/>
                </a:solidFill>
                <a:ln w="25400">
                  <a:solidFill>
                    <a:srgbClr val="0033CC"/>
                  </a:solidFill>
                  <a:round/>
                  <a:headEnd/>
                  <a:tailEnd/>
                </a:ln>
              </p:spPr>
              <p:txBody>
                <a:bodyPr/>
                <a:lstStyle/>
                <a:p>
                  <a:endParaRPr lang="en-US"/>
                </a:p>
              </p:txBody>
            </p:sp>
          </p:grpSp>
          <p:grpSp>
            <p:nvGrpSpPr>
              <p:cNvPr id="68791" name="Group 3056"/>
              <p:cNvGrpSpPr>
                <a:grpSpLocks/>
              </p:cNvGrpSpPr>
              <p:nvPr/>
            </p:nvGrpSpPr>
            <p:grpSpPr bwMode="auto">
              <a:xfrm>
                <a:off x="4203" y="1749"/>
                <a:ext cx="48" cy="1252"/>
                <a:chOff x="4203" y="1749"/>
                <a:chExt cx="48" cy="1252"/>
              </a:xfrm>
            </p:grpSpPr>
            <p:sp>
              <p:nvSpPr>
                <p:cNvPr id="69403" name="Oval 3057"/>
                <p:cNvSpPr>
                  <a:spLocks noChangeArrowheads="1"/>
                </p:cNvSpPr>
                <p:nvPr/>
              </p:nvSpPr>
              <p:spPr bwMode="auto">
                <a:xfrm>
                  <a:off x="4211" y="1749"/>
                  <a:ext cx="32" cy="32"/>
                </a:xfrm>
                <a:prstGeom prst="ellipse">
                  <a:avLst/>
                </a:prstGeom>
                <a:solidFill>
                  <a:srgbClr val="0033CC"/>
                </a:solidFill>
                <a:ln w="9525">
                  <a:solidFill>
                    <a:srgbClr val="0033CC"/>
                  </a:solidFill>
                  <a:round/>
                  <a:headEnd/>
                  <a:tailEnd/>
                </a:ln>
              </p:spPr>
              <p:txBody>
                <a:bodyPr/>
                <a:lstStyle/>
                <a:p>
                  <a:endParaRPr lang="en-US"/>
                </a:p>
              </p:txBody>
            </p:sp>
            <p:sp>
              <p:nvSpPr>
                <p:cNvPr id="69404" name="Oval 3058"/>
                <p:cNvSpPr>
                  <a:spLocks noChangeArrowheads="1"/>
                </p:cNvSpPr>
                <p:nvPr/>
              </p:nvSpPr>
              <p:spPr bwMode="auto">
                <a:xfrm>
                  <a:off x="4211" y="1749"/>
                  <a:ext cx="32" cy="32"/>
                </a:xfrm>
                <a:prstGeom prst="ellipse">
                  <a:avLst/>
                </a:prstGeom>
                <a:solidFill>
                  <a:srgbClr val="0033CC"/>
                </a:solidFill>
                <a:ln w="25400">
                  <a:solidFill>
                    <a:srgbClr val="0033CC"/>
                  </a:solidFill>
                  <a:round/>
                  <a:headEnd/>
                  <a:tailEnd/>
                </a:ln>
              </p:spPr>
              <p:txBody>
                <a:bodyPr/>
                <a:lstStyle/>
                <a:p>
                  <a:endParaRPr lang="en-US"/>
                </a:p>
              </p:txBody>
            </p:sp>
            <p:sp>
              <p:nvSpPr>
                <p:cNvPr id="69405" name="Oval 3059"/>
                <p:cNvSpPr>
                  <a:spLocks noChangeArrowheads="1"/>
                </p:cNvSpPr>
                <p:nvPr/>
              </p:nvSpPr>
              <p:spPr bwMode="auto">
                <a:xfrm>
                  <a:off x="4219" y="2052"/>
                  <a:ext cx="32" cy="32"/>
                </a:xfrm>
                <a:prstGeom prst="ellipse">
                  <a:avLst/>
                </a:prstGeom>
                <a:solidFill>
                  <a:srgbClr val="0033CC"/>
                </a:solidFill>
                <a:ln w="9525">
                  <a:solidFill>
                    <a:srgbClr val="0033CC"/>
                  </a:solidFill>
                  <a:round/>
                  <a:headEnd/>
                  <a:tailEnd/>
                </a:ln>
              </p:spPr>
              <p:txBody>
                <a:bodyPr/>
                <a:lstStyle/>
                <a:p>
                  <a:endParaRPr lang="en-US"/>
                </a:p>
              </p:txBody>
            </p:sp>
            <p:sp>
              <p:nvSpPr>
                <p:cNvPr id="69406" name="Oval 3060"/>
                <p:cNvSpPr>
                  <a:spLocks noChangeArrowheads="1"/>
                </p:cNvSpPr>
                <p:nvPr/>
              </p:nvSpPr>
              <p:spPr bwMode="auto">
                <a:xfrm>
                  <a:off x="4219" y="2052"/>
                  <a:ext cx="32" cy="32"/>
                </a:xfrm>
                <a:prstGeom prst="ellipse">
                  <a:avLst/>
                </a:prstGeom>
                <a:solidFill>
                  <a:srgbClr val="0033CC"/>
                </a:solidFill>
                <a:ln w="25400">
                  <a:solidFill>
                    <a:srgbClr val="0033CC"/>
                  </a:solidFill>
                  <a:round/>
                  <a:headEnd/>
                  <a:tailEnd/>
                </a:ln>
              </p:spPr>
              <p:txBody>
                <a:bodyPr/>
                <a:lstStyle/>
                <a:p>
                  <a:endParaRPr lang="en-US"/>
                </a:p>
              </p:txBody>
            </p:sp>
            <p:sp>
              <p:nvSpPr>
                <p:cNvPr id="69407" name="Oval 3061"/>
                <p:cNvSpPr>
                  <a:spLocks noChangeArrowheads="1"/>
                </p:cNvSpPr>
                <p:nvPr/>
              </p:nvSpPr>
              <p:spPr bwMode="auto">
                <a:xfrm>
                  <a:off x="4219" y="2355"/>
                  <a:ext cx="32" cy="32"/>
                </a:xfrm>
                <a:prstGeom prst="ellipse">
                  <a:avLst/>
                </a:prstGeom>
                <a:solidFill>
                  <a:srgbClr val="0033CC"/>
                </a:solidFill>
                <a:ln w="9525">
                  <a:solidFill>
                    <a:srgbClr val="0033CC"/>
                  </a:solidFill>
                  <a:round/>
                  <a:headEnd/>
                  <a:tailEnd/>
                </a:ln>
              </p:spPr>
              <p:txBody>
                <a:bodyPr/>
                <a:lstStyle/>
                <a:p>
                  <a:endParaRPr lang="en-US"/>
                </a:p>
              </p:txBody>
            </p:sp>
            <p:sp>
              <p:nvSpPr>
                <p:cNvPr id="69408" name="Oval 3062"/>
                <p:cNvSpPr>
                  <a:spLocks noChangeArrowheads="1"/>
                </p:cNvSpPr>
                <p:nvPr/>
              </p:nvSpPr>
              <p:spPr bwMode="auto">
                <a:xfrm>
                  <a:off x="4219" y="2355"/>
                  <a:ext cx="32" cy="32"/>
                </a:xfrm>
                <a:prstGeom prst="ellipse">
                  <a:avLst/>
                </a:prstGeom>
                <a:solidFill>
                  <a:srgbClr val="0033CC"/>
                </a:solidFill>
                <a:ln w="25400">
                  <a:solidFill>
                    <a:srgbClr val="0033CC"/>
                  </a:solidFill>
                  <a:round/>
                  <a:headEnd/>
                  <a:tailEnd/>
                </a:ln>
              </p:spPr>
              <p:txBody>
                <a:bodyPr/>
                <a:lstStyle/>
                <a:p>
                  <a:endParaRPr lang="en-US"/>
                </a:p>
              </p:txBody>
            </p:sp>
            <p:sp>
              <p:nvSpPr>
                <p:cNvPr id="69409" name="Oval 3063"/>
                <p:cNvSpPr>
                  <a:spLocks noChangeArrowheads="1"/>
                </p:cNvSpPr>
                <p:nvPr/>
              </p:nvSpPr>
              <p:spPr bwMode="auto">
                <a:xfrm>
                  <a:off x="4211" y="2666"/>
                  <a:ext cx="32" cy="32"/>
                </a:xfrm>
                <a:prstGeom prst="ellipse">
                  <a:avLst/>
                </a:prstGeom>
                <a:solidFill>
                  <a:srgbClr val="0033CC"/>
                </a:solidFill>
                <a:ln w="9525">
                  <a:solidFill>
                    <a:srgbClr val="0033CC"/>
                  </a:solidFill>
                  <a:round/>
                  <a:headEnd/>
                  <a:tailEnd/>
                </a:ln>
              </p:spPr>
              <p:txBody>
                <a:bodyPr/>
                <a:lstStyle/>
                <a:p>
                  <a:endParaRPr lang="en-US"/>
                </a:p>
              </p:txBody>
            </p:sp>
            <p:sp>
              <p:nvSpPr>
                <p:cNvPr id="69410" name="Oval 3064"/>
                <p:cNvSpPr>
                  <a:spLocks noChangeArrowheads="1"/>
                </p:cNvSpPr>
                <p:nvPr/>
              </p:nvSpPr>
              <p:spPr bwMode="auto">
                <a:xfrm>
                  <a:off x="4211" y="2666"/>
                  <a:ext cx="32" cy="32"/>
                </a:xfrm>
                <a:prstGeom prst="ellipse">
                  <a:avLst/>
                </a:prstGeom>
                <a:solidFill>
                  <a:srgbClr val="0033CC"/>
                </a:solidFill>
                <a:ln w="25400">
                  <a:solidFill>
                    <a:srgbClr val="0033CC"/>
                  </a:solidFill>
                  <a:round/>
                  <a:headEnd/>
                  <a:tailEnd/>
                </a:ln>
              </p:spPr>
              <p:txBody>
                <a:bodyPr/>
                <a:lstStyle/>
                <a:p>
                  <a:endParaRPr lang="en-US"/>
                </a:p>
              </p:txBody>
            </p:sp>
            <p:sp>
              <p:nvSpPr>
                <p:cNvPr id="69411" name="Oval 3065"/>
                <p:cNvSpPr>
                  <a:spLocks noChangeArrowheads="1"/>
                </p:cNvSpPr>
                <p:nvPr/>
              </p:nvSpPr>
              <p:spPr bwMode="auto">
                <a:xfrm>
                  <a:off x="4203" y="2969"/>
                  <a:ext cx="40" cy="32"/>
                </a:xfrm>
                <a:prstGeom prst="ellipse">
                  <a:avLst/>
                </a:prstGeom>
                <a:solidFill>
                  <a:srgbClr val="0033CC"/>
                </a:solidFill>
                <a:ln w="9525">
                  <a:solidFill>
                    <a:srgbClr val="0033CC"/>
                  </a:solidFill>
                  <a:round/>
                  <a:headEnd/>
                  <a:tailEnd/>
                </a:ln>
              </p:spPr>
              <p:txBody>
                <a:bodyPr/>
                <a:lstStyle/>
                <a:p>
                  <a:endParaRPr lang="en-US"/>
                </a:p>
              </p:txBody>
            </p:sp>
            <p:sp>
              <p:nvSpPr>
                <p:cNvPr id="69412" name="Oval 3066"/>
                <p:cNvSpPr>
                  <a:spLocks noChangeArrowheads="1"/>
                </p:cNvSpPr>
                <p:nvPr/>
              </p:nvSpPr>
              <p:spPr bwMode="auto">
                <a:xfrm>
                  <a:off x="4203" y="2969"/>
                  <a:ext cx="40" cy="32"/>
                </a:xfrm>
                <a:prstGeom prst="ellipse">
                  <a:avLst/>
                </a:prstGeom>
                <a:solidFill>
                  <a:srgbClr val="0033CC"/>
                </a:solidFill>
                <a:ln w="25400">
                  <a:solidFill>
                    <a:srgbClr val="0033CC"/>
                  </a:solidFill>
                  <a:round/>
                  <a:headEnd/>
                  <a:tailEnd/>
                </a:ln>
              </p:spPr>
              <p:txBody>
                <a:bodyPr/>
                <a:lstStyle/>
                <a:p>
                  <a:endParaRPr lang="en-US"/>
                </a:p>
              </p:txBody>
            </p:sp>
          </p:grpSp>
          <p:grpSp>
            <p:nvGrpSpPr>
              <p:cNvPr id="68792" name="Group 3067"/>
              <p:cNvGrpSpPr>
                <a:grpSpLocks/>
              </p:cNvGrpSpPr>
              <p:nvPr/>
            </p:nvGrpSpPr>
            <p:grpSpPr bwMode="auto">
              <a:xfrm>
                <a:off x="3317" y="2076"/>
                <a:ext cx="431" cy="284"/>
                <a:chOff x="3317" y="2076"/>
                <a:chExt cx="431" cy="284"/>
              </a:xfrm>
            </p:grpSpPr>
            <p:sp>
              <p:nvSpPr>
                <p:cNvPr id="69401" name="Freeform 3068"/>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rgbClr val="0033CC"/>
                </a:solidFill>
                <a:ln w="9525">
                  <a:solidFill>
                    <a:srgbClr val="0033CC"/>
                  </a:solidFill>
                  <a:round/>
                  <a:headEnd/>
                  <a:tailEnd/>
                </a:ln>
              </p:spPr>
              <p:txBody>
                <a:bodyPr/>
                <a:lstStyle/>
                <a:p>
                  <a:endParaRPr lang="en-US"/>
                </a:p>
              </p:txBody>
            </p:sp>
            <p:sp>
              <p:nvSpPr>
                <p:cNvPr id="69402" name="Line 3069"/>
                <p:cNvSpPr>
                  <a:spLocks noChangeShapeType="1"/>
                </p:cNvSpPr>
                <p:nvPr/>
              </p:nvSpPr>
              <p:spPr bwMode="auto">
                <a:xfrm flipV="1">
                  <a:off x="3317" y="2143"/>
                  <a:ext cx="327" cy="217"/>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793" name="Group 3070"/>
              <p:cNvGrpSpPr>
                <a:grpSpLocks/>
              </p:cNvGrpSpPr>
              <p:nvPr/>
            </p:nvGrpSpPr>
            <p:grpSpPr bwMode="auto">
              <a:xfrm>
                <a:off x="3325" y="1733"/>
                <a:ext cx="415" cy="56"/>
                <a:chOff x="3325" y="1733"/>
                <a:chExt cx="415" cy="56"/>
              </a:xfrm>
            </p:grpSpPr>
            <p:sp>
              <p:nvSpPr>
                <p:cNvPr id="69393" name="Freeform 3071"/>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394" name="Group 3072"/>
                <p:cNvGrpSpPr>
                  <a:grpSpLocks/>
                </p:cNvGrpSpPr>
                <p:nvPr/>
              </p:nvGrpSpPr>
              <p:grpSpPr bwMode="auto">
                <a:xfrm>
                  <a:off x="3325" y="1757"/>
                  <a:ext cx="295" cy="1"/>
                  <a:chOff x="3325" y="1757"/>
                  <a:chExt cx="295" cy="1"/>
                </a:xfrm>
              </p:grpSpPr>
              <p:sp>
                <p:nvSpPr>
                  <p:cNvPr id="69395" name="Line 3073"/>
                  <p:cNvSpPr>
                    <a:spLocks noChangeShapeType="1"/>
                  </p:cNvSpPr>
                  <p:nvPr/>
                </p:nvSpPr>
                <p:spPr bwMode="auto">
                  <a:xfrm>
                    <a:off x="3325"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96" name="Line 3074"/>
                  <p:cNvSpPr>
                    <a:spLocks noChangeShapeType="1"/>
                  </p:cNvSpPr>
                  <p:nvPr/>
                </p:nvSpPr>
                <p:spPr bwMode="auto">
                  <a:xfrm>
                    <a:off x="3381"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97" name="Line 3075"/>
                  <p:cNvSpPr>
                    <a:spLocks noChangeShapeType="1"/>
                  </p:cNvSpPr>
                  <p:nvPr/>
                </p:nvSpPr>
                <p:spPr bwMode="auto">
                  <a:xfrm>
                    <a:off x="3437"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98" name="Line 3076"/>
                  <p:cNvSpPr>
                    <a:spLocks noChangeShapeType="1"/>
                  </p:cNvSpPr>
                  <p:nvPr/>
                </p:nvSpPr>
                <p:spPr bwMode="auto">
                  <a:xfrm>
                    <a:off x="3493" y="1757"/>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99" name="Line 3077"/>
                  <p:cNvSpPr>
                    <a:spLocks noChangeShapeType="1"/>
                  </p:cNvSpPr>
                  <p:nvPr/>
                </p:nvSpPr>
                <p:spPr bwMode="auto">
                  <a:xfrm>
                    <a:off x="3548"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400" name="Line 3078"/>
                  <p:cNvSpPr>
                    <a:spLocks noChangeShapeType="1"/>
                  </p:cNvSpPr>
                  <p:nvPr/>
                </p:nvSpPr>
                <p:spPr bwMode="auto">
                  <a:xfrm>
                    <a:off x="3604" y="1757"/>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94" name="Group 3079"/>
              <p:cNvGrpSpPr>
                <a:grpSpLocks/>
              </p:cNvGrpSpPr>
              <p:nvPr/>
            </p:nvGrpSpPr>
            <p:grpSpPr bwMode="auto">
              <a:xfrm>
                <a:off x="3788" y="1733"/>
                <a:ext cx="415" cy="56"/>
                <a:chOff x="3788" y="1733"/>
                <a:chExt cx="415" cy="56"/>
              </a:xfrm>
            </p:grpSpPr>
            <p:sp>
              <p:nvSpPr>
                <p:cNvPr id="69385" name="Freeform 3080"/>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386" name="Group 3081"/>
                <p:cNvGrpSpPr>
                  <a:grpSpLocks/>
                </p:cNvGrpSpPr>
                <p:nvPr/>
              </p:nvGrpSpPr>
              <p:grpSpPr bwMode="auto">
                <a:xfrm>
                  <a:off x="3788" y="1757"/>
                  <a:ext cx="295" cy="1"/>
                  <a:chOff x="3788" y="1757"/>
                  <a:chExt cx="295" cy="1"/>
                </a:xfrm>
              </p:grpSpPr>
              <p:sp>
                <p:nvSpPr>
                  <p:cNvPr id="69387" name="Line 3082"/>
                  <p:cNvSpPr>
                    <a:spLocks noChangeShapeType="1"/>
                  </p:cNvSpPr>
                  <p:nvPr/>
                </p:nvSpPr>
                <p:spPr bwMode="auto">
                  <a:xfrm>
                    <a:off x="3788"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88" name="Line 3083"/>
                  <p:cNvSpPr>
                    <a:spLocks noChangeShapeType="1"/>
                  </p:cNvSpPr>
                  <p:nvPr/>
                </p:nvSpPr>
                <p:spPr bwMode="auto">
                  <a:xfrm>
                    <a:off x="3844"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89" name="Line 3084"/>
                  <p:cNvSpPr>
                    <a:spLocks noChangeShapeType="1"/>
                  </p:cNvSpPr>
                  <p:nvPr/>
                </p:nvSpPr>
                <p:spPr bwMode="auto">
                  <a:xfrm>
                    <a:off x="3900"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90" name="Line 3085"/>
                  <p:cNvSpPr>
                    <a:spLocks noChangeShapeType="1"/>
                  </p:cNvSpPr>
                  <p:nvPr/>
                </p:nvSpPr>
                <p:spPr bwMode="auto">
                  <a:xfrm>
                    <a:off x="3956"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91" name="Line 3086"/>
                  <p:cNvSpPr>
                    <a:spLocks noChangeShapeType="1"/>
                  </p:cNvSpPr>
                  <p:nvPr/>
                </p:nvSpPr>
                <p:spPr bwMode="auto">
                  <a:xfrm>
                    <a:off x="4011"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92" name="Line 3087"/>
                  <p:cNvSpPr>
                    <a:spLocks noChangeShapeType="1"/>
                  </p:cNvSpPr>
                  <p:nvPr/>
                </p:nvSpPr>
                <p:spPr bwMode="auto">
                  <a:xfrm>
                    <a:off x="4067" y="1757"/>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95" name="Group 3088"/>
              <p:cNvGrpSpPr>
                <a:grpSpLocks/>
              </p:cNvGrpSpPr>
              <p:nvPr/>
            </p:nvGrpSpPr>
            <p:grpSpPr bwMode="auto">
              <a:xfrm>
                <a:off x="3325" y="2044"/>
                <a:ext cx="423" cy="56"/>
                <a:chOff x="3325" y="2044"/>
                <a:chExt cx="423" cy="56"/>
              </a:xfrm>
            </p:grpSpPr>
            <p:sp>
              <p:nvSpPr>
                <p:cNvPr id="69377" name="Freeform 3089"/>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rgbClr val="0033CC"/>
                </a:solidFill>
                <a:ln w="9525">
                  <a:solidFill>
                    <a:srgbClr val="0033CC"/>
                  </a:solidFill>
                  <a:round/>
                  <a:headEnd/>
                  <a:tailEnd/>
                </a:ln>
              </p:spPr>
              <p:txBody>
                <a:bodyPr/>
                <a:lstStyle/>
                <a:p>
                  <a:endParaRPr lang="en-US"/>
                </a:p>
              </p:txBody>
            </p:sp>
            <p:grpSp>
              <p:nvGrpSpPr>
                <p:cNvPr id="69378" name="Group 3090"/>
                <p:cNvGrpSpPr>
                  <a:grpSpLocks/>
                </p:cNvGrpSpPr>
                <p:nvPr/>
              </p:nvGrpSpPr>
              <p:grpSpPr bwMode="auto">
                <a:xfrm>
                  <a:off x="3325" y="2068"/>
                  <a:ext cx="295" cy="1"/>
                  <a:chOff x="3325" y="2068"/>
                  <a:chExt cx="295" cy="1"/>
                </a:xfrm>
              </p:grpSpPr>
              <p:sp>
                <p:nvSpPr>
                  <p:cNvPr id="69379" name="Line 3091"/>
                  <p:cNvSpPr>
                    <a:spLocks noChangeShapeType="1"/>
                  </p:cNvSpPr>
                  <p:nvPr/>
                </p:nvSpPr>
                <p:spPr bwMode="auto">
                  <a:xfrm>
                    <a:off x="3325"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80" name="Line 3092"/>
                  <p:cNvSpPr>
                    <a:spLocks noChangeShapeType="1"/>
                  </p:cNvSpPr>
                  <p:nvPr/>
                </p:nvSpPr>
                <p:spPr bwMode="auto">
                  <a:xfrm>
                    <a:off x="3381"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81" name="Line 3093"/>
                  <p:cNvSpPr>
                    <a:spLocks noChangeShapeType="1"/>
                  </p:cNvSpPr>
                  <p:nvPr/>
                </p:nvSpPr>
                <p:spPr bwMode="auto">
                  <a:xfrm>
                    <a:off x="3437"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82" name="Line 3094"/>
                  <p:cNvSpPr>
                    <a:spLocks noChangeShapeType="1"/>
                  </p:cNvSpPr>
                  <p:nvPr/>
                </p:nvSpPr>
                <p:spPr bwMode="auto">
                  <a:xfrm>
                    <a:off x="3493" y="2068"/>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83" name="Line 3095"/>
                  <p:cNvSpPr>
                    <a:spLocks noChangeShapeType="1"/>
                  </p:cNvSpPr>
                  <p:nvPr/>
                </p:nvSpPr>
                <p:spPr bwMode="auto">
                  <a:xfrm>
                    <a:off x="3548"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84" name="Line 3096"/>
                  <p:cNvSpPr>
                    <a:spLocks noChangeShapeType="1"/>
                  </p:cNvSpPr>
                  <p:nvPr/>
                </p:nvSpPr>
                <p:spPr bwMode="auto">
                  <a:xfrm>
                    <a:off x="3604" y="2068"/>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96" name="Group 3097"/>
              <p:cNvGrpSpPr>
                <a:grpSpLocks/>
              </p:cNvGrpSpPr>
              <p:nvPr/>
            </p:nvGrpSpPr>
            <p:grpSpPr bwMode="auto">
              <a:xfrm>
                <a:off x="3796" y="2036"/>
                <a:ext cx="415" cy="56"/>
                <a:chOff x="3796" y="2036"/>
                <a:chExt cx="415" cy="56"/>
              </a:xfrm>
            </p:grpSpPr>
            <p:sp>
              <p:nvSpPr>
                <p:cNvPr id="69369" name="Freeform 3098"/>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370" name="Group 3099"/>
                <p:cNvGrpSpPr>
                  <a:grpSpLocks/>
                </p:cNvGrpSpPr>
                <p:nvPr/>
              </p:nvGrpSpPr>
              <p:grpSpPr bwMode="auto">
                <a:xfrm>
                  <a:off x="3796" y="2068"/>
                  <a:ext cx="295" cy="1"/>
                  <a:chOff x="3796" y="2068"/>
                  <a:chExt cx="295" cy="1"/>
                </a:xfrm>
              </p:grpSpPr>
              <p:sp>
                <p:nvSpPr>
                  <p:cNvPr id="69371" name="Line 3100"/>
                  <p:cNvSpPr>
                    <a:spLocks noChangeShapeType="1"/>
                  </p:cNvSpPr>
                  <p:nvPr/>
                </p:nvSpPr>
                <p:spPr bwMode="auto">
                  <a:xfrm>
                    <a:off x="3796"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72" name="Line 3101"/>
                  <p:cNvSpPr>
                    <a:spLocks noChangeShapeType="1"/>
                  </p:cNvSpPr>
                  <p:nvPr/>
                </p:nvSpPr>
                <p:spPr bwMode="auto">
                  <a:xfrm>
                    <a:off x="3852"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73" name="Line 3102"/>
                  <p:cNvSpPr>
                    <a:spLocks noChangeShapeType="1"/>
                  </p:cNvSpPr>
                  <p:nvPr/>
                </p:nvSpPr>
                <p:spPr bwMode="auto">
                  <a:xfrm>
                    <a:off x="3908"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74" name="Line 3103"/>
                  <p:cNvSpPr>
                    <a:spLocks noChangeShapeType="1"/>
                  </p:cNvSpPr>
                  <p:nvPr/>
                </p:nvSpPr>
                <p:spPr bwMode="auto">
                  <a:xfrm>
                    <a:off x="3964"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75" name="Line 3104"/>
                  <p:cNvSpPr>
                    <a:spLocks noChangeShapeType="1"/>
                  </p:cNvSpPr>
                  <p:nvPr/>
                </p:nvSpPr>
                <p:spPr bwMode="auto">
                  <a:xfrm>
                    <a:off x="4019"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76" name="Line 3105"/>
                  <p:cNvSpPr>
                    <a:spLocks noChangeShapeType="1"/>
                  </p:cNvSpPr>
                  <p:nvPr/>
                </p:nvSpPr>
                <p:spPr bwMode="auto">
                  <a:xfrm>
                    <a:off x="4075" y="2068"/>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97" name="Group 3106"/>
              <p:cNvGrpSpPr>
                <a:grpSpLocks/>
              </p:cNvGrpSpPr>
              <p:nvPr/>
            </p:nvGrpSpPr>
            <p:grpSpPr bwMode="auto">
              <a:xfrm>
                <a:off x="4267" y="2036"/>
                <a:ext cx="415" cy="56"/>
                <a:chOff x="4267" y="2036"/>
                <a:chExt cx="415" cy="56"/>
              </a:xfrm>
            </p:grpSpPr>
            <p:sp>
              <p:nvSpPr>
                <p:cNvPr id="69361" name="Freeform 3107"/>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362" name="Group 3108"/>
                <p:cNvGrpSpPr>
                  <a:grpSpLocks/>
                </p:cNvGrpSpPr>
                <p:nvPr/>
              </p:nvGrpSpPr>
              <p:grpSpPr bwMode="auto">
                <a:xfrm>
                  <a:off x="4267" y="2068"/>
                  <a:ext cx="295" cy="1"/>
                  <a:chOff x="4267" y="2068"/>
                  <a:chExt cx="295" cy="1"/>
                </a:xfrm>
              </p:grpSpPr>
              <p:sp>
                <p:nvSpPr>
                  <p:cNvPr id="69363" name="Line 3109"/>
                  <p:cNvSpPr>
                    <a:spLocks noChangeShapeType="1"/>
                  </p:cNvSpPr>
                  <p:nvPr/>
                </p:nvSpPr>
                <p:spPr bwMode="auto">
                  <a:xfrm>
                    <a:off x="4267"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64" name="Line 3110"/>
                  <p:cNvSpPr>
                    <a:spLocks noChangeShapeType="1"/>
                  </p:cNvSpPr>
                  <p:nvPr/>
                </p:nvSpPr>
                <p:spPr bwMode="auto">
                  <a:xfrm>
                    <a:off x="4323"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65" name="Line 3111"/>
                  <p:cNvSpPr>
                    <a:spLocks noChangeShapeType="1"/>
                  </p:cNvSpPr>
                  <p:nvPr/>
                </p:nvSpPr>
                <p:spPr bwMode="auto">
                  <a:xfrm>
                    <a:off x="4379"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66" name="Line 3112"/>
                  <p:cNvSpPr>
                    <a:spLocks noChangeShapeType="1"/>
                  </p:cNvSpPr>
                  <p:nvPr/>
                </p:nvSpPr>
                <p:spPr bwMode="auto">
                  <a:xfrm>
                    <a:off x="4435" y="206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67" name="Line 3113"/>
                  <p:cNvSpPr>
                    <a:spLocks noChangeShapeType="1"/>
                  </p:cNvSpPr>
                  <p:nvPr/>
                </p:nvSpPr>
                <p:spPr bwMode="auto">
                  <a:xfrm>
                    <a:off x="4491" y="2068"/>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68" name="Line 3114"/>
                  <p:cNvSpPr>
                    <a:spLocks noChangeShapeType="1"/>
                  </p:cNvSpPr>
                  <p:nvPr/>
                </p:nvSpPr>
                <p:spPr bwMode="auto">
                  <a:xfrm>
                    <a:off x="4546" y="2068"/>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98" name="Group 3115"/>
              <p:cNvGrpSpPr>
                <a:grpSpLocks/>
              </p:cNvGrpSpPr>
              <p:nvPr/>
            </p:nvGrpSpPr>
            <p:grpSpPr bwMode="auto">
              <a:xfrm>
                <a:off x="4259" y="2347"/>
                <a:ext cx="415" cy="56"/>
                <a:chOff x="4259" y="2347"/>
                <a:chExt cx="415" cy="56"/>
              </a:xfrm>
            </p:grpSpPr>
            <p:sp>
              <p:nvSpPr>
                <p:cNvPr id="69353" name="Freeform 3116"/>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354" name="Group 3117"/>
                <p:cNvGrpSpPr>
                  <a:grpSpLocks/>
                </p:cNvGrpSpPr>
                <p:nvPr/>
              </p:nvGrpSpPr>
              <p:grpSpPr bwMode="auto">
                <a:xfrm>
                  <a:off x="4259" y="2371"/>
                  <a:ext cx="295" cy="1"/>
                  <a:chOff x="4259" y="2371"/>
                  <a:chExt cx="295" cy="1"/>
                </a:xfrm>
              </p:grpSpPr>
              <p:sp>
                <p:nvSpPr>
                  <p:cNvPr id="69355" name="Line 3118"/>
                  <p:cNvSpPr>
                    <a:spLocks noChangeShapeType="1"/>
                  </p:cNvSpPr>
                  <p:nvPr/>
                </p:nvSpPr>
                <p:spPr bwMode="auto">
                  <a:xfrm>
                    <a:off x="4259"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56" name="Line 3119"/>
                  <p:cNvSpPr>
                    <a:spLocks noChangeShapeType="1"/>
                  </p:cNvSpPr>
                  <p:nvPr/>
                </p:nvSpPr>
                <p:spPr bwMode="auto">
                  <a:xfrm>
                    <a:off x="4315"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57" name="Line 3120"/>
                  <p:cNvSpPr>
                    <a:spLocks noChangeShapeType="1"/>
                  </p:cNvSpPr>
                  <p:nvPr/>
                </p:nvSpPr>
                <p:spPr bwMode="auto">
                  <a:xfrm>
                    <a:off x="4371"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58" name="Line 3121"/>
                  <p:cNvSpPr>
                    <a:spLocks noChangeShapeType="1"/>
                  </p:cNvSpPr>
                  <p:nvPr/>
                </p:nvSpPr>
                <p:spPr bwMode="auto">
                  <a:xfrm>
                    <a:off x="4427"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59" name="Line 3122"/>
                  <p:cNvSpPr>
                    <a:spLocks noChangeShapeType="1"/>
                  </p:cNvSpPr>
                  <p:nvPr/>
                </p:nvSpPr>
                <p:spPr bwMode="auto">
                  <a:xfrm>
                    <a:off x="4483" y="2371"/>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60" name="Line 3123"/>
                  <p:cNvSpPr>
                    <a:spLocks noChangeShapeType="1"/>
                  </p:cNvSpPr>
                  <p:nvPr/>
                </p:nvSpPr>
                <p:spPr bwMode="auto">
                  <a:xfrm>
                    <a:off x="4538" y="2371"/>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799" name="Group 3124"/>
              <p:cNvGrpSpPr>
                <a:grpSpLocks/>
              </p:cNvGrpSpPr>
              <p:nvPr/>
            </p:nvGrpSpPr>
            <p:grpSpPr bwMode="auto">
              <a:xfrm>
                <a:off x="3796" y="2347"/>
                <a:ext cx="415" cy="56"/>
                <a:chOff x="3796" y="2347"/>
                <a:chExt cx="415" cy="56"/>
              </a:xfrm>
            </p:grpSpPr>
            <p:sp>
              <p:nvSpPr>
                <p:cNvPr id="69345" name="Freeform 3125"/>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346" name="Group 3126"/>
                <p:cNvGrpSpPr>
                  <a:grpSpLocks/>
                </p:cNvGrpSpPr>
                <p:nvPr/>
              </p:nvGrpSpPr>
              <p:grpSpPr bwMode="auto">
                <a:xfrm>
                  <a:off x="3796" y="2371"/>
                  <a:ext cx="295" cy="1"/>
                  <a:chOff x="3796" y="2371"/>
                  <a:chExt cx="295" cy="1"/>
                </a:xfrm>
              </p:grpSpPr>
              <p:sp>
                <p:nvSpPr>
                  <p:cNvPr id="69347" name="Line 3127"/>
                  <p:cNvSpPr>
                    <a:spLocks noChangeShapeType="1"/>
                  </p:cNvSpPr>
                  <p:nvPr/>
                </p:nvSpPr>
                <p:spPr bwMode="auto">
                  <a:xfrm>
                    <a:off x="3796"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48" name="Line 3128"/>
                  <p:cNvSpPr>
                    <a:spLocks noChangeShapeType="1"/>
                  </p:cNvSpPr>
                  <p:nvPr/>
                </p:nvSpPr>
                <p:spPr bwMode="auto">
                  <a:xfrm>
                    <a:off x="3852"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49" name="Line 3129"/>
                  <p:cNvSpPr>
                    <a:spLocks noChangeShapeType="1"/>
                  </p:cNvSpPr>
                  <p:nvPr/>
                </p:nvSpPr>
                <p:spPr bwMode="auto">
                  <a:xfrm>
                    <a:off x="3908"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50" name="Line 3130"/>
                  <p:cNvSpPr>
                    <a:spLocks noChangeShapeType="1"/>
                  </p:cNvSpPr>
                  <p:nvPr/>
                </p:nvSpPr>
                <p:spPr bwMode="auto">
                  <a:xfrm>
                    <a:off x="3964"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51" name="Line 3131"/>
                  <p:cNvSpPr>
                    <a:spLocks noChangeShapeType="1"/>
                  </p:cNvSpPr>
                  <p:nvPr/>
                </p:nvSpPr>
                <p:spPr bwMode="auto">
                  <a:xfrm>
                    <a:off x="4019"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52" name="Line 3132"/>
                  <p:cNvSpPr>
                    <a:spLocks noChangeShapeType="1"/>
                  </p:cNvSpPr>
                  <p:nvPr/>
                </p:nvSpPr>
                <p:spPr bwMode="auto">
                  <a:xfrm>
                    <a:off x="4075" y="2371"/>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800" name="Group 3133"/>
              <p:cNvGrpSpPr>
                <a:grpSpLocks/>
              </p:cNvGrpSpPr>
              <p:nvPr/>
            </p:nvGrpSpPr>
            <p:grpSpPr bwMode="auto">
              <a:xfrm>
                <a:off x="3333" y="2339"/>
                <a:ext cx="415" cy="64"/>
                <a:chOff x="3333" y="2339"/>
                <a:chExt cx="415" cy="64"/>
              </a:xfrm>
            </p:grpSpPr>
            <p:sp>
              <p:nvSpPr>
                <p:cNvPr id="69337" name="Freeform 3134"/>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64">
                      <a:moveTo>
                        <a:pt x="112" y="32"/>
                      </a:moveTo>
                      <a:lnTo>
                        <a:pt x="0" y="64"/>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338" name="Group 3135"/>
                <p:cNvGrpSpPr>
                  <a:grpSpLocks/>
                </p:cNvGrpSpPr>
                <p:nvPr/>
              </p:nvGrpSpPr>
              <p:grpSpPr bwMode="auto">
                <a:xfrm>
                  <a:off x="3333" y="2371"/>
                  <a:ext cx="295" cy="1"/>
                  <a:chOff x="3333" y="2371"/>
                  <a:chExt cx="295" cy="1"/>
                </a:xfrm>
              </p:grpSpPr>
              <p:sp>
                <p:nvSpPr>
                  <p:cNvPr id="69339" name="Line 3136"/>
                  <p:cNvSpPr>
                    <a:spLocks noChangeShapeType="1"/>
                  </p:cNvSpPr>
                  <p:nvPr/>
                </p:nvSpPr>
                <p:spPr bwMode="auto">
                  <a:xfrm>
                    <a:off x="3333"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40" name="Line 3137"/>
                  <p:cNvSpPr>
                    <a:spLocks noChangeShapeType="1"/>
                  </p:cNvSpPr>
                  <p:nvPr/>
                </p:nvSpPr>
                <p:spPr bwMode="auto">
                  <a:xfrm>
                    <a:off x="3389"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41" name="Line 3138"/>
                  <p:cNvSpPr>
                    <a:spLocks noChangeShapeType="1"/>
                  </p:cNvSpPr>
                  <p:nvPr/>
                </p:nvSpPr>
                <p:spPr bwMode="auto">
                  <a:xfrm>
                    <a:off x="3445"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42" name="Line 3139"/>
                  <p:cNvSpPr>
                    <a:spLocks noChangeShapeType="1"/>
                  </p:cNvSpPr>
                  <p:nvPr/>
                </p:nvSpPr>
                <p:spPr bwMode="auto">
                  <a:xfrm>
                    <a:off x="3501" y="2371"/>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43" name="Line 3140"/>
                  <p:cNvSpPr>
                    <a:spLocks noChangeShapeType="1"/>
                  </p:cNvSpPr>
                  <p:nvPr/>
                </p:nvSpPr>
                <p:spPr bwMode="auto">
                  <a:xfrm>
                    <a:off x="3556"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44" name="Line 3141"/>
                  <p:cNvSpPr>
                    <a:spLocks noChangeShapeType="1"/>
                  </p:cNvSpPr>
                  <p:nvPr/>
                </p:nvSpPr>
                <p:spPr bwMode="auto">
                  <a:xfrm>
                    <a:off x="3612" y="2371"/>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801" name="Group 3142"/>
              <p:cNvGrpSpPr>
                <a:grpSpLocks/>
              </p:cNvGrpSpPr>
              <p:nvPr/>
            </p:nvGrpSpPr>
            <p:grpSpPr bwMode="auto">
              <a:xfrm>
                <a:off x="3325" y="2650"/>
                <a:ext cx="415" cy="56"/>
                <a:chOff x="3325" y="2650"/>
                <a:chExt cx="415" cy="56"/>
              </a:xfrm>
            </p:grpSpPr>
            <p:sp>
              <p:nvSpPr>
                <p:cNvPr id="69329" name="Freeform 3143"/>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330" name="Group 3144"/>
                <p:cNvGrpSpPr>
                  <a:grpSpLocks/>
                </p:cNvGrpSpPr>
                <p:nvPr/>
              </p:nvGrpSpPr>
              <p:grpSpPr bwMode="auto">
                <a:xfrm>
                  <a:off x="3325" y="2674"/>
                  <a:ext cx="295" cy="1"/>
                  <a:chOff x="3325" y="2674"/>
                  <a:chExt cx="295" cy="1"/>
                </a:xfrm>
              </p:grpSpPr>
              <p:sp>
                <p:nvSpPr>
                  <p:cNvPr id="69331" name="Line 3145"/>
                  <p:cNvSpPr>
                    <a:spLocks noChangeShapeType="1"/>
                  </p:cNvSpPr>
                  <p:nvPr/>
                </p:nvSpPr>
                <p:spPr bwMode="auto">
                  <a:xfrm>
                    <a:off x="3325"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32" name="Line 3146"/>
                  <p:cNvSpPr>
                    <a:spLocks noChangeShapeType="1"/>
                  </p:cNvSpPr>
                  <p:nvPr/>
                </p:nvSpPr>
                <p:spPr bwMode="auto">
                  <a:xfrm>
                    <a:off x="3381"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33" name="Line 3147"/>
                  <p:cNvSpPr>
                    <a:spLocks noChangeShapeType="1"/>
                  </p:cNvSpPr>
                  <p:nvPr/>
                </p:nvSpPr>
                <p:spPr bwMode="auto">
                  <a:xfrm>
                    <a:off x="3437"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34" name="Line 3148"/>
                  <p:cNvSpPr>
                    <a:spLocks noChangeShapeType="1"/>
                  </p:cNvSpPr>
                  <p:nvPr/>
                </p:nvSpPr>
                <p:spPr bwMode="auto">
                  <a:xfrm>
                    <a:off x="3493" y="2674"/>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35" name="Line 3149"/>
                  <p:cNvSpPr>
                    <a:spLocks noChangeShapeType="1"/>
                  </p:cNvSpPr>
                  <p:nvPr/>
                </p:nvSpPr>
                <p:spPr bwMode="auto">
                  <a:xfrm>
                    <a:off x="3548"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36" name="Line 3150"/>
                  <p:cNvSpPr>
                    <a:spLocks noChangeShapeType="1"/>
                  </p:cNvSpPr>
                  <p:nvPr/>
                </p:nvSpPr>
                <p:spPr bwMode="auto">
                  <a:xfrm>
                    <a:off x="3604" y="2674"/>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802" name="Group 3151"/>
              <p:cNvGrpSpPr>
                <a:grpSpLocks/>
              </p:cNvGrpSpPr>
              <p:nvPr/>
            </p:nvGrpSpPr>
            <p:grpSpPr bwMode="auto">
              <a:xfrm>
                <a:off x="3788" y="2650"/>
                <a:ext cx="415" cy="56"/>
                <a:chOff x="3788" y="2650"/>
                <a:chExt cx="415" cy="56"/>
              </a:xfrm>
            </p:grpSpPr>
            <p:sp>
              <p:nvSpPr>
                <p:cNvPr id="69321" name="Freeform 3152"/>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322" name="Group 3153"/>
                <p:cNvGrpSpPr>
                  <a:grpSpLocks/>
                </p:cNvGrpSpPr>
                <p:nvPr/>
              </p:nvGrpSpPr>
              <p:grpSpPr bwMode="auto">
                <a:xfrm>
                  <a:off x="3788" y="2674"/>
                  <a:ext cx="295" cy="1"/>
                  <a:chOff x="3788" y="2674"/>
                  <a:chExt cx="295" cy="1"/>
                </a:xfrm>
              </p:grpSpPr>
              <p:sp>
                <p:nvSpPr>
                  <p:cNvPr id="69323" name="Line 3154"/>
                  <p:cNvSpPr>
                    <a:spLocks noChangeShapeType="1"/>
                  </p:cNvSpPr>
                  <p:nvPr/>
                </p:nvSpPr>
                <p:spPr bwMode="auto">
                  <a:xfrm>
                    <a:off x="3788"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24" name="Line 3155"/>
                  <p:cNvSpPr>
                    <a:spLocks noChangeShapeType="1"/>
                  </p:cNvSpPr>
                  <p:nvPr/>
                </p:nvSpPr>
                <p:spPr bwMode="auto">
                  <a:xfrm>
                    <a:off x="3844"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25" name="Line 3156"/>
                  <p:cNvSpPr>
                    <a:spLocks noChangeShapeType="1"/>
                  </p:cNvSpPr>
                  <p:nvPr/>
                </p:nvSpPr>
                <p:spPr bwMode="auto">
                  <a:xfrm>
                    <a:off x="3900"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26" name="Line 3157"/>
                  <p:cNvSpPr>
                    <a:spLocks noChangeShapeType="1"/>
                  </p:cNvSpPr>
                  <p:nvPr/>
                </p:nvSpPr>
                <p:spPr bwMode="auto">
                  <a:xfrm>
                    <a:off x="3956"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27" name="Line 3158"/>
                  <p:cNvSpPr>
                    <a:spLocks noChangeShapeType="1"/>
                  </p:cNvSpPr>
                  <p:nvPr/>
                </p:nvSpPr>
                <p:spPr bwMode="auto">
                  <a:xfrm>
                    <a:off x="4011"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28" name="Line 3159"/>
                  <p:cNvSpPr>
                    <a:spLocks noChangeShapeType="1"/>
                  </p:cNvSpPr>
                  <p:nvPr/>
                </p:nvSpPr>
                <p:spPr bwMode="auto">
                  <a:xfrm>
                    <a:off x="4067" y="2674"/>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803" name="Group 3160"/>
              <p:cNvGrpSpPr>
                <a:grpSpLocks/>
              </p:cNvGrpSpPr>
              <p:nvPr/>
            </p:nvGrpSpPr>
            <p:grpSpPr bwMode="auto">
              <a:xfrm>
                <a:off x="3325" y="2953"/>
                <a:ext cx="415" cy="56"/>
                <a:chOff x="3325" y="2953"/>
                <a:chExt cx="415" cy="56"/>
              </a:xfrm>
            </p:grpSpPr>
            <p:sp>
              <p:nvSpPr>
                <p:cNvPr id="69313" name="Freeform 3161"/>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314" name="Group 3162"/>
                <p:cNvGrpSpPr>
                  <a:grpSpLocks/>
                </p:cNvGrpSpPr>
                <p:nvPr/>
              </p:nvGrpSpPr>
              <p:grpSpPr bwMode="auto">
                <a:xfrm>
                  <a:off x="3325" y="2985"/>
                  <a:ext cx="295" cy="1"/>
                  <a:chOff x="3325" y="2985"/>
                  <a:chExt cx="295" cy="1"/>
                </a:xfrm>
              </p:grpSpPr>
              <p:sp>
                <p:nvSpPr>
                  <p:cNvPr id="69315" name="Line 3163"/>
                  <p:cNvSpPr>
                    <a:spLocks noChangeShapeType="1"/>
                  </p:cNvSpPr>
                  <p:nvPr/>
                </p:nvSpPr>
                <p:spPr bwMode="auto">
                  <a:xfrm>
                    <a:off x="3325"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16" name="Line 3164"/>
                  <p:cNvSpPr>
                    <a:spLocks noChangeShapeType="1"/>
                  </p:cNvSpPr>
                  <p:nvPr/>
                </p:nvSpPr>
                <p:spPr bwMode="auto">
                  <a:xfrm>
                    <a:off x="3381"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17" name="Line 3165"/>
                  <p:cNvSpPr>
                    <a:spLocks noChangeShapeType="1"/>
                  </p:cNvSpPr>
                  <p:nvPr/>
                </p:nvSpPr>
                <p:spPr bwMode="auto">
                  <a:xfrm>
                    <a:off x="3437"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18" name="Line 3166"/>
                  <p:cNvSpPr>
                    <a:spLocks noChangeShapeType="1"/>
                  </p:cNvSpPr>
                  <p:nvPr/>
                </p:nvSpPr>
                <p:spPr bwMode="auto">
                  <a:xfrm>
                    <a:off x="3493" y="2985"/>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19" name="Line 3167"/>
                  <p:cNvSpPr>
                    <a:spLocks noChangeShapeType="1"/>
                  </p:cNvSpPr>
                  <p:nvPr/>
                </p:nvSpPr>
                <p:spPr bwMode="auto">
                  <a:xfrm>
                    <a:off x="3548"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20" name="Line 3168"/>
                  <p:cNvSpPr>
                    <a:spLocks noChangeShapeType="1"/>
                  </p:cNvSpPr>
                  <p:nvPr/>
                </p:nvSpPr>
                <p:spPr bwMode="auto">
                  <a:xfrm>
                    <a:off x="3604" y="2985"/>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804" name="Group 3169"/>
              <p:cNvGrpSpPr>
                <a:grpSpLocks/>
              </p:cNvGrpSpPr>
              <p:nvPr/>
            </p:nvGrpSpPr>
            <p:grpSpPr bwMode="auto">
              <a:xfrm>
                <a:off x="3788" y="2953"/>
                <a:ext cx="415" cy="56"/>
                <a:chOff x="3788" y="2953"/>
                <a:chExt cx="415" cy="56"/>
              </a:xfrm>
            </p:grpSpPr>
            <p:sp>
              <p:nvSpPr>
                <p:cNvPr id="69305" name="Freeform 3170"/>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306" name="Group 3171"/>
                <p:cNvGrpSpPr>
                  <a:grpSpLocks/>
                </p:cNvGrpSpPr>
                <p:nvPr/>
              </p:nvGrpSpPr>
              <p:grpSpPr bwMode="auto">
                <a:xfrm>
                  <a:off x="3788" y="2985"/>
                  <a:ext cx="295" cy="1"/>
                  <a:chOff x="3788" y="2985"/>
                  <a:chExt cx="295" cy="1"/>
                </a:xfrm>
              </p:grpSpPr>
              <p:sp>
                <p:nvSpPr>
                  <p:cNvPr id="69307" name="Line 3172"/>
                  <p:cNvSpPr>
                    <a:spLocks noChangeShapeType="1"/>
                  </p:cNvSpPr>
                  <p:nvPr/>
                </p:nvSpPr>
                <p:spPr bwMode="auto">
                  <a:xfrm>
                    <a:off x="3788"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08" name="Line 3173"/>
                  <p:cNvSpPr>
                    <a:spLocks noChangeShapeType="1"/>
                  </p:cNvSpPr>
                  <p:nvPr/>
                </p:nvSpPr>
                <p:spPr bwMode="auto">
                  <a:xfrm>
                    <a:off x="3844"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09" name="Line 3174"/>
                  <p:cNvSpPr>
                    <a:spLocks noChangeShapeType="1"/>
                  </p:cNvSpPr>
                  <p:nvPr/>
                </p:nvSpPr>
                <p:spPr bwMode="auto">
                  <a:xfrm>
                    <a:off x="3900"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10" name="Line 3175"/>
                  <p:cNvSpPr>
                    <a:spLocks noChangeShapeType="1"/>
                  </p:cNvSpPr>
                  <p:nvPr/>
                </p:nvSpPr>
                <p:spPr bwMode="auto">
                  <a:xfrm>
                    <a:off x="3956"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11" name="Line 3176"/>
                  <p:cNvSpPr>
                    <a:spLocks noChangeShapeType="1"/>
                  </p:cNvSpPr>
                  <p:nvPr/>
                </p:nvSpPr>
                <p:spPr bwMode="auto">
                  <a:xfrm>
                    <a:off x="4011"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12" name="Line 3177"/>
                  <p:cNvSpPr>
                    <a:spLocks noChangeShapeType="1"/>
                  </p:cNvSpPr>
                  <p:nvPr/>
                </p:nvSpPr>
                <p:spPr bwMode="auto">
                  <a:xfrm>
                    <a:off x="4067" y="2985"/>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805" name="Group 3178"/>
              <p:cNvGrpSpPr>
                <a:grpSpLocks/>
              </p:cNvGrpSpPr>
              <p:nvPr/>
            </p:nvGrpSpPr>
            <p:grpSpPr bwMode="auto">
              <a:xfrm>
                <a:off x="4251" y="2953"/>
                <a:ext cx="415" cy="56"/>
                <a:chOff x="4251" y="2953"/>
                <a:chExt cx="415" cy="56"/>
              </a:xfrm>
            </p:grpSpPr>
            <p:sp>
              <p:nvSpPr>
                <p:cNvPr id="69297" name="Freeform 3179"/>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298" name="Group 3180"/>
                <p:cNvGrpSpPr>
                  <a:grpSpLocks/>
                </p:cNvGrpSpPr>
                <p:nvPr/>
              </p:nvGrpSpPr>
              <p:grpSpPr bwMode="auto">
                <a:xfrm>
                  <a:off x="4251" y="2985"/>
                  <a:ext cx="295" cy="1"/>
                  <a:chOff x="4251" y="2985"/>
                  <a:chExt cx="295" cy="1"/>
                </a:xfrm>
              </p:grpSpPr>
              <p:sp>
                <p:nvSpPr>
                  <p:cNvPr id="69299" name="Line 3181"/>
                  <p:cNvSpPr>
                    <a:spLocks noChangeShapeType="1"/>
                  </p:cNvSpPr>
                  <p:nvPr/>
                </p:nvSpPr>
                <p:spPr bwMode="auto">
                  <a:xfrm>
                    <a:off x="4251"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00" name="Line 3182"/>
                  <p:cNvSpPr>
                    <a:spLocks noChangeShapeType="1"/>
                  </p:cNvSpPr>
                  <p:nvPr/>
                </p:nvSpPr>
                <p:spPr bwMode="auto">
                  <a:xfrm>
                    <a:off x="4307"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01" name="Line 3183"/>
                  <p:cNvSpPr>
                    <a:spLocks noChangeShapeType="1"/>
                  </p:cNvSpPr>
                  <p:nvPr/>
                </p:nvSpPr>
                <p:spPr bwMode="auto">
                  <a:xfrm>
                    <a:off x="4363"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02" name="Line 3184"/>
                  <p:cNvSpPr>
                    <a:spLocks noChangeShapeType="1"/>
                  </p:cNvSpPr>
                  <p:nvPr/>
                </p:nvSpPr>
                <p:spPr bwMode="auto">
                  <a:xfrm>
                    <a:off x="4419"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03" name="Line 3185"/>
                  <p:cNvSpPr>
                    <a:spLocks noChangeShapeType="1"/>
                  </p:cNvSpPr>
                  <p:nvPr/>
                </p:nvSpPr>
                <p:spPr bwMode="auto">
                  <a:xfrm>
                    <a:off x="4475"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304" name="Line 3186"/>
                  <p:cNvSpPr>
                    <a:spLocks noChangeShapeType="1"/>
                  </p:cNvSpPr>
                  <p:nvPr/>
                </p:nvSpPr>
                <p:spPr bwMode="auto">
                  <a:xfrm>
                    <a:off x="4530" y="2985"/>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806" name="Group 3187"/>
              <p:cNvGrpSpPr>
                <a:grpSpLocks/>
              </p:cNvGrpSpPr>
              <p:nvPr/>
            </p:nvGrpSpPr>
            <p:grpSpPr bwMode="auto">
              <a:xfrm>
                <a:off x="4674" y="1741"/>
                <a:ext cx="40" cy="1260"/>
                <a:chOff x="4674" y="1741"/>
                <a:chExt cx="40" cy="1260"/>
              </a:xfrm>
            </p:grpSpPr>
            <p:sp>
              <p:nvSpPr>
                <p:cNvPr id="69287" name="Oval 3188"/>
                <p:cNvSpPr>
                  <a:spLocks noChangeArrowheads="1"/>
                </p:cNvSpPr>
                <p:nvPr/>
              </p:nvSpPr>
              <p:spPr bwMode="auto">
                <a:xfrm>
                  <a:off x="4674" y="1741"/>
                  <a:ext cx="32" cy="40"/>
                </a:xfrm>
                <a:prstGeom prst="ellipse">
                  <a:avLst/>
                </a:prstGeom>
                <a:solidFill>
                  <a:srgbClr val="0033CC"/>
                </a:solidFill>
                <a:ln w="9525">
                  <a:solidFill>
                    <a:srgbClr val="0033CC"/>
                  </a:solidFill>
                  <a:round/>
                  <a:headEnd/>
                  <a:tailEnd/>
                </a:ln>
              </p:spPr>
              <p:txBody>
                <a:bodyPr/>
                <a:lstStyle/>
                <a:p>
                  <a:endParaRPr lang="en-US"/>
                </a:p>
              </p:txBody>
            </p:sp>
            <p:sp>
              <p:nvSpPr>
                <p:cNvPr id="69288" name="Oval 3189"/>
                <p:cNvSpPr>
                  <a:spLocks noChangeArrowheads="1"/>
                </p:cNvSpPr>
                <p:nvPr/>
              </p:nvSpPr>
              <p:spPr bwMode="auto">
                <a:xfrm>
                  <a:off x="4674" y="1741"/>
                  <a:ext cx="32" cy="40"/>
                </a:xfrm>
                <a:prstGeom prst="ellipse">
                  <a:avLst/>
                </a:prstGeom>
                <a:solidFill>
                  <a:srgbClr val="0033CC"/>
                </a:solidFill>
                <a:ln w="25400">
                  <a:solidFill>
                    <a:srgbClr val="0033CC"/>
                  </a:solidFill>
                  <a:round/>
                  <a:headEnd/>
                  <a:tailEnd/>
                </a:ln>
              </p:spPr>
              <p:txBody>
                <a:bodyPr/>
                <a:lstStyle/>
                <a:p>
                  <a:endParaRPr lang="en-US"/>
                </a:p>
              </p:txBody>
            </p:sp>
            <p:sp>
              <p:nvSpPr>
                <p:cNvPr id="69289" name="Oval 3190"/>
                <p:cNvSpPr>
                  <a:spLocks noChangeArrowheads="1"/>
                </p:cNvSpPr>
                <p:nvPr/>
              </p:nvSpPr>
              <p:spPr bwMode="auto">
                <a:xfrm>
                  <a:off x="4682" y="2044"/>
                  <a:ext cx="32" cy="40"/>
                </a:xfrm>
                <a:prstGeom prst="ellipse">
                  <a:avLst/>
                </a:prstGeom>
                <a:solidFill>
                  <a:srgbClr val="0033CC"/>
                </a:solidFill>
                <a:ln w="9525">
                  <a:solidFill>
                    <a:srgbClr val="0033CC"/>
                  </a:solidFill>
                  <a:round/>
                  <a:headEnd/>
                  <a:tailEnd/>
                </a:ln>
              </p:spPr>
              <p:txBody>
                <a:bodyPr/>
                <a:lstStyle/>
                <a:p>
                  <a:endParaRPr lang="en-US"/>
                </a:p>
              </p:txBody>
            </p:sp>
            <p:sp>
              <p:nvSpPr>
                <p:cNvPr id="69290" name="Oval 3191"/>
                <p:cNvSpPr>
                  <a:spLocks noChangeArrowheads="1"/>
                </p:cNvSpPr>
                <p:nvPr/>
              </p:nvSpPr>
              <p:spPr bwMode="auto">
                <a:xfrm>
                  <a:off x="4682" y="2044"/>
                  <a:ext cx="32" cy="40"/>
                </a:xfrm>
                <a:prstGeom prst="ellipse">
                  <a:avLst/>
                </a:prstGeom>
                <a:solidFill>
                  <a:srgbClr val="0033CC"/>
                </a:solidFill>
                <a:ln w="25400">
                  <a:solidFill>
                    <a:srgbClr val="0033CC"/>
                  </a:solidFill>
                  <a:round/>
                  <a:headEnd/>
                  <a:tailEnd/>
                </a:ln>
              </p:spPr>
              <p:txBody>
                <a:bodyPr/>
                <a:lstStyle/>
                <a:p>
                  <a:endParaRPr lang="en-US"/>
                </a:p>
              </p:txBody>
            </p:sp>
            <p:sp>
              <p:nvSpPr>
                <p:cNvPr id="69291" name="Oval 3192"/>
                <p:cNvSpPr>
                  <a:spLocks noChangeArrowheads="1"/>
                </p:cNvSpPr>
                <p:nvPr/>
              </p:nvSpPr>
              <p:spPr bwMode="auto">
                <a:xfrm>
                  <a:off x="4682" y="2355"/>
                  <a:ext cx="32" cy="32"/>
                </a:xfrm>
                <a:prstGeom prst="ellipse">
                  <a:avLst/>
                </a:prstGeom>
                <a:solidFill>
                  <a:srgbClr val="0033CC"/>
                </a:solidFill>
                <a:ln w="9525">
                  <a:solidFill>
                    <a:srgbClr val="0033CC"/>
                  </a:solidFill>
                  <a:round/>
                  <a:headEnd/>
                  <a:tailEnd/>
                </a:ln>
              </p:spPr>
              <p:txBody>
                <a:bodyPr/>
                <a:lstStyle/>
                <a:p>
                  <a:endParaRPr lang="en-US"/>
                </a:p>
              </p:txBody>
            </p:sp>
            <p:sp>
              <p:nvSpPr>
                <p:cNvPr id="69292" name="Oval 3193"/>
                <p:cNvSpPr>
                  <a:spLocks noChangeArrowheads="1"/>
                </p:cNvSpPr>
                <p:nvPr/>
              </p:nvSpPr>
              <p:spPr bwMode="auto">
                <a:xfrm>
                  <a:off x="4682" y="2355"/>
                  <a:ext cx="32" cy="32"/>
                </a:xfrm>
                <a:prstGeom prst="ellipse">
                  <a:avLst/>
                </a:prstGeom>
                <a:solidFill>
                  <a:srgbClr val="0033CC"/>
                </a:solidFill>
                <a:ln w="25400">
                  <a:solidFill>
                    <a:srgbClr val="0033CC"/>
                  </a:solidFill>
                  <a:round/>
                  <a:headEnd/>
                  <a:tailEnd/>
                </a:ln>
              </p:spPr>
              <p:txBody>
                <a:bodyPr/>
                <a:lstStyle/>
                <a:p>
                  <a:endParaRPr lang="en-US"/>
                </a:p>
              </p:txBody>
            </p:sp>
            <p:sp>
              <p:nvSpPr>
                <p:cNvPr id="69293" name="Oval 3194"/>
                <p:cNvSpPr>
                  <a:spLocks noChangeArrowheads="1"/>
                </p:cNvSpPr>
                <p:nvPr/>
              </p:nvSpPr>
              <p:spPr bwMode="auto">
                <a:xfrm>
                  <a:off x="4674" y="2658"/>
                  <a:ext cx="32" cy="40"/>
                </a:xfrm>
                <a:prstGeom prst="ellipse">
                  <a:avLst/>
                </a:prstGeom>
                <a:solidFill>
                  <a:srgbClr val="0033CC"/>
                </a:solidFill>
                <a:ln w="9525">
                  <a:solidFill>
                    <a:srgbClr val="0033CC"/>
                  </a:solidFill>
                  <a:round/>
                  <a:headEnd/>
                  <a:tailEnd/>
                </a:ln>
              </p:spPr>
              <p:txBody>
                <a:bodyPr/>
                <a:lstStyle/>
                <a:p>
                  <a:endParaRPr lang="en-US"/>
                </a:p>
              </p:txBody>
            </p:sp>
            <p:sp>
              <p:nvSpPr>
                <p:cNvPr id="69294" name="Oval 3195"/>
                <p:cNvSpPr>
                  <a:spLocks noChangeArrowheads="1"/>
                </p:cNvSpPr>
                <p:nvPr/>
              </p:nvSpPr>
              <p:spPr bwMode="auto">
                <a:xfrm>
                  <a:off x="4674" y="2658"/>
                  <a:ext cx="32" cy="40"/>
                </a:xfrm>
                <a:prstGeom prst="ellipse">
                  <a:avLst/>
                </a:prstGeom>
                <a:solidFill>
                  <a:srgbClr val="0033CC"/>
                </a:solidFill>
                <a:ln w="25400">
                  <a:solidFill>
                    <a:srgbClr val="0033CC"/>
                  </a:solidFill>
                  <a:round/>
                  <a:headEnd/>
                  <a:tailEnd/>
                </a:ln>
              </p:spPr>
              <p:txBody>
                <a:bodyPr/>
                <a:lstStyle/>
                <a:p>
                  <a:endParaRPr lang="en-US"/>
                </a:p>
              </p:txBody>
            </p:sp>
            <p:sp>
              <p:nvSpPr>
                <p:cNvPr id="69295" name="Oval 3196"/>
                <p:cNvSpPr>
                  <a:spLocks noChangeArrowheads="1"/>
                </p:cNvSpPr>
                <p:nvPr/>
              </p:nvSpPr>
              <p:spPr bwMode="auto">
                <a:xfrm>
                  <a:off x="4674" y="2969"/>
                  <a:ext cx="32" cy="32"/>
                </a:xfrm>
                <a:prstGeom prst="ellipse">
                  <a:avLst/>
                </a:prstGeom>
                <a:solidFill>
                  <a:srgbClr val="0033CC"/>
                </a:solidFill>
                <a:ln w="9525">
                  <a:solidFill>
                    <a:srgbClr val="0033CC"/>
                  </a:solidFill>
                  <a:round/>
                  <a:headEnd/>
                  <a:tailEnd/>
                </a:ln>
              </p:spPr>
              <p:txBody>
                <a:bodyPr/>
                <a:lstStyle/>
                <a:p>
                  <a:endParaRPr lang="en-US"/>
                </a:p>
              </p:txBody>
            </p:sp>
            <p:sp>
              <p:nvSpPr>
                <p:cNvPr id="69296" name="Oval 3197"/>
                <p:cNvSpPr>
                  <a:spLocks noChangeArrowheads="1"/>
                </p:cNvSpPr>
                <p:nvPr/>
              </p:nvSpPr>
              <p:spPr bwMode="auto">
                <a:xfrm>
                  <a:off x="4674" y="2969"/>
                  <a:ext cx="32" cy="32"/>
                </a:xfrm>
                <a:prstGeom prst="ellipse">
                  <a:avLst/>
                </a:prstGeom>
                <a:solidFill>
                  <a:srgbClr val="0033CC"/>
                </a:solidFill>
                <a:ln w="25400">
                  <a:solidFill>
                    <a:srgbClr val="0033CC"/>
                  </a:solidFill>
                  <a:round/>
                  <a:headEnd/>
                  <a:tailEnd/>
                </a:ln>
              </p:spPr>
              <p:txBody>
                <a:bodyPr/>
                <a:lstStyle/>
                <a:p>
                  <a:endParaRPr lang="en-US"/>
                </a:p>
              </p:txBody>
            </p:sp>
          </p:grpSp>
          <p:grpSp>
            <p:nvGrpSpPr>
              <p:cNvPr id="68807" name="Group 3198"/>
              <p:cNvGrpSpPr>
                <a:grpSpLocks/>
              </p:cNvGrpSpPr>
              <p:nvPr/>
            </p:nvGrpSpPr>
            <p:grpSpPr bwMode="auto">
              <a:xfrm>
                <a:off x="3740" y="3272"/>
                <a:ext cx="40" cy="343"/>
                <a:chOff x="3740" y="3272"/>
                <a:chExt cx="40" cy="343"/>
              </a:xfrm>
            </p:grpSpPr>
            <p:sp>
              <p:nvSpPr>
                <p:cNvPr id="69283" name="Oval 3199"/>
                <p:cNvSpPr>
                  <a:spLocks noChangeArrowheads="1"/>
                </p:cNvSpPr>
                <p:nvPr/>
              </p:nvSpPr>
              <p:spPr bwMode="auto">
                <a:xfrm>
                  <a:off x="3740" y="3272"/>
                  <a:ext cx="40" cy="32"/>
                </a:xfrm>
                <a:prstGeom prst="ellipse">
                  <a:avLst/>
                </a:prstGeom>
                <a:solidFill>
                  <a:srgbClr val="0033CC"/>
                </a:solidFill>
                <a:ln w="9525">
                  <a:solidFill>
                    <a:srgbClr val="0033CC"/>
                  </a:solidFill>
                  <a:round/>
                  <a:headEnd/>
                  <a:tailEnd/>
                </a:ln>
              </p:spPr>
              <p:txBody>
                <a:bodyPr/>
                <a:lstStyle/>
                <a:p>
                  <a:endParaRPr lang="en-US"/>
                </a:p>
              </p:txBody>
            </p:sp>
            <p:sp>
              <p:nvSpPr>
                <p:cNvPr id="69284" name="Oval 3200"/>
                <p:cNvSpPr>
                  <a:spLocks noChangeArrowheads="1"/>
                </p:cNvSpPr>
                <p:nvPr/>
              </p:nvSpPr>
              <p:spPr bwMode="auto">
                <a:xfrm>
                  <a:off x="3740" y="3272"/>
                  <a:ext cx="40" cy="32"/>
                </a:xfrm>
                <a:prstGeom prst="ellipse">
                  <a:avLst/>
                </a:prstGeom>
                <a:solidFill>
                  <a:srgbClr val="0033CC"/>
                </a:solidFill>
                <a:ln w="25400">
                  <a:solidFill>
                    <a:srgbClr val="0033CC"/>
                  </a:solidFill>
                  <a:round/>
                  <a:headEnd/>
                  <a:tailEnd/>
                </a:ln>
              </p:spPr>
              <p:txBody>
                <a:bodyPr/>
                <a:lstStyle/>
                <a:p>
                  <a:endParaRPr lang="en-US"/>
                </a:p>
              </p:txBody>
            </p:sp>
            <p:sp>
              <p:nvSpPr>
                <p:cNvPr id="69285" name="Oval 3201"/>
                <p:cNvSpPr>
                  <a:spLocks noChangeArrowheads="1"/>
                </p:cNvSpPr>
                <p:nvPr/>
              </p:nvSpPr>
              <p:spPr bwMode="auto">
                <a:xfrm>
                  <a:off x="3740" y="3575"/>
                  <a:ext cx="40" cy="40"/>
                </a:xfrm>
                <a:prstGeom prst="ellipse">
                  <a:avLst/>
                </a:prstGeom>
                <a:solidFill>
                  <a:srgbClr val="0033CC"/>
                </a:solidFill>
                <a:ln w="9525">
                  <a:solidFill>
                    <a:srgbClr val="0033CC"/>
                  </a:solidFill>
                  <a:round/>
                  <a:headEnd/>
                  <a:tailEnd/>
                </a:ln>
              </p:spPr>
              <p:txBody>
                <a:bodyPr/>
                <a:lstStyle/>
                <a:p>
                  <a:endParaRPr lang="en-US"/>
                </a:p>
              </p:txBody>
            </p:sp>
            <p:sp>
              <p:nvSpPr>
                <p:cNvPr id="69286" name="Oval 3202"/>
                <p:cNvSpPr>
                  <a:spLocks noChangeArrowheads="1"/>
                </p:cNvSpPr>
                <p:nvPr/>
              </p:nvSpPr>
              <p:spPr bwMode="auto">
                <a:xfrm>
                  <a:off x="3740" y="3575"/>
                  <a:ext cx="40" cy="40"/>
                </a:xfrm>
                <a:prstGeom prst="ellipse">
                  <a:avLst/>
                </a:prstGeom>
                <a:solidFill>
                  <a:srgbClr val="0033CC"/>
                </a:solidFill>
                <a:ln w="25400">
                  <a:solidFill>
                    <a:srgbClr val="0033CC"/>
                  </a:solidFill>
                  <a:round/>
                  <a:headEnd/>
                  <a:tailEnd/>
                </a:ln>
              </p:spPr>
              <p:txBody>
                <a:bodyPr/>
                <a:lstStyle/>
                <a:p>
                  <a:endParaRPr lang="en-US"/>
                </a:p>
              </p:txBody>
            </p:sp>
          </p:grpSp>
          <p:grpSp>
            <p:nvGrpSpPr>
              <p:cNvPr id="68808" name="Group 3203"/>
              <p:cNvGrpSpPr>
                <a:grpSpLocks/>
              </p:cNvGrpSpPr>
              <p:nvPr/>
            </p:nvGrpSpPr>
            <p:grpSpPr bwMode="auto">
              <a:xfrm>
                <a:off x="3285" y="3272"/>
                <a:ext cx="32" cy="343"/>
                <a:chOff x="3285" y="3272"/>
                <a:chExt cx="32" cy="343"/>
              </a:xfrm>
            </p:grpSpPr>
            <p:sp>
              <p:nvSpPr>
                <p:cNvPr id="69279" name="Oval 3204"/>
                <p:cNvSpPr>
                  <a:spLocks noChangeArrowheads="1"/>
                </p:cNvSpPr>
                <p:nvPr/>
              </p:nvSpPr>
              <p:spPr bwMode="auto">
                <a:xfrm>
                  <a:off x="3285" y="3272"/>
                  <a:ext cx="32" cy="32"/>
                </a:xfrm>
                <a:prstGeom prst="ellipse">
                  <a:avLst/>
                </a:prstGeom>
                <a:solidFill>
                  <a:srgbClr val="0033CC"/>
                </a:solidFill>
                <a:ln w="9525">
                  <a:solidFill>
                    <a:srgbClr val="0033CC"/>
                  </a:solidFill>
                  <a:round/>
                  <a:headEnd/>
                  <a:tailEnd/>
                </a:ln>
              </p:spPr>
              <p:txBody>
                <a:bodyPr/>
                <a:lstStyle/>
                <a:p>
                  <a:endParaRPr lang="en-US"/>
                </a:p>
              </p:txBody>
            </p:sp>
            <p:sp>
              <p:nvSpPr>
                <p:cNvPr id="69280" name="Oval 3205"/>
                <p:cNvSpPr>
                  <a:spLocks noChangeArrowheads="1"/>
                </p:cNvSpPr>
                <p:nvPr/>
              </p:nvSpPr>
              <p:spPr bwMode="auto">
                <a:xfrm>
                  <a:off x="3285" y="3272"/>
                  <a:ext cx="32" cy="32"/>
                </a:xfrm>
                <a:prstGeom prst="ellipse">
                  <a:avLst/>
                </a:prstGeom>
                <a:solidFill>
                  <a:srgbClr val="0033CC"/>
                </a:solidFill>
                <a:ln w="25400">
                  <a:solidFill>
                    <a:srgbClr val="0033CC"/>
                  </a:solidFill>
                  <a:round/>
                  <a:headEnd/>
                  <a:tailEnd/>
                </a:ln>
              </p:spPr>
              <p:txBody>
                <a:bodyPr/>
                <a:lstStyle/>
                <a:p>
                  <a:endParaRPr lang="en-US"/>
                </a:p>
              </p:txBody>
            </p:sp>
            <p:sp>
              <p:nvSpPr>
                <p:cNvPr id="69281" name="Oval 3206"/>
                <p:cNvSpPr>
                  <a:spLocks noChangeArrowheads="1"/>
                </p:cNvSpPr>
                <p:nvPr/>
              </p:nvSpPr>
              <p:spPr bwMode="auto">
                <a:xfrm>
                  <a:off x="3285" y="3575"/>
                  <a:ext cx="32" cy="40"/>
                </a:xfrm>
                <a:prstGeom prst="ellipse">
                  <a:avLst/>
                </a:prstGeom>
                <a:solidFill>
                  <a:srgbClr val="0033CC"/>
                </a:solidFill>
                <a:ln w="9525">
                  <a:solidFill>
                    <a:srgbClr val="0033CC"/>
                  </a:solidFill>
                  <a:round/>
                  <a:headEnd/>
                  <a:tailEnd/>
                </a:ln>
              </p:spPr>
              <p:txBody>
                <a:bodyPr/>
                <a:lstStyle/>
                <a:p>
                  <a:endParaRPr lang="en-US"/>
                </a:p>
              </p:txBody>
            </p:sp>
            <p:sp>
              <p:nvSpPr>
                <p:cNvPr id="69282" name="Oval 3207"/>
                <p:cNvSpPr>
                  <a:spLocks noChangeArrowheads="1"/>
                </p:cNvSpPr>
                <p:nvPr/>
              </p:nvSpPr>
              <p:spPr bwMode="auto">
                <a:xfrm>
                  <a:off x="3285" y="3575"/>
                  <a:ext cx="32" cy="40"/>
                </a:xfrm>
                <a:prstGeom prst="ellipse">
                  <a:avLst/>
                </a:prstGeom>
                <a:solidFill>
                  <a:srgbClr val="0033CC"/>
                </a:solidFill>
                <a:ln w="25400">
                  <a:solidFill>
                    <a:srgbClr val="0033CC"/>
                  </a:solidFill>
                  <a:round/>
                  <a:headEnd/>
                  <a:tailEnd/>
                </a:ln>
              </p:spPr>
              <p:txBody>
                <a:bodyPr/>
                <a:lstStyle/>
                <a:p>
                  <a:endParaRPr lang="en-US"/>
                </a:p>
              </p:txBody>
            </p:sp>
          </p:grpSp>
          <p:grpSp>
            <p:nvGrpSpPr>
              <p:cNvPr id="68809" name="Group 3208"/>
              <p:cNvGrpSpPr>
                <a:grpSpLocks/>
              </p:cNvGrpSpPr>
              <p:nvPr/>
            </p:nvGrpSpPr>
            <p:grpSpPr bwMode="auto">
              <a:xfrm>
                <a:off x="4203" y="3272"/>
                <a:ext cx="32" cy="343"/>
                <a:chOff x="4203" y="3272"/>
                <a:chExt cx="32" cy="343"/>
              </a:xfrm>
            </p:grpSpPr>
            <p:sp>
              <p:nvSpPr>
                <p:cNvPr id="69275" name="Oval 3209"/>
                <p:cNvSpPr>
                  <a:spLocks noChangeArrowheads="1"/>
                </p:cNvSpPr>
                <p:nvPr/>
              </p:nvSpPr>
              <p:spPr bwMode="auto">
                <a:xfrm>
                  <a:off x="4203" y="3272"/>
                  <a:ext cx="32" cy="32"/>
                </a:xfrm>
                <a:prstGeom prst="ellipse">
                  <a:avLst/>
                </a:prstGeom>
                <a:solidFill>
                  <a:srgbClr val="0033CC"/>
                </a:solidFill>
                <a:ln w="9525">
                  <a:solidFill>
                    <a:srgbClr val="0033CC"/>
                  </a:solidFill>
                  <a:round/>
                  <a:headEnd/>
                  <a:tailEnd/>
                </a:ln>
              </p:spPr>
              <p:txBody>
                <a:bodyPr/>
                <a:lstStyle/>
                <a:p>
                  <a:endParaRPr lang="en-US"/>
                </a:p>
              </p:txBody>
            </p:sp>
            <p:sp>
              <p:nvSpPr>
                <p:cNvPr id="69276" name="Oval 3210"/>
                <p:cNvSpPr>
                  <a:spLocks noChangeArrowheads="1"/>
                </p:cNvSpPr>
                <p:nvPr/>
              </p:nvSpPr>
              <p:spPr bwMode="auto">
                <a:xfrm>
                  <a:off x="4203" y="3272"/>
                  <a:ext cx="32" cy="32"/>
                </a:xfrm>
                <a:prstGeom prst="ellipse">
                  <a:avLst/>
                </a:prstGeom>
                <a:solidFill>
                  <a:srgbClr val="0033CC"/>
                </a:solidFill>
                <a:ln w="25400">
                  <a:solidFill>
                    <a:srgbClr val="0033CC"/>
                  </a:solidFill>
                  <a:round/>
                  <a:headEnd/>
                  <a:tailEnd/>
                </a:ln>
              </p:spPr>
              <p:txBody>
                <a:bodyPr/>
                <a:lstStyle/>
                <a:p>
                  <a:endParaRPr lang="en-US"/>
                </a:p>
              </p:txBody>
            </p:sp>
            <p:sp>
              <p:nvSpPr>
                <p:cNvPr id="69277" name="Oval 3211"/>
                <p:cNvSpPr>
                  <a:spLocks noChangeArrowheads="1"/>
                </p:cNvSpPr>
                <p:nvPr/>
              </p:nvSpPr>
              <p:spPr bwMode="auto">
                <a:xfrm>
                  <a:off x="4203" y="3575"/>
                  <a:ext cx="32" cy="40"/>
                </a:xfrm>
                <a:prstGeom prst="ellipse">
                  <a:avLst/>
                </a:prstGeom>
                <a:solidFill>
                  <a:srgbClr val="0033CC"/>
                </a:solidFill>
                <a:ln w="9525">
                  <a:solidFill>
                    <a:srgbClr val="0033CC"/>
                  </a:solidFill>
                  <a:round/>
                  <a:headEnd/>
                  <a:tailEnd/>
                </a:ln>
              </p:spPr>
              <p:txBody>
                <a:bodyPr/>
                <a:lstStyle/>
                <a:p>
                  <a:endParaRPr lang="en-US"/>
                </a:p>
              </p:txBody>
            </p:sp>
            <p:sp>
              <p:nvSpPr>
                <p:cNvPr id="69278" name="Oval 3212"/>
                <p:cNvSpPr>
                  <a:spLocks noChangeArrowheads="1"/>
                </p:cNvSpPr>
                <p:nvPr/>
              </p:nvSpPr>
              <p:spPr bwMode="auto">
                <a:xfrm>
                  <a:off x="4203" y="3575"/>
                  <a:ext cx="32" cy="40"/>
                </a:xfrm>
                <a:prstGeom prst="ellipse">
                  <a:avLst/>
                </a:prstGeom>
                <a:solidFill>
                  <a:srgbClr val="0033CC"/>
                </a:solidFill>
                <a:ln w="25400">
                  <a:solidFill>
                    <a:srgbClr val="0033CC"/>
                  </a:solidFill>
                  <a:round/>
                  <a:headEnd/>
                  <a:tailEnd/>
                </a:ln>
              </p:spPr>
              <p:txBody>
                <a:bodyPr/>
                <a:lstStyle/>
                <a:p>
                  <a:endParaRPr lang="en-US"/>
                </a:p>
              </p:txBody>
            </p:sp>
          </p:grpSp>
          <p:grpSp>
            <p:nvGrpSpPr>
              <p:cNvPr id="68810" name="Group 3213"/>
              <p:cNvGrpSpPr>
                <a:grpSpLocks/>
              </p:cNvGrpSpPr>
              <p:nvPr/>
            </p:nvGrpSpPr>
            <p:grpSpPr bwMode="auto">
              <a:xfrm>
                <a:off x="4658" y="3272"/>
                <a:ext cx="32" cy="343"/>
                <a:chOff x="4658" y="3272"/>
                <a:chExt cx="32" cy="343"/>
              </a:xfrm>
            </p:grpSpPr>
            <p:sp>
              <p:nvSpPr>
                <p:cNvPr id="69271" name="Oval 3214"/>
                <p:cNvSpPr>
                  <a:spLocks noChangeArrowheads="1"/>
                </p:cNvSpPr>
                <p:nvPr/>
              </p:nvSpPr>
              <p:spPr bwMode="auto">
                <a:xfrm>
                  <a:off x="4658" y="3272"/>
                  <a:ext cx="32" cy="32"/>
                </a:xfrm>
                <a:prstGeom prst="ellipse">
                  <a:avLst/>
                </a:prstGeom>
                <a:solidFill>
                  <a:srgbClr val="0033CC"/>
                </a:solidFill>
                <a:ln w="9525">
                  <a:solidFill>
                    <a:srgbClr val="0033CC"/>
                  </a:solidFill>
                  <a:round/>
                  <a:headEnd/>
                  <a:tailEnd/>
                </a:ln>
              </p:spPr>
              <p:txBody>
                <a:bodyPr/>
                <a:lstStyle/>
                <a:p>
                  <a:endParaRPr lang="en-US"/>
                </a:p>
              </p:txBody>
            </p:sp>
            <p:sp>
              <p:nvSpPr>
                <p:cNvPr id="69272" name="Oval 3215"/>
                <p:cNvSpPr>
                  <a:spLocks noChangeArrowheads="1"/>
                </p:cNvSpPr>
                <p:nvPr/>
              </p:nvSpPr>
              <p:spPr bwMode="auto">
                <a:xfrm>
                  <a:off x="4658" y="3272"/>
                  <a:ext cx="32" cy="32"/>
                </a:xfrm>
                <a:prstGeom prst="ellipse">
                  <a:avLst/>
                </a:prstGeom>
                <a:solidFill>
                  <a:srgbClr val="0033CC"/>
                </a:solidFill>
                <a:ln w="25400">
                  <a:solidFill>
                    <a:srgbClr val="0033CC"/>
                  </a:solidFill>
                  <a:round/>
                  <a:headEnd/>
                  <a:tailEnd/>
                </a:ln>
              </p:spPr>
              <p:txBody>
                <a:bodyPr/>
                <a:lstStyle/>
                <a:p>
                  <a:endParaRPr lang="en-US"/>
                </a:p>
              </p:txBody>
            </p:sp>
            <p:sp>
              <p:nvSpPr>
                <p:cNvPr id="69273" name="Oval 3216"/>
                <p:cNvSpPr>
                  <a:spLocks noChangeArrowheads="1"/>
                </p:cNvSpPr>
                <p:nvPr/>
              </p:nvSpPr>
              <p:spPr bwMode="auto">
                <a:xfrm>
                  <a:off x="4658" y="3575"/>
                  <a:ext cx="32" cy="40"/>
                </a:xfrm>
                <a:prstGeom prst="ellipse">
                  <a:avLst/>
                </a:prstGeom>
                <a:solidFill>
                  <a:srgbClr val="0033CC"/>
                </a:solidFill>
                <a:ln w="9525">
                  <a:solidFill>
                    <a:srgbClr val="0033CC"/>
                  </a:solidFill>
                  <a:round/>
                  <a:headEnd/>
                  <a:tailEnd/>
                </a:ln>
              </p:spPr>
              <p:txBody>
                <a:bodyPr/>
                <a:lstStyle/>
                <a:p>
                  <a:endParaRPr lang="en-US"/>
                </a:p>
              </p:txBody>
            </p:sp>
            <p:sp>
              <p:nvSpPr>
                <p:cNvPr id="69274" name="Oval 3217"/>
                <p:cNvSpPr>
                  <a:spLocks noChangeArrowheads="1"/>
                </p:cNvSpPr>
                <p:nvPr/>
              </p:nvSpPr>
              <p:spPr bwMode="auto">
                <a:xfrm>
                  <a:off x="4658" y="3575"/>
                  <a:ext cx="32" cy="40"/>
                </a:xfrm>
                <a:prstGeom prst="ellipse">
                  <a:avLst/>
                </a:prstGeom>
                <a:solidFill>
                  <a:srgbClr val="0033CC"/>
                </a:solidFill>
                <a:ln w="25400">
                  <a:solidFill>
                    <a:srgbClr val="0033CC"/>
                  </a:solidFill>
                  <a:round/>
                  <a:headEnd/>
                  <a:tailEnd/>
                </a:ln>
              </p:spPr>
              <p:txBody>
                <a:bodyPr/>
                <a:lstStyle/>
                <a:p>
                  <a:endParaRPr lang="en-US"/>
                </a:p>
              </p:txBody>
            </p:sp>
          </p:grpSp>
          <p:grpSp>
            <p:nvGrpSpPr>
              <p:cNvPr id="68811" name="Group 3218"/>
              <p:cNvGrpSpPr>
                <a:grpSpLocks/>
              </p:cNvGrpSpPr>
              <p:nvPr/>
            </p:nvGrpSpPr>
            <p:grpSpPr bwMode="auto">
              <a:xfrm>
                <a:off x="4251" y="2650"/>
                <a:ext cx="415" cy="56"/>
                <a:chOff x="4251" y="2650"/>
                <a:chExt cx="415" cy="56"/>
              </a:xfrm>
            </p:grpSpPr>
            <p:sp>
              <p:nvSpPr>
                <p:cNvPr id="69263" name="Freeform 3219"/>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264" name="Group 3220"/>
                <p:cNvGrpSpPr>
                  <a:grpSpLocks/>
                </p:cNvGrpSpPr>
                <p:nvPr/>
              </p:nvGrpSpPr>
              <p:grpSpPr bwMode="auto">
                <a:xfrm>
                  <a:off x="4251" y="2674"/>
                  <a:ext cx="295" cy="1"/>
                  <a:chOff x="4251" y="2674"/>
                  <a:chExt cx="295" cy="1"/>
                </a:xfrm>
              </p:grpSpPr>
              <p:sp>
                <p:nvSpPr>
                  <p:cNvPr id="69265" name="Line 3221"/>
                  <p:cNvSpPr>
                    <a:spLocks noChangeShapeType="1"/>
                  </p:cNvSpPr>
                  <p:nvPr/>
                </p:nvSpPr>
                <p:spPr bwMode="auto">
                  <a:xfrm>
                    <a:off x="4251"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66" name="Line 3222"/>
                  <p:cNvSpPr>
                    <a:spLocks noChangeShapeType="1"/>
                  </p:cNvSpPr>
                  <p:nvPr/>
                </p:nvSpPr>
                <p:spPr bwMode="auto">
                  <a:xfrm>
                    <a:off x="4307"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67" name="Line 3223"/>
                  <p:cNvSpPr>
                    <a:spLocks noChangeShapeType="1"/>
                  </p:cNvSpPr>
                  <p:nvPr/>
                </p:nvSpPr>
                <p:spPr bwMode="auto">
                  <a:xfrm>
                    <a:off x="4363"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68" name="Line 3224"/>
                  <p:cNvSpPr>
                    <a:spLocks noChangeShapeType="1"/>
                  </p:cNvSpPr>
                  <p:nvPr/>
                </p:nvSpPr>
                <p:spPr bwMode="auto">
                  <a:xfrm>
                    <a:off x="4419"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69" name="Line 3225"/>
                  <p:cNvSpPr>
                    <a:spLocks noChangeShapeType="1"/>
                  </p:cNvSpPr>
                  <p:nvPr/>
                </p:nvSpPr>
                <p:spPr bwMode="auto">
                  <a:xfrm>
                    <a:off x="4475"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70" name="Line 3226"/>
                  <p:cNvSpPr>
                    <a:spLocks noChangeShapeType="1"/>
                  </p:cNvSpPr>
                  <p:nvPr/>
                </p:nvSpPr>
                <p:spPr bwMode="auto">
                  <a:xfrm>
                    <a:off x="4530" y="2674"/>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812" name="Group 3227"/>
              <p:cNvGrpSpPr>
                <a:grpSpLocks/>
              </p:cNvGrpSpPr>
              <p:nvPr/>
            </p:nvGrpSpPr>
            <p:grpSpPr bwMode="auto">
              <a:xfrm>
                <a:off x="4251" y="1733"/>
                <a:ext cx="415" cy="56"/>
                <a:chOff x="4251" y="1733"/>
                <a:chExt cx="415" cy="56"/>
              </a:xfrm>
            </p:grpSpPr>
            <p:sp>
              <p:nvSpPr>
                <p:cNvPr id="69255" name="Freeform 3228"/>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256" name="Group 3229"/>
                <p:cNvGrpSpPr>
                  <a:grpSpLocks/>
                </p:cNvGrpSpPr>
                <p:nvPr/>
              </p:nvGrpSpPr>
              <p:grpSpPr bwMode="auto">
                <a:xfrm>
                  <a:off x="4251" y="1757"/>
                  <a:ext cx="295" cy="1"/>
                  <a:chOff x="4251" y="1757"/>
                  <a:chExt cx="295" cy="1"/>
                </a:xfrm>
              </p:grpSpPr>
              <p:sp>
                <p:nvSpPr>
                  <p:cNvPr id="69257" name="Line 3230"/>
                  <p:cNvSpPr>
                    <a:spLocks noChangeShapeType="1"/>
                  </p:cNvSpPr>
                  <p:nvPr/>
                </p:nvSpPr>
                <p:spPr bwMode="auto">
                  <a:xfrm>
                    <a:off x="4251"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58" name="Line 3231"/>
                  <p:cNvSpPr>
                    <a:spLocks noChangeShapeType="1"/>
                  </p:cNvSpPr>
                  <p:nvPr/>
                </p:nvSpPr>
                <p:spPr bwMode="auto">
                  <a:xfrm>
                    <a:off x="4307"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59" name="Line 3232"/>
                  <p:cNvSpPr>
                    <a:spLocks noChangeShapeType="1"/>
                  </p:cNvSpPr>
                  <p:nvPr/>
                </p:nvSpPr>
                <p:spPr bwMode="auto">
                  <a:xfrm>
                    <a:off x="4363"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60" name="Line 3233"/>
                  <p:cNvSpPr>
                    <a:spLocks noChangeShapeType="1"/>
                  </p:cNvSpPr>
                  <p:nvPr/>
                </p:nvSpPr>
                <p:spPr bwMode="auto">
                  <a:xfrm>
                    <a:off x="4419"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61" name="Line 3234"/>
                  <p:cNvSpPr>
                    <a:spLocks noChangeShapeType="1"/>
                  </p:cNvSpPr>
                  <p:nvPr/>
                </p:nvSpPr>
                <p:spPr bwMode="auto">
                  <a:xfrm>
                    <a:off x="4475"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62" name="Line 3235"/>
                  <p:cNvSpPr>
                    <a:spLocks noChangeShapeType="1"/>
                  </p:cNvSpPr>
                  <p:nvPr/>
                </p:nvSpPr>
                <p:spPr bwMode="auto">
                  <a:xfrm>
                    <a:off x="4530" y="1757"/>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813" name="Group 3236"/>
              <p:cNvGrpSpPr>
                <a:grpSpLocks/>
              </p:cNvGrpSpPr>
              <p:nvPr/>
            </p:nvGrpSpPr>
            <p:grpSpPr bwMode="auto">
              <a:xfrm>
                <a:off x="3325" y="3264"/>
                <a:ext cx="415" cy="56"/>
                <a:chOff x="3325" y="3264"/>
                <a:chExt cx="415" cy="56"/>
              </a:xfrm>
            </p:grpSpPr>
            <p:sp>
              <p:nvSpPr>
                <p:cNvPr id="69247" name="Freeform 3237"/>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248" name="Group 3238"/>
                <p:cNvGrpSpPr>
                  <a:grpSpLocks/>
                </p:cNvGrpSpPr>
                <p:nvPr/>
              </p:nvGrpSpPr>
              <p:grpSpPr bwMode="auto">
                <a:xfrm>
                  <a:off x="3325" y="3288"/>
                  <a:ext cx="295" cy="1"/>
                  <a:chOff x="3325" y="3288"/>
                  <a:chExt cx="295" cy="1"/>
                </a:xfrm>
              </p:grpSpPr>
              <p:sp>
                <p:nvSpPr>
                  <p:cNvPr id="69249" name="Line 3239"/>
                  <p:cNvSpPr>
                    <a:spLocks noChangeShapeType="1"/>
                  </p:cNvSpPr>
                  <p:nvPr/>
                </p:nvSpPr>
                <p:spPr bwMode="auto">
                  <a:xfrm>
                    <a:off x="3325"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50" name="Line 3240"/>
                  <p:cNvSpPr>
                    <a:spLocks noChangeShapeType="1"/>
                  </p:cNvSpPr>
                  <p:nvPr/>
                </p:nvSpPr>
                <p:spPr bwMode="auto">
                  <a:xfrm>
                    <a:off x="3381"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51" name="Line 3241"/>
                  <p:cNvSpPr>
                    <a:spLocks noChangeShapeType="1"/>
                  </p:cNvSpPr>
                  <p:nvPr/>
                </p:nvSpPr>
                <p:spPr bwMode="auto">
                  <a:xfrm>
                    <a:off x="3437"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52" name="Line 3242"/>
                  <p:cNvSpPr>
                    <a:spLocks noChangeShapeType="1"/>
                  </p:cNvSpPr>
                  <p:nvPr/>
                </p:nvSpPr>
                <p:spPr bwMode="auto">
                  <a:xfrm>
                    <a:off x="3493" y="3288"/>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53" name="Line 3243"/>
                  <p:cNvSpPr>
                    <a:spLocks noChangeShapeType="1"/>
                  </p:cNvSpPr>
                  <p:nvPr/>
                </p:nvSpPr>
                <p:spPr bwMode="auto">
                  <a:xfrm>
                    <a:off x="3548"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54" name="Line 3244"/>
                  <p:cNvSpPr>
                    <a:spLocks noChangeShapeType="1"/>
                  </p:cNvSpPr>
                  <p:nvPr/>
                </p:nvSpPr>
                <p:spPr bwMode="auto">
                  <a:xfrm>
                    <a:off x="3604" y="3288"/>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814" name="Group 3245"/>
              <p:cNvGrpSpPr>
                <a:grpSpLocks/>
              </p:cNvGrpSpPr>
              <p:nvPr/>
            </p:nvGrpSpPr>
            <p:grpSpPr bwMode="auto">
              <a:xfrm>
                <a:off x="3780" y="3256"/>
                <a:ext cx="415" cy="56"/>
                <a:chOff x="3780" y="3256"/>
                <a:chExt cx="415" cy="56"/>
              </a:xfrm>
            </p:grpSpPr>
            <p:sp>
              <p:nvSpPr>
                <p:cNvPr id="69239" name="Freeform 3246"/>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240" name="Group 3247"/>
                <p:cNvGrpSpPr>
                  <a:grpSpLocks/>
                </p:cNvGrpSpPr>
                <p:nvPr/>
              </p:nvGrpSpPr>
              <p:grpSpPr bwMode="auto">
                <a:xfrm>
                  <a:off x="3780" y="3288"/>
                  <a:ext cx="295" cy="1"/>
                  <a:chOff x="3780" y="3288"/>
                  <a:chExt cx="295" cy="1"/>
                </a:xfrm>
              </p:grpSpPr>
              <p:sp>
                <p:nvSpPr>
                  <p:cNvPr id="69241" name="Line 3248"/>
                  <p:cNvSpPr>
                    <a:spLocks noChangeShapeType="1"/>
                  </p:cNvSpPr>
                  <p:nvPr/>
                </p:nvSpPr>
                <p:spPr bwMode="auto">
                  <a:xfrm>
                    <a:off x="3780"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42" name="Line 3249"/>
                  <p:cNvSpPr>
                    <a:spLocks noChangeShapeType="1"/>
                  </p:cNvSpPr>
                  <p:nvPr/>
                </p:nvSpPr>
                <p:spPr bwMode="auto">
                  <a:xfrm>
                    <a:off x="3836"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43" name="Line 3250"/>
                  <p:cNvSpPr>
                    <a:spLocks noChangeShapeType="1"/>
                  </p:cNvSpPr>
                  <p:nvPr/>
                </p:nvSpPr>
                <p:spPr bwMode="auto">
                  <a:xfrm>
                    <a:off x="3892"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44" name="Line 3251"/>
                  <p:cNvSpPr>
                    <a:spLocks noChangeShapeType="1"/>
                  </p:cNvSpPr>
                  <p:nvPr/>
                </p:nvSpPr>
                <p:spPr bwMode="auto">
                  <a:xfrm>
                    <a:off x="3948"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45" name="Line 3252"/>
                  <p:cNvSpPr>
                    <a:spLocks noChangeShapeType="1"/>
                  </p:cNvSpPr>
                  <p:nvPr/>
                </p:nvSpPr>
                <p:spPr bwMode="auto">
                  <a:xfrm>
                    <a:off x="4004" y="3288"/>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46" name="Line 3253"/>
                  <p:cNvSpPr>
                    <a:spLocks noChangeShapeType="1"/>
                  </p:cNvSpPr>
                  <p:nvPr/>
                </p:nvSpPr>
                <p:spPr bwMode="auto">
                  <a:xfrm>
                    <a:off x="4059" y="3288"/>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815" name="Group 3254"/>
              <p:cNvGrpSpPr>
                <a:grpSpLocks/>
              </p:cNvGrpSpPr>
              <p:nvPr/>
            </p:nvGrpSpPr>
            <p:grpSpPr bwMode="auto">
              <a:xfrm>
                <a:off x="4251" y="3256"/>
                <a:ext cx="415" cy="56"/>
                <a:chOff x="4251" y="3256"/>
                <a:chExt cx="415" cy="56"/>
              </a:xfrm>
            </p:grpSpPr>
            <p:sp>
              <p:nvSpPr>
                <p:cNvPr id="69231" name="Freeform 3255"/>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232" name="Group 3256"/>
                <p:cNvGrpSpPr>
                  <a:grpSpLocks/>
                </p:cNvGrpSpPr>
                <p:nvPr/>
              </p:nvGrpSpPr>
              <p:grpSpPr bwMode="auto">
                <a:xfrm>
                  <a:off x="4251" y="3288"/>
                  <a:ext cx="295" cy="1"/>
                  <a:chOff x="4251" y="3288"/>
                  <a:chExt cx="295" cy="1"/>
                </a:xfrm>
              </p:grpSpPr>
              <p:sp>
                <p:nvSpPr>
                  <p:cNvPr id="69233" name="Line 3257"/>
                  <p:cNvSpPr>
                    <a:spLocks noChangeShapeType="1"/>
                  </p:cNvSpPr>
                  <p:nvPr/>
                </p:nvSpPr>
                <p:spPr bwMode="auto">
                  <a:xfrm>
                    <a:off x="4251"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34" name="Line 3258"/>
                  <p:cNvSpPr>
                    <a:spLocks noChangeShapeType="1"/>
                  </p:cNvSpPr>
                  <p:nvPr/>
                </p:nvSpPr>
                <p:spPr bwMode="auto">
                  <a:xfrm>
                    <a:off x="4307"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35" name="Line 3259"/>
                  <p:cNvSpPr>
                    <a:spLocks noChangeShapeType="1"/>
                  </p:cNvSpPr>
                  <p:nvPr/>
                </p:nvSpPr>
                <p:spPr bwMode="auto">
                  <a:xfrm>
                    <a:off x="4363"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36" name="Line 3260"/>
                  <p:cNvSpPr>
                    <a:spLocks noChangeShapeType="1"/>
                  </p:cNvSpPr>
                  <p:nvPr/>
                </p:nvSpPr>
                <p:spPr bwMode="auto">
                  <a:xfrm>
                    <a:off x="4419"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37" name="Line 3261"/>
                  <p:cNvSpPr>
                    <a:spLocks noChangeShapeType="1"/>
                  </p:cNvSpPr>
                  <p:nvPr/>
                </p:nvSpPr>
                <p:spPr bwMode="auto">
                  <a:xfrm>
                    <a:off x="4475" y="3288"/>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38" name="Line 3262"/>
                  <p:cNvSpPr>
                    <a:spLocks noChangeShapeType="1"/>
                  </p:cNvSpPr>
                  <p:nvPr/>
                </p:nvSpPr>
                <p:spPr bwMode="auto">
                  <a:xfrm>
                    <a:off x="4530" y="3288"/>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816" name="Group 3263"/>
              <p:cNvGrpSpPr>
                <a:grpSpLocks/>
              </p:cNvGrpSpPr>
              <p:nvPr/>
            </p:nvGrpSpPr>
            <p:grpSpPr bwMode="auto">
              <a:xfrm>
                <a:off x="3325" y="3567"/>
                <a:ext cx="415" cy="56"/>
                <a:chOff x="3325" y="3567"/>
                <a:chExt cx="415" cy="56"/>
              </a:xfrm>
            </p:grpSpPr>
            <p:sp>
              <p:nvSpPr>
                <p:cNvPr id="69223" name="Freeform 3264"/>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224" name="Group 3265"/>
                <p:cNvGrpSpPr>
                  <a:grpSpLocks/>
                </p:cNvGrpSpPr>
                <p:nvPr/>
              </p:nvGrpSpPr>
              <p:grpSpPr bwMode="auto">
                <a:xfrm>
                  <a:off x="3325" y="3599"/>
                  <a:ext cx="295" cy="1"/>
                  <a:chOff x="3325" y="3599"/>
                  <a:chExt cx="295" cy="1"/>
                </a:xfrm>
              </p:grpSpPr>
              <p:sp>
                <p:nvSpPr>
                  <p:cNvPr id="69225" name="Line 3266"/>
                  <p:cNvSpPr>
                    <a:spLocks noChangeShapeType="1"/>
                  </p:cNvSpPr>
                  <p:nvPr/>
                </p:nvSpPr>
                <p:spPr bwMode="auto">
                  <a:xfrm>
                    <a:off x="3325" y="3599"/>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26" name="Line 3267"/>
                  <p:cNvSpPr>
                    <a:spLocks noChangeShapeType="1"/>
                  </p:cNvSpPr>
                  <p:nvPr/>
                </p:nvSpPr>
                <p:spPr bwMode="auto">
                  <a:xfrm>
                    <a:off x="3381" y="3599"/>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27" name="Line 3268"/>
                  <p:cNvSpPr>
                    <a:spLocks noChangeShapeType="1"/>
                  </p:cNvSpPr>
                  <p:nvPr/>
                </p:nvSpPr>
                <p:spPr bwMode="auto">
                  <a:xfrm>
                    <a:off x="3437" y="3599"/>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28" name="Line 3269"/>
                  <p:cNvSpPr>
                    <a:spLocks noChangeShapeType="1"/>
                  </p:cNvSpPr>
                  <p:nvPr/>
                </p:nvSpPr>
                <p:spPr bwMode="auto">
                  <a:xfrm>
                    <a:off x="3493" y="3599"/>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29" name="Line 3270"/>
                  <p:cNvSpPr>
                    <a:spLocks noChangeShapeType="1"/>
                  </p:cNvSpPr>
                  <p:nvPr/>
                </p:nvSpPr>
                <p:spPr bwMode="auto">
                  <a:xfrm>
                    <a:off x="3548" y="3599"/>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30" name="Line 3271"/>
                  <p:cNvSpPr>
                    <a:spLocks noChangeShapeType="1"/>
                  </p:cNvSpPr>
                  <p:nvPr/>
                </p:nvSpPr>
                <p:spPr bwMode="auto">
                  <a:xfrm>
                    <a:off x="3604" y="3599"/>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817" name="Group 3272"/>
              <p:cNvGrpSpPr>
                <a:grpSpLocks/>
              </p:cNvGrpSpPr>
              <p:nvPr/>
            </p:nvGrpSpPr>
            <p:grpSpPr bwMode="auto">
              <a:xfrm>
                <a:off x="3788" y="3567"/>
                <a:ext cx="415" cy="56"/>
                <a:chOff x="3788" y="3567"/>
                <a:chExt cx="415" cy="56"/>
              </a:xfrm>
            </p:grpSpPr>
            <p:sp>
              <p:nvSpPr>
                <p:cNvPr id="69215" name="Freeform 3273"/>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216" name="Group 3274"/>
                <p:cNvGrpSpPr>
                  <a:grpSpLocks/>
                </p:cNvGrpSpPr>
                <p:nvPr/>
              </p:nvGrpSpPr>
              <p:grpSpPr bwMode="auto">
                <a:xfrm>
                  <a:off x="3788" y="3591"/>
                  <a:ext cx="295" cy="1"/>
                  <a:chOff x="3788" y="3591"/>
                  <a:chExt cx="295" cy="1"/>
                </a:xfrm>
              </p:grpSpPr>
              <p:sp>
                <p:nvSpPr>
                  <p:cNvPr id="69217" name="Line 3275"/>
                  <p:cNvSpPr>
                    <a:spLocks noChangeShapeType="1"/>
                  </p:cNvSpPr>
                  <p:nvPr/>
                </p:nvSpPr>
                <p:spPr bwMode="auto">
                  <a:xfrm>
                    <a:off x="3788"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18" name="Line 3276"/>
                  <p:cNvSpPr>
                    <a:spLocks noChangeShapeType="1"/>
                  </p:cNvSpPr>
                  <p:nvPr/>
                </p:nvSpPr>
                <p:spPr bwMode="auto">
                  <a:xfrm>
                    <a:off x="3844"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19" name="Line 3277"/>
                  <p:cNvSpPr>
                    <a:spLocks noChangeShapeType="1"/>
                  </p:cNvSpPr>
                  <p:nvPr/>
                </p:nvSpPr>
                <p:spPr bwMode="auto">
                  <a:xfrm>
                    <a:off x="3900"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20" name="Line 3278"/>
                  <p:cNvSpPr>
                    <a:spLocks noChangeShapeType="1"/>
                  </p:cNvSpPr>
                  <p:nvPr/>
                </p:nvSpPr>
                <p:spPr bwMode="auto">
                  <a:xfrm>
                    <a:off x="3956"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21" name="Line 3279"/>
                  <p:cNvSpPr>
                    <a:spLocks noChangeShapeType="1"/>
                  </p:cNvSpPr>
                  <p:nvPr/>
                </p:nvSpPr>
                <p:spPr bwMode="auto">
                  <a:xfrm>
                    <a:off x="4011"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22" name="Line 3280"/>
                  <p:cNvSpPr>
                    <a:spLocks noChangeShapeType="1"/>
                  </p:cNvSpPr>
                  <p:nvPr/>
                </p:nvSpPr>
                <p:spPr bwMode="auto">
                  <a:xfrm>
                    <a:off x="4067" y="3591"/>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818" name="Group 3281"/>
              <p:cNvGrpSpPr>
                <a:grpSpLocks/>
              </p:cNvGrpSpPr>
              <p:nvPr/>
            </p:nvGrpSpPr>
            <p:grpSpPr bwMode="auto">
              <a:xfrm>
                <a:off x="4243" y="3567"/>
                <a:ext cx="415" cy="56"/>
                <a:chOff x="4243" y="3567"/>
                <a:chExt cx="415" cy="56"/>
              </a:xfrm>
            </p:grpSpPr>
            <p:sp>
              <p:nvSpPr>
                <p:cNvPr id="69207" name="Freeform 3282"/>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208" name="Group 3283"/>
                <p:cNvGrpSpPr>
                  <a:grpSpLocks/>
                </p:cNvGrpSpPr>
                <p:nvPr/>
              </p:nvGrpSpPr>
              <p:grpSpPr bwMode="auto">
                <a:xfrm>
                  <a:off x="4243" y="3599"/>
                  <a:ext cx="295" cy="1"/>
                  <a:chOff x="4243" y="3599"/>
                  <a:chExt cx="295" cy="1"/>
                </a:xfrm>
              </p:grpSpPr>
              <p:sp>
                <p:nvSpPr>
                  <p:cNvPr id="69209" name="Line 3284"/>
                  <p:cNvSpPr>
                    <a:spLocks noChangeShapeType="1"/>
                  </p:cNvSpPr>
                  <p:nvPr/>
                </p:nvSpPr>
                <p:spPr bwMode="auto">
                  <a:xfrm>
                    <a:off x="4243" y="3599"/>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10" name="Line 3285"/>
                  <p:cNvSpPr>
                    <a:spLocks noChangeShapeType="1"/>
                  </p:cNvSpPr>
                  <p:nvPr/>
                </p:nvSpPr>
                <p:spPr bwMode="auto">
                  <a:xfrm>
                    <a:off x="4299" y="3599"/>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11" name="Line 3286"/>
                  <p:cNvSpPr>
                    <a:spLocks noChangeShapeType="1"/>
                  </p:cNvSpPr>
                  <p:nvPr/>
                </p:nvSpPr>
                <p:spPr bwMode="auto">
                  <a:xfrm>
                    <a:off x="4355" y="3599"/>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12" name="Line 3287"/>
                  <p:cNvSpPr>
                    <a:spLocks noChangeShapeType="1"/>
                  </p:cNvSpPr>
                  <p:nvPr/>
                </p:nvSpPr>
                <p:spPr bwMode="auto">
                  <a:xfrm>
                    <a:off x="4411" y="3599"/>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13" name="Line 3288"/>
                  <p:cNvSpPr>
                    <a:spLocks noChangeShapeType="1"/>
                  </p:cNvSpPr>
                  <p:nvPr/>
                </p:nvSpPr>
                <p:spPr bwMode="auto">
                  <a:xfrm>
                    <a:off x="4467" y="3599"/>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214" name="Line 3289"/>
                  <p:cNvSpPr>
                    <a:spLocks noChangeShapeType="1"/>
                  </p:cNvSpPr>
                  <p:nvPr/>
                </p:nvSpPr>
                <p:spPr bwMode="auto">
                  <a:xfrm>
                    <a:off x="4522" y="3599"/>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819" name="Group 3290"/>
              <p:cNvGrpSpPr>
                <a:grpSpLocks/>
              </p:cNvGrpSpPr>
              <p:nvPr/>
            </p:nvGrpSpPr>
            <p:grpSpPr bwMode="auto">
              <a:xfrm>
                <a:off x="3788" y="2376"/>
                <a:ext cx="886" cy="290"/>
                <a:chOff x="3788" y="2376"/>
                <a:chExt cx="886" cy="290"/>
              </a:xfrm>
            </p:grpSpPr>
            <p:sp>
              <p:nvSpPr>
                <p:cNvPr id="69205" name="Freeform 3291"/>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rgbClr val="0033CC"/>
                </a:solidFill>
                <a:ln w="9525">
                  <a:solidFill>
                    <a:srgbClr val="0033CC"/>
                  </a:solidFill>
                  <a:round/>
                  <a:headEnd/>
                  <a:tailEnd/>
                </a:ln>
              </p:spPr>
              <p:txBody>
                <a:bodyPr/>
                <a:lstStyle/>
                <a:p>
                  <a:endParaRPr lang="en-US"/>
                </a:p>
              </p:txBody>
            </p:sp>
            <p:sp>
              <p:nvSpPr>
                <p:cNvPr id="69206" name="Line 3292"/>
                <p:cNvSpPr>
                  <a:spLocks noChangeShapeType="1"/>
                </p:cNvSpPr>
                <p:nvPr/>
              </p:nvSpPr>
              <p:spPr bwMode="auto">
                <a:xfrm>
                  <a:off x="3788" y="2376"/>
                  <a:ext cx="766" cy="252"/>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20" name="Group 3293"/>
              <p:cNvGrpSpPr>
                <a:grpSpLocks/>
              </p:cNvGrpSpPr>
              <p:nvPr/>
            </p:nvGrpSpPr>
            <p:grpSpPr bwMode="auto">
              <a:xfrm>
                <a:off x="3309" y="2084"/>
                <a:ext cx="1381" cy="1507"/>
                <a:chOff x="3309" y="2084"/>
                <a:chExt cx="1381" cy="1507"/>
              </a:xfrm>
            </p:grpSpPr>
            <p:sp>
              <p:nvSpPr>
                <p:cNvPr id="69203" name="Freeform 3294"/>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0"/>
                      </a:moveTo>
                      <a:lnTo>
                        <a:pt x="56" y="119"/>
                      </a:lnTo>
                      <a:lnTo>
                        <a:pt x="24" y="96"/>
                      </a:lnTo>
                      <a:lnTo>
                        <a:pt x="0" y="72"/>
                      </a:lnTo>
                      <a:lnTo>
                        <a:pt x="120" y="0"/>
                      </a:lnTo>
                      <a:close/>
                    </a:path>
                  </a:pathLst>
                </a:custGeom>
                <a:solidFill>
                  <a:srgbClr val="0033CC"/>
                </a:solidFill>
                <a:ln w="9525">
                  <a:solidFill>
                    <a:srgbClr val="0033CC"/>
                  </a:solidFill>
                  <a:round/>
                  <a:headEnd/>
                  <a:tailEnd/>
                </a:ln>
              </p:spPr>
              <p:txBody>
                <a:bodyPr/>
                <a:lstStyle/>
                <a:p>
                  <a:endParaRPr lang="en-US"/>
                </a:p>
              </p:txBody>
            </p:sp>
            <p:sp>
              <p:nvSpPr>
                <p:cNvPr id="69204" name="Line 3295"/>
                <p:cNvSpPr>
                  <a:spLocks noChangeShapeType="1"/>
                </p:cNvSpPr>
                <p:nvPr/>
              </p:nvSpPr>
              <p:spPr bwMode="auto">
                <a:xfrm flipV="1">
                  <a:off x="3309" y="2172"/>
                  <a:ext cx="1291" cy="1419"/>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21" name="Group 3296"/>
              <p:cNvGrpSpPr>
                <a:grpSpLocks/>
              </p:cNvGrpSpPr>
              <p:nvPr/>
            </p:nvGrpSpPr>
            <p:grpSpPr bwMode="auto">
              <a:xfrm>
                <a:off x="3773" y="2076"/>
                <a:ext cx="909" cy="893"/>
                <a:chOff x="3773" y="2076"/>
                <a:chExt cx="909" cy="893"/>
              </a:xfrm>
            </p:grpSpPr>
            <p:sp>
              <p:nvSpPr>
                <p:cNvPr id="69201" name="Freeform 3297"/>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7"/>
                      </a:lnTo>
                      <a:lnTo>
                        <a:pt x="24" y="23"/>
                      </a:lnTo>
                      <a:lnTo>
                        <a:pt x="48" y="0"/>
                      </a:lnTo>
                      <a:lnTo>
                        <a:pt x="120" y="119"/>
                      </a:lnTo>
                      <a:close/>
                    </a:path>
                  </a:pathLst>
                </a:custGeom>
                <a:solidFill>
                  <a:srgbClr val="0033CC"/>
                </a:solidFill>
                <a:ln w="9525">
                  <a:solidFill>
                    <a:srgbClr val="0033CC"/>
                  </a:solidFill>
                  <a:round/>
                  <a:headEnd/>
                  <a:tailEnd/>
                </a:ln>
              </p:spPr>
              <p:txBody>
                <a:bodyPr/>
                <a:lstStyle/>
                <a:p>
                  <a:endParaRPr lang="en-US"/>
                </a:p>
              </p:txBody>
            </p:sp>
            <p:sp>
              <p:nvSpPr>
                <p:cNvPr id="69202" name="Line 3298"/>
                <p:cNvSpPr>
                  <a:spLocks noChangeShapeType="1"/>
                </p:cNvSpPr>
                <p:nvPr/>
              </p:nvSpPr>
              <p:spPr bwMode="auto">
                <a:xfrm>
                  <a:off x="3773" y="2076"/>
                  <a:ext cx="821" cy="804"/>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22" name="Group 3299"/>
              <p:cNvGrpSpPr>
                <a:grpSpLocks/>
              </p:cNvGrpSpPr>
              <p:nvPr/>
            </p:nvGrpSpPr>
            <p:grpSpPr bwMode="auto">
              <a:xfrm>
                <a:off x="3317" y="2379"/>
                <a:ext cx="910" cy="893"/>
                <a:chOff x="3317" y="2379"/>
                <a:chExt cx="910" cy="893"/>
              </a:xfrm>
            </p:grpSpPr>
            <p:sp>
              <p:nvSpPr>
                <p:cNvPr id="69199" name="Freeform 3300"/>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rgbClr val="0033CC"/>
                </a:solidFill>
                <a:ln w="9525">
                  <a:solidFill>
                    <a:srgbClr val="0033CC"/>
                  </a:solidFill>
                  <a:round/>
                  <a:headEnd/>
                  <a:tailEnd/>
                </a:ln>
              </p:spPr>
              <p:txBody>
                <a:bodyPr/>
                <a:lstStyle/>
                <a:p>
                  <a:endParaRPr lang="en-US"/>
                </a:p>
              </p:txBody>
            </p:sp>
            <p:sp>
              <p:nvSpPr>
                <p:cNvPr id="69200" name="Line 3301"/>
                <p:cNvSpPr>
                  <a:spLocks noChangeShapeType="1"/>
                </p:cNvSpPr>
                <p:nvPr/>
              </p:nvSpPr>
              <p:spPr bwMode="auto">
                <a:xfrm>
                  <a:off x="3317" y="2379"/>
                  <a:ext cx="822" cy="804"/>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23" name="Group 3302"/>
              <p:cNvGrpSpPr>
                <a:grpSpLocks/>
              </p:cNvGrpSpPr>
              <p:nvPr/>
            </p:nvGrpSpPr>
            <p:grpSpPr bwMode="auto">
              <a:xfrm>
                <a:off x="2878" y="1725"/>
                <a:ext cx="415" cy="56"/>
                <a:chOff x="2878" y="1725"/>
                <a:chExt cx="415" cy="56"/>
              </a:xfrm>
            </p:grpSpPr>
            <p:sp>
              <p:nvSpPr>
                <p:cNvPr id="69191" name="Freeform 3303"/>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192" name="Group 3304"/>
                <p:cNvGrpSpPr>
                  <a:grpSpLocks/>
                </p:cNvGrpSpPr>
                <p:nvPr/>
              </p:nvGrpSpPr>
              <p:grpSpPr bwMode="auto">
                <a:xfrm>
                  <a:off x="2878" y="1757"/>
                  <a:ext cx="295" cy="1"/>
                  <a:chOff x="2878" y="1757"/>
                  <a:chExt cx="295" cy="1"/>
                </a:xfrm>
              </p:grpSpPr>
              <p:sp>
                <p:nvSpPr>
                  <p:cNvPr id="69193" name="Line 3305"/>
                  <p:cNvSpPr>
                    <a:spLocks noChangeShapeType="1"/>
                  </p:cNvSpPr>
                  <p:nvPr/>
                </p:nvSpPr>
                <p:spPr bwMode="auto">
                  <a:xfrm>
                    <a:off x="2878"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94" name="Line 3306"/>
                  <p:cNvSpPr>
                    <a:spLocks noChangeShapeType="1"/>
                  </p:cNvSpPr>
                  <p:nvPr/>
                </p:nvSpPr>
                <p:spPr bwMode="auto">
                  <a:xfrm>
                    <a:off x="2934"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95" name="Line 3307"/>
                  <p:cNvSpPr>
                    <a:spLocks noChangeShapeType="1"/>
                  </p:cNvSpPr>
                  <p:nvPr/>
                </p:nvSpPr>
                <p:spPr bwMode="auto">
                  <a:xfrm>
                    <a:off x="2990" y="1757"/>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96" name="Line 3308"/>
                  <p:cNvSpPr>
                    <a:spLocks noChangeShapeType="1"/>
                  </p:cNvSpPr>
                  <p:nvPr/>
                </p:nvSpPr>
                <p:spPr bwMode="auto">
                  <a:xfrm>
                    <a:off x="3045"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97" name="Line 3309"/>
                  <p:cNvSpPr>
                    <a:spLocks noChangeShapeType="1"/>
                  </p:cNvSpPr>
                  <p:nvPr/>
                </p:nvSpPr>
                <p:spPr bwMode="auto">
                  <a:xfrm>
                    <a:off x="3101" y="1757"/>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98" name="Line 3310"/>
                  <p:cNvSpPr>
                    <a:spLocks noChangeShapeType="1"/>
                  </p:cNvSpPr>
                  <p:nvPr/>
                </p:nvSpPr>
                <p:spPr bwMode="auto">
                  <a:xfrm>
                    <a:off x="3157" y="1757"/>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824" name="Group 3311"/>
              <p:cNvGrpSpPr>
                <a:grpSpLocks/>
              </p:cNvGrpSpPr>
              <p:nvPr/>
            </p:nvGrpSpPr>
            <p:grpSpPr bwMode="auto">
              <a:xfrm>
                <a:off x="2878" y="2036"/>
                <a:ext cx="415" cy="56"/>
                <a:chOff x="2878" y="2036"/>
                <a:chExt cx="415" cy="56"/>
              </a:xfrm>
            </p:grpSpPr>
            <p:sp>
              <p:nvSpPr>
                <p:cNvPr id="69183" name="Freeform 3312"/>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184" name="Group 3313"/>
                <p:cNvGrpSpPr>
                  <a:grpSpLocks/>
                </p:cNvGrpSpPr>
                <p:nvPr/>
              </p:nvGrpSpPr>
              <p:grpSpPr bwMode="auto">
                <a:xfrm>
                  <a:off x="2878" y="2060"/>
                  <a:ext cx="295" cy="1"/>
                  <a:chOff x="2878" y="2060"/>
                  <a:chExt cx="295" cy="1"/>
                </a:xfrm>
              </p:grpSpPr>
              <p:sp>
                <p:nvSpPr>
                  <p:cNvPr id="69185" name="Line 3314"/>
                  <p:cNvSpPr>
                    <a:spLocks noChangeShapeType="1"/>
                  </p:cNvSpPr>
                  <p:nvPr/>
                </p:nvSpPr>
                <p:spPr bwMode="auto">
                  <a:xfrm>
                    <a:off x="2878" y="2060"/>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86" name="Line 3315"/>
                  <p:cNvSpPr>
                    <a:spLocks noChangeShapeType="1"/>
                  </p:cNvSpPr>
                  <p:nvPr/>
                </p:nvSpPr>
                <p:spPr bwMode="auto">
                  <a:xfrm>
                    <a:off x="2934" y="2060"/>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87" name="Line 3316"/>
                  <p:cNvSpPr>
                    <a:spLocks noChangeShapeType="1"/>
                  </p:cNvSpPr>
                  <p:nvPr/>
                </p:nvSpPr>
                <p:spPr bwMode="auto">
                  <a:xfrm>
                    <a:off x="2990" y="2060"/>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88" name="Line 3317"/>
                  <p:cNvSpPr>
                    <a:spLocks noChangeShapeType="1"/>
                  </p:cNvSpPr>
                  <p:nvPr/>
                </p:nvSpPr>
                <p:spPr bwMode="auto">
                  <a:xfrm>
                    <a:off x="3045" y="2060"/>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89" name="Line 3318"/>
                  <p:cNvSpPr>
                    <a:spLocks noChangeShapeType="1"/>
                  </p:cNvSpPr>
                  <p:nvPr/>
                </p:nvSpPr>
                <p:spPr bwMode="auto">
                  <a:xfrm>
                    <a:off x="3101" y="2060"/>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90" name="Line 3319"/>
                  <p:cNvSpPr>
                    <a:spLocks noChangeShapeType="1"/>
                  </p:cNvSpPr>
                  <p:nvPr/>
                </p:nvSpPr>
                <p:spPr bwMode="auto">
                  <a:xfrm>
                    <a:off x="3157" y="2060"/>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825" name="Group 3320"/>
              <p:cNvGrpSpPr>
                <a:grpSpLocks/>
              </p:cNvGrpSpPr>
              <p:nvPr/>
            </p:nvGrpSpPr>
            <p:grpSpPr bwMode="auto">
              <a:xfrm>
                <a:off x="2886" y="2339"/>
                <a:ext cx="415" cy="56"/>
                <a:chOff x="2886" y="2339"/>
                <a:chExt cx="415" cy="56"/>
              </a:xfrm>
            </p:grpSpPr>
            <p:sp>
              <p:nvSpPr>
                <p:cNvPr id="69175" name="Freeform 3321"/>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176" name="Group 3322"/>
                <p:cNvGrpSpPr>
                  <a:grpSpLocks/>
                </p:cNvGrpSpPr>
                <p:nvPr/>
              </p:nvGrpSpPr>
              <p:grpSpPr bwMode="auto">
                <a:xfrm>
                  <a:off x="2886" y="2371"/>
                  <a:ext cx="295" cy="1"/>
                  <a:chOff x="2886" y="2371"/>
                  <a:chExt cx="295" cy="1"/>
                </a:xfrm>
              </p:grpSpPr>
              <p:sp>
                <p:nvSpPr>
                  <p:cNvPr id="69177" name="Line 3323"/>
                  <p:cNvSpPr>
                    <a:spLocks noChangeShapeType="1"/>
                  </p:cNvSpPr>
                  <p:nvPr/>
                </p:nvSpPr>
                <p:spPr bwMode="auto">
                  <a:xfrm>
                    <a:off x="2886"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78" name="Line 3324"/>
                  <p:cNvSpPr>
                    <a:spLocks noChangeShapeType="1"/>
                  </p:cNvSpPr>
                  <p:nvPr/>
                </p:nvSpPr>
                <p:spPr bwMode="auto">
                  <a:xfrm>
                    <a:off x="2942"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79" name="Line 3325"/>
                  <p:cNvSpPr>
                    <a:spLocks noChangeShapeType="1"/>
                  </p:cNvSpPr>
                  <p:nvPr/>
                </p:nvSpPr>
                <p:spPr bwMode="auto">
                  <a:xfrm>
                    <a:off x="2998" y="2371"/>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80" name="Line 3326"/>
                  <p:cNvSpPr>
                    <a:spLocks noChangeShapeType="1"/>
                  </p:cNvSpPr>
                  <p:nvPr/>
                </p:nvSpPr>
                <p:spPr bwMode="auto">
                  <a:xfrm>
                    <a:off x="3053"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81" name="Line 3327"/>
                  <p:cNvSpPr>
                    <a:spLocks noChangeShapeType="1"/>
                  </p:cNvSpPr>
                  <p:nvPr/>
                </p:nvSpPr>
                <p:spPr bwMode="auto">
                  <a:xfrm>
                    <a:off x="3109" y="237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82" name="Line 3328"/>
                  <p:cNvSpPr>
                    <a:spLocks noChangeShapeType="1"/>
                  </p:cNvSpPr>
                  <p:nvPr/>
                </p:nvSpPr>
                <p:spPr bwMode="auto">
                  <a:xfrm>
                    <a:off x="3165" y="2371"/>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826" name="Group 3329"/>
              <p:cNvGrpSpPr>
                <a:grpSpLocks/>
              </p:cNvGrpSpPr>
              <p:nvPr/>
            </p:nvGrpSpPr>
            <p:grpSpPr bwMode="auto">
              <a:xfrm>
                <a:off x="2878" y="2642"/>
                <a:ext cx="415" cy="56"/>
                <a:chOff x="2878" y="2642"/>
                <a:chExt cx="415" cy="56"/>
              </a:xfrm>
            </p:grpSpPr>
            <p:sp>
              <p:nvSpPr>
                <p:cNvPr id="69167" name="Freeform 3330"/>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168" name="Group 3331"/>
                <p:cNvGrpSpPr>
                  <a:grpSpLocks/>
                </p:cNvGrpSpPr>
                <p:nvPr/>
              </p:nvGrpSpPr>
              <p:grpSpPr bwMode="auto">
                <a:xfrm>
                  <a:off x="2878" y="2674"/>
                  <a:ext cx="295" cy="1"/>
                  <a:chOff x="2878" y="2674"/>
                  <a:chExt cx="295" cy="1"/>
                </a:xfrm>
              </p:grpSpPr>
              <p:sp>
                <p:nvSpPr>
                  <p:cNvPr id="69169" name="Line 3332"/>
                  <p:cNvSpPr>
                    <a:spLocks noChangeShapeType="1"/>
                  </p:cNvSpPr>
                  <p:nvPr/>
                </p:nvSpPr>
                <p:spPr bwMode="auto">
                  <a:xfrm>
                    <a:off x="2878"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70" name="Line 3333"/>
                  <p:cNvSpPr>
                    <a:spLocks noChangeShapeType="1"/>
                  </p:cNvSpPr>
                  <p:nvPr/>
                </p:nvSpPr>
                <p:spPr bwMode="auto">
                  <a:xfrm>
                    <a:off x="2934"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71" name="Line 3334"/>
                  <p:cNvSpPr>
                    <a:spLocks noChangeShapeType="1"/>
                  </p:cNvSpPr>
                  <p:nvPr/>
                </p:nvSpPr>
                <p:spPr bwMode="auto">
                  <a:xfrm>
                    <a:off x="2990" y="2674"/>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72" name="Line 3335"/>
                  <p:cNvSpPr>
                    <a:spLocks noChangeShapeType="1"/>
                  </p:cNvSpPr>
                  <p:nvPr/>
                </p:nvSpPr>
                <p:spPr bwMode="auto">
                  <a:xfrm>
                    <a:off x="3045"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73" name="Line 3336"/>
                  <p:cNvSpPr>
                    <a:spLocks noChangeShapeType="1"/>
                  </p:cNvSpPr>
                  <p:nvPr/>
                </p:nvSpPr>
                <p:spPr bwMode="auto">
                  <a:xfrm>
                    <a:off x="3101" y="2674"/>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74" name="Line 3337"/>
                  <p:cNvSpPr>
                    <a:spLocks noChangeShapeType="1"/>
                  </p:cNvSpPr>
                  <p:nvPr/>
                </p:nvSpPr>
                <p:spPr bwMode="auto">
                  <a:xfrm>
                    <a:off x="3157" y="2674"/>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827" name="Group 3338"/>
              <p:cNvGrpSpPr>
                <a:grpSpLocks/>
              </p:cNvGrpSpPr>
              <p:nvPr/>
            </p:nvGrpSpPr>
            <p:grpSpPr bwMode="auto">
              <a:xfrm>
                <a:off x="2878" y="2953"/>
                <a:ext cx="415" cy="56"/>
                <a:chOff x="2878" y="2953"/>
                <a:chExt cx="415" cy="56"/>
              </a:xfrm>
            </p:grpSpPr>
            <p:sp>
              <p:nvSpPr>
                <p:cNvPr id="69159" name="Freeform 3339"/>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rgbClr val="0033CC"/>
                </a:solidFill>
                <a:ln w="9525">
                  <a:solidFill>
                    <a:srgbClr val="0033CC"/>
                  </a:solidFill>
                  <a:round/>
                  <a:headEnd/>
                  <a:tailEnd/>
                </a:ln>
              </p:spPr>
              <p:txBody>
                <a:bodyPr/>
                <a:lstStyle/>
                <a:p>
                  <a:endParaRPr lang="en-US"/>
                </a:p>
              </p:txBody>
            </p:sp>
            <p:grpSp>
              <p:nvGrpSpPr>
                <p:cNvPr id="69160" name="Group 3340"/>
                <p:cNvGrpSpPr>
                  <a:grpSpLocks/>
                </p:cNvGrpSpPr>
                <p:nvPr/>
              </p:nvGrpSpPr>
              <p:grpSpPr bwMode="auto">
                <a:xfrm>
                  <a:off x="2878" y="2985"/>
                  <a:ext cx="295" cy="1"/>
                  <a:chOff x="2878" y="2985"/>
                  <a:chExt cx="295" cy="1"/>
                </a:xfrm>
              </p:grpSpPr>
              <p:sp>
                <p:nvSpPr>
                  <p:cNvPr id="69161" name="Line 3341"/>
                  <p:cNvSpPr>
                    <a:spLocks noChangeShapeType="1"/>
                  </p:cNvSpPr>
                  <p:nvPr/>
                </p:nvSpPr>
                <p:spPr bwMode="auto">
                  <a:xfrm>
                    <a:off x="2878"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62" name="Line 3342"/>
                  <p:cNvSpPr>
                    <a:spLocks noChangeShapeType="1"/>
                  </p:cNvSpPr>
                  <p:nvPr/>
                </p:nvSpPr>
                <p:spPr bwMode="auto">
                  <a:xfrm>
                    <a:off x="2934"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63" name="Line 3343"/>
                  <p:cNvSpPr>
                    <a:spLocks noChangeShapeType="1"/>
                  </p:cNvSpPr>
                  <p:nvPr/>
                </p:nvSpPr>
                <p:spPr bwMode="auto">
                  <a:xfrm>
                    <a:off x="2990" y="2985"/>
                    <a:ext cx="23"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64" name="Line 3344"/>
                  <p:cNvSpPr>
                    <a:spLocks noChangeShapeType="1"/>
                  </p:cNvSpPr>
                  <p:nvPr/>
                </p:nvSpPr>
                <p:spPr bwMode="auto">
                  <a:xfrm>
                    <a:off x="3045"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65" name="Line 3345"/>
                  <p:cNvSpPr>
                    <a:spLocks noChangeShapeType="1"/>
                  </p:cNvSpPr>
                  <p:nvPr/>
                </p:nvSpPr>
                <p:spPr bwMode="auto">
                  <a:xfrm>
                    <a:off x="3101" y="2985"/>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66" name="Line 3346"/>
                  <p:cNvSpPr>
                    <a:spLocks noChangeShapeType="1"/>
                  </p:cNvSpPr>
                  <p:nvPr/>
                </p:nvSpPr>
                <p:spPr bwMode="auto">
                  <a:xfrm>
                    <a:off x="3157" y="2985"/>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828" name="Group 3347"/>
              <p:cNvGrpSpPr>
                <a:grpSpLocks/>
              </p:cNvGrpSpPr>
              <p:nvPr/>
            </p:nvGrpSpPr>
            <p:grpSpPr bwMode="auto">
              <a:xfrm>
                <a:off x="2870" y="3256"/>
                <a:ext cx="415" cy="56"/>
                <a:chOff x="2870" y="3256"/>
                <a:chExt cx="415" cy="56"/>
              </a:xfrm>
            </p:grpSpPr>
            <p:sp>
              <p:nvSpPr>
                <p:cNvPr id="69151" name="Freeform 3348"/>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152" name="Group 3349"/>
                <p:cNvGrpSpPr>
                  <a:grpSpLocks/>
                </p:cNvGrpSpPr>
                <p:nvPr/>
              </p:nvGrpSpPr>
              <p:grpSpPr bwMode="auto">
                <a:xfrm>
                  <a:off x="2870" y="3280"/>
                  <a:ext cx="295" cy="1"/>
                  <a:chOff x="2870" y="3280"/>
                  <a:chExt cx="295" cy="1"/>
                </a:xfrm>
              </p:grpSpPr>
              <p:sp>
                <p:nvSpPr>
                  <p:cNvPr id="69153" name="Line 3350"/>
                  <p:cNvSpPr>
                    <a:spLocks noChangeShapeType="1"/>
                  </p:cNvSpPr>
                  <p:nvPr/>
                </p:nvSpPr>
                <p:spPr bwMode="auto">
                  <a:xfrm>
                    <a:off x="2870" y="3280"/>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54" name="Line 3351"/>
                  <p:cNvSpPr>
                    <a:spLocks noChangeShapeType="1"/>
                  </p:cNvSpPr>
                  <p:nvPr/>
                </p:nvSpPr>
                <p:spPr bwMode="auto">
                  <a:xfrm>
                    <a:off x="2926" y="3280"/>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55" name="Line 3352"/>
                  <p:cNvSpPr>
                    <a:spLocks noChangeShapeType="1"/>
                  </p:cNvSpPr>
                  <p:nvPr/>
                </p:nvSpPr>
                <p:spPr bwMode="auto">
                  <a:xfrm>
                    <a:off x="2982" y="3280"/>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56" name="Line 3353"/>
                  <p:cNvSpPr>
                    <a:spLocks noChangeShapeType="1"/>
                  </p:cNvSpPr>
                  <p:nvPr/>
                </p:nvSpPr>
                <p:spPr bwMode="auto">
                  <a:xfrm>
                    <a:off x="3037" y="3280"/>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57" name="Line 3354"/>
                  <p:cNvSpPr>
                    <a:spLocks noChangeShapeType="1"/>
                  </p:cNvSpPr>
                  <p:nvPr/>
                </p:nvSpPr>
                <p:spPr bwMode="auto">
                  <a:xfrm>
                    <a:off x="3093" y="3280"/>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58" name="Line 3355"/>
                  <p:cNvSpPr>
                    <a:spLocks noChangeShapeType="1"/>
                  </p:cNvSpPr>
                  <p:nvPr/>
                </p:nvSpPr>
                <p:spPr bwMode="auto">
                  <a:xfrm>
                    <a:off x="3149" y="3280"/>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829" name="Group 3356"/>
              <p:cNvGrpSpPr>
                <a:grpSpLocks/>
              </p:cNvGrpSpPr>
              <p:nvPr/>
            </p:nvGrpSpPr>
            <p:grpSpPr bwMode="auto">
              <a:xfrm>
                <a:off x="2870" y="3567"/>
                <a:ext cx="415" cy="56"/>
                <a:chOff x="2870" y="3567"/>
                <a:chExt cx="415" cy="56"/>
              </a:xfrm>
            </p:grpSpPr>
            <p:sp>
              <p:nvSpPr>
                <p:cNvPr id="69143" name="Freeform 3357"/>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rgbClr val="0033CC"/>
                </a:solidFill>
                <a:ln w="9525">
                  <a:solidFill>
                    <a:srgbClr val="0033CC"/>
                  </a:solidFill>
                  <a:round/>
                  <a:headEnd/>
                  <a:tailEnd/>
                </a:ln>
              </p:spPr>
              <p:txBody>
                <a:bodyPr/>
                <a:lstStyle/>
                <a:p>
                  <a:endParaRPr lang="en-US"/>
                </a:p>
              </p:txBody>
            </p:sp>
            <p:grpSp>
              <p:nvGrpSpPr>
                <p:cNvPr id="69144" name="Group 3358"/>
                <p:cNvGrpSpPr>
                  <a:grpSpLocks/>
                </p:cNvGrpSpPr>
                <p:nvPr/>
              </p:nvGrpSpPr>
              <p:grpSpPr bwMode="auto">
                <a:xfrm>
                  <a:off x="2870" y="3591"/>
                  <a:ext cx="295" cy="1"/>
                  <a:chOff x="2870" y="3591"/>
                  <a:chExt cx="295" cy="1"/>
                </a:xfrm>
              </p:grpSpPr>
              <p:sp>
                <p:nvSpPr>
                  <p:cNvPr id="69145" name="Line 3359"/>
                  <p:cNvSpPr>
                    <a:spLocks noChangeShapeType="1"/>
                  </p:cNvSpPr>
                  <p:nvPr/>
                </p:nvSpPr>
                <p:spPr bwMode="auto">
                  <a:xfrm>
                    <a:off x="2870"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46" name="Line 3360"/>
                  <p:cNvSpPr>
                    <a:spLocks noChangeShapeType="1"/>
                  </p:cNvSpPr>
                  <p:nvPr/>
                </p:nvSpPr>
                <p:spPr bwMode="auto">
                  <a:xfrm>
                    <a:off x="2926"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47" name="Line 3361"/>
                  <p:cNvSpPr>
                    <a:spLocks noChangeShapeType="1"/>
                  </p:cNvSpPr>
                  <p:nvPr/>
                </p:nvSpPr>
                <p:spPr bwMode="auto">
                  <a:xfrm>
                    <a:off x="2982"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48" name="Line 3362"/>
                  <p:cNvSpPr>
                    <a:spLocks noChangeShapeType="1"/>
                  </p:cNvSpPr>
                  <p:nvPr/>
                </p:nvSpPr>
                <p:spPr bwMode="auto">
                  <a:xfrm>
                    <a:off x="3037"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49" name="Line 3363"/>
                  <p:cNvSpPr>
                    <a:spLocks noChangeShapeType="1"/>
                  </p:cNvSpPr>
                  <p:nvPr/>
                </p:nvSpPr>
                <p:spPr bwMode="auto">
                  <a:xfrm>
                    <a:off x="3093" y="3591"/>
                    <a:ext cx="24"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50" name="Line 3364"/>
                  <p:cNvSpPr>
                    <a:spLocks noChangeShapeType="1"/>
                  </p:cNvSpPr>
                  <p:nvPr/>
                </p:nvSpPr>
                <p:spPr bwMode="auto">
                  <a:xfrm>
                    <a:off x="3149" y="3591"/>
                    <a:ext cx="16" cy="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68830" name="Group 3365"/>
              <p:cNvGrpSpPr>
                <a:grpSpLocks/>
              </p:cNvGrpSpPr>
              <p:nvPr/>
            </p:nvGrpSpPr>
            <p:grpSpPr bwMode="auto">
              <a:xfrm>
                <a:off x="2399" y="1765"/>
                <a:ext cx="1357" cy="1196"/>
                <a:chOff x="2399" y="1765"/>
                <a:chExt cx="1357" cy="1196"/>
              </a:xfrm>
            </p:grpSpPr>
            <p:sp>
              <p:nvSpPr>
                <p:cNvPr id="69141" name="Freeform 3366"/>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16" y="23"/>
                      </a:lnTo>
                      <a:lnTo>
                        <a:pt x="40" y="0"/>
                      </a:lnTo>
                      <a:lnTo>
                        <a:pt x="120" y="111"/>
                      </a:lnTo>
                      <a:close/>
                    </a:path>
                  </a:pathLst>
                </a:custGeom>
                <a:solidFill>
                  <a:srgbClr val="0033CC"/>
                </a:solidFill>
                <a:ln w="9525">
                  <a:solidFill>
                    <a:srgbClr val="0033CC"/>
                  </a:solidFill>
                  <a:round/>
                  <a:headEnd/>
                  <a:tailEnd/>
                </a:ln>
              </p:spPr>
              <p:txBody>
                <a:bodyPr/>
                <a:lstStyle/>
                <a:p>
                  <a:endParaRPr lang="en-US"/>
                </a:p>
              </p:txBody>
            </p:sp>
            <p:sp>
              <p:nvSpPr>
                <p:cNvPr id="69142" name="Line 3367"/>
                <p:cNvSpPr>
                  <a:spLocks noChangeShapeType="1"/>
                </p:cNvSpPr>
                <p:nvPr/>
              </p:nvSpPr>
              <p:spPr bwMode="auto">
                <a:xfrm>
                  <a:off x="2399" y="1765"/>
                  <a:ext cx="1261" cy="1114"/>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31" name="Group 3368"/>
              <p:cNvGrpSpPr>
                <a:grpSpLocks/>
              </p:cNvGrpSpPr>
              <p:nvPr/>
            </p:nvGrpSpPr>
            <p:grpSpPr bwMode="auto">
              <a:xfrm>
                <a:off x="2862" y="1765"/>
                <a:ext cx="1349" cy="1204"/>
                <a:chOff x="2862" y="1765"/>
                <a:chExt cx="1349" cy="1204"/>
              </a:xfrm>
            </p:grpSpPr>
            <p:sp>
              <p:nvSpPr>
                <p:cNvPr id="69139" name="Freeform 3369"/>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55"/>
                      </a:lnTo>
                      <a:lnTo>
                        <a:pt x="24" y="23"/>
                      </a:lnTo>
                      <a:lnTo>
                        <a:pt x="48" y="0"/>
                      </a:lnTo>
                      <a:lnTo>
                        <a:pt x="120" y="119"/>
                      </a:lnTo>
                      <a:close/>
                    </a:path>
                  </a:pathLst>
                </a:custGeom>
                <a:solidFill>
                  <a:srgbClr val="0033CC"/>
                </a:solidFill>
                <a:ln w="9525">
                  <a:solidFill>
                    <a:srgbClr val="0033CC"/>
                  </a:solidFill>
                  <a:round/>
                  <a:headEnd/>
                  <a:tailEnd/>
                </a:ln>
              </p:spPr>
              <p:txBody>
                <a:bodyPr/>
                <a:lstStyle/>
                <a:p>
                  <a:endParaRPr lang="en-US"/>
                </a:p>
              </p:txBody>
            </p:sp>
            <p:sp>
              <p:nvSpPr>
                <p:cNvPr id="69140" name="Line 3370"/>
                <p:cNvSpPr>
                  <a:spLocks noChangeShapeType="1"/>
                </p:cNvSpPr>
                <p:nvPr/>
              </p:nvSpPr>
              <p:spPr bwMode="auto">
                <a:xfrm>
                  <a:off x="2862" y="1765"/>
                  <a:ext cx="1261" cy="1114"/>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32" name="Group 3371"/>
              <p:cNvGrpSpPr>
                <a:grpSpLocks/>
              </p:cNvGrpSpPr>
              <p:nvPr/>
            </p:nvGrpSpPr>
            <p:grpSpPr bwMode="auto">
              <a:xfrm>
                <a:off x="2870" y="2990"/>
                <a:ext cx="886" cy="290"/>
                <a:chOff x="2870" y="2990"/>
                <a:chExt cx="886" cy="290"/>
              </a:xfrm>
            </p:grpSpPr>
            <p:sp>
              <p:nvSpPr>
                <p:cNvPr id="69137" name="Freeform 3372"/>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rgbClr val="0033CC"/>
                </a:solidFill>
                <a:ln w="9525">
                  <a:solidFill>
                    <a:srgbClr val="0033CC"/>
                  </a:solidFill>
                  <a:round/>
                  <a:headEnd/>
                  <a:tailEnd/>
                </a:ln>
              </p:spPr>
              <p:txBody>
                <a:bodyPr/>
                <a:lstStyle/>
                <a:p>
                  <a:endParaRPr lang="en-US"/>
                </a:p>
              </p:txBody>
            </p:sp>
            <p:sp>
              <p:nvSpPr>
                <p:cNvPr id="69138" name="Line 3373"/>
                <p:cNvSpPr>
                  <a:spLocks noChangeShapeType="1"/>
                </p:cNvSpPr>
                <p:nvPr/>
              </p:nvSpPr>
              <p:spPr bwMode="auto">
                <a:xfrm>
                  <a:off x="2870" y="2990"/>
                  <a:ext cx="766" cy="252"/>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33" name="Group 3374"/>
              <p:cNvGrpSpPr>
                <a:grpSpLocks/>
              </p:cNvGrpSpPr>
              <p:nvPr/>
            </p:nvGrpSpPr>
            <p:grpSpPr bwMode="auto">
              <a:xfrm>
                <a:off x="2393" y="2993"/>
                <a:ext cx="437" cy="598"/>
                <a:chOff x="2393" y="2993"/>
                <a:chExt cx="437" cy="598"/>
              </a:xfrm>
            </p:grpSpPr>
            <p:sp>
              <p:nvSpPr>
                <p:cNvPr id="69135" name="Freeform 3375"/>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12"/>
                      </a:lnTo>
                      <a:lnTo>
                        <a:pt x="0" y="88"/>
                      </a:lnTo>
                      <a:lnTo>
                        <a:pt x="104" y="0"/>
                      </a:lnTo>
                      <a:close/>
                    </a:path>
                  </a:pathLst>
                </a:custGeom>
                <a:solidFill>
                  <a:srgbClr val="0033CC"/>
                </a:solidFill>
                <a:ln w="9525">
                  <a:solidFill>
                    <a:srgbClr val="0033CC"/>
                  </a:solidFill>
                  <a:round/>
                  <a:headEnd/>
                  <a:tailEnd/>
                </a:ln>
              </p:spPr>
              <p:txBody>
                <a:bodyPr/>
                <a:lstStyle/>
                <a:p>
                  <a:endParaRPr lang="en-US"/>
                </a:p>
              </p:txBody>
            </p:sp>
            <p:sp>
              <p:nvSpPr>
                <p:cNvPr id="69136" name="Line 3376"/>
                <p:cNvSpPr>
                  <a:spLocks noChangeShapeType="1"/>
                </p:cNvSpPr>
                <p:nvPr/>
              </p:nvSpPr>
              <p:spPr bwMode="auto">
                <a:xfrm flipV="1">
                  <a:off x="2393" y="3097"/>
                  <a:ext cx="362" cy="494"/>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34" name="Group 3377"/>
              <p:cNvGrpSpPr>
                <a:grpSpLocks/>
              </p:cNvGrpSpPr>
              <p:nvPr/>
            </p:nvGrpSpPr>
            <p:grpSpPr bwMode="auto">
              <a:xfrm>
                <a:off x="2854" y="2690"/>
                <a:ext cx="902" cy="596"/>
                <a:chOff x="2854" y="2690"/>
                <a:chExt cx="902" cy="596"/>
              </a:xfrm>
            </p:grpSpPr>
            <p:sp>
              <p:nvSpPr>
                <p:cNvPr id="69133" name="Freeform 3378"/>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80"/>
                      </a:lnTo>
                      <a:lnTo>
                        <a:pt x="0" y="48"/>
                      </a:lnTo>
                      <a:lnTo>
                        <a:pt x="136" y="0"/>
                      </a:lnTo>
                      <a:close/>
                    </a:path>
                  </a:pathLst>
                </a:custGeom>
                <a:solidFill>
                  <a:srgbClr val="0033CC"/>
                </a:solidFill>
                <a:ln w="9525">
                  <a:solidFill>
                    <a:srgbClr val="0033CC"/>
                  </a:solidFill>
                  <a:round/>
                  <a:headEnd/>
                  <a:tailEnd/>
                </a:ln>
              </p:spPr>
              <p:txBody>
                <a:bodyPr/>
                <a:lstStyle/>
                <a:p>
                  <a:endParaRPr lang="en-US"/>
                </a:p>
              </p:txBody>
            </p:sp>
            <p:sp>
              <p:nvSpPr>
                <p:cNvPr id="69134" name="Line 3379"/>
                <p:cNvSpPr>
                  <a:spLocks noChangeShapeType="1"/>
                </p:cNvSpPr>
                <p:nvPr/>
              </p:nvSpPr>
              <p:spPr bwMode="auto">
                <a:xfrm flipV="1">
                  <a:off x="2854" y="2766"/>
                  <a:ext cx="798" cy="520"/>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35" name="Group 3380"/>
              <p:cNvGrpSpPr>
                <a:grpSpLocks/>
              </p:cNvGrpSpPr>
              <p:nvPr/>
            </p:nvGrpSpPr>
            <p:grpSpPr bwMode="auto">
              <a:xfrm>
                <a:off x="2862" y="1781"/>
                <a:ext cx="1349" cy="1188"/>
                <a:chOff x="2862" y="1781"/>
                <a:chExt cx="1349" cy="1188"/>
              </a:xfrm>
            </p:grpSpPr>
            <p:sp>
              <p:nvSpPr>
                <p:cNvPr id="69131" name="Freeform 3381"/>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0"/>
                      </a:moveTo>
                      <a:lnTo>
                        <a:pt x="40" y="111"/>
                      </a:lnTo>
                      <a:lnTo>
                        <a:pt x="16" y="87"/>
                      </a:lnTo>
                      <a:lnTo>
                        <a:pt x="0" y="64"/>
                      </a:lnTo>
                      <a:lnTo>
                        <a:pt x="120" y="0"/>
                      </a:lnTo>
                      <a:close/>
                    </a:path>
                  </a:pathLst>
                </a:custGeom>
                <a:solidFill>
                  <a:srgbClr val="0033CC"/>
                </a:solidFill>
                <a:ln w="9525">
                  <a:solidFill>
                    <a:srgbClr val="0033CC"/>
                  </a:solidFill>
                  <a:round/>
                  <a:headEnd/>
                  <a:tailEnd/>
                </a:ln>
              </p:spPr>
              <p:txBody>
                <a:bodyPr/>
                <a:lstStyle/>
                <a:p>
                  <a:endParaRPr lang="en-US"/>
                </a:p>
              </p:txBody>
            </p:sp>
            <p:sp>
              <p:nvSpPr>
                <p:cNvPr id="69132" name="Line 3382"/>
                <p:cNvSpPr>
                  <a:spLocks noChangeShapeType="1"/>
                </p:cNvSpPr>
                <p:nvPr/>
              </p:nvSpPr>
              <p:spPr bwMode="auto">
                <a:xfrm flipV="1">
                  <a:off x="2862" y="1863"/>
                  <a:ext cx="1253" cy="1106"/>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36" name="Group 3383"/>
              <p:cNvGrpSpPr>
                <a:grpSpLocks/>
              </p:cNvGrpSpPr>
              <p:nvPr/>
            </p:nvGrpSpPr>
            <p:grpSpPr bwMode="auto">
              <a:xfrm>
                <a:off x="1944" y="2687"/>
                <a:ext cx="886" cy="282"/>
                <a:chOff x="1944" y="2687"/>
                <a:chExt cx="886" cy="282"/>
              </a:xfrm>
            </p:grpSpPr>
            <p:sp>
              <p:nvSpPr>
                <p:cNvPr id="69129" name="Freeform 3384"/>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rgbClr val="0033CC"/>
                </a:solidFill>
                <a:ln w="9525">
                  <a:solidFill>
                    <a:srgbClr val="0033CC"/>
                  </a:solidFill>
                  <a:round/>
                  <a:headEnd/>
                  <a:tailEnd/>
                </a:ln>
              </p:spPr>
              <p:txBody>
                <a:bodyPr/>
                <a:lstStyle/>
                <a:p>
                  <a:endParaRPr lang="en-US"/>
                </a:p>
              </p:txBody>
            </p:sp>
            <p:sp>
              <p:nvSpPr>
                <p:cNvPr id="69130" name="Line 3385"/>
                <p:cNvSpPr>
                  <a:spLocks noChangeShapeType="1"/>
                </p:cNvSpPr>
                <p:nvPr/>
              </p:nvSpPr>
              <p:spPr bwMode="auto">
                <a:xfrm>
                  <a:off x="1944" y="2687"/>
                  <a:ext cx="766" cy="244"/>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37" name="Group 3386"/>
              <p:cNvGrpSpPr>
                <a:grpSpLocks/>
              </p:cNvGrpSpPr>
              <p:nvPr/>
            </p:nvGrpSpPr>
            <p:grpSpPr bwMode="auto">
              <a:xfrm>
                <a:off x="1944" y="2395"/>
                <a:ext cx="1357" cy="1196"/>
                <a:chOff x="1944" y="2395"/>
                <a:chExt cx="1357" cy="1196"/>
              </a:xfrm>
            </p:grpSpPr>
            <p:sp>
              <p:nvSpPr>
                <p:cNvPr id="69127" name="Freeform 3387"/>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12">
                      <a:moveTo>
                        <a:pt x="128" y="0"/>
                      </a:moveTo>
                      <a:lnTo>
                        <a:pt x="48" y="112"/>
                      </a:lnTo>
                      <a:lnTo>
                        <a:pt x="24" y="88"/>
                      </a:lnTo>
                      <a:lnTo>
                        <a:pt x="0" y="64"/>
                      </a:lnTo>
                      <a:lnTo>
                        <a:pt x="128" y="0"/>
                      </a:lnTo>
                      <a:close/>
                    </a:path>
                  </a:pathLst>
                </a:custGeom>
                <a:solidFill>
                  <a:srgbClr val="0033CC"/>
                </a:solidFill>
                <a:ln w="9525">
                  <a:solidFill>
                    <a:srgbClr val="0033CC"/>
                  </a:solidFill>
                  <a:round/>
                  <a:headEnd/>
                  <a:tailEnd/>
                </a:ln>
              </p:spPr>
              <p:txBody>
                <a:bodyPr/>
                <a:lstStyle/>
                <a:p>
                  <a:endParaRPr lang="en-US"/>
                </a:p>
              </p:txBody>
            </p:sp>
            <p:sp>
              <p:nvSpPr>
                <p:cNvPr id="69128" name="Line 3388"/>
                <p:cNvSpPr>
                  <a:spLocks noChangeShapeType="1"/>
                </p:cNvSpPr>
                <p:nvPr/>
              </p:nvSpPr>
              <p:spPr bwMode="auto">
                <a:xfrm flipV="1">
                  <a:off x="1944" y="2477"/>
                  <a:ext cx="1261" cy="1114"/>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38" name="Group 3389"/>
              <p:cNvGrpSpPr>
                <a:grpSpLocks/>
              </p:cNvGrpSpPr>
              <p:nvPr/>
            </p:nvGrpSpPr>
            <p:grpSpPr bwMode="auto">
              <a:xfrm>
                <a:off x="3317" y="3293"/>
                <a:ext cx="886" cy="282"/>
                <a:chOff x="3317" y="3293"/>
                <a:chExt cx="886" cy="282"/>
              </a:xfrm>
            </p:grpSpPr>
            <p:sp>
              <p:nvSpPr>
                <p:cNvPr id="69125" name="Freeform 3390"/>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1">
                      <a:moveTo>
                        <a:pt x="136" y="71"/>
                      </a:moveTo>
                      <a:lnTo>
                        <a:pt x="0" y="63"/>
                      </a:lnTo>
                      <a:lnTo>
                        <a:pt x="8" y="32"/>
                      </a:lnTo>
                      <a:lnTo>
                        <a:pt x="16" y="0"/>
                      </a:lnTo>
                      <a:lnTo>
                        <a:pt x="136" y="71"/>
                      </a:lnTo>
                      <a:close/>
                    </a:path>
                  </a:pathLst>
                </a:custGeom>
                <a:solidFill>
                  <a:srgbClr val="0033CC"/>
                </a:solidFill>
                <a:ln w="9525">
                  <a:solidFill>
                    <a:srgbClr val="0033CC"/>
                  </a:solidFill>
                  <a:round/>
                  <a:headEnd/>
                  <a:tailEnd/>
                </a:ln>
              </p:spPr>
              <p:txBody>
                <a:bodyPr/>
                <a:lstStyle/>
                <a:p>
                  <a:endParaRPr lang="en-US"/>
                </a:p>
              </p:txBody>
            </p:sp>
            <p:sp>
              <p:nvSpPr>
                <p:cNvPr id="69126" name="Line 3391"/>
                <p:cNvSpPr>
                  <a:spLocks noChangeShapeType="1"/>
                </p:cNvSpPr>
                <p:nvPr/>
              </p:nvSpPr>
              <p:spPr bwMode="auto">
                <a:xfrm>
                  <a:off x="3317" y="3293"/>
                  <a:ext cx="766" cy="244"/>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39" name="Group 3392"/>
              <p:cNvGrpSpPr>
                <a:grpSpLocks/>
              </p:cNvGrpSpPr>
              <p:nvPr/>
            </p:nvGrpSpPr>
            <p:grpSpPr bwMode="auto">
              <a:xfrm>
                <a:off x="3317" y="2682"/>
                <a:ext cx="1349" cy="619"/>
                <a:chOff x="3317" y="2682"/>
                <a:chExt cx="1349" cy="619"/>
              </a:xfrm>
            </p:grpSpPr>
            <p:sp>
              <p:nvSpPr>
                <p:cNvPr id="69123" name="Freeform 3393"/>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8">
                      <a:moveTo>
                        <a:pt x="136" y="0"/>
                      </a:moveTo>
                      <a:lnTo>
                        <a:pt x="32" y="88"/>
                      </a:lnTo>
                      <a:lnTo>
                        <a:pt x="16" y="56"/>
                      </a:lnTo>
                      <a:lnTo>
                        <a:pt x="0" y="32"/>
                      </a:lnTo>
                      <a:lnTo>
                        <a:pt x="136" y="0"/>
                      </a:lnTo>
                      <a:close/>
                    </a:path>
                  </a:pathLst>
                </a:custGeom>
                <a:solidFill>
                  <a:srgbClr val="0033CC"/>
                </a:solidFill>
                <a:ln w="9525">
                  <a:solidFill>
                    <a:srgbClr val="0033CC"/>
                  </a:solidFill>
                  <a:round/>
                  <a:headEnd/>
                  <a:tailEnd/>
                </a:ln>
              </p:spPr>
              <p:txBody>
                <a:bodyPr/>
                <a:lstStyle/>
                <a:p>
                  <a:endParaRPr lang="en-US"/>
                </a:p>
              </p:txBody>
            </p:sp>
            <p:sp>
              <p:nvSpPr>
                <p:cNvPr id="69124" name="Line 3394"/>
                <p:cNvSpPr>
                  <a:spLocks noChangeShapeType="1"/>
                </p:cNvSpPr>
                <p:nvPr/>
              </p:nvSpPr>
              <p:spPr bwMode="auto">
                <a:xfrm flipV="1">
                  <a:off x="3317" y="2736"/>
                  <a:ext cx="1237" cy="565"/>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40" name="Group 3395"/>
              <p:cNvGrpSpPr>
                <a:grpSpLocks/>
              </p:cNvGrpSpPr>
              <p:nvPr/>
            </p:nvGrpSpPr>
            <p:grpSpPr bwMode="auto">
              <a:xfrm>
                <a:off x="3317" y="2387"/>
                <a:ext cx="886" cy="282"/>
                <a:chOff x="3317" y="2387"/>
                <a:chExt cx="886" cy="282"/>
              </a:xfrm>
            </p:grpSpPr>
            <p:sp>
              <p:nvSpPr>
                <p:cNvPr id="69121" name="Freeform 3396"/>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rgbClr val="0033CC"/>
                </a:solidFill>
                <a:ln w="9525">
                  <a:solidFill>
                    <a:srgbClr val="0033CC"/>
                  </a:solidFill>
                  <a:round/>
                  <a:headEnd/>
                  <a:tailEnd/>
                </a:ln>
              </p:spPr>
              <p:txBody>
                <a:bodyPr/>
                <a:lstStyle/>
                <a:p>
                  <a:endParaRPr lang="en-US"/>
                </a:p>
              </p:txBody>
            </p:sp>
            <p:sp>
              <p:nvSpPr>
                <p:cNvPr id="69122" name="Line 3397"/>
                <p:cNvSpPr>
                  <a:spLocks noChangeShapeType="1"/>
                </p:cNvSpPr>
                <p:nvPr/>
              </p:nvSpPr>
              <p:spPr bwMode="auto">
                <a:xfrm flipV="1">
                  <a:off x="3317" y="2426"/>
                  <a:ext cx="766" cy="243"/>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41" name="Group 3398"/>
              <p:cNvGrpSpPr>
                <a:grpSpLocks/>
              </p:cNvGrpSpPr>
              <p:nvPr/>
            </p:nvGrpSpPr>
            <p:grpSpPr bwMode="auto">
              <a:xfrm>
                <a:off x="3780" y="2387"/>
                <a:ext cx="886" cy="282"/>
                <a:chOff x="3780" y="2387"/>
                <a:chExt cx="886" cy="282"/>
              </a:xfrm>
            </p:grpSpPr>
            <p:sp>
              <p:nvSpPr>
                <p:cNvPr id="69119" name="Freeform 3399"/>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0"/>
                      </a:moveTo>
                      <a:lnTo>
                        <a:pt x="24" y="72"/>
                      </a:lnTo>
                      <a:lnTo>
                        <a:pt x="16" y="40"/>
                      </a:lnTo>
                      <a:lnTo>
                        <a:pt x="0" y="8"/>
                      </a:lnTo>
                      <a:lnTo>
                        <a:pt x="144" y="0"/>
                      </a:lnTo>
                      <a:close/>
                    </a:path>
                  </a:pathLst>
                </a:custGeom>
                <a:solidFill>
                  <a:srgbClr val="0033CC"/>
                </a:solidFill>
                <a:ln w="9525">
                  <a:solidFill>
                    <a:srgbClr val="0033CC"/>
                  </a:solidFill>
                  <a:round/>
                  <a:headEnd/>
                  <a:tailEnd/>
                </a:ln>
              </p:spPr>
              <p:txBody>
                <a:bodyPr/>
                <a:lstStyle/>
                <a:p>
                  <a:endParaRPr lang="en-US"/>
                </a:p>
              </p:txBody>
            </p:sp>
            <p:sp>
              <p:nvSpPr>
                <p:cNvPr id="69120" name="Line 3400"/>
                <p:cNvSpPr>
                  <a:spLocks noChangeShapeType="1"/>
                </p:cNvSpPr>
                <p:nvPr/>
              </p:nvSpPr>
              <p:spPr bwMode="auto">
                <a:xfrm flipV="1">
                  <a:off x="3780" y="2426"/>
                  <a:ext cx="766" cy="243"/>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42" name="Group 3401"/>
              <p:cNvGrpSpPr>
                <a:grpSpLocks/>
              </p:cNvGrpSpPr>
              <p:nvPr/>
            </p:nvGrpSpPr>
            <p:grpSpPr bwMode="auto">
              <a:xfrm>
                <a:off x="1473" y="2993"/>
                <a:ext cx="886" cy="291"/>
                <a:chOff x="1473" y="2993"/>
                <a:chExt cx="886" cy="291"/>
              </a:xfrm>
            </p:grpSpPr>
            <p:sp>
              <p:nvSpPr>
                <p:cNvPr id="69117" name="Freeform 3402"/>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rgbClr val="0033CC"/>
                </a:solidFill>
                <a:ln w="9525">
                  <a:solidFill>
                    <a:srgbClr val="0033CC"/>
                  </a:solidFill>
                  <a:round/>
                  <a:headEnd/>
                  <a:tailEnd/>
                </a:ln>
              </p:spPr>
              <p:txBody>
                <a:bodyPr/>
                <a:lstStyle/>
                <a:p>
                  <a:endParaRPr lang="en-US"/>
                </a:p>
              </p:txBody>
            </p:sp>
            <p:sp>
              <p:nvSpPr>
                <p:cNvPr id="69118" name="Line 3403"/>
                <p:cNvSpPr>
                  <a:spLocks noChangeShapeType="1"/>
                </p:cNvSpPr>
                <p:nvPr/>
              </p:nvSpPr>
              <p:spPr bwMode="auto">
                <a:xfrm flipV="1">
                  <a:off x="1473" y="3032"/>
                  <a:ext cx="766" cy="252"/>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43" name="Group 3404"/>
              <p:cNvGrpSpPr>
                <a:grpSpLocks/>
              </p:cNvGrpSpPr>
              <p:nvPr/>
            </p:nvGrpSpPr>
            <p:grpSpPr bwMode="auto">
              <a:xfrm>
                <a:off x="1497" y="1765"/>
                <a:ext cx="878" cy="290"/>
                <a:chOff x="1497" y="1765"/>
                <a:chExt cx="878" cy="290"/>
              </a:xfrm>
            </p:grpSpPr>
            <p:sp>
              <p:nvSpPr>
                <p:cNvPr id="69115" name="Freeform 3405"/>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rgbClr val="0033CC"/>
                </a:solidFill>
                <a:ln w="9525">
                  <a:solidFill>
                    <a:srgbClr val="0033CC"/>
                  </a:solidFill>
                  <a:round/>
                  <a:headEnd/>
                  <a:tailEnd/>
                </a:ln>
              </p:spPr>
              <p:txBody>
                <a:bodyPr/>
                <a:lstStyle/>
                <a:p>
                  <a:endParaRPr lang="en-US"/>
                </a:p>
              </p:txBody>
            </p:sp>
            <p:sp>
              <p:nvSpPr>
                <p:cNvPr id="69116" name="Line 3406"/>
                <p:cNvSpPr>
                  <a:spLocks noChangeShapeType="1"/>
                </p:cNvSpPr>
                <p:nvPr/>
              </p:nvSpPr>
              <p:spPr bwMode="auto">
                <a:xfrm flipV="1">
                  <a:off x="1497" y="1803"/>
                  <a:ext cx="758" cy="252"/>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44" name="Group 3407"/>
              <p:cNvGrpSpPr>
                <a:grpSpLocks/>
              </p:cNvGrpSpPr>
              <p:nvPr/>
            </p:nvGrpSpPr>
            <p:grpSpPr bwMode="auto">
              <a:xfrm>
                <a:off x="1938" y="1765"/>
                <a:ext cx="892" cy="1507"/>
                <a:chOff x="1938" y="1765"/>
                <a:chExt cx="892" cy="1507"/>
              </a:xfrm>
            </p:grpSpPr>
            <p:sp>
              <p:nvSpPr>
                <p:cNvPr id="69113" name="Freeform 3408"/>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7">
                      <a:moveTo>
                        <a:pt x="104" y="127"/>
                      </a:moveTo>
                      <a:lnTo>
                        <a:pt x="0" y="32"/>
                      </a:lnTo>
                      <a:lnTo>
                        <a:pt x="32" y="16"/>
                      </a:lnTo>
                      <a:lnTo>
                        <a:pt x="64" y="0"/>
                      </a:lnTo>
                      <a:lnTo>
                        <a:pt x="104" y="127"/>
                      </a:lnTo>
                      <a:close/>
                    </a:path>
                  </a:pathLst>
                </a:custGeom>
                <a:solidFill>
                  <a:srgbClr val="0033CC"/>
                </a:solidFill>
                <a:ln w="9525">
                  <a:solidFill>
                    <a:srgbClr val="0033CC"/>
                  </a:solidFill>
                  <a:round/>
                  <a:headEnd/>
                  <a:tailEnd/>
                </a:ln>
              </p:spPr>
              <p:txBody>
                <a:bodyPr/>
                <a:lstStyle/>
                <a:p>
                  <a:endParaRPr lang="en-US"/>
                </a:p>
              </p:txBody>
            </p:sp>
            <p:sp>
              <p:nvSpPr>
                <p:cNvPr id="69114" name="Line 3409"/>
                <p:cNvSpPr>
                  <a:spLocks noChangeShapeType="1"/>
                </p:cNvSpPr>
                <p:nvPr/>
              </p:nvSpPr>
              <p:spPr bwMode="auto">
                <a:xfrm>
                  <a:off x="1938" y="1765"/>
                  <a:ext cx="823" cy="1404"/>
                </a:xfrm>
                <a:prstGeom prst="line">
                  <a:avLst/>
                </a:prstGeom>
                <a:noFill/>
                <a:ln w="254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45" name="Group 3410"/>
              <p:cNvGrpSpPr>
                <a:grpSpLocks/>
              </p:cNvGrpSpPr>
              <p:nvPr/>
            </p:nvGrpSpPr>
            <p:grpSpPr bwMode="auto">
              <a:xfrm>
                <a:off x="1482" y="1781"/>
                <a:ext cx="438" cy="263"/>
                <a:chOff x="1482" y="1781"/>
                <a:chExt cx="438" cy="263"/>
              </a:xfrm>
            </p:grpSpPr>
            <p:sp>
              <p:nvSpPr>
                <p:cNvPr id="69108" name="Freeform 3411"/>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0033CC"/>
                </a:solidFill>
                <a:ln w="9525">
                  <a:solidFill>
                    <a:srgbClr val="0033CC"/>
                  </a:solidFill>
                  <a:round/>
                  <a:headEnd/>
                  <a:tailEnd/>
                </a:ln>
              </p:spPr>
              <p:txBody>
                <a:bodyPr/>
                <a:lstStyle/>
                <a:p>
                  <a:endParaRPr lang="en-US"/>
                </a:p>
              </p:txBody>
            </p:sp>
            <p:sp>
              <p:nvSpPr>
                <p:cNvPr id="69109" name="Line 3412"/>
                <p:cNvSpPr>
                  <a:spLocks noChangeShapeType="1"/>
                </p:cNvSpPr>
                <p:nvPr/>
              </p:nvSpPr>
              <p:spPr bwMode="auto">
                <a:xfrm>
                  <a:off x="1482" y="1781"/>
                  <a:ext cx="70" cy="46"/>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10" name="Line 3413"/>
                <p:cNvSpPr>
                  <a:spLocks noChangeShapeType="1"/>
                </p:cNvSpPr>
                <p:nvPr/>
              </p:nvSpPr>
              <p:spPr bwMode="auto">
                <a:xfrm>
                  <a:off x="1577" y="1837"/>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11" name="Line 3414"/>
                <p:cNvSpPr>
                  <a:spLocks noChangeShapeType="1"/>
                </p:cNvSpPr>
                <p:nvPr/>
              </p:nvSpPr>
              <p:spPr bwMode="auto">
                <a:xfrm>
                  <a:off x="1672" y="1892"/>
                  <a:ext cx="72"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12" name="Line 3415"/>
                <p:cNvSpPr>
                  <a:spLocks noChangeShapeType="1"/>
                </p:cNvSpPr>
                <p:nvPr/>
              </p:nvSpPr>
              <p:spPr bwMode="auto">
                <a:xfrm>
                  <a:off x="1768" y="1956"/>
                  <a:ext cx="56" cy="32"/>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46" name="Group 3416"/>
              <p:cNvGrpSpPr>
                <a:grpSpLocks/>
              </p:cNvGrpSpPr>
              <p:nvPr/>
            </p:nvGrpSpPr>
            <p:grpSpPr bwMode="auto">
              <a:xfrm>
                <a:off x="1481" y="1789"/>
                <a:ext cx="455" cy="550"/>
                <a:chOff x="1481" y="1789"/>
                <a:chExt cx="455" cy="550"/>
              </a:xfrm>
            </p:grpSpPr>
            <p:sp>
              <p:nvSpPr>
                <p:cNvPr id="69101" name="Freeform 3417"/>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104">
                      <a:moveTo>
                        <a:pt x="96" y="104"/>
                      </a:moveTo>
                      <a:lnTo>
                        <a:pt x="0" y="32"/>
                      </a:lnTo>
                      <a:lnTo>
                        <a:pt x="24" y="16"/>
                      </a:lnTo>
                      <a:lnTo>
                        <a:pt x="48" y="0"/>
                      </a:lnTo>
                      <a:lnTo>
                        <a:pt x="96" y="104"/>
                      </a:lnTo>
                      <a:close/>
                    </a:path>
                  </a:pathLst>
                </a:custGeom>
                <a:solidFill>
                  <a:srgbClr val="0033CC"/>
                </a:solidFill>
                <a:ln w="9525">
                  <a:solidFill>
                    <a:srgbClr val="0033CC"/>
                  </a:solidFill>
                  <a:round/>
                  <a:headEnd/>
                  <a:tailEnd/>
                </a:ln>
              </p:spPr>
              <p:txBody>
                <a:bodyPr/>
                <a:lstStyle/>
                <a:p>
                  <a:endParaRPr lang="en-US"/>
                </a:p>
              </p:txBody>
            </p:sp>
            <p:sp>
              <p:nvSpPr>
                <p:cNvPr id="69102" name="Line 3418"/>
                <p:cNvSpPr>
                  <a:spLocks noChangeShapeType="1"/>
                </p:cNvSpPr>
                <p:nvPr/>
              </p:nvSpPr>
              <p:spPr bwMode="auto">
                <a:xfrm>
                  <a:off x="1481" y="1789"/>
                  <a:ext cx="55" cy="62"/>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03" name="Line 3419"/>
                <p:cNvSpPr>
                  <a:spLocks noChangeShapeType="1"/>
                </p:cNvSpPr>
                <p:nvPr/>
              </p:nvSpPr>
              <p:spPr bwMode="auto">
                <a:xfrm>
                  <a:off x="1552" y="1876"/>
                  <a:ext cx="56" cy="64"/>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04" name="Line 3420"/>
                <p:cNvSpPr>
                  <a:spLocks noChangeShapeType="1"/>
                </p:cNvSpPr>
                <p:nvPr/>
              </p:nvSpPr>
              <p:spPr bwMode="auto">
                <a:xfrm>
                  <a:off x="1624" y="1964"/>
                  <a:ext cx="56" cy="64"/>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05" name="Line 3421"/>
                <p:cNvSpPr>
                  <a:spLocks noChangeShapeType="1"/>
                </p:cNvSpPr>
                <p:nvPr/>
              </p:nvSpPr>
              <p:spPr bwMode="auto">
                <a:xfrm>
                  <a:off x="1696" y="2044"/>
                  <a:ext cx="56" cy="72"/>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06" name="Line 3422"/>
                <p:cNvSpPr>
                  <a:spLocks noChangeShapeType="1"/>
                </p:cNvSpPr>
                <p:nvPr/>
              </p:nvSpPr>
              <p:spPr bwMode="auto">
                <a:xfrm>
                  <a:off x="1768" y="2132"/>
                  <a:ext cx="56" cy="7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07" name="Line 3423"/>
                <p:cNvSpPr>
                  <a:spLocks noChangeShapeType="1"/>
                </p:cNvSpPr>
                <p:nvPr/>
              </p:nvSpPr>
              <p:spPr bwMode="auto">
                <a:xfrm>
                  <a:off x="1840" y="2219"/>
                  <a:ext cx="24" cy="3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47" name="Group 3424"/>
              <p:cNvGrpSpPr>
                <a:grpSpLocks/>
              </p:cNvGrpSpPr>
              <p:nvPr/>
            </p:nvGrpSpPr>
            <p:grpSpPr bwMode="auto">
              <a:xfrm>
                <a:off x="1489" y="2084"/>
                <a:ext cx="439" cy="574"/>
                <a:chOff x="1489" y="2084"/>
                <a:chExt cx="439" cy="574"/>
              </a:xfrm>
            </p:grpSpPr>
            <p:sp>
              <p:nvSpPr>
                <p:cNvPr id="69094" name="Freeform 3425"/>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104"/>
                      </a:moveTo>
                      <a:lnTo>
                        <a:pt x="0" y="32"/>
                      </a:lnTo>
                      <a:lnTo>
                        <a:pt x="16" y="16"/>
                      </a:lnTo>
                      <a:lnTo>
                        <a:pt x="40" y="0"/>
                      </a:lnTo>
                      <a:lnTo>
                        <a:pt x="88" y="104"/>
                      </a:lnTo>
                      <a:close/>
                    </a:path>
                  </a:pathLst>
                </a:custGeom>
                <a:solidFill>
                  <a:srgbClr val="0033CC"/>
                </a:solidFill>
                <a:ln w="9525">
                  <a:solidFill>
                    <a:srgbClr val="0033CC"/>
                  </a:solidFill>
                  <a:round/>
                  <a:headEnd/>
                  <a:tailEnd/>
                </a:ln>
              </p:spPr>
              <p:txBody>
                <a:bodyPr/>
                <a:lstStyle/>
                <a:p>
                  <a:endParaRPr lang="en-US"/>
                </a:p>
              </p:txBody>
            </p:sp>
            <p:sp>
              <p:nvSpPr>
                <p:cNvPr id="69095" name="Line 3426"/>
                <p:cNvSpPr>
                  <a:spLocks noChangeShapeType="1"/>
                </p:cNvSpPr>
                <p:nvPr/>
              </p:nvSpPr>
              <p:spPr bwMode="auto">
                <a:xfrm>
                  <a:off x="1489" y="2084"/>
                  <a:ext cx="55" cy="70"/>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96" name="Line 3427"/>
                <p:cNvSpPr>
                  <a:spLocks noChangeShapeType="1"/>
                </p:cNvSpPr>
                <p:nvPr/>
              </p:nvSpPr>
              <p:spPr bwMode="auto">
                <a:xfrm>
                  <a:off x="1553" y="2172"/>
                  <a:ext cx="55" cy="70"/>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97" name="Line 3428"/>
                <p:cNvSpPr>
                  <a:spLocks noChangeShapeType="1"/>
                </p:cNvSpPr>
                <p:nvPr/>
              </p:nvSpPr>
              <p:spPr bwMode="auto">
                <a:xfrm>
                  <a:off x="1624" y="2259"/>
                  <a:ext cx="56" cy="7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98" name="Line 3429"/>
                <p:cNvSpPr>
                  <a:spLocks noChangeShapeType="1"/>
                </p:cNvSpPr>
                <p:nvPr/>
              </p:nvSpPr>
              <p:spPr bwMode="auto">
                <a:xfrm>
                  <a:off x="1688" y="2347"/>
                  <a:ext cx="56" cy="72"/>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99" name="Line 3430"/>
                <p:cNvSpPr>
                  <a:spLocks noChangeShapeType="1"/>
                </p:cNvSpPr>
                <p:nvPr/>
              </p:nvSpPr>
              <p:spPr bwMode="auto">
                <a:xfrm>
                  <a:off x="1760" y="2443"/>
                  <a:ext cx="56" cy="63"/>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100" name="Line 3431"/>
                <p:cNvSpPr>
                  <a:spLocks noChangeShapeType="1"/>
                </p:cNvSpPr>
                <p:nvPr/>
              </p:nvSpPr>
              <p:spPr bwMode="auto">
                <a:xfrm>
                  <a:off x="1824" y="2531"/>
                  <a:ext cx="32" cy="39"/>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48" name="Group 3432"/>
              <p:cNvGrpSpPr>
                <a:grpSpLocks/>
              </p:cNvGrpSpPr>
              <p:nvPr/>
            </p:nvGrpSpPr>
            <p:grpSpPr bwMode="auto">
              <a:xfrm>
                <a:off x="1481" y="2084"/>
                <a:ext cx="447" cy="574"/>
                <a:chOff x="1481" y="2084"/>
                <a:chExt cx="447" cy="574"/>
              </a:xfrm>
            </p:grpSpPr>
            <p:sp>
              <p:nvSpPr>
                <p:cNvPr id="69087" name="Freeform 3433"/>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16" y="88"/>
                      </a:lnTo>
                      <a:lnTo>
                        <a:pt x="0" y="72"/>
                      </a:lnTo>
                      <a:lnTo>
                        <a:pt x="88" y="0"/>
                      </a:lnTo>
                      <a:close/>
                    </a:path>
                  </a:pathLst>
                </a:custGeom>
                <a:solidFill>
                  <a:srgbClr val="0033CC"/>
                </a:solidFill>
                <a:ln w="9525">
                  <a:solidFill>
                    <a:srgbClr val="0033CC"/>
                  </a:solidFill>
                  <a:round/>
                  <a:headEnd/>
                  <a:tailEnd/>
                </a:ln>
              </p:spPr>
              <p:txBody>
                <a:bodyPr/>
                <a:lstStyle/>
                <a:p>
                  <a:endParaRPr lang="en-US"/>
                </a:p>
              </p:txBody>
            </p:sp>
            <p:sp>
              <p:nvSpPr>
                <p:cNvPr id="69088" name="Line 3434"/>
                <p:cNvSpPr>
                  <a:spLocks noChangeShapeType="1"/>
                </p:cNvSpPr>
                <p:nvPr/>
              </p:nvSpPr>
              <p:spPr bwMode="auto">
                <a:xfrm flipV="1">
                  <a:off x="1481" y="2588"/>
                  <a:ext cx="55" cy="70"/>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89" name="Line 3435"/>
                <p:cNvSpPr>
                  <a:spLocks noChangeShapeType="1"/>
                </p:cNvSpPr>
                <p:nvPr/>
              </p:nvSpPr>
              <p:spPr bwMode="auto">
                <a:xfrm flipV="1">
                  <a:off x="1553" y="2500"/>
                  <a:ext cx="47" cy="70"/>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90" name="Line 3436"/>
                <p:cNvSpPr>
                  <a:spLocks noChangeShapeType="1"/>
                </p:cNvSpPr>
                <p:nvPr/>
              </p:nvSpPr>
              <p:spPr bwMode="auto">
                <a:xfrm flipV="1">
                  <a:off x="1616" y="2412"/>
                  <a:ext cx="56" cy="7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91" name="Line 3437"/>
                <p:cNvSpPr>
                  <a:spLocks noChangeShapeType="1"/>
                </p:cNvSpPr>
                <p:nvPr/>
              </p:nvSpPr>
              <p:spPr bwMode="auto">
                <a:xfrm flipV="1">
                  <a:off x="1688" y="2323"/>
                  <a:ext cx="56" cy="72"/>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92" name="Line 3438"/>
                <p:cNvSpPr>
                  <a:spLocks noChangeShapeType="1"/>
                </p:cNvSpPr>
                <p:nvPr/>
              </p:nvSpPr>
              <p:spPr bwMode="auto">
                <a:xfrm flipV="1">
                  <a:off x="1752" y="2236"/>
                  <a:ext cx="56" cy="7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93" name="Line 3439"/>
                <p:cNvSpPr>
                  <a:spLocks noChangeShapeType="1"/>
                </p:cNvSpPr>
                <p:nvPr/>
              </p:nvSpPr>
              <p:spPr bwMode="auto">
                <a:xfrm flipV="1">
                  <a:off x="1824" y="2172"/>
                  <a:ext cx="32"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49" name="Group 3440"/>
              <p:cNvGrpSpPr>
                <a:grpSpLocks/>
              </p:cNvGrpSpPr>
              <p:nvPr/>
            </p:nvGrpSpPr>
            <p:grpSpPr bwMode="auto">
              <a:xfrm>
                <a:off x="1944" y="2076"/>
                <a:ext cx="447" cy="263"/>
                <a:chOff x="1944" y="2076"/>
                <a:chExt cx="447" cy="263"/>
              </a:xfrm>
            </p:grpSpPr>
            <p:sp>
              <p:nvSpPr>
                <p:cNvPr id="69082" name="Freeform 3441"/>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rgbClr val="0033CC"/>
                </a:solidFill>
                <a:ln w="9525">
                  <a:solidFill>
                    <a:srgbClr val="0033CC"/>
                  </a:solidFill>
                  <a:round/>
                  <a:headEnd/>
                  <a:tailEnd/>
                </a:ln>
              </p:spPr>
              <p:txBody>
                <a:bodyPr/>
                <a:lstStyle/>
                <a:p>
                  <a:endParaRPr lang="en-US"/>
                </a:p>
              </p:txBody>
            </p:sp>
            <p:sp>
              <p:nvSpPr>
                <p:cNvPr id="69083" name="Line 3442"/>
                <p:cNvSpPr>
                  <a:spLocks noChangeShapeType="1"/>
                </p:cNvSpPr>
                <p:nvPr/>
              </p:nvSpPr>
              <p:spPr bwMode="auto">
                <a:xfrm flipV="1">
                  <a:off x="1944" y="2292"/>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84" name="Line 3443"/>
                <p:cNvSpPr>
                  <a:spLocks noChangeShapeType="1"/>
                </p:cNvSpPr>
                <p:nvPr/>
              </p:nvSpPr>
              <p:spPr bwMode="auto">
                <a:xfrm flipV="1">
                  <a:off x="2040" y="2236"/>
                  <a:ext cx="79"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85" name="Line 3444"/>
                <p:cNvSpPr>
                  <a:spLocks noChangeShapeType="1"/>
                </p:cNvSpPr>
                <p:nvPr/>
              </p:nvSpPr>
              <p:spPr bwMode="auto">
                <a:xfrm flipV="1">
                  <a:off x="2136" y="2180"/>
                  <a:ext cx="79"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86" name="Line 3445"/>
                <p:cNvSpPr>
                  <a:spLocks noChangeShapeType="1"/>
                </p:cNvSpPr>
                <p:nvPr/>
              </p:nvSpPr>
              <p:spPr bwMode="auto">
                <a:xfrm flipV="1">
                  <a:off x="2231" y="2133"/>
                  <a:ext cx="64" cy="39"/>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50" name="Group 3446"/>
              <p:cNvGrpSpPr>
                <a:grpSpLocks/>
              </p:cNvGrpSpPr>
              <p:nvPr/>
            </p:nvGrpSpPr>
            <p:grpSpPr bwMode="auto">
              <a:xfrm>
                <a:off x="1944" y="1781"/>
                <a:ext cx="431" cy="263"/>
                <a:chOff x="1944" y="1781"/>
                <a:chExt cx="431" cy="263"/>
              </a:xfrm>
            </p:grpSpPr>
            <p:sp>
              <p:nvSpPr>
                <p:cNvPr id="69077" name="Freeform 3447"/>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rgbClr val="0033CC"/>
                </a:solidFill>
                <a:ln w="9525">
                  <a:solidFill>
                    <a:srgbClr val="0033CC"/>
                  </a:solidFill>
                  <a:round/>
                  <a:headEnd/>
                  <a:tailEnd/>
                </a:ln>
              </p:spPr>
              <p:txBody>
                <a:bodyPr/>
                <a:lstStyle/>
                <a:p>
                  <a:endParaRPr lang="en-US"/>
                </a:p>
              </p:txBody>
            </p:sp>
            <p:sp>
              <p:nvSpPr>
                <p:cNvPr id="69078" name="Line 3448"/>
                <p:cNvSpPr>
                  <a:spLocks noChangeShapeType="1"/>
                </p:cNvSpPr>
                <p:nvPr/>
              </p:nvSpPr>
              <p:spPr bwMode="auto">
                <a:xfrm flipV="1">
                  <a:off x="1944" y="1997"/>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79" name="Line 3449"/>
                <p:cNvSpPr>
                  <a:spLocks noChangeShapeType="1"/>
                </p:cNvSpPr>
                <p:nvPr/>
              </p:nvSpPr>
              <p:spPr bwMode="auto">
                <a:xfrm flipV="1">
                  <a:off x="2040" y="1941"/>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80" name="Line 3450"/>
                <p:cNvSpPr>
                  <a:spLocks noChangeShapeType="1"/>
                </p:cNvSpPr>
                <p:nvPr/>
              </p:nvSpPr>
              <p:spPr bwMode="auto">
                <a:xfrm flipV="1">
                  <a:off x="2136" y="1885"/>
                  <a:ext cx="71" cy="39"/>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81" name="Line 3451"/>
                <p:cNvSpPr>
                  <a:spLocks noChangeShapeType="1"/>
                </p:cNvSpPr>
                <p:nvPr/>
              </p:nvSpPr>
              <p:spPr bwMode="auto">
                <a:xfrm flipV="1">
                  <a:off x="2232" y="1837"/>
                  <a:ext cx="47" cy="3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51" name="Group 3452"/>
              <p:cNvGrpSpPr>
                <a:grpSpLocks/>
              </p:cNvGrpSpPr>
              <p:nvPr/>
            </p:nvGrpSpPr>
            <p:grpSpPr bwMode="auto">
              <a:xfrm>
                <a:off x="2415" y="1781"/>
                <a:ext cx="423" cy="271"/>
                <a:chOff x="2415" y="1781"/>
                <a:chExt cx="423" cy="271"/>
              </a:xfrm>
            </p:grpSpPr>
            <p:sp>
              <p:nvSpPr>
                <p:cNvPr id="69072" name="Freeform 3453"/>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rgbClr val="0033CC"/>
                </a:solidFill>
                <a:ln w="9525">
                  <a:solidFill>
                    <a:srgbClr val="0033CC"/>
                  </a:solidFill>
                  <a:round/>
                  <a:headEnd/>
                  <a:tailEnd/>
                </a:ln>
              </p:spPr>
              <p:txBody>
                <a:bodyPr/>
                <a:lstStyle/>
                <a:p>
                  <a:endParaRPr lang="en-US"/>
                </a:p>
              </p:txBody>
            </p:sp>
            <p:sp>
              <p:nvSpPr>
                <p:cNvPr id="69073" name="Line 3454"/>
                <p:cNvSpPr>
                  <a:spLocks noChangeShapeType="1"/>
                </p:cNvSpPr>
                <p:nvPr/>
              </p:nvSpPr>
              <p:spPr bwMode="auto">
                <a:xfrm flipV="1">
                  <a:off x="2415" y="2004"/>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74" name="Line 3455"/>
                <p:cNvSpPr>
                  <a:spLocks noChangeShapeType="1"/>
                </p:cNvSpPr>
                <p:nvPr/>
              </p:nvSpPr>
              <p:spPr bwMode="auto">
                <a:xfrm flipV="1">
                  <a:off x="2511" y="1949"/>
                  <a:ext cx="71" cy="39"/>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75" name="Line 3456"/>
                <p:cNvSpPr>
                  <a:spLocks noChangeShapeType="1"/>
                </p:cNvSpPr>
                <p:nvPr/>
              </p:nvSpPr>
              <p:spPr bwMode="auto">
                <a:xfrm flipV="1">
                  <a:off x="2607" y="1885"/>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76" name="Line 3457"/>
                <p:cNvSpPr>
                  <a:spLocks noChangeShapeType="1"/>
                </p:cNvSpPr>
                <p:nvPr/>
              </p:nvSpPr>
              <p:spPr bwMode="auto">
                <a:xfrm flipV="1">
                  <a:off x="2696" y="1846"/>
                  <a:ext cx="46" cy="22"/>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52" name="Group 3458"/>
              <p:cNvGrpSpPr>
                <a:grpSpLocks/>
              </p:cNvGrpSpPr>
              <p:nvPr/>
            </p:nvGrpSpPr>
            <p:grpSpPr bwMode="auto">
              <a:xfrm>
                <a:off x="2886" y="1773"/>
                <a:ext cx="415" cy="271"/>
                <a:chOff x="2886" y="1773"/>
                <a:chExt cx="415" cy="271"/>
              </a:xfrm>
            </p:grpSpPr>
            <p:sp>
              <p:nvSpPr>
                <p:cNvPr id="69067" name="Freeform 3459"/>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0033CC"/>
                </a:solidFill>
                <a:ln w="9525">
                  <a:solidFill>
                    <a:srgbClr val="0033CC"/>
                  </a:solidFill>
                  <a:round/>
                  <a:headEnd/>
                  <a:tailEnd/>
                </a:ln>
              </p:spPr>
              <p:txBody>
                <a:bodyPr/>
                <a:lstStyle/>
                <a:p>
                  <a:endParaRPr lang="en-US"/>
                </a:p>
              </p:txBody>
            </p:sp>
            <p:sp>
              <p:nvSpPr>
                <p:cNvPr id="69068" name="Line 3460"/>
                <p:cNvSpPr>
                  <a:spLocks noChangeShapeType="1"/>
                </p:cNvSpPr>
                <p:nvPr/>
              </p:nvSpPr>
              <p:spPr bwMode="auto">
                <a:xfrm flipV="1">
                  <a:off x="2886" y="1996"/>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69" name="Line 3461"/>
                <p:cNvSpPr>
                  <a:spLocks noChangeShapeType="1"/>
                </p:cNvSpPr>
                <p:nvPr/>
              </p:nvSpPr>
              <p:spPr bwMode="auto">
                <a:xfrm flipV="1">
                  <a:off x="2982" y="1933"/>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70" name="Line 3462"/>
                <p:cNvSpPr>
                  <a:spLocks noChangeShapeType="1"/>
                </p:cNvSpPr>
                <p:nvPr/>
              </p:nvSpPr>
              <p:spPr bwMode="auto">
                <a:xfrm flipV="1">
                  <a:off x="3070" y="1877"/>
                  <a:ext cx="79"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71" name="Line 3463"/>
                <p:cNvSpPr>
                  <a:spLocks noChangeShapeType="1"/>
                </p:cNvSpPr>
                <p:nvPr/>
              </p:nvSpPr>
              <p:spPr bwMode="auto">
                <a:xfrm flipV="1">
                  <a:off x="3165" y="1838"/>
                  <a:ext cx="40" cy="23"/>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53" name="Group 3464"/>
              <p:cNvGrpSpPr>
                <a:grpSpLocks/>
              </p:cNvGrpSpPr>
              <p:nvPr/>
            </p:nvGrpSpPr>
            <p:grpSpPr bwMode="auto">
              <a:xfrm>
                <a:off x="3325" y="1773"/>
                <a:ext cx="423" cy="271"/>
                <a:chOff x="3325" y="1773"/>
                <a:chExt cx="423" cy="271"/>
              </a:xfrm>
            </p:grpSpPr>
            <p:sp>
              <p:nvSpPr>
                <p:cNvPr id="69062" name="Freeform 3465"/>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0033CC"/>
                </a:solidFill>
                <a:ln w="9525">
                  <a:solidFill>
                    <a:srgbClr val="0033CC"/>
                  </a:solidFill>
                  <a:round/>
                  <a:headEnd/>
                  <a:tailEnd/>
                </a:ln>
              </p:spPr>
              <p:txBody>
                <a:bodyPr/>
                <a:lstStyle/>
                <a:p>
                  <a:endParaRPr lang="en-US"/>
                </a:p>
              </p:txBody>
            </p:sp>
            <p:sp>
              <p:nvSpPr>
                <p:cNvPr id="69063" name="Line 3466"/>
                <p:cNvSpPr>
                  <a:spLocks noChangeShapeType="1"/>
                </p:cNvSpPr>
                <p:nvPr/>
              </p:nvSpPr>
              <p:spPr bwMode="auto">
                <a:xfrm flipV="1">
                  <a:off x="3325" y="1996"/>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64" name="Line 3467"/>
                <p:cNvSpPr>
                  <a:spLocks noChangeShapeType="1"/>
                </p:cNvSpPr>
                <p:nvPr/>
              </p:nvSpPr>
              <p:spPr bwMode="auto">
                <a:xfrm flipV="1">
                  <a:off x="3421" y="1940"/>
                  <a:ext cx="72" cy="40"/>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65" name="Line 3468"/>
                <p:cNvSpPr>
                  <a:spLocks noChangeShapeType="1"/>
                </p:cNvSpPr>
                <p:nvPr/>
              </p:nvSpPr>
              <p:spPr bwMode="auto">
                <a:xfrm flipV="1">
                  <a:off x="3517" y="1877"/>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66" name="Line 3469"/>
                <p:cNvSpPr>
                  <a:spLocks noChangeShapeType="1"/>
                </p:cNvSpPr>
                <p:nvPr/>
              </p:nvSpPr>
              <p:spPr bwMode="auto">
                <a:xfrm flipV="1">
                  <a:off x="3604" y="1838"/>
                  <a:ext cx="48" cy="23"/>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54" name="Group 3470"/>
              <p:cNvGrpSpPr>
                <a:grpSpLocks/>
              </p:cNvGrpSpPr>
              <p:nvPr/>
            </p:nvGrpSpPr>
            <p:grpSpPr bwMode="auto">
              <a:xfrm>
                <a:off x="2878" y="2379"/>
                <a:ext cx="407" cy="287"/>
                <a:chOff x="2878" y="2379"/>
                <a:chExt cx="407" cy="287"/>
              </a:xfrm>
            </p:grpSpPr>
            <p:sp>
              <p:nvSpPr>
                <p:cNvPr id="69057" name="Freeform 3471"/>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rgbClr val="0033CC"/>
                </a:solidFill>
                <a:ln w="9525">
                  <a:solidFill>
                    <a:srgbClr val="0033CC"/>
                  </a:solidFill>
                  <a:round/>
                  <a:headEnd/>
                  <a:tailEnd/>
                </a:ln>
              </p:spPr>
              <p:txBody>
                <a:bodyPr/>
                <a:lstStyle/>
                <a:p>
                  <a:endParaRPr lang="en-US"/>
                </a:p>
              </p:txBody>
            </p:sp>
            <p:sp>
              <p:nvSpPr>
                <p:cNvPr id="69058" name="Line 3472"/>
                <p:cNvSpPr>
                  <a:spLocks noChangeShapeType="1"/>
                </p:cNvSpPr>
                <p:nvPr/>
              </p:nvSpPr>
              <p:spPr bwMode="auto">
                <a:xfrm flipV="1">
                  <a:off x="2878" y="2618"/>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59" name="Line 3473"/>
                <p:cNvSpPr>
                  <a:spLocks noChangeShapeType="1"/>
                </p:cNvSpPr>
                <p:nvPr/>
              </p:nvSpPr>
              <p:spPr bwMode="auto">
                <a:xfrm flipV="1">
                  <a:off x="2967" y="2556"/>
                  <a:ext cx="70" cy="46"/>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60" name="Line 3474"/>
                <p:cNvSpPr>
                  <a:spLocks noChangeShapeType="1"/>
                </p:cNvSpPr>
                <p:nvPr/>
              </p:nvSpPr>
              <p:spPr bwMode="auto">
                <a:xfrm flipV="1">
                  <a:off x="3062" y="2491"/>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61" name="Line 3475"/>
                <p:cNvSpPr>
                  <a:spLocks noChangeShapeType="1"/>
                </p:cNvSpPr>
                <p:nvPr/>
              </p:nvSpPr>
              <p:spPr bwMode="auto">
                <a:xfrm flipV="1">
                  <a:off x="3149" y="2443"/>
                  <a:ext cx="40" cy="32"/>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55" name="Group 3476"/>
              <p:cNvGrpSpPr>
                <a:grpSpLocks/>
              </p:cNvGrpSpPr>
              <p:nvPr/>
            </p:nvGrpSpPr>
            <p:grpSpPr bwMode="auto">
              <a:xfrm>
                <a:off x="2878" y="2076"/>
                <a:ext cx="415" cy="279"/>
                <a:chOff x="2878" y="2076"/>
                <a:chExt cx="415" cy="279"/>
              </a:xfrm>
            </p:grpSpPr>
            <p:sp>
              <p:nvSpPr>
                <p:cNvPr id="69052" name="Freeform 3477"/>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0033CC"/>
                </a:solidFill>
                <a:ln w="9525">
                  <a:solidFill>
                    <a:srgbClr val="0033CC"/>
                  </a:solidFill>
                  <a:round/>
                  <a:headEnd/>
                  <a:tailEnd/>
                </a:ln>
              </p:spPr>
              <p:txBody>
                <a:bodyPr/>
                <a:lstStyle/>
                <a:p>
                  <a:endParaRPr lang="en-US"/>
                </a:p>
              </p:txBody>
            </p:sp>
            <p:sp>
              <p:nvSpPr>
                <p:cNvPr id="69053" name="Line 3478"/>
                <p:cNvSpPr>
                  <a:spLocks noChangeShapeType="1"/>
                </p:cNvSpPr>
                <p:nvPr/>
              </p:nvSpPr>
              <p:spPr bwMode="auto">
                <a:xfrm flipV="1">
                  <a:off x="2878" y="2307"/>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54" name="Line 3479"/>
                <p:cNvSpPr>
                  <a:spLocks noChangeShapeType="1"/>
                </p:cNvSpPr>
                <p:nvPr/>
              </p:nvSpPr>
              <p:spPr bwMode="auto">
                <a:xfrm flipV="1">
                  <a:off x="2975" y="2245"/>
                  <a:ext cx="70" cy="46"/>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55" name="Line 3480"/>
                <p:cNvSpPr>
                  <a:spLocks noChangeShapeType="1"/>
                </p:cNvSpPr>
                <p:nvPr/>
              </p:nvSpPr>
              <p:spPr bwMode="auto">
                <a:xfrm flipV="1">
                  <a:off x="3062" y="2180"/>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56" name="Line 3481"/>
                <p:cNvSpPr>
                  <a:spLocks noChangeShapeType="1"/>
                </p:cNvSpPr>
                <p:nvPr/>
              </p:nvSpPr>
              <p:spPr bwMode="auto">
                <a:xfrm flipV="1">
                  <a:off x="3157" y="2141"/>
                  <a:ext cx="40" cy="3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56" name="Group 3482"/>
              <p:cNvGrpSpPr>
                <a:grpSpLocks/>
              </p:cNvGrpSpPr>
              <p:nvPr/>
            </p:nvGrpSpPr>
            <p:grpSpPr bwMode="auto">
              <a:xfrm>
                <a:off x="2415" y="2068"/>
                <a:ext cx="431" cy="279"/>
                <a:chOff x="2415" y="2068"/>
                <a:chExt cx="431" cy="279"/>
              </a:xfrm>
            </p:grpSpPr>
            <p:sp>
              <p:nvSpPr>
                <p:cNvPr id="69047" name="Freeform 3483"/>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0033CC"/>
                </a:solidFill>
                <a:ln w="9525">
                  <a:solidFill>
                    <a:srgbClr val="0033CC"/>
                  </a:solidFill>
                  <a:round/>
                  <a:headEnd/>
                  <a:tailEnd/>
                </a:ln>
              </p:spPr>
              <p:txBody>
                <a:bodyPr/>
                <a:lstStyle/>
                <a:p>
                  <a:endParaRPr lang="en-US"/>
                </a:p>
              </p:txBody>
            </p:sp>
            <p:sp>
              <p:nvSpPr>
                <p:cNvPr id="69048" name="Line 3484"/>
                <p:cNvSpPr>
                  <a:spLocks noChangeShapeType="1"/>
                </p:cNvSpPr>
                <p:nvPr/>
              </p:nvSpPr>
              <p:spPr bwMode="auto">
                <a:xfrm flipV="1">
                  <a:off x="2415" y="2299"/>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49" name="Line 3485"/>
                <p:cNvSpPr>
                  <a:spLocks noChangeShapeType="1"/>
                </p:cNvSpPr>
                <p:nvPr/>
              </p:nvSpPr>
              <p:spPr bwMode="auto">
                <a:xfrm flipV="1">
                  <a:off x="2512" y="2237"/>
                  <a:ext cx="70" cy="46"/>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50" name="Line 3486"/>
                <p:cNvSpPr>
                  <a:spLocks noChangeShapeType="1"/>
                </p:cNvSpPr>
                <p:nvPr/>
              </p:nvSpPr>
              <p:spPr bwMode="auto">
                <a:xfrm flipV="1">
                  <a:off x="2599" y="2180"/>
                  <a:ext cx="79"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51" name="Line 3487"/>
                <p:cNvSpPr>
                  <a:spLocks noChangeShapeType="1"/>
                </p:cNvSpPr>
                <p:nvPr/>
              </p:nvSpPr>
              <p:spPr bwMode="auto">
                <a:xfrm flipV="1">
                  <a:off x="2694" y="2132"/>
                  <a:ext cx="56" cy="32"/>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57" name="Group 3488"/>
              <p:cNvGrpSpPr>
                <a:grpSpLocks/>
              </p:cNvGrpSpPr>
              <p:nvPr/>
            </p:nvGrpSpPr>
            <p:grpSpPr bwMode="auto">
              <a:xfrm>
                <a:off x="2399" y="2387"/>
                <a:ext cx="439" cy="582"/>
                <a:chOff x="2399" y="2387"/>
                <a:chExt cx="439" cy="582"/>
              </a:xfrm>
            </p:grpSpPr>
            <p:sp>
              <p:nvSpPr>
                <p:cNvPr id="69040" name="Freeform 3489"/>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24" y="88"/>
                      </a:lnTo>
                      <a:lnTo>
                        <a:pt x="0" y="72"/>
                      </a:lnTo>
                      <a:lnTo>
                        <a:pt x="88" y="0"/>
                      </a:lnTo>
                      <a:close/>
                    </a:path>
                  </a:pathLst>
                </a:custGeom>
                <a:solidFill>
                  <a:srgbClr val="0033CC"/>
                </a:solidFill>
                <a:ln w="9525">
                  <a:solidFill>
                    <a:srgbClr val="0033CC"/>
                  </a:solidFill>
                  <a:round/>
                  <a:headEnd/>
                  <a:tailEnd/>
                </a:ln>
              </p:spPr>
              <p:txBody>
                <a:bodyPr/>
                <a:lstStyle/>
                <a:p>
                  <a:endParaRPr lang="en-US"/>
                </a:p>
              </p:txBody>
            </p:sp>
            <p:sp>
              <p:nvSpPr>
                <p:cNvPr id="69041" name="Line 3490"/>
                <p:cNvSpPr>
                  <a:spLocks noChangeShapeType="1"/>
                </p:cNvSpPr>
                <p:nvPr/>
              </p:nvSpPr>
              <p:spPr bwMode="auto">
                <a:xfrm flipV="1">
                  <a:off x="2399" y="2898"/>
                  <a:ext cx="56" cy="7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42" name="Line 3491"/>
                <p:cNvSpPr>
                  <a:spLocks noChangeShapeType="1"/>
                </p:cNvSpPr>
                <p:nvPr/>
              </p:nvSpPr>
              <p:spPr bwMode="auto">
                <a:xfrm flipV="1">
                  <a:off x="2463" y="2811"/>
                  <a:ext cx="55" cy="70"/>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43" name="Line 3492"/>
                <p:cNvSpPr>
                  <a:spLocks noChangeShapeType="1"/>
                </p:cNvSpPr>
                <p:nvPr/>
              </p:nvSpPr>
              <p:spPr bwMode="auto">
                <a:xfrm flipV="1">
                  <a:off x="2535" y="2724"/>
                  <a:ext cx="47" cy="70"/>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44" name="Line 3493"/>
                <p:cNvSpPr>
                  <a:spLocks noChangeShapeType="1"/>
                </p:cNvSpPr>
                <p:nvPr/>
              </p:nvSpPr>
              <p:spPr bwMode="auto">
                <a:xfrm flipV="1">
                  <a:off x="2598" y="2634"/>
                  <a:ext cx="56" cy="64"/>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45" name="Line 3494"/>
                <p:cNvSpPr>
                  <a:spLocks noChangeShapeType="1"/>
                </p:cNvSpPr>
                <p:nvPr/>
              </p:nvSpPr>
              <p:spPr bwMode="auto">
                <a:xfrm flipV="1">
                  <a:off x="2670" y="2539"/>
                  <a:ext cx="48" cy="7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46" name="Line 3495"/>
                <p:cNvSpPr>
                  <a:spLocks noChangeShapeType="1"/>
                </p:cNvSpPr>
                <p:nvPr/>
              </p:nvSpPr>
              <p:spPr bwMode="auto">
                <a:xfrm flipV="1">
                  <a:off x="2734" y="2476"/>
                  <a:ext cx="40"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58" name="Group 3496"/>
              <p:cNvGrpSpPr>
                <a:grpSpLocks/>
              </p:cNvGrpSpPr>
              <p:nvPr/>
            </p:nvGrpSpPr>
            <p:grpSpPr bwMode="auto">
              <a:xfrm>
                <a:off x="1498" y="3296"/>
                <a:ext cx="406" cy="287"/>
                <a:chOff x="1498" y="3296"/>
                <a:chExt cx="406" cy="287"/>
              </a:xfrm>
            </p:grpSpPr>
            <p:sp>
              <p:nvSpPr>
                <p:cNvPr id="69035" name="Freeform 3497"/>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rgbClr val="0033CC"/>
                </a:solidFill>
                <a:ln w="9525">
                  <a:solidFill>
                    <a:srgbClr val="0033CC"/>
                  </a:solidFill>
                  <a:round/>
                  <a:headEnd/>
                  <a:tailEnd/>
                </a:ln>
              </p:spPr>
              <p:txBody>
                <a:bodyPr/>
                <a:lstStyle/>
                <a:p>
                  <a:endParaRPr lang="en-US"/>
                </a:p>
              </p:txBody>
            </p:sp>
            <p:sp>
              <p:nvSpPr>
                <p:cNvPr id="69036" name="Line 3498"/>
                <p:cNvSpPr>
                  <a:spLocks noChangeShapeType="1"/>
                </p:cNvSpPr>
                <p:nvPr/>
              </p:nvSpPr>
              <p:spPr bwMode="auto">
                <a:xfrm flipV="1">
                  <a:off x="1498" y="3537"/>
                  <a:ext cx="70" cy="46"/>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37" name="Line 3499"/>
                <p:cNvSpPr>
                  <a:spLocks noChangeShapeType="1"/>
                </p:cNvSpPr>
                <p:nvPr/>
              </p:nvSpPr>
              <p:spPr bwMode="auto">
                <a:xfrm flipV="1">
                  <a:off x="1584" y="3473"/>
                  <a:ext cx="72"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38" name="Line 3500"/>
                <p:cNvSpPr>
                  <a:spLocks noChangeShapeType="1"/>
                </p:cNvSpPr>
                <p:nvPr/>
              </p:nvSpPr>
              <p:spPr bwMode="auto">
                <a:xfrm flipV="1">
                  <a:off x="1680" y="3408"/>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39" name="Line 3501"/>
                <p:cNvSpPr>
                  <a:spLocks noChangeShapeType="1"/>
                </p:cNvSpPr>
                <p:nvPr/>
              </p:nvSpPr>
              <p:spPr bwMode="auto">
                <a:xfrm flipV="1">
                  <a:off x="1768" y="3360"/>
                  <a:ext cx="40" cy="32"/>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59" name="Group 3502"/>
              <p:cNvGrpSpPr>
                <a:grpSpLocks/>
              </p:cNvGrpSpPr>
              <p:nvPr/>
            </p:nvGrpSpPr>
            <p:grpSpPr bwMode="auto">
              <a:xfrm>
                <a:off x="1489" y="2690"/>
                <a:ext cx="423" cy="279"/>
                <a:chOff x="1489" y="2690"/>
                <a:chExt cx="423" cy="279"/>
              </a:xfrm>
            </p:grpSpPr>
            <p:sp>
              <p:nvSpPr>
                <p:cNvPr id="69030" name="Freeform 3503"/>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0033CC"/>
                </a:solidFill>
                <a:ln w="9525">
                  <a:solidFill>
                    <a:srgbClr val="0033CC"/>
                  </a:solidFill>
                  <a:round/>
                  <a:headEnd/>
                  <a:tailEnd/>
                </a:ln>
              </p:spPr>
              <p:txBody>
                <a:bodyPr/>
                <a:lstStyle/>
                <a:p>
                  <a:endParaRPr lang="en-US"/>
                </a:p>
              </p:txBody>
            </p:sp>
            <p:sp>
              <p:nvSpPr>
                <p:cNvPr id="69031" name="Line 3504"/>
                <p:cNvSpPr>
                  <a:spLocks noChangeShapeType="1"/>
                </p:cNvSpPr>
                <p:nvPr/>
              </p:nvSpPr>
              <p:spPr bwMode="auto">
                <a:xfrm flipV="1">
                  <a:off x="1489" y="2922"/>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32" name="Line 3505"/>
                <p:cNvSpPr>
                  <a:spLocks noChangeShapeType="1"/>
                </p:cNvSpPr>
                <p:nvPr/>
              </p:nvSpPr>
              <p:spPr bwMode="auto">
                <a:xfrm flipV="1">
                  <a:off x="1585" y="2858"/>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33" name="Line 3506"/>
                <p:cNvSpPr>
                  <a:spLocks noChangeShapeType="1"/>
                </p:cNvSpPr>
                <p:nvPr/>
              </p:nvSpPr>
              <p:spPr bwMode="auto">
                <a:xfrm flipV="1">
                  <a:off x="1672" y="2803"/>
                  <a:ext cx="80"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34" name="Line 3507"/>
                <p:cNvSpPr>
                  <a:spLocks noChangeShapeType="1"/>
                </p:cNvSpPr>
                <p:nvPr/>
              </p:nvSpPr>
              <p:spPr bwMode="auto">
                <a:xfrm flipV="1">
                  <a:off x="1768" y="2754"/>
                  <a:ext cx="48" cy="32"/>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60" name="Group 3508"/>
              <p:cNvGrpSpPr>
                <a:grpSpLocks/>
              </p:cNvGrpSpPr>
              <p:nvPr/>
            </p:nvGrpSpPr>
            <p:grpSpPr bwMode="auto">
              <a:xfrm>
                <a:off x="1490" y="2993"/>
                <a:ext cx="414" cy="271"/>
                <a:chOff x="1490" y="2993"/>
                <a:chExt cx="414" cy="271"/>
              </a:xfrm>
            </p:grpSpPr>
            <p:sp>
              <p:nvSpPr>
                <p:cNvPr id="69025" name="Freeform 3509"/>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0033CC"/>
                </a:solidFill>
                <a:ln w="9525">
                  <a:solidFill>
                    <a:srgbClr val="0033CC"/>
                  </a:solidFill>
                  <a:round/>
                  <a:headEnd/>
                  <a:tailEnd/>
                </a:ln>
              </p:spPr>
              <p:txBody>
                <a:bodyPr/>
                <a:lstStyle/>
                <a:p>
                  <a:endParaRPr lang="en-US"/>
                </a:p>
              </p:txBody>
            </p:sp>
            <p:sp>
              <p:nvSpPr>
                <p:cNvPr id="69026" name="Line 3510"/>
                <p:cNvSpPr>
                  <a:spLocks noChangeShapeType="1"/>
                </p:cNvSpPr>
                <p:nvPr/>
              </p:nvSpPr>
              <p:spPr bwMode="auto">
                <a:xfrm flipV="1">
                  <a:off x="1490" y="3218"/>
                  <a:ext cx="70" cy="46"/>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27" name="Line 3511"/>
                <p:cNvSpPr>
                  <a:spLocks noChangeShapeType="1"/>
                </p:cNvSpPr>
                <p:nvPr/>
              </p:nvSpPr>
              <p:spPr bwMode="auto">
                <a:xfrm flipV="1">
                  <a:off x="1584" y="3154"/>
                  <a:ext cx="72"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28" name="Line 3512"/>
                <p:cNvSpPr>
                  <a:spLocks noChangeShapeType="1"/>
                </p:cNvSpPr>
                <p:nvPr/>
              </p:nvSpPr>
              <p:spPr bwMode="auto">
                <a:xfrm flipV="1">
                  <a:off x="1672" y="3097"/>
                  <a:ext cx="80"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29" name="Line 3513"/>
                <p:cNvSpPr>
                  <a:spLocks noChangeShapeType="1"/>
                </p:cNvSpPr>
                <p:nvPr/>
              </p:nvSpPr>
              <p:spPr bwMode="auto">
                <a:xfrm flipV="1">
                  <a:off x="1768" y="3057"/>
                  <a:ext cx="40" cy="24"/>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61" name="Group 3514"/>
              <p:cNvGrpSpPr>
                <a:grpSpLocks/>
              </p:cNvGrpSpPr>
              <p:nvPr/>
            </p:nvGrpSpPr>
            <p:grpSpPr bwMode="auto">
              <a:xfrm>
                <a:off x="1936" y="2993"/>
                <a:ext cx="439" cy="582"/>
                <a:chOff x="1936" y="2993"/>
                <a:chExt cx="439" cy="582"/>
              </a:xfrm>
            </p:grpSpPr>
            <p:sp>
              <p:nvSpPr>
                <p:cNvPr id="69018" name="Freeform 3515"/>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3">
                      <a:moveTo>
                        <a:pt x="88" y="103"/>
                      </a:moveTo>
                      <a:lnTo>
                        <a:pt x="0" y="32"/>
                      </a:lnTo>
                      <a:lnTo>
                        <a:pt x="24" y="16"/>
                      </a:lnTo>
                      <a:lnTo>
                        <a:pt x="40" y="0"/>
                      </a:lnTo>
                      <a:lnTo>
                        <a:pt x="88" y="103"/>
                      </a:lnTo>
                      <a:close/>
                    </a:path>
                  </a:pathLst>
                </a:custGeom>
                <a:solidFill>
                  <a:srgbClr val="0033CC"/>
                </a:solidFill>
                <a:ln w="9525">
                  <a:solidFill>
                    <a:srgbClr val="0033CC"/>
                  </a:solidFill>
                  <a:round/>
                  <a:headEnd/>
                  <a:tailEnd/>
                </a:ln>
              </p:spPr>
              <p:txBody>
                <a:bodyPr/>
                <a:lstStyle/>
                <a:p>
                  <a:endParaRPr lang="en-US"/>
                </a:p>
              </p:txBody>
            </p:sp>
            <p:sp>
              <p:nvSpPr>
                <p:cNvPr id="69019" name="Line 3516"/>
                <p:cNvSpPr>
                  <a:spLocks noChangeShapeType="1"/>
                </p:cNvSpPr>
                <p:nvPr/>
              </p:nvSpPr>
              <p:spPr bwMode="auto">
                <a:xfrm>
                  <a:off x="1936" y="2993"/>
                  <a:ext cx="56" cy="72"/>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20" name="Line 3517"/>
                <p:cNvSpPr>
                  <a:spLocks noChangeShapeType="1"/>
                </p:cNvSpPr>
                <p:nvPr/>
              </p:nvSpPr>
              <p:spPr bwMode="auto">
                <a:xfrm>
                  <a:off x="2000" y="3081"/>
                  <a:ext cx="55" cy="70"/>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21" name="Line 3518"/>
                <p:cNvSpPr>
                  <a:spLocks noChangeShapeType="1"/>
                </p:cNvSpPr>
                <p:nvPr/>
              </p:nvSpPr>
              <p:spPr bwMode="auto">
                <a:xfrm>
                  <a:off x="2071" y="3169"/>
                  <a:ext cx="48" cy="7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22" name="Line 3519"/>
                <p:cNvSpPr>
                  <a:spLocks noChangeShapeType="1"/>
                </p:cNvSpPr>
                <p:nvPr/>
              </p:nvSpPr>
              <p:spPr bwMode="auto">
                <a:xfrm>
                  <a:off x="2135" y="3264"/>
                  <a:ext cx="56" cy="63"/>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23" name="Line 3520"/>
                <p:cNvSpPr>
                  <a:spLocks noChangeShapeType="1"/>
                </p:cNvSpPr>
                <p:nvPr/>
              </p:nvSpPr>
              <p:spPr bwMode="auto">
                <a:xfrm>
                  <a:off x="2207" y="3352"/>
                  <a:ext cx="48" cy="72"/>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24" name="Line 3521"/>
                <p:cNvSpPr>
                  <a:spLocks noChangeShapeType="1"/>
                </p:cNvSpPr>
                <p:nvPr/>
              </p:nvSpPr>
              <p:spPr bwMode="auto">
                <a:xfrm>
                  <a:off x="2271" y="3440"/>
                  <a:ext cx="40"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62" name="Group 3522"/>
              <p:cNvGrpSpPr>
                <a:grpSpLocks/>
              </p:cNvGrpSpPr>
              <p:nvPr/>
            </p:nvGrpSpPr>
            <p:grpSpPr bwMode="auto">
              <a:xfrm>
                <a:off x="1944" y="2690"/>
                <a:ext cx="447" cy="279"/>
                <a:chOff x="1944" y="2690"/>
                <a:chExt cx="447" cy="279"/>
              </a:xfrm>
            </p:grpSpPr>
            <p:sp>
              <p:nvSpPr>
                <p:cNvPr id="69013" name="Freeform 3523"/>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0033CC"/>
                </a:solidFill>
                <a:ln w="9525">
                  <a:solidFill>
                    <a:srgbClr val="0033CC"/>
                  </a:solidFill>
                  <a:round/>
                  <a:headEnd/>
                  <a:tailEnd/>
                </a:ln>
              </p:spPr>
              <p:txBody>
                <a:bodyPr/>
                <a:lstStyle/>
                <a:p>
                  <a:endParaRPr lang="en-US"/>
                </a:p>
              </p:txBody>
            </p:sp>
            <p:sp>
              <p:nvSpPr>
                <p:cNvPr id="69014" name="Line 3524"/>
                <p:cNvSpPr>
                  <a:spLocks noChangeShapeType="1"/>
                </p:cNvSpPr>
                <p:nvPr/>
              </p:nvSpPr>
              <p:spPr bwMode="auto">
                <a:xfrm>
                  <a:off x="1944" y="2690"/>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15" name="Line 3525"/>
                <p:cNvSpPr>
                  <a:spLocks noChangeShapeType="1"/>
                </p:cNvSpPr>
                <p:nvPr/>
              </p:nvSpPr>
              <p:spPr bwMode="auto">
                <a:xfrm>
                  <a:off x="2040" y="2746"/>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16" name="Line 3526"/>
                <p:cNvSpPr>
                  <a:spLocks noChangeShapeType="1"/>
                </p:cNvSpPr>
                <p:nvPr/>
              </p:nvSpPr>
              <p:spPr bwMode="auto">
                <a:xfrm>
                  <a:off x="2136" y="2810"/>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17" name="Line 3527"/>
                <p:cNvSpPr>
                  <a:spLocks noChangeShapeType="1"/>
                </p:cNvSpPr>
                <p:nvPr/>
              </p:nvSpPr>
              <p:spPr bwMode="auto">
                <a:xfrm>
                  <a:off x="2232" y="2866"/>
                  <a:ext cx="63" cy="46"/>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63" name="Group 3528"/>
              <p:cNvGrpSpPr>
                <a:grpSpLocks/>
              </p:cNvGrpSpPr>
              <p:nvPr/>
            </p:nvGrpSpPr>
            <p:grpSpPr bwMode="auto">
              <a:xfrm>
                <a:off x="2407" y="3001"/>
                <a:ext cx="423" cy="271"/>
                <a:chOff x="2407" y="3001"/>
                <a:chExt cx="423" cy="271"/>
              </a:xfrm>
            </p:grpSpPr>
            <p:sp>
              <p:nvSpPr>
                <p:cNvPr id="69008" name="Freeform 3529"/>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7"/>
                      </a:lnTo>
                      <a:lnTo>
                        <a:pt x="16" y="23"/>
                      </a:lnTo>
                      <a:lnTo>
                        <a:pt x="32" y="0"/>
                      </a:lnTo>
                      <a:lnTo>
                        <a:pt x="112" y="87"/>
                      </a:lnTo>
                      <a:close/>
                    </a:path>
                  </a:pathLst>
                </a:custGeom>
                <a:solidFill>
                  <a:srgbClr val="0033CC"/>
                </a:solidFill>
                <a:ln w="9525">
                  <a:solidFill>
                    <a:srgbClr val="0033CC"/>
                  </a:solidFill>
                  <a:round/>
                  <a:headEnd/>
                  <a:tailEnd/>
                </a:ln>
              </p:spPr>
              <p:txBody>
                <a:bodyPr/>
                <a:lstStyle/>
                <a:p>
                  <a:endParaRPr lang="en-US"/>
                </a:p>
              </p:txBody>
            </p:sp>
            <p:sp>
              <p:nvSpPr>
                <p:cNvPr id="69009" name="Line 3530"/>
                <p:cNvSpPr>
                  <a:spLocks noChangeShapeType="1"/>
                </p:cNvSpPr>
                <p:nvPr/>
              </p:nvSpPr>
              <p:spPr bwMode="auto">
                <a:xfrm>
                  <a:off x="2407" y="3001"/>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10" name="Line 3531"/>
                <p:cNvSpPr>
                  <a:spLocks noChangeShapeType="1"/>
                </p:cNvSpPr>
                <p:nvPr/>
              </p:nvSpPr>
              <p:spPr bwMode="auto">
                <a:xfrm>
                  <a:off x="2503" y="3065"/>
                  <a:ext cx="71" cy="39"/>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11" name="Line 3532"/>
                <p:cNvSpPr>
                  <a:spLocks noChangeShapeType="1"/>
                </p:cNvSpPr>
                <p:nvPr/>
              </p:nvSpPr>
              <p:spPr bwMode="auto">
                <a:xfrm>
                  <a:off x="2599" y="3121"/>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12" name="Line 3533"/>
                <p:cNvSpPr>
                  <a:spLocks noChangeShapeType="1"/>
                </p:cNvSpPr>
                <p:nvPr/>
              </p:nvSpPr>
              <p:spPr bwMode="auto">
                <a:xfrm>
                  <a:off x="2688" y="3185"/>
                  <a:ext cx="46" cy="22"/>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64" name="Group 3534"/>
              <p:cNvGrpSpPr>
                <a:grpSpLocks/>
              </p:cNvGrpSpPr>
              <p:nvPr/>
            </p:nvGrpSpPr>
            <p:grpSpPr bwMode="auto">
              <a:xfrm>
                <a:off x="2854" y="3296"/>
                <a:ext cx="439" cy="279"/>
                <a:chOff x="2854" y="3296"/>
                <a:chExt cx="439" cy="279"/>
              </a:xfrm>
            </p:grpSpPr>
            <p:sp>
              <p:nvSpPr>
                <p:cNvPr id="69003" name="Freeform 3535"/>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8"/>
                      </a:lnTo>
                      <a:lnTo>
                        <a:pt x="16" y="24"/>
                      </a:lnTo>
                      <a:lnTo>
                        <a:pt x="32" y="0"/>
                      </a:lnTo>
                      <a:lnTo>
                        <a:pt x="112" y="87"/>
                      </a:lnTo>
                      <a:close/>
                    </a:path>
                  </a:pathLst>
                </a:custGeom>
                <a:solidFill>
                  <a:srgbClr val="0033CC"/>
                </a:solidFill>
                <a:ln w="9525">
                  <a:solidFill>
                    <a:srgbClr val="0033CC"/>
                  </a:solidFill>
                  <a:round/>
                  <a:headEnd/>
                  <a:tailEnd/>
                </a:ln>
              </p:spPr>
              <p:txBody>
                <a:bodyPr/>
                <a:lstStyle/>
                <a:p>
                  <a:endParaRPr lang="en-US"/>
                </a:p>
              </p:txBody>
            </p:sp>
            <p:sp>
              <p:nvSpPr>
                <p:cNvPr id="69004" name="Line 3536"/>
                <p:cNvSpPr>
                  <a:spLocks noChangeShapeType="1"/>
                </p:cNvSpPr>
                <p:nvPr/>
              </p:nvSpPr>
              <p:spPr bwMode="auto">
                <a:xfrm>
                  <a:off x="2854" y="3296"/>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05" name="Line 3537"/>
                <p:cNvSpPr>
                  <a:spLocks noChangeShapeType="1"/>
                </p:cNvSpPr>
                <p:nvPr/>
              </p:nvSpPr>
              <p:spPr bwMode="auto">
                <a:xfrm>
                  <a:off x="2950" y="3360"/>
                  <a:ext cx="71" cy="39"/>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06" name="Line 3538"/>
                <p:cNvSpPr>
                  <a:spLocks noChangeShapeType="1"/>
                </p:cNvSpPr>
                <p:nvPr/>
              </p:nvSpPr>
              <p:spPr bwMode="auto">
                <a:xfrm>
                  <a:off x="3046" y="3416"/>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07" name="Line 3539"/>
                <p:cNvSpPr>
                  <a:spLocks noChangeShapeType="1"/>
                </p:cNvSpPr>
                <p:nvPr/>
              </p:nvSpPr>
              <p:spPr bwMode="auto">
                <a:xfrm>
                  <a:off x="3135" y="3480"/>
                  <a:ext cx="62" cy="30"/>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65" name="Group 3540"/>
              <p:cNvGrpSpPr>
                <a:grpSpLocks/>
              </p:cNvGrpSpPr>
              <p:nvPr/>
            </p:nvGrpSpPr>
            <p:grpSpPr bwMode="auto">
              <a:xfrm>
                <a:off x="2863" y="3304"/>
                <a:ext cx="422" cy="279"/>
                <a:chOff x="2863" y="3304"/>
                <a:chExt cx="422" cy="279"/>
              </a:xfrm>
            </p:grpSpPr>
            <p:sp>
              <p:nvSpPr>
                <p:cNvPr id="68998" name="Freeform 3541"/>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0033CC"/>
                </a:solidFill>
                <a:ln w="9525">
                  <a:solidFill>
                    <a:srgbClr val="0033CC"/>
                  </a:solidFill>
                  <a:round/>
                  <a:headEnd/>
                  <a:tailEnd/>
                </a:ln>
              </p:spPr>
              <p:txBody>
                <a:bodyPr/>
                <a:lstStyle/>
                <a:p>
                  <a:endParaRPr lang="en-US"/>
                </a:p>
              </p:txBody>
            </p:sp>
            <p:sp>
              <p:nvSpPr>
                <p:cNvPr id="68999" name="Line 3542"/>
                <p:cNvSpPr>
                  <a:spLocks noChangeShapeType="1"/>
                </p:cNvSpPr>
                <p:nvPr/>
              </p:nvSpPr>
              <p:spPr bwMode="auto">
                <a:xfrm flipV="1">
                  <a:off x="2863" y="3536"/>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00" name="Line 3543"/>
                <p:cNvSpPr>
                  <a:spLocks noChangeShapeType="1"/>
                </p:cNvSpPr>
                <p:nvPr/>
              </p:nvSpPr>
              <p:spPr bwMode="auto">
                <a:xfrm flipV="1">
                  <a:off x="2958" y="3473"/>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01" name="Line 3544"/>
                <p:cNvSpPr>
                  <a:spLocks noChangeShapeType="1"/>
                </p:cNvSpPr>
                <p:nvPr/>
              </p:nvSpPr>
              <p:spPr bwMode="auto">
                <a:xfrm flipV="1">
                  <a:off x="3046" y="3417"/>
                  <a:ext cx="79"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002" name="Line 3545"/>
                <p:cNvSpPr>
                  <a:spLocks noChangeShapeType="1"/>
                </p:cNvSpPr>
                <p:nvPr/>
              </p:nvSpPr>
              <p:spPr bwMode="auto">
                <a:xfrm flipV="1">
                  <a:off x="3141" y="3368"/>
                  <a:ext cx="48" cy="32"/>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66" name="Group 3546"/>
              <p:cNvGrpSpPr>
                <a:grpSpLocks/>
              </p:cNvGrpSpPr>
              <p:nvPr/>
            </p:nvGrpSpPr>
            <p:grpSpPr bwMode="auto">
              <a:xfrm>
                <a:off x="2870" y="2690"/>
                <a:ext cx="415" cy="287"/>
                <a:chOff x="2870" y="2690"/>
                <a:chExt cx="415" cy="287"/>
              </a:xfrm>
            </p:grpSpPr>
            <p:sp>
              <p:nvSpPr>
                <p:cNvPr id="68993" name="Freeform 3547"/>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0033CC"/>
                </a:solidFill>
                <a:ln w="9525">
                  <a:solidFill>
                    <a:srgbClr val="0033CC"/>
                  </a:solidFill>
                  <a:round/>
                  <a:headEnd/>
                  <a:tailEnd/>
                </a:ln>
              </p:spPr>
              <p:txBody>
                <a:bodyPr/>
                <a:lstStyle/>
                <a:p>
                  <a:endParaRPr lang="en-US"/>
                </a:p>
              </p:txBody>
            </p:sp>
            <p:sp>
              <p:nvSpPr>
                <p:cNvPr id="68994" name="Line 3548"/>
                <p:cNvSpPr>
                  <a:spLocks noChangeShapeType="1"/>
                </p:cNvSpPr>
                <p:nvPr/>
              </p:nvSpPr>
              <p:spPr bwMode="auto">
                <a:xfrm flipV="1">
                  <a:off x="2870" y="2929"/>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95" name="Line 3549"/>
                <p:cNvSpPr>
                  <a:spLocks noChangeShapeType="1"/>
                </p:cNvSpPr>
                <p:nvPr/>
              </p:nvSpPr>
              <p:spPr bwMode="auto">
                <a:xfrm flipV="1">
                  <a:off x="2967" y="2867"/>
                  <a:ext cx="70" cy="46"/>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96" name="Line 3550"/>
                <p:cNvSpPr>
                  <a:spLocks noChangeShapeType="1"/>
                </p:cNvSpPr>
                <p:nvPr/>
              </p:nvSpPr>
              <p:spPr bwMode="auto">
                <a:xfrm flipV="1">
                  <a:off x="3053" y="2803"/>
                  <a:ext cx="72"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97" name="Line 3551"/>
                <p:cNvSpPr>
                  <a:spLocks noChangeShapeType="1"/>
                </p:cNvSpPr>
                <p:nvPr/>
              </p:nvSpPr>
              <p:spPr bwMode="auto">
                <a:xfrm flipV="1">
                  <a:off x="3149" y="2754"/>
                  <a:ext cx="40" cy="32"/>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67" name="Group 3552"/>
              <p:cNvGrpSpPr>
                <a:grpSpLocks/>
              </p:cNvGrpSpPr>
              <p:nvPr/>
            </p:nvGrpSpPr>
            <p:grpSpPr bwMode="auto">
              <a:xfrm>
                <a:off x="2878" y="2068"/>
                <a:ext cx="431" cy="287"/>
                <a:chOff x="2878" y="2068"/>
                <a:chExt cx="431" cy="287"/>
              </a:xfrm>
            </p:grpSpPr>
            <p:sp>
              <p:nvSpPr>
                <p:cNvPr id="68988" name="Freeform 3553"/>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0033CC"/>
                </a:solidFill>
                <a:ln w="9525">
                  <a:solidFill>
                    <a:srgbClr val="0033CC"/>
                  </a:solidFill>
                  <a:round/>
                  <a:headEnd/>
                  <a:tailEnd/>
                </a:ln>
              </p:spPr>
              <p:txBody>
                <a:bodyPr/>
                <a:lstStyle/>
                <a:p>
                  <a:endParaRPr lang="en-US"/>
                </a:p>
              </p:txBody>
            </p:sp>
            <p:sp>
              <p:nvSpPr>
                <p:cNvPr id="68989" name="Line 3554"/>
                <p:cNvSpPr>
                  <a:spLocks noChangeShapeType="1"/>
                </p:cNvSpPr>
                <p:nvPr/>
              </p:nvSpPr>
              <p:spPr bwMode="auto">
                <a:xfrm>
                  <a:off x="2878" y="2068"/>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90" name="Line 3555"/>
                <p:cNvSpPr>
                  <a:spLocks noChangeShapeType="1"/>
                </p:cNvSpPr>
                <p:nvPr/>
              </p:nvSpPr>
              <p:spPr bwMode="auto">
                <a:xfrm>
                  <a:off x="2975" y="2132"/>
                  <a:ext cx="70" cy="46"/>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91" name="Line 3556"/>
                <p:cNvSpPr>
                  <a:spLocks noChangeShapeType="1"/>
                </p:cNvSpPr>
                <p:nvPr/>
              </p:nvSpPr>
              <p:spPr bwMode="auto">
                <a:xfrm>
                  <a:off x="3062" y="2196"/>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92" name="Line 3557"/>
                <p:cNvSpPr>
                  <a:spLocks noChangeShapeType="1"/>
                </p:cNvSpPr>
                <p:nvPr/>
              </p:nvSpPr>
              <p:spPr bwMode="auto">
                <a:xfrm>
                  <a:off x="3157" y="2251"/>
                  <a:ext cx="56" cy="40"/>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68" name="Group 3558"/>
              <p:cNvGrpSpPr>
                <a:grpSpLocks/>
              </p:cNvGrpSpPr>
              <p:nvPr/>
            </p:nvGrpSpPr>
            <p:grpSpPr bwMode="auto">
              <a:xfrm>
                <a:off x="2415" y="2387"/>
                <a:ext cx="439" cy="271"/>
                <a:chOff x="2415" y="2387"/>
                <a:chExt cx="439" cy="271"/>
              </a:xfrm>
            </p:grpSpPr>
            <p:sp>
              <p:nvSpPr>
                <p:cNvPr id="68983" name="Freeform 3559"/>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0033CC"/>
                </a:solidFill>
                <a:ln w="9525">
                  <a:solidFill>
                    <a:srgbClr val="0033CC"/>
                  </a:solidFill>
                  <a:round/>
                  <a:headEnd/>
                  <a:tailEnd/>
                </a:ln>
              </p:spPr>
              <p:txBody>
                <a:bodyPr/>
                <a:lstStyle/>
                <a:p>
                  <a:endParaRPr lang="en-US"/>
                </a:p>
              </p:txBody>
            </p:sp>
            <p:sp>
              <p:nvSpPr>
                <p:cNvPr id="68984" name="Line 3560"/>
                <p:cNvSpPr>
                  <a:spLocks noChangeShapeType="1"/>
                </p:cNvSpPr>
                <p:nvPr/>
              </p:nvSpPr>
              <p:spPr bwMode="auto">
                <a:xfrm>
                  <a:off x="2415" y="2387"/>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85" name="Line 3561"/>
                <p:cNvSpPr>
                  <a:spLocks noChangeShapeType="1"/>
                </p:cNvSpPr>
                <p:nvPr/>
              </p:nvSpPr>
              <p:spPr bwMode="auto">
                <a:xfrm>
                  <a:off x="2512" y="2443"/>
                  <a:ext cx="70" cy="46"/>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86" name="Line 3562"/>
                <p:cNvSpPr>
                  <a:spLocks noChangeShapeType="1"/>
                </p:cNvSpPr>
                <p:nvPr/>
              </p:nvSpPr>
              <p:spPr bwMode="auto">
                <a:xfrm>
                  <a:off x="2607" y="2507"/>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87" name="Line 3563"/>
                <p:cNvSpPr>
                  <a:spLocks noChangeShapeType="1"/>
                </p:cNvSpPr>
                <p:nvPr/>
              </p:nvSpPr>
              <p:spPr bwMode="auto">
                <a:xfrm>
                  <a:off x="2702" y="2562"/>
                  <a:ext cx="56" cy="39"/>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69" name="Group 3564"/>
              <p:cNvGrpSpPr>
                <a:grpSpLocks/>
              </p:cNvGrpSpPr>
              <p:nvPr/>
            </p:nvGrpSpPr>
            <p:grpSpPr bwMode="auto">
              <a:xfrm>
                <a:off x="1944" y="2387"/>
                <a:ext cx="439" cy="271"/>
                <a:chOff x="1944" y="2387"/>
                <a:chExt cx="439" cy="271"/>
              </a:xfrm>
            </p:grpSpPr>
            <p:sp>
              <p:nvSpPr>
                <p:cNvPr id="68978" name="Freeform 3565"/>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0033CC"/>
                </a:solidFill>
                <a:ln w="9525">
                  <a:solidFill>
                    <a:srgbClr val="0033CC"/>
                  </a:solidFill>
                  <a:round/>
                  <a:headEnd/>
                  <a:tailEnd/>
                </a:ln>
              </p:spPr>
              <p:txBody>
                <a:bodyPr/>
                <a:lstStyle/>
                <a:p>
                  <a:endParaRPr lang="en-US"/>
                </a:p>
              </p:txBody>
            </p:sp>
            <p:sp>
              <p:nvSpPr>
                <p:cNvPr id="68979" name="Line 3566"/>
                <p:cNvSpPr>
                  <a:spLocks noChangeShapeType="1"/>
                </p:cNvSpPr>
                <p:nvPr/>
              </p:nvSpPr>
              <p:spPr bwMode="auto">
                <a:xfrm>
                  <a:off x="1944" y="2387"/>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80" name="Line 3567"/>
                <p:cNvSpPr>
                  <a:spLocks noChangeShapeType="1"/>
                </p:cNvSpPr>
                <p:nvPr/>
              </p:nvSpPr>
              <p:spPr bwMode="auto">
                <a:xfrm>
                  <a:off x="2040" y="2443"/>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81" name="Line 3568"/>
                <p:cNvSpPr>
                  <a:spLocks noChangeShapeType="1"/>
                </p:cNvSpPr>
                <p:nvPr/>
              </p:nvSpPr>
              <p:spPr bwMode="auto">
                <a:xfrm>
                  <a:off x="2136" y="2507"/>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82" name="Line 3569"/>
                <p:cNvSpPr>
                  <a:spLocks noChangeShapeType="1"/>
                </p:cNvSpPr>
                <p:nvPr/>
              </p:nvSpPr>
              <p:spPr bwMode="auto">
                <a:xfrm>
                  <a:off x="2231" y="2562"/>
                  <a:ext cx="56" cy="39"/>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70" name="Group 3570"/>
              <p:cNvGrpSpPr>
                <a:grpSpLocks/>
              </p:cNvGrpSpPr>
              <p:nvPr/>
            </p:nvGrpSpPr>
            <p:grpSpPr bwMode="auto">
              <a:xfrm>
                <a:off x="2399" y="3304"/>
                <a:ext cx="447" cy="279"/>
                <a:chOff x="2399" y="3304"/>
                <a:chExt cx="447" cy="279"/>
              </a:xfrm>
            </p:grpSpPr>
            <p:sp>
              <p:nvSpPr>
                <p:cNvPr id="68973" name="Freeform 3571"/>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4"/>
                      </a:lnTo>
                      <a:lnTo>
                        <a:pt x="32" y="0"/>
                      </a:lnTo>
                      <a:lnTo>
                        <a:pt x="112" y="79"/>
                      </a:lnTo>
                      <a:close/>
                    </a:path>
                  </a:pathLst>
                </a:custGeom>
                <a:solidFill>
                  <a:srgbClr val="0033CC"/>
                </a:solidFill>
                <a:ln w="9525">
                  <a:solidFill>
                    <a:srgbClr val="0033CC"/>
                  </a:solidFill>
                  <a:round/>
                  <a:headEnd/>
                  <a:tailEnd/>
                </a:ln>
              </p:spPr>
              <p:txBody>
                <a:bodyPr/>
                <a:lstStyle/>
                <a:p>
                  <a:endParaRPr lang="en-US"/>
                </a:p>
              </p:txBody>
            </p:sp>
            <p:sp>
              <p:nvSpPr>
                <p:cNvPr id="68974" name="Line 3572"/>
                <p:cNvSpPr>
                  <a:spLocks noChangeShapeType="1"/>
                </p:cNvSpPr>
                <p:nvPr/>
              </p:nvSpPr>
              <p:spPr bwMode="auto">
                <a:xfrm>
                  <a:off x="2399" y="3304"/>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75" name="Line 3573"/>
                <p:cNvSpPr>
                  <a:spLocks noChangeShapeType="1"/>
                </p:cNvSpPr>
                <p:nvPr/>
              </p:nvSpPr>
              <p:spPr bwMode="auto">
                <a:xfrm>
                  <a:off x="2495" y="3360"/>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76" name="Line 3574"/>
                <p:cNvSpPr>
                  <a:spLocks noChangeShapeType="1"/>
                </p:cNvSpPr>
                <p:nvPr/>
              </p:nvSpPr>
              <p:spPr bwMode="auto">
                <a:xfrm>
                  <a:off x="2590" y="3424"/>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77" name="Line 3575"/>
                <p:cNvSpPr>
                  <a:spLocks noChangeShapeType="1"/>
                </p:cNvSpPr>
                <p:nvPr/>
              </p:nvSpPr>
              <p:spPr bwMode="auto">
                <a:xfrm>
                  <a:off x="2687" y="3480"/>
                  <a:ext cx="63" cy="46"/>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71" name="Group 3576"/>
              <p:cNvGrpSpPr>
                <a:grpSpLocks/>
              </p:cNvGrpSpPr>
              <p:nvPr/>
            </p:nvGrpSpPr>
            <p:grpSpPr bwMode="auto">
              <a:xfrm>
                <a:off x="1936" y="3304"/>
                <a:ext cx="431" cy="271"/>
                <a:chOff x="1936" y="3304"/>
                <a:chExt cx="431" cy="271"/>
              </a:xfrm>
            </p:grpSpPr>
            <p:sp>
              <p:nvSpPr>
                <p:cNvPr id="68968" name="Freeform 3577"/>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0"/>
                      </a:lnTo>
                      <a:lnTo>
                        <a:pt x="16" y="16"/>
                      </a:lnTo>
                      <a:lnTo>
                        <a:pt x="32" y="0"/>
                      </a:lnTo>
                      <a:lnTo>
                        <a:pt x="112" y="79"/>
                      </a:lnTo>
                      <a:close/>
                    </a:path>
                  </a:pathLst>
                </a:custGeom>
                <a:solidFill>
                  <a:srgbClr val="0033CC"/>
                </a:solidFill>
                <a:ln w="9525">
                  <a:solidFill>
                    <a:srgbClr val="0033CC"/>
                  </a:solidFill>
                  <a:round/>
                  <a:headEnd/>
                  <a:tailEnd/>
                </a:ln>
              </p:spPr>
              <p:txBody>
                <a:bodyPr/>
                <a:lstStyle/>
                <a:p>
                  <a:endParaRPr lang="en-US"/>
                </a:p>
              </p:txBody>
            </p:sp>
            <p:sp>
              <p:nvSpPr>
                <p:cNvPr id="68969" name="Line 3578"/>
                <p:cNvSpPr>
                  <a:spLocks noChangeShapeType="1"/>
                </p:cNvSpPr>
                <p:nvPr/>
              </p:nvSpPr>
              <p:spPr bwMode="auto">
                <a:xfrm>
                  <a:off x="1936" y="3304"/>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70" name="Line 3579"/>
                <p:cNvSpPr>
                  <a:spLocks noChangeShapeType="1"/>
                </p:cNvSpPr>
                <p:nvPr/>
              </p:nvSpPr>
              <p:spPr bwMode="auto">
                <a:xfrm>
                  <a:off x="2032" y="3360"/>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71" name="Line 3580"/>
                <p:cNvSpPr>
                  <a:spLocks noChangeShapeType="1"/>
                </p:cNvSpPr>
                <p:nvPr/>
              </p:nvSpPr>
              <p:spPr bwMode="auto">
                <a:xfrm>
                  <a:off x="2127" y="3424"/>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72" name="Line 3581"/>
                <p:cNvSpPr>
                  <a:spLocks noChangeShapeType="1"/>
                </p:cNvSpPr>
                <p:nvPr/>
              </p:nvSpPr>
              <p:spPr bwMode="auto">
                <a:xfrm>
                  <a:off x="2224" y="3480"/>
                  <a:ext cx="47" cy="3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72" name="Group 3582"/>
              <p:cNvGrpSpPr>
                <a:grpSpLocks/>
              </p:cNvGrpSpPr>
              <p:nvPr/>
            </p:nvGrpSpPr>
            <p:grpSpPr bwMode="auto">
              <a:xfrm>
                <a:off x="2400" y="3304"/>
                <a:ext cx="414" cy="279"/>
                <a:chOff x="2400" y="3304"/>
                <a:chExt cx="414" cy="279"/>
              </a:xfrm>
            </p:grpSpPr>
            <p:sp>
              <p:nvSpPr>
                <p:cNvPr id="68963" name="Freeform 3583"/>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0033CC"/>
                </a:solidFill>
                <a:ln w="9525">
                  <a:solidFill>
                    <a:srgbClr val="0033CC"/>
                  </a:solidFill>
                  <a:round/>
                  <a:headEnd/>
                  <a:tailEnd/>
                </a:ln>
              </p:spPr>
              <p:txBody>
                <a:bodyPr/>
                <a:lstStyle/>
                <a:p>
                  <a:endParaRPr lang="en-US"/>
                </a:p>
              </p:txBody>
            </p:sp>
            <p:sp>
              <p:nvSpPr>
                <p:cNvPr id="68964" name="Line 3584"/>
                <p:cNvSpPr>
                  <a:spLocks noChangeShapeType="1"/>
                </p:cNvSpPr>
                <p:nvPr/>
              </p:nvSpPr>
              <p:spPr bwMode="auto">
                <a:xfrm flipV="1">
                  <a:off x="2400" y="3536"/>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65" name="Line 3585"/>
                <p:cNvSpPr>
                  <a:spLocks noChangeShapeType="1"/>
                </p:cNvSpPr>
                <p:nvPr/>
              </p:nvSpPr>
              <p:spPr bwMode="auto">
                <a:xfrm flipV="1">
                  <a:off x="2495" y="3473"/>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66" name="Line 3586"/>
                <p:cNvSpPr>
                  <a:spLocks noChangeShapeType="1"/>
                </p:cNvSpPr>
                <p:nvPr/>
              </p:nvSpPr>
              <p:spPr bwMode="auto">
                <a:xfrm flipV="1">
                  <a:off x="2583" y="3409"/>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67" name="Line 3587"/>
                <p:cNvSpPr>
                  <a:spLocks noChangeShapeType="1"/>
                </p:cNvSpPr>
                <p:nvPr/>
              </p:nvSpPr>
              <p:spPr bwMode="auto">
                <a:xfrm flipV="1">
                  <a:off x="2678" y="3368"/>
                  <a:ext cx="40" cy="32"/>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73" name="Group 3588"/>
              <p:cNvGrpSpPr>
                <a:grpSpLocks/>
              </p:cNvGrpSpPr>
              <p:nvPr/>
            </p:nvGrpSpPr>
            <p:grpSpPr bwMode="auto">
              <a:xfrm>
                <a:off x="2400" y="3001"/>
                <a:ext cx="422" cy="271"/>
                <a:chOff x="2400" y="3001"/>
                <a:chExt cx="422" cy="271"/>
              </a:xfrm>
            </p:grpSpPr>
            <p:sp>
              <p:nvSpPr>
                <p:cNvPr id="68958" name="Freeform 3589"/>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0033CC"/>
                </a:solidFill>
                <a:ln w="9525">
                  <a:solidFill>
                    <a:srgbClr val="0033CC"/>
                  </a:solidFill>
                  <a:round/>
                  <a:headEnd/>
                  <a:tailEnd/>
                </a:ln>
              </p:spPr>
              <p:txBody>
                <a:bodyPr/>
                <a:lstStyle/>
                <a:p>
                  <a:endParaRPr lang="en-US"/>
                </a:p>
              </p:txBody>
            </p:sp>
            <p:sp>
              <p:nvSpPr>
                <p:cNvPr id="68959" name="Line 3590"/>
                <p:cNvSpPr>
                  <a:spLocks noChangeShapeType="1"/>
                </p:cNvSpPr>
                <p:nvPr/>
              </p:nvSpPr>
              <p:spPr bwMode="auto">
                <a:xfrm flipV="1">
                  <a:off x="2400" y="3225"/>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60" name="Line 3591"/>
                <p:cNvSpPr>
                  <a:spLocks noChangeShapeType="1"/>
                </p:cNvSpPr>
                <p:nvPr/>
              </p:nvSpPr>
              <p:spPr bwMode="auto">
                <a:xfrm flipV="1">
                  <a:off x="2496" y="3170"/>
                  <a:ext cx="70" cy="3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61" name="Line 3592"/>
                <p:cNvSpPr>
                  <a:spLocks noChangeShapeType="1"/>
                </p:cNvSpPr>
                <p:nvPr/>
              </p:nvSpPr>
              <p:spPr bwMode="auto">
                <a:xfrm flipV="1">
                  <a:off x="2590" y="3105"/>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62" name="Line 3593"/>
                <p:cNvSpPr>
                  <a:spLocks noChangeShapeType="1"/>
                </p:cNvSpPr>
                <p:nvPr/>
              </p:nvSpPr>
              <p:spPr bwMode="auto">
                <a:xfrm flipV="1">
                  <a:off x="2678" y="3065"/>
                  <a:ext cx="48" cy="24"/>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74" name="Group 3594"/>
              <p:cNvGrpSpPr>
                <a:grpSpLocks/>
              </p:cNvGrpSpPr>
              <p:nvPr/>
            </p:nvGrpSpPr>
            <p:grpSpPr bwMode="auto">
              <a:xfrm>
                <a:off x="3318" y="3001"/>
                <a:ext cx="422" cy="271"/>
                <a:chOff x="3318" y="3001"/>
                <a:chExt cx="422" cy="271"/>
              </a:xfrm>
            </p:grpSpPr>
            <p:sp>
              <p:nvSpPr>
                <p:cNvPr id="68953" name="Freeform 3595"/>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0033CC"/>
                </a:solidFill>
                <a:ln w="9525">
                  <a:solidFill>
                    <a:srgbClr val="0033CC"/>
                  </a:solidFill>
                  <a:round/>
                  <a:headEnd/>
                  <a:tailEnd/>
                </a:ln>
              </p:spPr>
              <p:txBody>
                <a:bodyPr/>
                <a:lstStyle/>
                <a:p>
                  <a:endParaRPr lang="en-US"/>
                </a:p>
              </p:txBody>
            </p:sp>
            <p:sp>
              <p:nvSpPr>
                <p:cNvPr id="68954" name="Line 3596"/>
                <p:cNvSpPr>
                  <a:spLocks noChangeShapeType="1"/>
                </p:cNvSpPr>
                <p:nvPr/>
              </p:nvSpPr>
              <p:spPr bwMode="auto">
                <a:xfrm flipV="1">
                  <a:off x="3318" y="3225"/>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55" name="Line 3597"/>
                <p:cNvSpPr>
                  <a:spLocks noChangeShapeType="1"/>
                </p:cNvSpPr>
                <p:nvPr/>
              </p:nvSpPr>
              <p:spPr bwMode="auto">
                <a:xfrm flipV="1">
                  <a:off x="3414" y="3169"/>
                  <a:ext cx="71" cy="39"/>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56" name="Line 3598"/>
                <p:cNvSpPr>
                  <a:spLocks noChangeShapeType="1"/>
                </p:cNvSpPr>
                <p:nvPr/>
              </p:nvSpPr>
              <p:spPr bwMode="auto">
                <a:xfrm flipV="1">
                  <a:off x="3509" y="3106"/>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57" name="Line 3599"/>
                <p:cNvSpPr>
                  <a:spLocks noChangeShapeType="1"/>
                </p:cNvSpPr>
                <p:nvPr/>
              </p:nvSpPr>
              <p:spPr bwMode="auto">
                <a:xfrm flipV="1">
                  <a:off x="3596" y="3065"/>
                  <a:ext cx="48" cy="24"/>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75" name="Group 3600"/>
              <p:cNvGrpSpPr>
                <a:grpSpLocks/>
              </p:cNvGrpSpPr>
              <p:nvPr/>
            </p:nvGrpSpPr>
            <p:grpSpPr bwMode="auto">
              <a:xfrm>
                <a:off x="3325" y="2076"/>
                <a:ext cx="439" cy="271"/>
                <a:chOff x="3325" y="2076"/>
                <a:chExt cx="439" cy="271"/>
              </a:xfrm>
            </p:grpSpPr>
            <p:sp>
              <p:nvSpPr>
                <p:cNvPr id="68948" name="Freeform 3601"/>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0033CC"/>
                </a:solidFill>
                <a:ln w="9525">
                  <a:solidFill>
                    <a:srgbClr val="0033CC"/>
                  </a:solidFill>
                  <a:round/>
                  <a:headEnd/>
                  <a:tailEnd/>
                </a:ln>
              </p:spPr>
              <p:txBody>
                <a:bodyPr/>
                <a:lstStyle/>
                <a:p>
                  <a:endParaRPr lang="en-US"/>
                </a:p>
              </p:txBody>
            </p:sp>
            <p:sp>
              <p:nvSpPr>
                <p:cNvPr id="68949" name="Line 3602"/>
                <p:cNvSpPr>
                  <a:spLocks noChangeShapeType="1"/>
                </p:cNvSpPr>
                <p:nvPr/>
              </p:nvSpPr>
              <p:spPr bwMode="auto">
                <a:xfrm>
                  <a:off x="3325" y="2076"/>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50" name="Line 3603"/>
                <p:cNvSpPr>
                  <a:spLocks noChangeShapeType="1"/>
                </p:cNvSpPr>
                <p:nvPr/>
              </p:nvSpPr>
              <p:spPr bwMode="auto">
                <a:xfrm>
                  <a:off x="3422" y="2132"/>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51" name="Line 3604"/>
                <p:cNvSpPr>
                  <a:spLocks noChangeShapeType="1"/>
                </p:cNvSpPr>
                <p:nvPr/>
              </p:nvSpPr>
              <p:spPr bwMode="auto">
                <a:xfrm>
                  <a:off x="3517" y="2196"/>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52" name="Line 3605"/>
                <p:cNvSpPr>
                  <a:spLocks noChangeShapeType="1"/>
                </p:cNvSpPr>
                <p:nvPr/>
              </p:nvSpPr>
              <p:spPr bwMode="auto">
                <a:xfrm>
                  <a:off x="3612" y="2251"/>
                  <a:ext cx="56" cy="40"/>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76" name="Group 3606"/>
              <p:cNvGrpSpPr>
                <a:grpSpLocks/>
              </p:cNvGrpSpPr>
              <p:nvPr/>
            </p:nvGrpSpPr>
            <p:grpSpPr bwMode="auto">
              <a:xfrm>
                <a:off x="3788" y="2068"/>
                <a:ext cx="431" cy="287"/>
                <a:chOff x="3788" y="2068"/>
                <a:chExt cx="431" cy="287"/>
              </a:xfrm>
            </p:grpSpPr>
            <p:sp>
              <p:nvSpPr>
                <p:cNvPr id="68943" name="Freeform 3607"/>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0033CC"/>
                </a:solidFill>
                <a:ln w="9525">
                  <a:solidFill>
                    <a:srgbClr val="0033CC"/>
                  </a:solidFill>
                  <a:round/>
                  <a:headEnd/>
                  <a:tailEnd/>
                </a:ln>
              </p:spPr>
              <p:txBody>
                <a:bodyPr/>
                <a:lstStyle/>
                <a:p>
                  <a:endParaRPr lang="en-US"/>
                </a:p>
              </p:txBody>
            </p:sp>
            <p:sp>
              <p:nvSpPr>
                <p:cNvPr id="68944" name="Line 3608"/>
                <p:cNvSpPr>
                  <a:spLocks noChangeShapeType="1"/>
                </p:cNvSpPr>
                <p:nvPr/>
              </p:nvSpPr>
              <p:spPr bwMode="auto">
                <a:xfrm>
                  <a:off x="3788" y="2068"/>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45" name="Line 3609"/>
                <p:cNvSpPr>
                  <a:spLocks noChangeShapeType="1"/>
                </p:cNvSpPr>
                <p:nvPr/>
              </p:nvSpPr>
              <p:spPr bwMode="auto">
                <a:xfrm>
                  <a:off x="3885" y="2132"/>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46" name="Line 3610"/>
                <p:cNvSpPr>
                  <a:spLocks noChangeShapeType="1"/>
                </p:cNvSpPr>
                <p:nvPr/>
              </p:nvSpPr>
              <p:spPr bwMode="auto">
                <a:xfrm>
                  <a:off x="3973" y="2196"/>
                  <a:ext cx="70" cy="46"/>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47" name="Line 3611"/>
                <p:cNvSpPr>
                  <a:spLocks noChangeShapeType="1"/>
                </p:cNvSpPr>
                <p:nvPr/>
              </p:nvSpPr>
              <p:spPr bwMode="auto">
                <a:xfrm>
                  <a:off x="4067" y="2251"/>
                  <a:ext cx="56" cy="40"/>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77" name="Group 3612"/>
              <p:cNvGrpSpPr>
                <a:grpSpLocks/>
              </p:cNvGrpSpPr>
              <p:nvPr/>
            </p:nvGrpSpPr>
            <p:grpSpPr bwMode="auto">
              <a:xfrm>
                <a:off x="4251" y="2084"/>
                <a:ext cx="431" cy="263"/>
                <a:chOff x="4251" y="2084"/>
                <a:chExt cx="431" cy="263"/>
              </a:xfrm>
            </p:grpSpPr>
            <p:sp>
              <p:nvSpPr>
                <p:cNvPr id="68938" name="Freeform 3613"/>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0033CC"/>
                </a:solidFill>
                <a:ln w="9525">
                  <a:solidFill>
                    <a:srgbClr val="0033CC"/>
                  </a:solidFill>
                  <a:round/>
                  <a:headEnd/>
                  <a:tailEnd/>
                </a:ln>
              </p:spPr>
              <p:txBody>
                <a:bodyPr/>
                <a:lstStyle/>
                <a:p>
                  <a:endParaRPr lang="en-US"/>
                </a:p>
              </p:txBody>
            </p:sp>
            <p:sp>
              <p:nvSpPr>
                <p:cNvPr id="68939" name="Line 3614"/>
                <p:cNvSpPr>
                  <a:spLocks noChangeShapeType="1"/>
                </p:cNvSpPr>
                <p:nvPr/>
              </p:nvSpPr>
              <p:spPr bwMode="auto">
                <a:xfrm>
                  <a:off x="4251" y="2084"/>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40" name="Line 3615"/>
                <p:cNvSpPr>
                  <a:spLocks noChangeShapeType="1"/>
                </p:cNvSpPr>
                <p:nvPr/>
              </p:nvSpPr>
              <p:spPr bwMode="auto">
                <a:xfrm>
                  <a:off x="4348" y="2140"/>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41" name="Line 3616"/>
                <p:cNvSpPr>
                  <a:spLocks noChangeShapeType="1"/>
                </p:cNvSpPr>
                <p:nvPr/>
              </p:nvSpPr>
              <p:spPr bwMode="auto">
                <a:xfrm>
                  <a:off x="4443" y="2203"/>
                  <a:ext cx="71" cy="39"/>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42" name="Line 3617"/>
                <p:cNvSpPr>
                  <a:spLocks noChangeShapeType="1"/>
                </p:cNvSpPr>
                <p:nvPr/>
              </p:nvSpPr>
              <p:spPr bwMode="auto">
                <a:xfrm>
                  <a:off x="4539" y="2259"/>
                  <a:ext cx="47" cy="3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78" name="Group 3618"/>
              <p:cNvGrpSpPr>
                <a:grpSpLocks/>
              </p:cNvGrpSpPr>
              <p:nvPr/>
            </p:nvGrpSpPr>
            <p:grpSpPr bwMode="auto">
              <a:xfrm>
                <a:off x="4236" y="3001"/>
                <a:ext cx="430" cy="279"/>
                <a:chOff x="4236" y="3001"/>
                <a:chExt cx="430" cy="279"/>
              </a:xfrm>
            </p:grpSpPr>
            <p:sp>
              <p:nvSpPr>
                <p:cNvPr id="68933" name="Freeform 3619"/>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0033CC"/>
                </a:solidFill>
                <a:ln w="9525">
                  <a:solidFill>
                    <a:srgbClr val="0033CC"/>
                  </a:solidFill>
                  <a:round/>
                  <a:headEnd/>
                  <a:tailEnd/>
                </a:ln>
              </p:spPr>
              <p:txBody>
                <a:bodyPr/>
                <a:lstStyle/>
                <a:p>
                  <a:endParaRPr lang="en-US"/>
                </a:p>
              </p:txBody>
            </p:sp>
            <p:sp>
              <p:nvSpPr>
                <p:cNvPr id="68934" name="Line 3620"/>
                <p:cNvSpPr>
                  <a:spLocks noChangeShapeType="1"/>
                </p:cNvSpPr>
                <p:nvPr/>
              </p:nvSpPr>
              <p:spPr bwMode="auto">
                <a:xfrm flipV="1">
                  <a:off x="4236" y="3233"/>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35" name="Line 3621"/>
                <p:cNvSpPr>
                  <a:spLocks noChangeShapeType="1"/>
                </p:cNvSpPr>
                <p:nvPr/>
              </p:nvSpPr>
              <p:spPr bwMode="auto">
                <a:xfrm flipV="1">
                  <a:off x="4332" y="3169"/>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36" name="Line 3622"/>
                <p:cNvSpPr>
                  <a:spLocks noChangeShapeType="1"/>
                </p:cNvSpPr>
                <p:nvPr/>
              </p:nvSpPr>
              <p:spPr bwMode="auto">
                <a:xfrm flipV="1">
                  <a:off x="4419" y="3114"/>
                  <a:ext cx="80"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37" name="Line 3623"/>
                <p:cNvSpPr>
                  <a:spLocks noChangeShapeType="1"/>
                </p:cNvSpPr>
                <p:nvPr/>
              </p:nvSpPr>
              <p:spPr bwMode="auto">
                <a:xfrm flipV="1">
                  <a:off x="4515" y="3066"/>
                  <a:ext cx="55" cy="3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79" name="Group 3624"/>
              <p:cNvGrpSpPr>
                <a:grpSpLocks/>
              </p:cNvGrpSpPr>
              <p:nvPr/>
            </p:nvGrpSpPr>
            <p:grpSpPr bwMode="auto">
              <a:xfrm>
                <a:off x="3772" y="2682"/>
                <a:ext cx="423" cy="287"/>
                <a:chOff x="3772" y="2682"/>
                <a:chExt cx="423" cy="287"/>
              </a:xfrm>
            </p:grpSpPr>
            <p:sp>
              <p:nvSpPr>
                <p:cNvPr id="68928" name="Freeform 3625"/>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0033CC"/>
                </a:solidFill>
                <a:ln w="9525">
                  <a:solidFill>
                    <a:srgbClr val="0033CC"/>
                  </a:solidFill>
                  <a:round/>
                  <a:headEnd/>
                  <a:tailEnd/>
                </a:ln>
              </p:spPr>
              <p:txBody>
                <a:bodyPr/>
                <a:lstStyle/>
                <a:p>
                  <a:endParaRPr lang="en-US"/>
                </a:p>
              </p:txBody>
            </p:sp>
            <p:sp>
              <p:nvSpPr>
                <p:cNvPr id="68929" name="Line 3626"/>
                <p:cNvSpPr>
                  <a:spLocks noChangeShapeType="1"/>
                </p:cNvSpPr>
                <p:nvPr/>
              </p:nvSpPr>
              <p:spPr bwMode="auto">
                <a:xfrm>
                  <a:off x="3772" y="2682"/>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30" name="Line 3627"/>
                <p:cNvSpPr>
                  <a:spLocks noChangeShapeType="1"/>
                </p:cNvSpPr>
                <p:nvPr/>
              </p:nvSpPr>
              <p:spPr bwMode="auto">
                <a:xfrm>
                  <a:off x="3868" y="2746"/>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31" name="Line 3628"/>
                <p:cNvSpPr>
                  <a:spLocks noChangeShapeType="1"/>
                </p:cNvSpPr>
                <p:nvPr/>
              </p:nvSpPr>
              <p:spPr bwMode="auto">
                <a:xfrm>
                  <a:off x="3957" y="2810"/>
                  <a:ext cx="70" cy="46"/>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32" name="Line 3629"/>
                <p:cNvSpPr>
                  <a:spLocks noChangeShapeType="1"/>
                </p:cNvSpPr>
                <p:nvPr/>
              </p:nvSpPr>
              <p:spPr bwMode="auto">
                <a:xfrm>
                  <a:off x="4051" y="2873"/>
                  <a:ext cx="48" cy="3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80" name="Group 3630"/>
              <p:cNvGrpSpPr>
                <a:grpSpLocks/>
              </p:cNvGrpSpPr>
              <p:nvPr/>
            </p:nvGrpSpPr>
            <p:grpSpPr bwMode="auto">
              <a:xfrm>
                <a:off x="3780" y="2387"/>
                <a:ext cx="431" cy="279"/>
                <a:chOff x="3780" y="2387"/>
                <a:chExt cx="431" cy="279"/>
              </a:xfrm>
            </p:grpSpPr>
            <p:sp>
              <p:nvSpPr>
                <p:cNvPr id="68923" name="Freeform 3631"/>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0033CC"/>
                </a:solidFill>
                <a:ln w="9525">
                  <a:solidFill>
                    <a:srgbClr val="0033CC"/>
                  </a:solidFill>
                  <a:round/>
                  <a:headEnd/>
                  <a:tailEnd/>
                </a:ln>
              </p:spPr>
              <p:txBody>
                <a:bodyPr/>
                <a:lstStyle/>
                <a:p>
                  <a:endParaRPr lang="en-US"/>
                </a:p>
              </p:txBody>
            </p:sp>
            <p:sp>
              <p:nvSpPr>
                <p:cNvPr id="68924" name="Line 3632"/>
                <p:cNvSpPr>
                  <a:spLocks noChangeShapeType="1"/>
                </p:cNvSpPr>
                <p:nvPr/>
              </p:nvSpPr>
              <p:spPr bwMode="auto">
                <a:xfrm>
                  <a:off x="3780" y="2387"/>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25" name="Line 3633"/>
                <p:cNvSpPr>
                  <a:spLocks noChangeShapeType="1"/>
                </p:cNvSpPr>
                <p:nvPr/>
              </p:nvSpPr>
              <p:spPr bwMode="auto">
                <a:xfrm>
                  <a:off x="3877" y="2451"/>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26" name="Line 3634"/>
                <p:cNvSpPr>
                  <a:spLocks noChangeShapeType="1"/>
                </p:cNvSpPr>
                <p:nvPr/>
              </p:nvSpPr>
              <p:spPr bwMode="auto">
                <a:xfrm>
                  <a:off x="3965" y="2507"/>
                  <a:ext cx="78" cy="46"/>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27" name="Line 3635"/>
                <p:cNvSpPr>
                  <a:spLocks noChangeShapeType="1"/>
                </p:cNvSpPr>
                <p:nvPr/>
              </p:nvSpPr>
              <p:spPr bwMode="auto">
                <a:xfrm>
                  <a:off x="4060" y="2570"/>
                  <a:ext cx="55" cy="3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81" name="Group 3636"/>
              <p:cNvGrpSpPr>
                <a:grpSpLocks/>
              </p:cNvGrpSpPr>
              <p:nvPr/>
            </p:nvGrpSpPr>
            <p:grpSpPr bwMode="auto">
              <a:xfrm>
                <a:off x="3780" y="1781"/>
                <a:ext cx="415" cy="263"/>
                <a:chOff x="3780" y="1781"/>
                <a:chExt cx="415" cy="263"/>
              </a:xfrm>
            </p:grpSpPr>
            <p:sp>
              <p:nvSpPr>
                <p:cNvPr id="68918" name="Freeform 3637"/>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rgbClr val="0033CC"/>
                </a:solidFill>
                <a:ln w="9525">
                  <a:solidFill>
                    <a:srgbClr val="0033CC"/>
                  </a:solidFill>
                  <a:round/>
                  <a:headEnd/>
                  <a:tailEnd/>
                </a:ln>
              </p:spPr>
              <p:txBody>
                <a:bodyPr/>
                <a:lstStyle/>
                <a:p>
                  <a:endParaRPr lang="en-US"/>
                </a:p>
              </p:txBody>
            </p:sp>
            <p:sp>
              <p:nvSpPr>
                <p:cNvPr id="68919" name="Line 3638"/>
                <p:cNvSpPr>
                  <a:spLocks noChangeShapeType="1"/>
                </p:cNvSpPr>
                <p:nvPr/>
              </p:nvSpPr>
              <p:spPr bwMode="auto">
                <a:xfrm flipV="1">
                  <a:off x="3780" y="1996"/>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20" name="Line 3639"/>
                <p:cNvSpPr>
                  <a:spLocks noChangeShapeType="1"/>
                </p:cNvSpPr>
                <p:nvPr/>
              </p:nvSpPr>
              <p:spPr bwMode="auto">
                <a:xfrm flipV="1">
                  <a:off x="3876" y="1940"/>
                  <a:ext cx="72" cy="40"/>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21" name="Line 3640"/>
                <p:cNvSpPr>
                  <a:spLocks noChangeShapeType="1"/>
                </p:cNvSpPr>
                <p:nvPr/>
              </p:nvSpPr>
              <p:spPr bwMode="auto">
                <a:xfrm flipV="1">
                  <a:off x="3973" y="1878"/>
                  <a:ext cx="70" cy="46"/>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22" name="Line 3641"/>
                <p:cNvSpPr>
                  <a:spLocks noChangeShapeType="1"/>
                </p:cNvSpPr>
                <p:nvPr/>
              </p:nvSpPr>
              <p:spPr bwMode="auto">
                <a:xfrm flipV="1">
                  <a:off x="4059" y="1846"/>
                  <a:ext cx="40" cy="15"/>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82" name="Group 3642"/>
              <p:cNvGrpSpPr>
                <a:grpSpLocks/>
              </p:cNvGrpSpPr>
              <p:nvPr/>
            </p:nvGrpSpPr>
            <p:grpSpPr bwMode="auto">
              <a:xfrm>
                <a:off x="3780" y="1765"/>
                <a:ext cx="447" cy="279"/>
                <a:chOff x="3780" y="1765"/>
                <a:chExt cx="447" cy="279"/>
              </a:xfrm>
            </p:grpSpPr>
            <p:sp>
              <p:nvSpPr>
                <p:cNvPr id="68913" name="Freeform 3643"/>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0033CC"/>
                </a:solidFill>
                <a:ln w="9525">
                  <a:solidFill>
                    <a:srgbClr val="0033CC"/>
                  </a:solidFill>
                  <a:round/>
                  <a:headEnd/>
                  <a:tailEnd/>
                </a:ln>
              </p:spPr>
              <p:txBody>
                <a:bodyPr/>
                <a:lstStyle/>
                <a:p>
                  <a:endParaRPr lang="en-US"/>
                </a:p>
              </p:txBody>
            </p:sp>
            <p:sp>
              <p:nvSpPr>
                <p:cNvPr id="68914" name="Line 3644"/>
                <p:cNvSpPr>
                  <a:spLocks noChangeShapeType="1"/>
                </p:cNvSpPr>
                <p:nvPr/>
              </p:nvSpPr>
              <p:spPr bwMode="auto">
                <a:xfrm>
                  <a:off x="3780" y="1765"/>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15" name="Line 3645"/>
                <p:cNvSpPr>
                  <a:spLocks noChangeShapeType="1"/>
                </p:cNvSpPr>
                <p:nvPr/>
              </p:nvSpPr>
              <p:spPr bwMode="auto">
                <a:xfrm>
                  <a:off x="3877" y="1821"/>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16" name="Line 3646"/>
                <p:cNvSpPr>
                  <a:spLocks noChangeShapeType="1"/>
                </p:cNvSpPr>
                <p:nvPr/>
              </p:nvSpPr>
              <p:spPr bwMode="auto">
                <a:xfrm>
                  <a:off x="3972" y="1884"/>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17" name="Line 3647"/>
                <p:cNvSpPr>
                  <a:spLocks noChangeShapeType="1"/>
                </p:cNvSpPr>
                <p:nvPr/>
              </p:nvSpPr>
              <p:spPr bwMode="auto">
                <a:xfrm>
                  <a:off x="4068" y="1940"/>
                  <a:ext cx="63"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83" name="Group 3648"/>
              <p:cNvGrpSpPr>
                <a:grpSpLocks/>
              </p:cNvGrpSpPr>
              <p:nvPr/>
            </p:nvGrpSpPr>
            <p:grpSpPr bwMode="auto">
              <a:xfrm>
                <a:off x="3326" y="1781"/>
                <a:ext cx="430" cy="255"/>
                <a:chOff x="3326" y="1781"/>
                <a:chExt cx="430" cy="255"/>
              </a:xfrm>
            </p:grpSpPr>
            <p:sp>
              <p:nvSpPr>
                <p:cNvPr id="68908" name="Freeform 3649"/>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rgbClr val="0033CC"/>
                </a:solidFill>
                <a:ln w="9525">
                  <a:solidFill>
                    <a:srgbClr val="0033CC"/>
                  </a:solidFill>
                  <a:round/>
                  <a:headEnd/>
                  <a:tailEnd/>
                </a:ln>
              </p:spPr>
              <p:txBody>
                <a:bodyPr/>
                <a:lstStyle/>
                <a:p>
                  <a:endParaRPr lang="en-US"/>
                </a:p>
              </p:txBody>
            </p:sp>
            <p:sp>
              <p:nvSpPr>
                <p:cNvPr id="68909" name="Line 3650"/>
                <p:cNvSpPr>
                  <a:spLocks noChangeShapeType="1"/>
                </p:cNvSpPr>
                <p:nvPr/>
              </p:nvSpPr>
              <p:spPr bwMode="auto">
                <a:xfrm>
                  <a:off x="3326" y="1781"/>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10" name="Line 3651"/>
                <p:cNvSpPr>
                  <a:spLocks noChangeShapeType="1"/>
                </p:cNvSpPr>
                <p:nvPr/>
              </p:nvSpPr>
              <p:spPr bwMode="auto">
                <a:xfrm>
                  <a:off x="3422" y="1837"/>
                  <a:ext cx="79"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11" name="Line 3652"/>
                <p:cNvSpPr>
                  <a:spLocks noChangeShapeType="1"/>
                </p:cNvSpPr>
                <p:nvPr/>
              </p:nvSpPr>
              <p:spPr bwMode="auto">
                <a:xfrm>
                  <a:off x="3516" y="1892"/>
                  <a:ext cx="80"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12" name="Line 3653"/>
                <p:cNvSpPr>
                  <a:spLocks noChangeShapeType="1"/>
                </p:cNvSpPr>
                <p:nvPr/>
              </p:nvSpPr>
              <p:spPr bwMode="auto">
                <a:xfrm>
                  <a:off x="3612" y="1948"/>
                  <a:ext cx="48" cy="32"/>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84" name="Group 3654"/>
              <p:cNvGrpSpPr>
                <a:grpSpLocks/>
              </p:cNvGrpSpPr>
              <p:nvPr/>
            </p:nvGrpSpPr>
            <p:grpSpPr bwMode="auto">
              <a:xfrm>
                <a:off x="3325" y="2698"/>
                <a:ext cx="415" cy="279"/>
                <a:chOff x="3325" y="2698"/>
                <a:chExt cx="415" cy="279"/>
              </a:xfrm>
            </p:grpSpPr>
            <p:sp>
              <p:nvSpPr>
                <p:cNvPr id="68903" name="Freeform 3655"/>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0033CC"/>
                </a:solidFill>
                <a:ln w="9525">
                  <a:solidFill>
                    <a:srgbClr val="0033CC"/>
                  </a:solidFill>
                  <a:round/>
                  <a:headEnd/>
                  <a:tailEnd/>
                </a:ln>
              </p:spPr>
              <p:txBody>
                <a:bodyPr/>
                <a:lstStyle/>
                <a:p>
                  <a:endParaRPr lang="en-US"/>
                </a:p>
              </p:txBody>
            </p:sp>
            <p:sp>
              <p:nvSpPr>
                <p:cNvPr id="68904" name="Line 3656"/>
                <p:cNvSpPr>
                  <a:spLocks noChangeShapeType="1"/>
                </p:cNvSpPr>
                <p:nvPr/>
              </p:nvSpPr>
              <p:spPr bwMode="auto">
                <a:xfrm>
                  <a:off x="3325" y="2698"/>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05" name="Line 3657"/>
                <p:cNvSpPr>
                  <a:spLocks noChangeShapeType="1"/>
                </p:cNvSpPr>
                <p:nvPr/>
              </p:nvSpPr>
              <p:spPr bwMode="auto">
                <a:xfrm>
                  <a:off x="3421" y="2762"/>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06" name="Line 3658"/>
                <p:cNvSpPr>
                  <a:spLocks noChangeShapeType="1"/>
                </p:cNvSpPr>
                <p:nvPr/>
              </p:nvSpPr>
              <p:spPr bwMode="auto">
                <a:xfrm>
                  <a:off x="3510" y="2826"/>
                  <a:ext cx="70" cy="46"/>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07" name="Line 3659"/>
                <p:cNvSpPr>
                  <a:spLocks noChangeShapeType="1"/>
                </p:cNvSpPr>
                <p:nvPr/>
              </p:nvSpPr>
              <p:spPr bwMode="auto">
                <a:xfrm>
                  <a:off x="3604" y="2881"/>
                  <a:ext cx="40" cy="31"/>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85" name="Group 3660"/>
              <p:cNvGrpSpPr>
                <a:grpSpLocks/>
              </p:cNvGrpSpPr>
              <p:nvPr/>
            </p:nvGrpSpPr>
            <p:grpSpPr bwMode="auto">
              <a:xfrm>
                <a:off x="2878" y="2395"/>
                <a:ext cx="423" cy="271"/>
                <a:chOff x="2878" y="2395"/>
                <a:chExt cx="423" cy="271"/>
              </a:xfrm>
            </p:grpSpPr>
            <p:sp>
              <p:nvSpPr>
                <p:cNvPr id="68898" name="Freeform 3661"/>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rgbClr val="0033CC"/>
                </a:solidFill>
                <a:ln w="9525">
                  <a:solidFill>
                    <a:srgbClr val="0033CC"/>
                  </a:solidFill>
                  <a:round/>
                  <a:headEnd/>
                  <a:tailEnd/>
                </a:ln>
              </p:spPr>
              <p:txBody>
                <a:bodyPr/>
                <a:lstStyle/>
                <a:p>
                  <a:endParaRPr lang="en-US"/>
                </a:p>
              </p:txBody>
            </p:sp>
            <p:sp>
              <p:nvSpPr>
                <p:cNvPr id="68899" name="Line 3662"/>
                <p:cNvSpPr>
                  <a:spLocks noChangeShapeType="1"/>
                </p:cNvSpPr>
                <p:nvPr/>
              </p:nvSpPr>
              <p:spPr bwMode="auto">
                <a:xfrm>
                  <a:off x="2878" y="2395"/>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00" name="Line 3663"/>
                <p:cNvSpPr>
                  <a:spLocks noChangeShapeType="1"/>
                </p:cNvSpPr>
                <p:nvPr/>
              </p:nvSpPr>
              <p:spPr bwMode="auto">
                <a:xfrm>
                  <a:off x="2975" y="2459"/>
                  <a:ext cx="70" cy="3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01" name="Line 3664"/>
                <p:cNvSpPr>
                  <a:spLocks noChangeShapeType="1"/>
                </p:cNvSpPr>
                <p:nvPr/>
              </p:nvSpPr>
              <p:spPr bwMode="auto">
                <a:xfrm>
                  <a:off x="3070" y="2515"/>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902" name="Line 3665"/>
                <p:cNvSpPr>
                  <a:spLocks noChangeShapeType="1"/>
                </p:cNvSpPr>
                <p:nvPr/>
              </p:nvSpPr>
              <p:spPr bwMode="auto">
                <a:xfrm>
                  <a:off x="3157" y="2578"/>
                  <a:ext cx="48" cy="24"/>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86" name="Group 3666"/>
              <p:cNvGrpSpPr>
                <a:grpSpLocks/>
              </p:cNvGrpSpPr>
              <p:nvPr/>
            </p:nvGrpSpPr>
            <p:grpSpPr bwMode="auto">
              <a:xfrm>
                <a:off x="2862" y="3001"/>
                <a:ext cx="423" cy="263"/>
                <a:chOff x="2862" y="3001"/>
                <a:chExt cx="423" cy="263"/>
              </a:xfrm>
            </p:grpSpPr>
            <p:sp>
              <p:nvSpPr>
                <p:cNvPr id="68893" name="Freeform 3667"/>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3"/>
                      </a:lnTo>
                      <a:lnTo>
                        <a:pt x="32" y="0"/>
                      </a:lnTo>
                      <a:lnTo>
                        <a:pt x="112" y="79"/>
                      </a:lnTo>
                      <a:close/>
                    </a:path>
                  </a:pathLst>
                </a:custGeom>
                <a:solidFill>
                  <a:srgbClr val="0033CC"/>
                </a:solidFill>
                <a:ln w="9525">
                  <a:solidFill>
                    <a:srgbClr val="0033CC"/>
                  </a:solidFill>
                  <a:round/>
                  <a:headEnd/>
                  <a:tailEnd/>
                </a:ln>
              </p:spPr>
              <p:txBody>
                <a:bodyPr/>
                <a:lstStyle/>
                <a:p>
                  <a:endParaRPr lang="en-US"/>
                </a:p>
              </p:txBody>
            </p:sp>
            <p:sp>
              <p:nvSpPr>
                <p:cNvPr id="68894" name="Line 3668"/>
                <p:cNvSpPr>
                  <a:spLocks noChangeShapeType="1"/>
                </p:cNvSpPr>
                <p:nvPr/>
              </p:nvSpPr>
              <p:spPr bwMode="auto">
                <a:xfrm>
                  <a:off x="2862" y="3001"/>
                  <a:ext cx="72" cy="48"/>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895" name="Line 3669"/>
                <p:cNvSpPr>
                  <a:spLocks noChangeShapeType="1"/>
                </p:cNvSpPr>
                <p:nvPr/>
              </p:nvSpPr>
              <p:spPr bwMode="auto">
                <a:xfrm>
                  <a:off x="2958" y="3057"/>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896" name="Line 3670"/>
                <p:cNvSpPr>
                  <a:spLocks noChangeShapeType="1"/>
                </p:cNvSpPr>
                <p:nvPr/>
              </p:nvSpPr>
              <p:spPr bwMode="auto">
                <a:xfrm>
                  <a:off x="3054" y="3121"/>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897" name="Line 3671"/>
                <p:cNvSpPr>
                  <a:spLocks noChangeShapeType="1"/>
                </p:cNvSpPr>
                <p:nvPr/>
              </p:nvSpPr>
              <p:spPr bwMode="auto">
                <a:xfrm>
                  <a:off x="3150" y="3177"/>
                  <a:ext cx="39" cy="30"/>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8887" name="Group 3672"/>
              <p:cNvGrpSpPr>
                <a:grpSpLocks/>
              </p:cNvGrpSpPr>
              <p:nvPr/>
            </p:nvGrpSpPr>
            <p:grpSpPr bwMode="auto">
              <a:xfrm>
                <a:off x="3318" y="3304"/>
                <a:ext cx="422" cy="287"/>
                <a:chOff x="3318" y="3304"/>
                <a:chExt cx="422" cy="287"/>
              </a:xfrm>
            </p:grpSpPr>
            <p:sp>
              <p:nvSpPr>
                <p:cNvPr id="68888" name="Freeform 3673"/>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rgbClr val="0033CC"/>
                </a:solidFill>
                <a:ln w="9525">
                  <a:solidFill>
                    <a:srgbClr val="0033CC"/>
                  </a:solidFill>
                  <a:round/>
                  <a:headEnd/>
                  <a:tailEnd/>
                </a:ln>
              </p:spPr>
              <p:txBody>
                <a:bodyPr/>
                <a:lstStyle/>
                <a:p>
                  <a:endParaRPr lang="en-US"/>
                </a:p>
              </p:txBody>
            </p:sp>
            <p:sp>
              <p:nvSpPr>
                <p:cNvPr id="68889" name="Line 3674"/>
                <p:cNvSpPr>
                  <a:spLocks noChangeShapeType="1"/>
                </p:cNvSpPr>
                <p:nvPr/>
              </p:nvSpPr>
              <p:spPr bwMode="auto">
                <a:xfrm flipV="1">
                  <a:off x="3318" y="3544"/>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890" name="Line 3675"/>
                <p:cNvSpPr>
                  <a:spLocks noChangeShapeType="1"/>
                </p:cNvSpPr>
                <p:nvPr/>
              </p:nvSpPr>
              <p:spPr bwMode="auto">
                <a:xfrm flipV="1">
                  <a:off x="3413" y="3481"/>
                  <a:ext cx="72"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891" name="Line 3676"/>
                <p:cNvSpPr>
                  <a:spLocks noChangeShapeType="1"/>
                </p:cNvSpPr>
                <p:nvPr/>
              </p:nvSpPr>
              <p:spPr bwMode="auto">
                <a:xfrm flipV="1">
                  <a:off x="3501" y="3417"/>
                  <a:ext cx="71" cy="47"/>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892" name="Line 3677"/>
                <p:cNvSpPr>
                  <a:spLocks noChangeShapeType="1"/>
                </p:cNvSpPr>
                <p:nvPr/>
              </p:nvSpPr>
              <p:spPr bwMode="auto">
                <a:xfrm flipV="1">
                  <a:off x="3596" y="3368"/>
                  <a:ext cx="48" cy="32"/>
                </a:xfrm>
                <a:prstGeom prst="line">
                  <a:avLst/>
                </a:prstGeom>
                <a:noFill/>
                <a:ln w="12700">
                  <a:solidFill>
                    <a:srgbClr val="0033CC"/>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grpSp>
        <p:nvGrpSpPr>
          <p:cNvPr id="1201758" name="Group 3678"/>
          <p:cNvGrpSpPr>
            <a:grpSpLocks/>
          </p:cNvGrpSpPr>
          <p:nvPr/>
        </p:nvGrpSpPr>
        <p:grpSpPr bwMode="auto">
          <a:xfrm flipH="1">
            <a:off x="5541963" y="2386013"/>
            <a:ext cx="1539875" cy="1658937"/>
            <a:chOff x="311" y="1067"/>
            <a:chExt cx="970" cy="1045"/>
          </a:xfrm>
        </p:grpSpPr>
        <p:grpSp>
          <p:nvGrpSpPr>
            <p:cNvPr id="68617" name="Group 3679"/>
            <p:cNvGrpSpPr>
              <a:grpSpLocks/>
            </p:cNvGrpSpPr>
            <p:nvPr/>
          </p:nvGrpSpPr>
          <p:grpSpPr bwMode="auto">
            <a:xfrm>
              <a:off x="836" y="1315"/>
              <a:ext cx="445" cy="298"/>
              <a:chOff x="836" y="1315"/>
              <a:chExt cx="445" cy="298"/>
            </a:xfrm>
          </p:grpSpPr>
          <p:grpSp>
            <p:nvGrpSpPr>
              <p:cNvPr id="68662" name="Group 3680"/>
              <p:cNvGrpSpPr>
                <a:grpSpLocks/>
              </p:cNvGrpSpPr>
              <p:nvPr/>
            </p:nvGrpSpPr>
            <p:grpSpPr bwMode="auto">
              <a:xfrm>
                <a:off x="836" y="1435"/>
                <a:ext cx="205" cy="178"/>
                <a:chOff x="836" y="1435"/>
                <a:chExt cx="205" cy="178"/>
              </a:xfrm>
            </p:grpSpPr>
            <p:sp>
              <p:nvSpPr>
                <p:cNvPr id="68674" name="Freeform 3681"/>
                <p:cNvSpPr>
                  <a:spLocks/>
                </p:cNvSpPr>
                <p:nvPr/>
              </p:nvSpPr>
              <p:spPr bwMode="auto">
                <a:xfrm>
                  <a:off x="836" y="1435"/>
                  <a:ext cx="205" cy="178"/>
                </a:xfrm>
                <a:custGeom>
                  <a:avLst/>
                  <a:gdLst>
                    <a:gd name="T0" fmla="*/ 85 w 411"/>
                    <a:gd name="T1" fmla="*/ 0 h 356"/>
                    <a:gd name="T2" fmla="*/ 154 w 411"/>
                    <a:gd name="T3" fmla="*/ 31 h 356"/>
                    <a:gd name="T4" fmla="*/ 185 w 411"/>
                    <a:gd name="T5" fmla="*/ 50 h 356"/>
                    <a:gd name="T6" fmla="*/ 200 w 411"/>
                    <a:gd name="T7" fmla="*/ 65 h 356"/>
                    <a:gd name="T8" fmla="*/ 205 w 411"/>
                    <a:gd name="T9" fmla="*/ 92 h 356"/>
                    <a:gd name="T10" fmla="*/ 202 w 411"/>
                    <a:gd name="T11" fmla="*/ 120 h 356"/>
                    <a:gd name="T12" fmla="*/ 189 w 411"/>
                    <a:gd name="T13" fmla="*/ 148 h 356"/>
                    <a:gd name="T14" fmla="*/ 166 w 411"/>
                    <a:gd name="T15" fmla="*/ 164 h 356"/>
                    <a:gd name="T16" fmla="*/ 157 w 411"/>
                    <a:gd name="T17" fmla="*/ 178 h 356"/>
                    <a:gd name="T18" fmla="*/ 122 w 411"/>
                    <a:gd name="T19" fmla="*/ 159 h 356"/>
                    <a:gd name="T20" fmla="*/ 95 w 411"/>
                    <a:gd name="T21" fmla="*/ 149 h 356"/>
                    <a:gd name="T22" fmla="*/ 72 w 411"/>
                    <a:gd name="T23" fmla="*/ 135 h 356"/>
                    <a:gd name="T24" fmla="*/ 50 w 411"/>
                    <a:gd name="T25" fmla="*/ 117 h 356"/>
                    <a:gd name="T26" fmla="*/ 30 w 411"/>
                    <a:gd name="T27" fmla="*/ 100 h 356"/>
                    <a:gd name="T28" fmla="*/ 15 w 411"/>
                    <a:gd name="T29" fmla="*/ 80 h 356"/>
                    <a:gd name="T30" fmla="*/ 0 w 411"/>
                    <a:gd name="T31" fmla="*/ 62 h 356"/>
                    <a:gd name="T32" fmla="*/ 52 w 411"/>
                    <a:gd name="T33" fmla="*/ 31 h 356"/>
                    <a:gd name="T34" fmla="*/ 85 w 411"/>
                    <a:gd name="T35" fmla="*/ 0 h 3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1" h="356">
                      <a:moveTo>
                        <a:pt x="171" y="0"/>
                      </a:moveTo>
                      <a:lnTo>
                        <a:pt x="308" y="62"/>
                      </a:lnTo>
                      <a:lnTo>
                        <a:pt x="371" y="99"/>
                      </a:lnTo>
                      <a:lnTo>
                        <a:pt x="401" y="130"/>
                      </a:lnTo>
                      <a:lnTo>
                        <a:pt x="411" y="184"/>
                      </a:lnTo>
                      <a:lnTo>
                        <a:pt x="404" y="240"/>
                      </a:lnTo>
                      <a:lnTo>
                        <a:pt x="378" y="295"/>
                      </a:lnTo>
                      <a:lnTo>
                        <a:pt x="333" y="328"/>
                      </a:lnTo>
                      <a:lnTo>
                        <a:pt x="314" y="356"/>
                      </a:lnTo>
                      <a:lnTo>
                        <a:pt x="244" y="318"/>
                      </a:lnTo>
                      <a:lnTo>
                        <a:pt x="191" y="298"/>
                      </a:lnTo>
                      <a:lnTo>
                        <a:pt x="144" y="270"/>
                      </a:lnTo>
                      <a:lnTo>
                        <a:pt x="101" y="233"/>
                      </a:lnTo>
                      <a:lnTo>
                        <a:pt x="61" y="200"/>
                      </a:lnTo>
                      <a:lnTo>
                        <a:pt x="30" y="159"/>
                      </a:lnTo>
                      <a:lnTo>
                        <a:pt x="0" y="123"/>
                      </a:lnTo>
                      <a:lnTo>
                        <a:pt x="104" y="62"/>
                      </a:lnTo>
                      <a:lnTo>
                        <a:pt x="171" y="0"/>
                      </a:lnTo>
                      <a:close/>
                    </a:path>
                  </a:pathLst>
                </a:custGeom>
                <a:solidFill>
                  <a:srgbClr val="0000FF"/>
                </a:solidFill>
                <a:ln w="6350">
                  <a:solidFill>
                    <a:srgbClr val="000000"/>
                  </a:solidFill>
                  <a:prstDash val="solid"/>
                  <a:round/>
                  <a:headEnd/>
                  <a:tailEnd/>
                </a:ln>
              </p:spPr>
              <p:txBody>
                <a:bodyPr/>
                <a:lstStyle/>
                <a:p>
                  <a:endParaRPr lang="en-US"/>
                </a:p>
              </p:txBody>
            </p:sp>
            <p:sp>
              <p:nvSpPr>
                <p:cNvPr id="68675" name="Freeform 3682"/>
                <p:cNvSpPr>
                  <a:spLocks/>
                </p:cNvSpPr>
                <p:nvPr/>
              </p:nvSpPr>
              <p:spPr bwMode="auto">
                <a:xfrm>
                  <a:off x="980" y="1501"/>
                  <a:ext cx="58" cy="89"/>
                </a:xfrm>
                <a:custGeom>
                  <a:avLst/>
                  <a:gdLst>
                    <a:gd name="T0" fmla="*/ 24 w 115"/>
                    <a:gd name="T1" fmla="*/ 12 h 179"/>
                    <a:gd name="T2" fmla="*/ 39 w 115"/>
                    <a:gd name="T3" fmla="*/ 2 h 179"/>
                    <a:gd name="T4" fmla="*/ 51 w 115"/>
                    <a:gd name="T5" fmla="*/ 0 h 179"/>
                    <a:gd name="T6" fmla="*/ 58 w 115"/>
                    <a:gd name="T7" fmla="*/ 2 h 179"/>
                    <a:gd name="T8" fmla="*/ 43 w 115"/>
                    <a:gd name="T9" fmla="*/ 19 h 179"/>
                    <a:gd name="T10" fmla="*/ 36 w 115"/>
                    <a:gd name="T11" fmla="*/ 35 h 179"/>
                    <a:gd name="T12" fmla="*/ 32 w 115"/>
                    <a:gd name="T13" fmla="*/ 54 h 179"/>
                    <a:gd name="T14" fmla="*/ 34 w 115"/>
                    <a:gd name="T15" fmla="*/ 63 h 179"/>
                    <a:gd name="T16" fmla="*/ 46 w 115"/>
                    <a:gd name="T17" fmla="*/ 75 h 179"/>
                    <a:gd name="T18" fmla="*/ 31 w 115"/>
                    <a:gd name="T19" fmla="*/ 84 h 179"/>
                    <a:gd name="T20" fmla="*/ 17 w 115"/>
                    <a:gd name="T21" fmla="*/ 83 h 179"/>
                    <a:gd name="T22" fmla="*/ 2 w 115"/>
                    <a:gd name="T23" fmla="*/ 89 h 179"/>
                    <a:gd name="T24" fmla="*/ 0 w 115"/>
                    <a:gd name="T25" fmla="*/ 69 h 179"/>
                    <a:gd name="T26" fmla="*/ 3 w 115"/>
                    <a:gd name="T27" fmla="*/ 53 h 179"/>
                    <a:gd name="T28" fmla="*/ 13 w 115"/>
                    <a:gd name="T29" fmla="*/ 30 h 179"/>
                    <a:gd name="T30" fmla="*/ 24 w 115"/>
                    <a:gd name="T31" fmla="*/ 12 h 1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5" h="179">
                      <a:moveTo>
                        <a:pt x="48" y="24"/>
                      </a:moveTo>
                      <a:lnTo>
                        <a:pt x="77" y="4"/>
                      </a:lnTo>
                      <a:lnTo>
                        <a:pt x="102" y="0"/>
                      </a:lnTo>
                      <a:lnTo>
                        <a:pt x="115" y="5"/>
                      </a:lnTo>
                      <a:lnTo>
                        <a:pt x="86" y="39"/>
                      </a:lnTo>
                      <a:lnTo>
                        <a:pt x="71" y="71"/>
                      </a:lnTo>
                      <a:lnTo>
                        <a:pt x="63" y="109"/>
                      </a:lnTo>
                      <a:lnTo>
                        <a:pt x="68" y="126"/>
                      </a:lnTo>
                      <a:lnTo>
                        <a:pt x="92" y="151"/>
                      </a:lnTo>
                      <a:lnTo>
                        <a:pt x="61" y="168"/>
                      </a:lnTo>
                      <a:lnTo>
                        <a:pt x="34" y="167"/>
                      </a:lnTo>
                      <a:lnTo>
                        <a:pt x="4" y="179"/>
                      </a:lnTo>
                      <a:lnTo>
                        <a:pt x="0" y="139"/>
                      </a:lnTo>
                      <a:lnTo>
                        <a:pt x="6" y="107"/>
                      </a:lnTo>
                      <a:lnTo>
                        <a:pt x="26" y="60"/>
                      </a:lnTo>
                      <a:lnTo>
                        <a:pt x="48" y="24"/>
                      </a:lnTo>
                      <a:close/>
                    </a:path>
                  </a:pathLst>
                </a:custGeom>
                <a:solidFill>
                  <a:srgbClr val="E0E0FF"/>
                </a:solidFill>
                <a:ln w="6350">
                  <a:solidFill>
                    <a:srgbClr val="000000"/>
                  </a:solidFill>
                  <a:prstDash val="solid"/>
                  <a:round/>
                  <a:headEnd/>
                  <a:tailEnd/>
                </a:ln>
              </p:spPr>
              <p:txBody>
                <a:bodyPr/>
                <a:lstStyle/>
                <a:p>
                  <a:endParaRPr lang="en-US"/>
                </a:p>
              </p:txBody>
            </p:sp>
            <p:sp>
              <p:nvSpPr>
                <p:cNvPr id="68676" name="Freeform 3683"/>
                <p:cNvSpPr>
                  <a:spLocks/>
                </p:cNvSpPr>
                <p:nvPr/>
              </p:nvSpPr>
              <p:spPr bwMode="auto">
                <a:xfrm>
                  <a:off x="979" y="1499"/>
                  <a:ext cx="57" cy="114"/>
                </a:xfrm>
                <a:custGeom>
                  <a:avLst/>
                  <a:gdLst>
                    <a:gd name="T0" fmla="*/ 13 w 115"/>
                    <a:gd name="T1" fmla="*/ 114 h 229"/>
                    <a:gd name="T2" fmla="*/ 5 w 115"/>
                    <a:gd name="T3" fmla="*/ 101 h 229"/>
                    <a:gd name="T4" fmla="*/ 0 w 115"/>
                    <a:gd name="T5" fmla="*/ 79 h 229"/>
                    <a:gd name="T6" fmla="*/ 4 w 115"/>
                    <a:gd name="T7" fmla="*/ 55 h 229"/>
                    <a:gd name="T8" fmla="*/ 13 w 115"/>
                    <a:gd name="T9" fmla="*/ 30 h 229"/>
                    <a:gd name="T10" fmla="*/ 27 w 115"/>
                    <a:gd name="T11" fmla="*/ 12 h 229"/>
                    <a:gd name="T12" fmla="*/ 41 w 115"/>
                    <a:gd name="T13" fmla="*/ 2 h 229"/>
                    <a:gd name="T14" fmla="*/ 57 w 115"/>
                    <a:gd name="T15" fmla="*/ 0 h 2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5" h="229">
                      <a:moveTo>
                        <a:pt x="27" y="229"/>
                      </a:moveTo>
                      <a:lnTo>
                        <a:pt x="11" y="202"/>
                      </a:lnTo>
                      <a:lnTo>
                        <a:pt x="0" y="158"/>
                      </a:lnTo>
                      <a:lnTo>
                        <a:pt x="8" y="110"/>
                      </a:lnTo>
                      <a:lnTo>
                        <a:pt x="27" y="61"/>
                      </a:lnTo>
                      <a:lnTo>
                        <a:pt x="55" y="24"/>
                      </a:lnTo>
                      <a:lnTo>
                        <a:pt x="83" y="4"/>
                      </a:lnTo>
                      <a:lnTo>
                        <a:pt x="115"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8663" name="Group 3684"/>
              <p:cNvGrpSpPr>
                <a:grpSpLocks/>
              </p:cNvGrpSpPr>
              <p:nvPr/>
            </p:nvGrpSpPr>
            <p:grpSpPr bwMode="auto">
              <a:xfrm>
                <a:off x="1008" y="1315"/>
                <a:ext cx="273" cy="282"/>
                <a:chOff x="1008" y="1315"/>
                <a:chExt cx="273" cy="282"/>
              </a:xfrm>
            </p:grpSpPr>
            <p:sp>
              <p:nvSpPr>
                <p:cNvPr id="68664" name="Freeform 3685"/>
                <p:cNvSpPr>
                  <a:spLocks/>
                </p:cNvSpPr>
                <p:nvPr/>
              </p:nvSpPr>
              <p:spPr bwMode="auto">
                <a:xfrm>
                  <a:off x="1008" y="1428"/>
                  <a:ext cx="123" cy="159"/>
                </a:xfrm>
                <a:custGeom>
                  <a:avLst/>
                  <a:gdLst>
                    <a:gd name="T0" fmla="*/ 5 w 245"/>
                    <a:gd name="T1" fmla="*/ 103 h 317"/>
                    <a:gd name="T2" fmla="*/ 10 w 245"/>
                    <a:gd name="T3" fmla="*/ 94 h 317"/>
                    <a:gd name="T4" fmla="*/ 14 w 245"/>
                    <a:gd name="T5" fmla="*/ 87 h 317"/>
                    <a:gd name="T6" fmla="*/ 21 w 245"/>
                    <a:gd name="T7" fmla="*/ 83 h 317"/>
                    <a:gd name="T8" fmla="*/ 29 w 245"/>
                    <a:gd name="T9" fmla="*/ 77 h 317"/>
                    <a:gd name="T10" fmla="*/ 36 w 245"/>
                    <a:gd name="T11" fmla="*/ 71 h 317"/>
                    <a:gd name="T12" fmla="*/ 42 w 245"/>
                    <a:gd name="T13" fmla="*/ 64 h 317"/>
                    <a:gd name="T14" fmla="*/ 47 w 245"/>
                    <a:gd name="T15" fmla="*/ 57 h 317"/>
                    <a:gd name="T16" fmla="*/ 55 w 245"/>
                    <a:gd name="T17" fmla="*/ 52 h 317"/>
                    <a:gd name="T18" fmla="*/ 65 w 245"/>
                    <a:gd name="T19" fmla="*/ 47 h 317"/>
                    <a:gd name="T20" fmla="*/ 73 w 245"/>
                    <a:gd name="T21" fmla="*/ 41 h 317"/>
                    <a:gd name="T22" fmla="*/ 76 w 245"/>
                    <a:gd name="T23" fmla="*/ 29 h 317"/>
                    <a:gd name="T24" fmla="*/ 83 w 245"/>
                    <a:gd name="T25" fmla="*/ 21 h 317"/>
                    <a:gd name="T26" fmla="*/ 93 w 245"/>
                    <a:gd name="T27" fmla="*/ 1 h 317"/>
                    <a:gd name="T28" fmla="*/ 99 w 245"/>
                    <a:gd name="T29" fmla="*/ 0 h 317"/>
                    <a:gd name="T30" fmla="*/ 104 w 245"/>
                    <a:gd name="T31" fmla="*/ 4 h 317"/>
                    <a:gd name="T32" fmla="*/ 108 w 245"/>
                    <a:gd name="T33" fmla="*/ 9 h 317"/>
                    <a:gd name="T34" fmla="*/ 109 w 245"/>
                    <a:gd name="T35" fmla="*/ 18 h 317"/>
                    <a:gd name="T36" fmla="*/ 105 w 245"/>
                    <a:gd name="T37" fmla="*/ 30 h 317"/>
                    <a:gd name="T38" fmla="*/ 100 w 245"/>
                    <a:gd name="T39" fmla="*/ 35 h 317"/>
                    <a:gd name="T40" fmla="*/ 96 w 245"/>
                    <a:gd name="T41" fmla="*/ 41 h 317"/>
                    <a:gd name="T42" fmla="*/ 92 w 245"/>
                    <a:gd name="T43" fmla="*/ 52 h 317"/>
                    <a:gd name="T44" fmla="*/ 97 w 245"/>
                    <a:gd name="T45" fmla="*/ 49 h 317"/>
                    <a:gd name="T46" fmla="*/ 106 w 245"/>
                    <a:gd name="T47" fmla="*/ 49 h 317"/>
                    <a:gd name="T48" fmla="*/ 110 w 245"/>
                    <a:gd name="T49" fmla="*/ 52 h 317"/>
                    <a:gd name="T50" fmla="*/ 119 w 245"/>
                    <a:gd name="T51" fmla="*/ 58 h 317"/>
                    <a:gd name="T52" fmla="*/ 122 w 245"/>
                    <a:gd name="T53" fmla="*/ 68 h 317"/>
                    <a:gd name="T54" fmla="*/ 123 w 245"/>
                    <a:gd name="T55" fmla="*/ 83 h 317"/>
                    <a:gd name="T56" fmla="*/ 121 w 245"/>
                    <a:gd name="T57" fmla="*/ 101 h 317"/>
                    <a:gd name="T58" fmla="*/ 115 w 245"/>
                    <a:gd name="T59" fmla="*/ 113 h 317"/>
                    <a:gd name="T60" fmla="*/ 109 w 245"/>
                    <a:gd name="T61" fmla="*/ 128 h 317"/>
                    <a:gd name="T62" fmla="*/ 99 w 245"/>
                    <a:gd name="T63" fmla="*/ 144 h 317"/>
                    <a:gd name="T64" fmla="*/ 93 w 245"/>
                    <a:gd name="T65" fmla="*/ 153 h 317"/>
                    <a:gd name="T66" fmla="*/ 85 w 245"/>
                    <a:gd name="T67" fmla="*/ 157 h 317"/>
                    <a:gd name="T68" fmla="*/ 76 w 245"/>
                    <a:gd name="T69" fmla="*/ 159 h 317"/>
                    <a:gd name="T70" fmla="*/ 66 w 245"/>
                    <a:gd name="T71" fmla="*/ 157 h 317"/>
                    <a:gd name="T72" fmla="*/ 57 w 245"/>
                    <a:gd name="T73" fmla="*/ 154 h 317"/>
                    <a:gd name="T74" fmla="*/ 51 w 245"/>
                    <a:gd name="T75" fmla="*/ 151 h 317"/>
                    <a:gd name="T76" fmla="*/ 46 w 245"/>
                    <a:gd name="T77" fmla="*/ 147 h 317"/>
                    <a:gd name="T78" fmla="*/ 41 w 245"/>
                    <a:gd name="T79" fmla="*/ 149 h 317"/>
                    <a:gd name="T80" fmla="*/ 33 w 245"/>
                    <a:gd name="T81" fmla="*/ 150 h 317"/>
                    <a:gd name="T82" fmla="*/ 26 w 245"/>
                    <a:gd name="T83" fmla="*/ 151 h 317"/>
                    <a:gd name="T84" fmla="*/ 15 w 245"/>
                    <a:gd name="T85" fmla="*/ 149 h 317"/>
                    <a:gd name="T86" fmla="*/ 9 w 245"/>
                    <a:gd name="T87" fmla="*/ 144 h 317"/>
                    <a:gd name="T88" fmla="*/ 3 w 245"/>
                    <a:gd name="T89" fmla="*/ 135 h 317"/>
                    <a:gd name="T90" fmla="*/ 0 w 245"/>
                    <a:gd name="T91" fmla="*/ 121 h 317"/>
                    <a:gd name="T92" fmla="*/ 3 w 245"/>
                    <a:gd name="T93" fmla="*/ 106 h 317"/>
                    <a:gd name="T94" fmla="*/ 5 w 245"/>
                    <a:gd name="T95" fmla="*/ 103 h 3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5" h="317">
                      <a:moveTo>
                        <a:pt x="10" y="206"/>
                      </a:moveTo>
                      <a:lnTo>
                        <a:pt x="19" y="188"/>
                      </a:lnTo>
                      <a:lnTo>
                        <a:pt x="28" y="173"/>
                      </a:lnTo>
                      <a:lnTo>
                        <a:pt x="41" y="165"/>
                      </a:lnTo>
                      <a:lnTo>
                        <a:pt x="58" y="153"/>
                      </a:lnTo>
                      <a:lnTo>
                        <a:pt x="72" y="141"/>
                      </a:lnTo>
                      <a:lnTo>
                        <a:pt x="84" y="127"/>
                      </a:lnTo>
                      <a:lnTo>
                        <a:pt x="93" y="114"/>
                      </a:lnTo>
                      <a:lnTo>
                        <a:pt x="109" y="103"/>
                      </a:lnTo>
                      <a:lnTo>
                        <a:pt x="129" y="94"/>
                      </a:lnTo>
                      <a:lnTo>
                        <a:pt x="145" y="82"/>
                      </a:lnTo>
                      <a:lnTo>
                        <a:pt x="152" y="58"/>
                      </a:lnTo>
                      <a:lnTo>
                        <a:pt x="166" y="42"/>
                      </a:lnTo>
                      <a:lnTo>
                        <a:pt x="186" y="2"/>
                      </a:lnTo>
                      <a:lnTo>
                        <a:pt x="197" y="0"/>
                      </a:lnTo>
                      <a:lnTo>
                        <a:pt x="208" y="7"/>
                      </a:lnTo>
                      <a:lnTo>
                        <a:pt x="215" y="17"/>
                      </a:lnTo>
                      <a:lnTo>
                        <a:pt x="217" y="36"/>
                      </a:lnTo>
                      <a:lnTo>
                        <a:pt x="209" y="59"/>
                      </a:lnTo>
                      <a:lnTo>
                        <a:pt x="200" y="70"/>
                      </a:lnTo>
                      <a:lnTo>
                        <a:pt x="192" y="82"/>
                      </a:lnTo>
                      <a:lnTo>
                        <a:pt x="183" y="103"/>
                      </a:lnTo>
                      <a:lnTo>
                        <a:pt x="194" y="98"/>
                      </a:lnTo>
                      <a:lnTo>
                        <a:pt x="211" y="98"/>
                      </a:lnTo>
                      <a:lnTo>
                        <a:pt x="219" y="103"/>
                      </a:lnTo>
                      <a:lnTo>
                        <a:pt x="238" y="115"/>
                      </a:lnTo>
                      <a:lnTo>
                        <a:pt x="244" y="135"/>
                      </a:lnTo>
                      <a:lnTo>
                        <a:pt x="245" y="165"/>
                      </a:lnTo>
                      <a:lnTo>
                        <a:pt x="241" y="201"/>
                      </a:lnTo>
                      <a:lnTo>
                        <a:pt x="230" y="225"/>
                      </a:lnTo>
                      <a:lnTo>
                        <a:pt x="218" y="255"/>
                      </a:lnTo>
                      <a:lnTo>
                        <a:pt x="197" y="287"/>
                      </a:lnTo>
                      <a:lnTo>
                        <a:pt x="185" y="305"/>
                      </a:lnTo>
                      <a:lnTo>
                        <a:pt x="170" y="314"/>
                      </a:lnTo>
                      <a:lnTo>
                        <a:pt x="152" y="317"/>
                      </a:lnTo>
                      <a:lnTo>
                        <a:pt x="131" y="314"/>
                      </a:lnTo>
                      <a:lnTo>
                        <a:pt x="114" y="308"/>
                      </a:lnTo>
                      <a:lnTo>
                        <a:pt x="102" y="301"/>
                      </a:lnTo>
                      <a:lnTo>
                        <a:pt x="92" y="294"/>
                      </a:lnTo>
                      <a:lnTo>
                        <a:pt x="82" y="298"/>
                      </a:lnTo>
                      <a:lnTo>
                        <a:pt x="66" y="300"/>
                      </a:lnTo>
                      <a:lnTo>
                        <a:pt x="51" y="302"/>
                      </a:lnTo>
                      <a:lnTo>
                        <a:pt x="29" y="298"/>
                      </a:lnTo>
                      <a:lnTo>
                        <a:pt x="17" y="288"/>
                      </a:lnTo>
                      <a:lnTo>
                        <a:pt x="5" y="269"/>
                      </a:lnTo>
                      <a:lnTo>
                        <a:pt x="0" y="241"/>
                      </a:lnTo>
                      <a:lnTo>
                        <a:pt x="6" y="212"/>
                      </a:lnTo>
                      <a:lnTo>
                        <a:pt x="10" y="206"/>
                      </a:lnTo>
                      <a:close/>
                    </a:path>
                  </a:pathLst>
                </a:custGeom>
                <a:solidFill>
                  <a:srgbClr val="E0A080"/>
                </a:solidFill>
                <a:ln w="6350">
                  <a:solidFill>
                    <a:srgbClr val="000000"/>
                  </a:solidFill>
                  <a:prstDash val="solid"/>
                  <a:round/>
                  <a:headEnd/>
                  <a:tailEnd/>
                </a:ln>
              </p:spPr>
              <p:txBody>
                <a:bodyPr/>
                <a:lstStyle/>
                <a:p>
                  <a:endParaRPr lang="en-US"/>
                </a:p>
              </p:txBody>
            </p:sp>
            <p:grpSp>
              <p:nvGrpSpPr>
                <p:cNvPr id="68665" name="Group 3686"/>
                <p:cNvGrpSpPr>
                  <a:grpSpLocks/>
                </p:cNvGrpSpPr>
                <p:nvPr/>
              </p:nvGrpSpPr>
              <p:grpSpPr bwMode="auto">
                <a:xfrm>
                  <a:off x="1036" y="1315"/>
                  <a:ext cx="245" cy="282"/>
                  <a:chOff x="1036" y="1315"/>
                  <a:chExt cx="245" cy="282"/>
                </a:xfrm>
              </p:grpSpPr>
              <p:grpSp>
                <p:nvGrpSpPr>
                  <p:cNvPr id="68666" name="Group 3687"/>
                  <p:cNvGrpSpPr>
                    <a:grpSpLocks/>
                  </p:cNvGrpSpPr>
                  <p:nvPr/>
                </p:nvGrpSpPr>
                <p:grpSpPr bwMode="auto">
                  <a:xfrm>
                    <a:off x="1036" y="1315"/>
                    <a:ext cx="245" cy="246"/>
                    <a:chOff x="1036" y="1315"/>
                    <a:chExt cx="245" cy="246"/>
                  </a:xfrm>
                </p:grpSpPr>
                <p:sp>
                  <p:nvSpPr>
                    <p:cNvPr id="68672" name="Freeform 3688"/>
                    <p:cNvSpPr>
                      <a:spLocks/>
                    </p:cNvSpPr>
                    <p:nvPr/>
                  </p:nvSpPr>
                  <p:spPr bwMode="auto">
                    <a:xfrm>
                      <a:off x="1036" y="1315"/>
                      <a:ext cx="245" cy="246"/>
                    </a:xfrm>
                    <a:custGeom>
                      <a:avLst/>
                      <a:gdLst>
                        <a:gd name="T0" fmla="*/ 3 w 492"/>
                        <a:gd name="T1" fmla="*/ 218 h 491"/>
                        <a:gd name="T2" fmla="*/ 15 w 492"/>
                        <a:gd name="T3" fmla="*/ 202 h 491"/>
                        <a:gd name="T4" fmla="*/ 34 w 492"/>
                        <a:gd name="T5" fmla="*/ 179 h 491"/>
                        <a:gd name="T6" fmla="*/ 56 w 492"/>
                        <a:gd name="T7" fmla="*/ 158 h 491"/>
                        <a:gd name="T8" fmla="*/ 73 w 492"/>
                        <a:gd name="T9" fmla="*/ 144 h 491"/>
                        <a:gd name="T10" fmla="*/ 86 w 492"/>
                        <a:gd name="T11" fmla="*/ 139 h 491"/>
                        <a:gd name="T12" fmla="*/ 95 w 492"/>
                        <a:gd name="T13" fmla="*/ 137 h 491"/>
                        <a:gd name="T14" fmla="*/ 102 w 492"/>
                        <a:gd name="T15" fmla="*/ 130 h 491"/>
                        <a:gd name="T16" fmla="*/ 100 w 492"/>
                        <a:gd name="T17" fmla="*/ 115 h 491"/>
                        <a:gd name="T18" fmla="*/ 103 w 492"/>
                        <a:gd name="T19" fmla="*/ 98 h 491"/>
                        <a:gd name="T20" fmla="*/ 112 w 492"/>
                        <a:gd name="T21" fmla="*/ 81 h 491"/>
                        <a:gd name="T22" fmla="*/ 124 w 492"/>
                        <a:gd name="T23" fmla="*/ 63 h 491"/>
                        <a:gd name="T24" fmla="*/ 144 w 492"/>
                        <a:gd name="T25" fmla="*/ 44 h 491"/>
                        <a:gd name="T26" fmla="*/ 164 w 492"/>
                        <a:gd name="T27" fmla="*/ 27 h 491"/>
                        <a:gd name="T28" fmla="*/ 184 w 492"/>
                        <a:gd name="T29" fmla="*/ 12 h 491"/>
                        <a:gd name="T30" fmla="*/ 206 w 492"/>
                        <a:gd name="T31" fmla="*/ 3 h 491"/>
                        <a:gd name="T32" fmla="*/ 220 w 492"/>
                        <a:gd name="T33" fmla="*/ 0 h 491"/>
                        <a:gd name="T34" fmla="*/ 234 w 492"/>
                        <a:gd name="T35" fmla="*/ 5 h 491"/>
                        <a:gd name="T36" fmla="*/ 241 w 492"/>
                        <a:gd name="T37" fmla="*/ 13 h 491"/>
                        <a:gd name="T38" fmla="*/ 245 w 492"/>
                        <a:gd name="T39" fmla="*/ 25 h 491"/>
                        <a:gd name="T40" fmla="*/ 244 w 492"/>
                        <a:gd name="T41" fmla="*/ 42 h 491"/>
                        <a:gd name="T42" fmla="*/ 237 w 492"/>
                        <a:gd name="T43" fmla="*/ 61 h 491"/>
                        <a:gd name="T44" fmla="*/ 228 w 492"/>
                        <a:gd name="T45" fmla="*/ 77 h 491"/>
                        <a:gd name="T46" fmla="*/ 215 w 492"/>
                        <a:gd name="T47" fmla="*/ 94 h 491"/>
                        <a:gd name="T48" fmla="*/ 201 w 492"/>
                        <a:gd name="T49" fmla="*/ 109 h 491"/>
                        <a:gd name="T50" fmla="*/ 181 w 492"/>
                        <a:gd name="T51" fmla="*/ 125 h 491"/>
                        <a:gd name="T52" fmla="*/ 162 w 492"/>
                        <a:gd name="T53" fmla="*/ 138 h 491"/>
                        <a:gd name="T54" fmla="*/ 146 w 492"/>
                        <a:gd name="T55" fmla="*/ 146 h 491"/>
                        <a:gd name="T56" fmla="*/ 132 w 492"/>
                        <a:gd name="T57" fmla="*/ 147 h 491"/>
                        <a:gd name="T58" fmla="*/ 119 w 492"/>
                        <a:gd name="T59" fmla="*/ 146 h 491"/>
                        <a:gd name="T60" fmla="*/ 110 w 492"/>
                        <a:gd name="T61" fmla="*/ 149 h 491"/>
                        <a:gd name="T62" fmla="*/ 105 w 492"/>
                        <a:gd name="T63" fmla="*/ 157 h 491"/>
                        <a:gd name="T64" fmla="*/ 100 w 492"/>
                        <a:gd name="T65" fmla="*/ 171 h 491"/>
                        <a:gd name="T66" fmla="*/ 88 w 492"/>
                        <a:gd name="T67" fmla="*/ 187 h 491"/>
                        <a:gd name="T68" fmla="*/ 70 w 492"/>
                        <a:gd name="T69" fmla="*/ 205 h 491"/>
                        <a:gd name="T70" fmla="*/ 56 w 492"/>
                        <a:gd name="T71" fmla="*/ 220 h 491"/>
                        <a:gd name="T72" fmla="*/ 44 w 492"/>
                        <a:gd name="T73" fmla="*/ 233 h 491"/>
                        <a:gd name="T74" fmla="*/ 32 w 492"/>
                        <a:gd name="T75" fmla="*/ 241 h 491"/>
                        <a:gd name="T76" fmla="*/ 20 w 492"/>
                        <a:gd name="T77" fmla="*/ 245 h 491"/>
                        <a:gd name="T78" fmla="*/ 9 w 492"/>
                        <a:gd name="T79" fmla="*/ 246 h 491"/>
                        <a:gd name="T80" fmla="*/ 0 w 492"/>
                        <a:gd name="T81" fmla="*/ 241 h 491"/>
                        <a:gd name="T82" fmla="*/ 0 w 492"/>
                        <a:gd name="T83" fmla="*/ 230 h 491"/>
                        <a:gd name="T84" fmla="*/ 3 w 492"/>
                        <a:gd name="T85" fmla="*/ 218 h 4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92" h="491">
                          <a:moveTo>
                            <a:pt x="6" y="436"/>
                          </a:moveTo>
                          <a:lnTo>
                            <a:pt x="31" y="404"/>
                          </a:lnTo>
                          <a:lnTo>
                            <a:pt x="68" y="358"/>
                          </a:lnTo>
                          <a:lnTo>
                            <a:pt x="112" y="315"/>
                          </a:lnTo>
                          <a:lnTo>
                            <a:pt x="146" y="288"/>
                          </a:lnTo>
                          <a:lnTo>
                            <a:pt x="173" y="278"/>
                          </a:lnTo>
                          <a:lnTo>
                            <a:pt x="191" y="273"/>
                          </a:lnTo>
                          <a:lnTo>
                            <a:pt x="204" y="260"/>
                          </a:lnTo>
                          <a:lnTo>
                            <a:pt x="200" y="229"/>
                          </a:lnTo>
                          <a:lnTo>
                            <a:pt x="207" y="195"/>
                          </a:lnTo>
                          <a:lnTo>
                            <a:pt x="224" y="162"/>
                          </a:lnTo>
                          <a:lnTo>
                            <a:pt x="250" y="126"/>
                          </a:lnTo>
                          <a:lnTo>
                            <a:pt x="289" y="88"/>
                          </a:lnTo>
                          <a:lnTo>
                            <a:pt x="330" y="53"/>
                          </a:lnTo>
                          <a:lnTo>
                            <a:pt x="369" y="24"/>
                          </a:lnTo>
                          <a:lnTo>
                            <a:pt x="413" y="5"/>
                          </a:lnTo>
                          <a:lnTo>
                            <a:pt x="442" y="0"/>
                          </a:lnTo>
                          <a:lnTo>
                            <a:pt x="469" y="9"/>
                          </a:lnTo>
                          <a:lnTo>
                            <a:pt x="484" y="26"/>
                          </a:lnTo>
                          <a:lnTo>
                            <a:pt x="492" y="50"/>
                          </a:lnTo>
                          <a:lnTo>
                            <a:pt x="489" y="84"/>
                          </a:lnTo>
                          <a:lnTo>
                            <a:pt x="475" y="121"/>
                          </a:lnTo>
                          <a:lnTo>
                            <a:pt x="458" y="153"/>
                          </a:lnTo>
                          <a:lnTo>
                            <a:pt x="432" y="188"/>
                          </a:lnTo>
                          <a:lnTo>
                            <a:pt x="403" y="217"/>
                          </a:lnTo>
                          <a:lnTo>
                            <a:pt x="363" y="249"/>
                          </a:lnTo>
                          <a:lnTo>
                            <a:pt x="326" y="276"/>
                          </a:lnTo>
                          <a:lnTo>
                            <a:pt x="294" y="292"/>
                          </a:lnTo>
                          <a:lnTo>
                            <a:pt x="265" y="294"/>
                          </a:lnTo>
                          <a:lnTo>
                            <a:pt x="239" y="291"/>
                          </a:lnTo>
                          <a:lnTo>
                            <a:pt x="221" y="297"/>
                          </a:lnTo>
                          <a:lnTo>
                            <a:pt x="210" y="313"/>
                          </a:lnTo>
                          <a:lnTo>
                            <a:pt x="201" y="342"/>
                          </a:lnTo>
                          <a:lnTo>
                            <a:pt x="177" y="374"/>
                          </a:lnTo>
                          <a:lnTo>
                            <a:pt x="141" y="409"/>
                          </a:lnTo>
                          <a:lnTo>
                            <a:pt x="113" y="439"/>
                          </a:lnTo>
                          <a:lnTo>
                            <a:pt x="88" y="465"/>
                          </a:lnTo>
                          <a:lnTo>
                            <a:pt x="65" y="482"/>
                          </a:lnTo>
                          <a:lnTo>
                            <a:pt x="40" y="490"/>
                          </a:lnTo>
                          <a:lnTo>
                            <a:pt x="19" y="491"/>
                          </a:lnTo>
                          <a:lnTo>
                            <a:pt x="1" y="482"/>
                          </a:lnTo>
                          <a:lnTo>
                            <a:pt x="0" y="459"/>
                          </a:lnTo>
                          <a:lnTo>
                            <a:pt x="6" y="436"/>
                          </a:lnTo>
                          <a:close/>
                        </a:path>
                      </a:pathLst>
                    </a:custGeom>
                    <a:solidFill>
                      <a:srgbClr val="A0A0C0"/>
                    </a:solidFill>
                    <a:ln w="6350">
                      <a:solidFill>
                        <a:srgbClr val="000000"/>
                      </a:solidFill>
                      <a:prstDash val="solid"/>
                      <a:round/>
                      <a:headEnd/>
                      <a:tailEnd/>
                    </a:ln>
                  </p:spPr>
                  <p:txBody>
                    <a:bodyPr/>
                    <a:lstStyle/>
                    <a:p>
                      <a:endParaRPr lang="en-US"/>
                    </a:p>
                  </p:txBody>
                </p:sp>
                <p:sp>
                  <p:nvSpPr>
                    <p:cNvPr id="68673" name="Freeform 3689"/>
                    <p:cNvSpPr>
                      <a:spLocks/>
                    </p:cNvSpPr>
                    <p:nvPr/>
                  </p:nvSpPr>
                  <p:spPr bwMode="auto">
                    <a:xfrm>
                      <a:off x="1150" y="1331"/>
                      <a:ext cx="118" cy="117"/>
                    </a:xfrm>
                    <a:custGeom>
                      <a:avLst/>
                      <a:gdLst>
                        <a:gd name="T0" fmla="*/ 0 w 236"/>
                        <a:gd name="T1" fmla="*/ 95 h 235"/>
                        <a:gd name="T2" fmla="*/ 5 w 236"/>
                        <a:gd name="T3" fmla="*/ 81 h 235"/>
                        <a:gd name="T4" fmla="*/ 13 w 236"/>
                        <a:gd name="T5" fmla="*/ 68 h 235"/>
                        <a:gd name="T6" fmla="*/ 28 w 236"/>
                        <a:gd name="T7" fmla="*/ 50 h 235"/>
                        <a:gd name="T8" fmla="*/ 43 w 236"/>
                        <a:gd name="T9" fmla="*/ 36 h 235"/>
                        <a:gd name="T10" fmla="*/ 61 w 236"/>
                        <a:gd name="T11" fmla="*/ 22 h 235"/>
                        <a:gd name="T12" fmla="*/ 79 w 236"/>
                        <a:gd name="T13" fmla="*/ 10 h 235"/>
                        <a:gd name="T14" fmla="*/ 94 w 236"/>
                        <a:gd name="T15" fmla="*/ 2 h 235"/>
                        <a:gd name="T16" fmla="*/ 106 w 236"/>
                        <a:gd name="T17" fmla="*/ 0 h 235"/>
                        <a:gd name="T18" fmla="*/ 116 w 236"/>
                        <a:gd name="T19" fmla="*/ 4 h 235"/>
                        <a:gd name="T20" fmla="*/ 118 w 236"/>
                        <a:gd name="T21" fmla="*/ 15 h 235"/>
                        <a:gd name="T22" fmla="*/ 114 w 236"/>
                        <a:gd name="T23" fmla="*/ 29 h 235"/>
                        <a:gd name="T24" fmla="*/ 106 w 236"/>
                        <a:gd name="T25" fmla="*/ 44 h 235"/>
                        <a:gd name="T26" fmla="*/ 91 w 236"/>
                        <a:gd name="T27" fmla="*/ 64 h 235"/>
                        <a:gd name="T28" fmla="*/ 77 w 236"/>
                        <a:gd name="T29" fmla="*/ 78 h 235"/>
                        <a:gd name="T30" fmla="*/ 61 w 236"/>
                        <a:gd name="T31" fmla="*/ 92 h 235"/>
                        <a:gd name="T32" fmla="*/ 45 w 236"/>
                        <a:gd name="T33" fmla="*/ 106 h 235"/>
                        <a:gd name="T34" fmla="*/ 24 w 236"/>
                        <a:gd name="T35" fmla="*/ 117 h 235"/>
                        <a:gd name="T36" fmla="*/ 10 w 236"/>
                        <a:gd name="T37" fmla="*/ 116 h 235"/>
                        <a:gd name="T38" fmla="*/ 2 w 236"/>
                        <a:gd name="T39" fmla="*/ 109 h 235"/>
                        <a:gd name="T40" fmla="*/ 0 w 236"/>
                        <a:gd name="T41" fmla="*/ 95 h 2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6" h="235">
                          <a:moveTo>
                            <a:pt x="0" y="191"/>
                          </a:moveTo>
                          <a:lnTo>
                            <a:pt x="10" y="163"/>
                          </a:lnTo>
                          <a:lnTo>
                            <a:pt x="25" y="137"/>
                          </a:lnTo>
                          <a:lnTo>
                            <a:pt x="56" y="101"/>
                          </a:lnTo>
                          <a:lnTo>
                            <a:pt x="85" y="72"/>
                          </a:lnTo>
                          <a:lnTo>
                            <a:pt x="122" y="44"/>
                          </a:lnTo>
                          <a:lnTo>
                            <a:pt x="158" y="20"/>
                          </a:lnTo>
                          <a:lnTo>
                            <a:pt x="188" y="4"/>
                          </a:lnTo>
                          <a:lnTo>
                            <a:pt x="212" y="0"/>
                          </a:lnTo>
                          <a:lnTo>
                            <a:pt x="231" y="8"/>
                          </a:lnTo>
                          <a:lnTo>
                            <a:pt x="236" y="31"/>
                          </a:lnTo>
                          <a:lnTo>
                            <a:pt x="228" y="58"/>
                          </a:lnTo>
                          <a:lnTo>
                            <a:pt x="212" y="89"/>
                          </a:lnTo>
                          <a:lnTo>
                            <a:pt x="182" y="128"/>
                          </a:lnTo>
                          <a:lnTo>
                            <a:pt x="154" y="157"/>
                          </a:lnTo>
                          <a:lnTo>
                            <a:pt x="122" y="184"/>
                          </a:lnTo>
                          <a:lnTo>
                            <a:pt x="89" y="212"/>
                          </a:lnTo>
                          <a:lnTo>
                            <a:pt x="47" y="235"/>
                          </a:lnTo>
                          <a:lnTo>
                            <a:pt x="19" y="232"/>
                          </a:lnTo>
                          <a:lnTo>
                            <a:pt x="4" y="218"/>
                          </a:lnTo>
                          <a:lnTo>
                            <a:pt x="0" y="191"/>
                          </a:lnTo>
                          <a:close/>
                        </a:path>
                      </a:pathLst>
                    </a:custGeom>
                    <a:solidFill>
                      <a:srgbClr val="E0E0FF"/>
                    </a:solidFill>
                    <a:ln w="6350">
                      <a:solidFill>
                        <a:srgbClr val="000000"/>
                      </a:solidFill>
                      <a:prstDash val="solid"/>
                      <a:round/>
                      <a:headEnd/>
                      <a:tailEnd/>
                    </a:ln>
                  </p:spPr>
                  <p:txBody>
                    <a:bodyPr/>
                    <a:lstStyle/>
                    <a:p>
                      <a:endParaRPr lang="en-US"/>
                    </a:p>
                  </p:txBody>
                </p:sp>
              </p:grpSp>
              <p:sp>
                <p:nvSpPr>
                  <p:cNvPr id="68667" name="Freeform 3690"/>
                  <p:cNvSpPr>
                    <a:spLocks/>
                  </p:cNvSpPr>
                  <p:nvPr/>
                </p:nvSpPr>
                <p:spPr bwMode="auto">
                  <a:xfrm>
                    <a:off x="1071" y="1492"/>
                    <a:ext cx="79" cy="105"/>
                  </a:xfrm>
                  <a:custGeom>
                    <a:avLst/>
                    <a:gdLst>
                      <a:gd name="T0" fmla="*/ 60 w 158"/>
                      <a:gd name="T1" fmla="*/ 0 h 211"/>
                      <a:gd name="T2" fmla="*/ 68 w 158"/>
                      <a:gd name="T3" fmla="*/ 2 h 211"/>
                      <a:gd name="T4" fmla="*/ 72 w 158"/>
                      <a:gd name="T5" fmla="*/ 8 h 211"/>
                      <a:gd name="T6" fmla="*/ 73 w 158"/>
                      <a:gd name="T7" fmla="*/ 14 h 211"/>
                      <a:gd name="T8" fmla="*/ 70 w 158"/>
                      <a:gd name="T9" fmla="*/ 19 h 211"/>
                      <a:gd name="T10" fmla="*/ 74 w 158"/>
                      <a:gd name="T11" fmla="*/ 22 h 211"/>
                      <a:gd name="T12" fmla="*/ 79 w 158"/>
                      <a:gd name="T13" fmla="*/ 29 h 211"/>
                      <a:gd name="T14" fmla="*/ 79 w 158"/>
                      <a:gd name="T15" fmla="*/ 36 h 211"/>
                      <a:gd name="T16" fmla="*/ 75 w 158"/>
                      <a:gd name="T17" fmla="*/ 41 h 211"/>
                      <a:gd name="T18" fmla="*/ 68 w 158"/>
                      <a:gd name="T19" fmla="*/ 45 h 211"/>
                      <a:gd name="T20" fmla="*/ 72 w 158"/>
                      <a:gd name="T21" fmla="*/ 53 h 211"/>
                      <a:gd name="T22" fmla="*/ 73 w 158"/>
                      <a:gd name="T23" fmla="*/ 62 h 211"/>
                      <a:gd name="T24" fmla="*/ 68 w 158"/>
                      <a:gd name="T25" fmla="*/ 68 h 211"/>
                      <a:gd name="T26" fmla="*/ 59 w 158"/>
                      <a:gd name="T27" fmla="*/ 71 h 211"/>
                      <a:gd name="T28" fmla="*/ 45 w 158"/>
                      <a:gd name="T29" fmla="*/ 69 h 211"/>
                      <a:gd name="T30" fmla="*/ 45 w 158"/>
                      <a:gd name="T31" fmla="*/ 76 h 211"/>
                      <a:gd name="T32" fmla="*/ 45 w 158"/>
                      <a:gd name="T33" fmla="*/ 87 h 211"/>
                      <a:gd name="T34" fmla="*/ 42 w 158"/>
                      <a:gd name="T35" fmla="*/ 95 h 211"/>
                      <a:gd name="T36" fmla="*/ 38 w 158"/>
                      <a:gd name="T37" fmla="*/ 101 h 211"/>
                      <a:gd name="T38" fmla="*/ 32 w 158"/>
                      <a:gd name="T39" fmla="*/ 105 h 211"/>
                      <a:gd name="T40" fmla="*/ 24 w 158"/>
                      <a:gd name="T41" fmla="*/ 105 h 211"/>
                      <a:gd name="T42" fmla="*/ 14 w 158"/>
                      <a:gd name="T43" fmla="*/ 102 h 211"/>
                      <a:gd name="T44" fmla="*/ 9 w 158"/>
                      <a:gd name="T45" fmla="*/ 95 h 211"/>
                      <a:gd name="T46" fmla="*/ 2 w 158"/>
                      <a:gd name="T47" fmla="*/ 83 h 211"/>
                      <a:gd name="T48" fmla="*/ 0 w 158"/>
                      <a:gd name="T49" fmla="*/ 74 h 211"/>
                      <a:gd name="T50" fmla="*/ 3 w 158"/>
                      <a:gd name="T51" fmla="*/ 69 h 211"/>
                      <a:gd name="T52" fmla="*/ 9 w 158"/>
                      <a:gd name="T53" fmla="*/ 67 h 211"/>
                      <a:gd name="T54" fmla="*/ 13 w 158"/>
                      <a:gd name="T55" fmla="*/ 66 h 211"/>
                      <a:gd name="T56" fmla="*/ 11 w 158"/>
                      <a:gd name="T57" fmla="*/ 59 h 211"/>
                      <a:gd name="T58" fmla="*/ 5 w 158"/>
                      <a:gd name="T59" fmla="*/ 55 h 211"/>
                      <a:gd name="T60" fmla="*/ 3 w 158"/>
                      <a:gd name="T61" fmla="*/ 49 h 211"/>
                      <a:gd name="T62" fmla="*/ 6 w 158"/>
                      <a:gd name="T63" fmla="*/ 43 h 211"/>
                      <a:gd name="T64" fmla="*/ 14 w 158"/>
                      <a:gd name="T65" fmla="*/ 39 h 211"/>
                      <a:gd name="T66" fmla="*/ 10 w 158"/>
                      <a:gd name="T67" fmla="*/ 35 h 211"/>
                      <a:gd name="T68" fmla="*/ 10 w 158"/>
                      <a:gd name="T69" fmla="*/ 28 h 211"/>
                      <a:gd name="T70" fmla="*/ 16 w 158"/>
                      <a:gd name="T71" fmla="*/ 25 h 211"/>
                      <a:gd name="T72" fmla="*/ 13 w 158"/>
                      <a:gd name="T73" fmla="*/ 18 h 211"/>
                      <a:gd name="T74" fmla="*/ 17 w 158"/>
                      <a:gd name="T75" fmla="*/ 11 h 211"/>
                      <a:gd name="T76" fmla="*/ 22 w 158"/>
                      <a:gd name="T77" fmla="*/ 8 h 211"/>
                      <a:gd name="T78" fmla="*/ 30 w 158"/>
                      <a:gd name="T79" fmla="*/ 7 h 211"/>
                      <a:gd name="T80" fmla="*/ 34 w 158"/>
                      <a:gd name="T81" fmla="*/ 8 h 211"/>
                      <a:gd name="T82" fmla="*/ 39 w 158"/>
                      <a:gd name="T83" fmla="*/ 8 h 211"/>
                      <a:gd name="T84" fmla="*/ 47 w 158"/>
                      <a:gd name="T85" fmla="*/ 5 h 211"/>
                      <a:gd name="T86" fmla="*/ 60 w 158"/>
                      <a:gd name="T87" fmla="*/ 0 h 21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8" h="211">
                        <a:moveTo>
                          <a:pt x="119" y="0"/>
                        </a:moveTo>
                        <a:lnTo>
                          <a:pt x="135" y="4"/>
                        </a:lnTo>
                        <a:lnTo>
                          <a:pt x="144" y="17"/>
                        </a:lnTo>
                        <a:lnTo>
                          <a:pt x="145" y="29"/>
                        </a:lnTo>
                        <a:lnTo>
                          <a:pt x="140" y="39"/>
                        </a:lnTo>
                        <a:lnTo>
                          <a:pt x="148" y="44"/>
                        </a:lnTo>
                        <a:lnTo>
                          <a:pt x="157" y="58"/>
                        </a:lnTo>
                        <a:lnTo>
                          <a:pt x="158" y="73"/>
                        </a:lnTo>
                        <a:lnTo>
                          <a:pt x="149" y="83"/>
                        </a:lnTo>
                        <a:lnTo>
                          <a:pt x="135" y="91"/>
                        </a:lnTo>
                        <a:lnTo>
                          <a:pt x="144" y="106"/>
                        </a:lnTo>
                        <a:lnTo>
                          <a:pt x="145" y="124"/>
                        </a:lnTo>
                        <a:lnTo>
                          <a:pt x="136" y="137"/>
                        </a:lnTo>
                        <a:lnTo>
                          <a:pt x="117" y="143"/>
                        </a:lnTo>
                        <a:lnTo>
                          <a:pt x="89" y="139"/>
                        </a:lnTo>
                        <a:lnTo>
                          <a:pt x="90" y="153"/>
                        </a:lnTo>
                        <a:lnTo>
                          <a:pt x="89" y="175"/>
                        </a:lnTo>
                        <a:lnTo>
                          <a:pt x="83" y="191"/>
                        </a:lnTo>
                        <a:lnTo>
                          <a:pt x="75" y="203"/>
                        </a:lnTo>
                        <a:lnTo>
                          <a:pt x="64" y="210"/>
                        </a:lnTo>
                        <a:lnTo>
                          <a:pt x="47" y="211"/>
                        </a:lnTo>
                        <a:lnTo>
                          <a:pt x="28" y="204"/>
                        </a:lnTo>
                        <a:lnTo>
                          <a:pt x="17" y="190"/>
                        </a:lnTo>
                        <a:lnTo>
                          <a:pt x="3" y="167"/>
                        </a:lnTo>
                        <a:lnTo>
                          <a:pt x="0" y="149"/>
                        </a:lnTo>
                        <a:lnTo>
                          <a:pt x="6" y="139"/>
                        </a:lnTo>
                        <a:lnTo>
                          <a:pt x="17" y="134"/>
                        </a:lnTo>
                        <a:lnTo>
                          <a:pt x="25" y="132"/>
                        </a:lnTo>
                        <a:lnTo>
                          <a:pt x="22" y="119"/>
                        </a:lnTo>
                        <a:lnTo>
                          <a:pt x="10" y="110"/>
                        </a:lnTo>
                        <a:lnTo>
                          <a:pt x="6" y="99"/>
                        </a:lnTo>
                        <a:lnTo>
                          <a:pt x="11" y="87"/>
                        </a:lnTo>
                        <a:lnTo>
                          <a:pt x="27" y="79"/>
                        </a:lnTo>
                        <a:lnTo>
                          <a:pt x="20" y="70"/>
                        </a:lnTo>
                        <a:lnTo>
                          <a:pt x="20" y="57"/>
                        </a:lnTo>
                        <a:lnTo>
                          <a:pt x="31" y="50"/>
                        </a:lnTo>
                        <a:lnTo>
                          <a:pt x="26" y="37"/>
                        </a:lnTo>
                        <a:lnTo>
                          <a:pt x="33" y="23"/>
                        </a:lnTo>
                        <a:lnTo>
                          <a:pt x="43" y="16"/>
                        </a:lnTo>
                        <a:lnTo>
                          <a:pt x="60" y="14"/>
                        </a:lnTo>
                        <a:lnTo>
                          <a:pt x="68" y="16"/>
                        </a:lnTo>
                        <a:lnTo>
                          <a:pt x="77" y="17"/>
                        </a:lnTo>
                        <a:lnTo>
                          <a:pt x="93" y="10"/>
                        </a:lnTo>
                        <a:lnTo>
                          <a:pt x="119" y="0"/>
                        </a:lnTo>
                        <a:close/>
                      </a:path>
                    </a:pathLst>
                  </a:custGeom>
                  <a:solidFill>
                    <a:srgbClr val="E0A080"/>
                  </a:solidFill>
                  <a:ln w="6350">
                    <a:solidFill>
                      <a:srgbClr val="000000"/>
                    </a:solidFill>
                    <a:prstDash val="solid"/>
                    <a:round/>
                    <a:headEnd/>
                    <a:tailEnd/>
                  </a:ln>
                </p:spPr>
                <p:txBody>
                  <a:bodyPr/>
                  <a:lstStyle/>
                  <a:p>
                    <a:endParaRPr lang="en-US"/>
                  </a:p>
                </p:txBody>
              </p:sp>
              <p:sp>
                <p:nvSpPr>
                  <p:cNvPr id="68668" name="Freeform 3691"/>
                  <p:cNvSpPr>
                    <a:spLocks/>
                  </p:cNvSpPr>
                  <p:nvPr/>
                </p:nvSpPr>
                <p:spPr bwMode="auto">
                  <a:xfrm>
                    <a:off x="1099" y="1536"/>
                    <a:ext cx="40" cy="7"/>
                  </a:xfrm>
                  <a:custGeom>
                    <a:avLst/>
                    <a:gdLst>
                      <a:gd name="T0" fmla="*/ 0 w 80"/>
                      <a:gd name="T1" fmla="*/ 2 h 14"/>
                      <a:gd name="T2" fmla="*/ 6 w 80"/>
                      <a:gd name="T3" fmla="*/ 5 h 14"/>
                      <a:gd name="T4" fmla="*/ 16 w 80"/>
                      <a:gd name="T5" fmla="*/ 7 h 14"/>
                      <a:gd name="T6" fmla="*/ 25 w 80"/>
                      <a:gd name="T7" fmla="*/ 6 h 14"/>
                      <a:gd name="T8" fmla="*/ 35 w 80"/>
                      <a:gd name="T9" fmla="*/ 3 h 14"/>
                      <a:gd name="T10" fmla="*/ 40 w 80"/>
                      <a:gd name="T11" fmla="*/ 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0" h="14">
                        <a:moveTo>
                          <a:pt x="0" y="3"/>
                        </a:moveTo>
                        <a:lnTo>
                          <a:pt x="12" y="9"/>
                        </a:lnTo>
                        <a:lnTo>
                          <a:pt x="32" y="14"/>
                        </a:lnTo>
                        <a:lnTo>
                          <a:pt x="50" y="11"/>
                        </a:lnTo>
                        <a:lnTo>
                          <a:pt x="69" y="6"/>
                        </a:lnTo>
                        <a:lnTo>
                          <a:pt x="8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69" name="Freeform 3692"/>
                  <p:cNvSpPr>
                    <a:spLocks/>
                  </p:cNvSpPr>
                  <p:nvPr/>
                </p:nvSpPr>
                <p:spPr bwMode="auto">
                  <a:xfrm>
                    <a:off x="1091" y="1554"/>
                    <a:ext cx="24" cy="7"/>
                  </a:xfrm>
                  <a:custGeom>
                    <a:avLst/>
                    <a:gdLst>
                      <a:gd name="T0" fmla="*/ 24 w 49"/>
                      <a:gd name="T1" fmla="*/ 7 h 14"/>
                      <a:gd name="T2" fmla="*/ 17 w 49"/>
                      <a:gd name="T3" fmla="*/ 7 h 14"/>
                      <a:gd name="T4" fmla="*/ 9 w 49"/>
                      <a:gd name="T5" fmla="*/ 5 h 14"/>
                      <a:gd name="T6" fmla="*/ 0 w 49"/>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14">
                        <a:moveTo>
                          <a:pt x="49" y="14"/>
                        </a:moveTo>
                        <a:lnTo>
                          <a:pt x="34" y="13"/>
                        </a:lnTo>
                        <a:lnTo>
                          <a:pt x="18" y="9"/>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70" name="Freeform 3693"/>
                  <p:cNvSpPr>
                    <a:spLocks/>
                  </p:cNvSpPr>
                  <p:nvPr/>
                </p:nvSpPr>
                <p:spPr bwMode="auto">
                  <a:xfrm>
                    <a:off x="1089" y="1563"/>
                    <a:ext cx="22" cy="10"/>
                  </a:xfrm>
                  <a:custGeom>
                    <a:avLst/>
                    <a:gdLst>
                      <a:gd name="T0" fmla="*/ 22 w 44"/>
                      <a:gd name="T1" fmla="*/ 10 h 21"/>
                      <a:gd name="T2" fmla="*/ 16 w 44"/>
                      <a:gd name="T3" fmla="*/ 7 h 21"/>
                      <a:gd name="T4" fmla="*/ 11 w 44"/>
                      <a:gd name="T5" fmla="*/ 7 h 21"/>
                      <a:gd name="T6" fmla="*/ 5 w 44"/>
                      <a:gd name="T7" fmla="*/ 10 h 21"/>
                      <a:gd name="T8" fmla="*/ 3 w 44"/>
                      <a:gd name="T9" fmla="*/ 5 h 21"/>
                      <a:gd name="T10" fmla="*/ 0 w 44"/>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 h="21">
                        <a:moveTo>
                          <a:pt x="44" y="21"/>
                        </a:moveTo>
                        <a:lnTo>
                          <a:pt x="32" y="14"/>
                        </a:lnTo>
                        <a:lnTo>
                          <a:pt x="21" y="14"/>
                        </a:lnTo>
                        <a:lnTo>
                          <a:pt x="9" y="21"/>
                        </a:lnTo>
                        <a:lnTo>
                          <a:pt x="6" y="10"/>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71" name="Freeform 3694"/>
                  <p:cNvSpPr>
                    <a:spLocks/>
                  </p:cNvSpPr>
                  <p:nvPr/>
                </p:nvSpPr>
                <p:spPr bwMode="auto">
                  <a:xfrm>
                    <a:off x="1099" y="1513"/>
                    <a:ext cx="40" cy="9"/>
                  </a:xfrm>
                  <a:custGeom>
                    <a:avLst/>
                    <a:gdLst>
                      <a:gd name="T0" fmla="*/ 40 w 80"/>
                      <a:gd name="T1" fmla="*/ 0 h 19"/>
                      <a:gd name="T2" fmla="*/ 35 w 80"/>
                      <a:gd name="T3" fmla="*/ 1 h 19"/>
                      <a:gd name="T4" fmla="*/ 29 w 80"/>
                      <a:gd name="T5" fmla="*/ 3 h 19"/>
                      <a:gd name="T6" fmla="*/ 25 w 80"/>
                      <a:gd name="T7" fmla="*/ 5 h 19"/>
                      <a:gd name="T8" fmla="*/ 20 w 80"/>
                      <a:gd name="T9" fmla="*/ 8 h 19"/>
                      <a:gd name="T10" fmla="*/ 14 w 80"/>
                      <a:gd name="T11" fmla="*/ 9 h 19"/>
                      <a:gd name="T12" fmla="*/ 9 w 80"/>
                      <a:gd name="T13" fmla="*/ 8 h 19"/>
                      <a:gd name="T14" fmla="*/ 4 w 80"/>
                      <a:gd name="T15" fmla="*/ 6 h 19"/>
                      <a:gd name="T16" fmla="*/ 0 w 80"/>
                      <a:gd name="T17" fmla="*/ 4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9">
                        <a:moveTo>
                          <a:pt x="80" y="0"/>
                        </a:moveTo>
                        <a:lnTo>
                          <a:pt x="69" y="3"/>
                        </a:lnTo>
                        <a:lnTo>
                          <a:pt x="57" y="7"/>
                        </a:lnTo>
                        <a:lnTo>
                          <a:pt x="49" y="11"/>
                        </a:lnTo>
                        <a:lnTo>
                          <a:pt x="40" y="16"/>
                        </a:lnTo>
                        <a:lnTo>
                          <a:pt x="28" y="19"/>
                        </a:lnTo>
                        <a:lnTo>
                          <a:pt x="18" y="17"/>
                        </a:lnTo>
                        <a:lnTo>
                          <a:pt x="8" y="13"/>
                        </a:lnTo>
                        <a:lnTo>
                          <a:pt x="0" y="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nvGrpSpPr>
            <p:cNvPr id="68618" name="Group 3695"/>
            <p:cNvGrpSpPr>
              <a:grpSpLocks/>
            </p:cNvGrpSpPr>
            <p:nvPr/>
          </p:nvGrpSpPr>
          <p:grpSpPr bwMode="auto">
            <a:xfrm>
              <a:off x="1000" y="1144"/>
              <a:ext cx="195" cy="320"/>
              <a:chOff x="1000" y="1144"/>
              <a:chExt cx="195" cy="320"/>
            </a:xfrm>
          </p:grpSpPr>
          <p:grpSp>
            <p:nvGrpSpPr>
              <p:cNvPr id="68649" name="Group 3696"/>
              <p:cNvGrpSpPr>
                <a:grpSpLocks/>
              </p:cNvGrpSpPr>
              <p:nvPr/>
            </p:nvGrpSpPr>
            <p:grpSpPr bwMode="auto">
              <a:xfrm>
                <a:off x="1000" y="1195"/>
                <a:ext cx="165" cy="269"/>
                <a:chOff x="1000" y="1195"/>
                <a:chExt cx="165" cy="269"/>
              </a:xfrm>
            </p:grpSpPr>
            <p:sp>
              <p:nvSpPr>
                <p:cNvPr id="68651" name="Freeform 3697"/>
                <p:cNvSpPr>
                  <a:spLocks/>
                </p:cNvSpPr>
                <p:nvPr/>
              </p:nvSpPr>
              <p:spPr bwMode="auto">
                <a:xfrm>
                  <a:off x="1000" y="1195"/>
                  <a:ext cx="165" cy="269"/>
                </a:xfrm>
                <a:custGeom>
                  <a:avLst/>
                  <a:gdLst>
                    <a:gd name="T0" fmla="*/ 5 w 331"/>
                    <a:gd name="T1" fmla="*/ 73 h 539"/>
                    <a:gd name="T2" fmla="*/ 1 w 331"/>
                    <a:gd name="T3" fmla="*/ 89 h 539"/>
                    <a:gd name="T4" fmla="*/ 0 w 331"/>
                    <a:gd name="T5" fmla="*/ 106 h 539"/>
                    <a:gd name="T6" fmla="*/ 4 w 331"/>
                    <a:gd name="T7" fmla="*/ 142 h 539"/>
                    <a:gd name="T8" fmla="*/ 7 w 331"/>
                    <a:gd name="T9" fmla="*/ 174 h 539"/>
                    <a:gd name="T10" fmla="*/ 15 w 331"/>
                    <a:gd name="T11" fmla="*/ 193 h 539"/>
                    <a:gd name="T12" fmla="*/ 23 w 331"/>
                    <a:gd name="T13" fmla="*/ 216 h 539"/>
                    <a:gd name="T14" fmla="*/ 28 w 331"/>
                    <a:gd name="T15" fmla="*/ 227 h 539"/>
                    <a:gd name="T16" fmla="*/ 35 w 331"/>
                    <a:gd name="T17" fmla="*/ 243 h 539"/>
                    <a:gd name="T18" fmla="*/ 40 w 331"/>
                    <a:gd name="T19" fmla="*/ 255 h 539"/>
                    <a:gd name="T20" fmla="*/ 46 w 331"/>
                    <a:gd name="T21" fmla="*/ 264 h 539"/>
                    <a:gd name="T22" fmla="*/ 51 w 331"/>
                    <a:gd name="T23" fmla="*/ 268 h 539"/>
                    <a:gd name="T24" fmla="*/ 57 w 331"/>
                    <a:gd name="T25" fmla="*/ 269 h 539"/>
                    <a:gd name="T26" fmla="*/ 63 w 331"/>
                    <a:gd name="T27" fmla="*/ 267 h 539"/>
                    <a:gd name="T28" fmla="*/ 68 w 331"/>
                    <a:gd name="T29" fmla="*/ 268 h 539"/>
                    <a:gd name="T30" fmla="*/ 71 w 331"/>
                    <a:gd name="T31" fmla="*/ 266 h 539"/>
                    <a:gd name="T32" fmla="*/ 76 w 331"/>
                    <a:gd name="T33" fmla="*/ 259 h 539"/>
                    <a:gd name="T34" fmla="*/ 84 w 331"/>
                    <a:gd name="T35" fmla="*/ 243 h 539"/>
                    <a:gd name="T36" fmla="*/ 90 w 331"/>
                    <a:gd name="T37" fmla="*/ 225 h 539"/>
                    <a:gd name="T38" fmla="*/ 94 w 331"/>
                    <a:gd name="T39" fmla="*/ 208 h 539"/>
                    <a:gd name="T40" fmla="*/ 96 w 331"/>
                    <a:gd name="T41" fmla="*/ 194 h 539"/>
                    <a:gd name="T42" fmla="*/ 100 w 331"/>
                    <a:gd name="T43" fmla="*/ 183 h 539"/>
                    <a:gd name="T44" fmla="*/ 106 w 331"/>
                    <a:gd name="T45" fmla="*/ 169 h 539"/>
                    <a:gd name="T46" fmla="*/ 113 w 331"/>
                    <a:gd name="T47" fmla="*/ 160 h 539"/>
                    <a:gd name="T48" fmla="*/ 107 w 331"/>
                    <a:gd name="T49" fmla="*/ 153 h 539"/>
                    <a:gd name="T50" fmla="*/ 99 w 331"/>
                    <a:gd name="T51" fmla="*/ 149 h 539"/>
                    <a:gd name="T52" fmla="*/ 105 w 331"/>
                    <a:gd name="T53" fmla="*/ 142 h 539"/>
                    <a:gd name="T54" fmla="*/ 106 w 331"/>
                    <a:gd name="T55" fmla="*/ 134 h 539"/>
                    <a:gd name="T56" fmla="*/ 108 w 331"/>
                    <a:gd name="T57" fmla="*/ 129 h 539"/>
                    <a:gd name="T58" fmla="*/ 112 w 331"/>
                    <a:gd name="T59" fmla="*/ 123 h 539"/>
                    <a:gd name="T60" fmla="*/ 116 w 331"/>
                    <a:gd name="T61" fmla="*/ 126 h 539"/>
                    <a:gd name="T62" fmla="*/ 119 w 331"/>
                    <a:gd name="T63" fmla="*/ 127 h 539"/>
                    <a:gd name="T64" fmla="*/ 123 w 331"/>
                    <a:gd name="T65" fmla="*/ 133 h 539"/>
                    <a:gd name="T66" fmla="*/ 124 w 331"/>
                    <a:gd name="T67" fmla="*/ 140 h 539"/>
                    <a:gd name="T68" fmla="*/ 127 w 331"/>
                    <a:gd name="T69" fmla="*/ 143 h 539"/>
                    <a:gd name="T70" fmla="*/ 132 w 331"/>
                    <a:gd name="T71" fmla="*/ 143 h 539"/>
                    <a:gd name="T72" fmla="*/ 136 w 331"/>
                    <a:gd name="T73" fmla="*/ 141 h 539"/>
                    <a:gd name="T74" fmla="*/ 138 w 331"/>
                    <a:gd name="T75" fmla="*/ 136 h 539"/>
                    <a:gd name="T76" fmla="*/ 142 w 331"/>
                    <a:gd name="T77" fmla="*/ 121 h 539"/>
                    <a:gd name="T78" fmla="*/ 149 w 331"/>
                    <a:gd name="T79" fmla="*/ 112 h 539"/>
                    <a:gd name="T80" fmla="*/ 154 w 331"/>
                    <a:gd name="T81" fmla="*/ 106 h 539"/>
                    <a:gd name="T82" fmla="*/ 155 w 331"/>
                    <a:gd name="T83" fmla="*/ 100 h 539"/>
                    <a:gd name="T84" fmla="*/ 151 w 331"/>
                    <a:gd name="T85" fmla="*/ 85 h 539"/>
                    <a:gd name="T86" fmla="*/ 148 w 331"/>
                    <a:gd name="T87" fmla="*/ 77 h 539"/>
                    <a:gd name="T88" fmla="*/ 152 w 331"/>
                    <a:gd name="T89" fmla="*/ 67 h 539"/>
                    <a:gd name="T90" fmla="*/ 160 w 331"/>
                    <a:gd name="T91" fmla="*/ 58 h 539"/>
                    <a:gd name="T92" fmla="*/ 165 w 331"/>
                    <a:gd name="T93" fmla="*/ 51 h 539"/>
                    <a:gd name="T94" fmla="*/ 161 w 331"/>
                    <a:gd name="T95" fmla="*/ 33 h 539"/>
                    <a:gd name="T96" fmla="*/ 152 w 331"/>
                    <a:gd name="T97" fmla="*/ 18 h 539"/>
                    <a:gd name="T98" fmla="*/ 129 w 331"/>
                    <a:gd name="T99" fmla="*/ 5 h 539"/>
                    <a:gd name="T100" fmla="*/ 106 w 331"/>
                    <a:gd name="T101" fmla="*/ 0 h 539"/>
                    <a:gd name="T102" fmla="*/ 82 w 331"/>
                    <a:gd name="T103" fmla="*/ 2 h 539"/>
                    <a:gd name="T104" fmla="*/ 55 w 331"/>
                    <a:gd name="T105" fmla="*/ 11 h 539"/>
                    <a:gd name="T106" fmla="*/ 47 w 331"/>
                    <a:gd name="T107" fmla="*/ 20 h 539"/>
                    <a:gd name="T108" fmla="*/ 43 w 331"/>
                    <a:gd name="T109" fmla="*/ 30 h 539"/>
                    <a:gd name="T110" fmla="*/ 39 w 331"/>
                    <a:gd name="T111" fmla="*/ 42 h 539"/>
                    <a:gd name="T112" fmla="*/ 36 w 331"/>
                    <a:gd name="T113" fmla="*/ 49 h 539"/>
                    <a:gd name="T114" fmla="*/ 18 w 331"/>
                    <a:gd name="T115" fmla="*/ 59 h 539"/>
                    <a:gd name="T116" fmla="*/ 10 w 331"/>
                    <a:gd name="T117" fmla="*/ 66 h 539"/>
                    <a:gd name="T118" fmla="*/ 5 w 331"/>
                    <a:gd name="T119" fmla="*/ 73 h 5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31" h="539">
                      <a:moveTo>
                        <a:pt x="10" y="146"/>
                      </a:moveTo>
                      <a:lnTo>
                        <a:pt x="3" y="179"/>
                      </a:lnTo>
                      <a:lnTo>
                        <a:pt x="0" y="212"/>
                      </a:lnTo>
                      <a:lnTo>
                        <a:pt x="8" y="285"/>
                      </a:lnTo>
                      <a:lnTo>
                        <a:pt x="15" y="348"/>
                      </a:lnTo>
                      <a:lnTo>
                        <a:pt x="30" y="386"/>
                      </a:lnTo>
                      <a:lnTo>
                        <a:pt x="46" y="432"/>
                      </a:lnTo>
                      <a:lnTo>
                        <a:pt x="57" y="455"/>
                      </a:lnTo>
                      <a:lnTo>
                        <a:pt x="70" y="486"/>
                      </a:lnTo>
                      <a:lnTo>
                        <a:pt x="80" y="511"/>
                      </a:lnTo>
                      <a:lnTo>
                        <a:pt x="92" y="528"/>
                      </a:lnTo>
                      <a:lnTo>
                        <a:pt x="102" y="537"/>
                      </a:lnTo>
                      <a:lnTo>
                        <a:pt x="114" y="539"/>
                      </a:lnTo>
                      <a:lnTo>
                        <a:pt x="127" y="535"/>
                      </a:lnTo>
                      <a:lnTo>
                        <a:pt x="136" y="536"/>
                      </a:lnTo>
                      <a:lnTo>
                        <a:pt x="143" y="533"/>
                      </a:lnTo>
                      <a:lnTo>
                        <a:pt x="153" y="518"/>
                      </a:lnTo>
                      <a:lnTo>
                        <a:pt x="168" y="487"/>
                      </a:lnTo>
                      <a:lnTo>
                        <a:pt x="180" y="450"/>
                      </a:lnTo>
                      <a:lnTo>
                        <a:pt x="189" y="417"/>
                      </a:lnTo>
                      <a:lnTo>
                        <a:pt x="193" y="388"/>
                      </a:lnTo>
                      <a:lnTo>
                        <a:pt x="201" y="366"/>
                      </a:lnTo>
                      <a:lnTo>
                        <a:pt x="213" y="339"/>
                      </a:lnTo>
                      <a:lnTo>
                        <a:pt x="226" y="320"/>
                      </a:lnTo>
                      <a:lnTo>
                        <a:pt x="214" y="307"/>
                      </a:lnTo>
                      <a:lnTo>
                        <a:pt x="199" y="299"/>
                      </a:lnTo>
                      <a:lnTo>
                        <a:pt x="211" y="284"/>
                      </a:lnTo>
                      <a:lnTo>
                        <a:pt x="213" y="268"/>
                      </a:lnTo>
                      <a:lnTo>
                        <a:pt x="217" y="258"/>
                      </a:lnTo>
                      <a:lnTo>
                        <a:pt x="225" y="247"/>
                      </a:lnTo>
                      <a:lnTo>
                        <a:pt x="232" y="252"/>
                      </a:lnTo>
                      <a:lnTo>
                        <a:pt x="239" y="255"/>
                      </a:lnTo>
                      <a:lnTo>
                        <a:pt x="246" y="266"/>
                      </a:lnTo>
                      <a:lnTo>
                        <a:pt x="249" y="281"/>
                      </a:lnTo>
                      <a:lnTo>
                        <a:pt x="254" y="286"/>
                      </a:lnTo>
                      <a:lnTo>
                        <a:pt x="264" y="287"/>
                      </a:lnTo>
                      <a:lnTo>
                        <a:pt x="272" y="283"/>
                      </a:lnTo>
                      <a:lnTo>
                        <a:pt x="277" y="272"/>
                      </a:lnTo>
                      <a:lnTo>
                        <a:pt x="284" y="243"/>
                      </a:lnTo>
                      <a:lnTo>
                        <a:pt x="298" y="224"/>
                      </a:lnTo>
                      <a:lnTo>
                        <a:pt x="308" y="213"/>
                      </a:lnTo>
                      <a:lnTo>
                        <a:pt x="311" y="200"/>
                      </a:lnTo>
                      <a:lnTo>
                        <a:pt x="302" y="171"/>
                      </a:lnTo>
                      <a:lnTo>
                        <a:pt x="296" y="154"/>
                      </a:lnTo>
                      <a:lnTo>
                        <a:pt x="304" y="135"/>
                      </a:lnTo>
                      <a:lnTo>
                        <a:pt x="320" y="117"/>
                      </a:lnTo>
                      <a:lnTo>
                        <a:pt x="331" y="102"/>
                      </a:lnTo>
                      <a:lnTo>
                        <a:pt x="323" y="66"/>
                      </a:lnTo>
                      <a:lnTo>
                        <a:pt x="305" y="36"/>
                      </a:lnTo>
                      <a:lnTo>
                        <a:pt x="259" y="11"/>
                      </a:lnTo>
                      <a:lnTo>
                        <a:pt x="212" y="0"/>
                      </a:lnTo>
                      <a:lnTo>
                        <a:pt x="164" y="4"/>
                      </a:lnTo>
                      <a:lnTo>
                        <a:pt x="110" y="23"/>
                      </a:lnTo>
                      <a:lnTo>
                        <a:pt x="94" y="41"/>
                      </a:lnTo>
                      <a:lnTo>
                        <a:pt x="86" y="60"/>
                      </a:lnTo>
                      <a:lnTo>
                        <a:pt x="78" y="85"/>
                      </a:lnTo>
                      <a:lnTo>
                        <a:pt x="72" y="98"/>
                      </a:lnTo>
                      <a:lnTo>
                        <a:pt x="36" y="118"/>
                      </a:lnTo>
                      <a:lnTo>
                        <a:pt x="21" y="132"/>
                      </a:lnTo>
                      <a:lnTo>
                        <a:pt x="10" y="146"/>
                      </a:lnTo>
                      <a:close/>
                    </a:path>
                  </a:pathLst>
                </a:custGeom>
                <a:solidFill>
                  <a:srgbClr val="E0A080"/>
                </a:solidFill>
                <a:ln w="6350">
                  <a:solidFill>
                    <a:srgbClr val="000000"/>
                  </a:solidFill>
                  <a:prstDash val="solid"/>
                  <a:round/>
                  <a:headEnd/>
                  <a:tailEnd/>
                </a:ln>
              </p:spPr>
              <p:txBody>
                <a:bodyPr/>
                <a:lstStyle/>
                <a:p>
                  <a:endParaRPr lang="en-US"/>
                </a:p>
              </p:txBody>
            </p:sp>
            <p:grpSp>
              <p:nvGrpSpPr>
                <p:cNvPr id="68652" name="Group 3698"/>
                <p:cNvGrpSpPr>
                  <a:grpSpLocks/>
                </p:cNvGrpSpPr>
                <p:nvPr/>
              </p:nvGrpSpPr>
              <p:grpSpPr bwMode="auto">
                <a:xfrm>
                  <a:off x="1019" y="1235"/>
                  <a:ext cx="129" cy="143"/>
                  <a:chOff x="1019" y="1235"/>
                  <a:chExt cx="129" cy="143"/>
                </a:xfrm>
              </p:grpSpPr>
              <p:grpSp>
                <p:nvGrpSpPr>
                  <p:cNvPr id="68653" name="Group 3699"/>
                  <p:cNvGrpSpPr>
                    <a:grpSpLocks/>
                  </p:cNvGrpSpPr>
                  <p:nvPr/>
                </p:nvGrpSpPr>
                <p:grpSpPr bwMode="auto">
                  <a:xfrm>
                    <a:off x="1019" y="1235"/>
                    <a:ext cx="129" cy="143"/>
                    <a:chOff x="1019" y="1235"/>
                    <a:chExt cx="129" cy="143"/>
                  </a:xfrm>
                </p:grpSpPr>
                <p:sp>
                  <p:nvSpPr>
                    <p:cNvPr id="68655" name="Freeform 3700"/>
                    <p:cNvSpPr>
                      <a:spLocks/>
                    </p:cNvSpPr>
                    <p:nvPr/>
                  </p:nvSpPr>
                  <p:spPr bwMode="auto">
                    <a:xfrm>
                      <a:off x="1019" y="1250"/>
                      <a:ext cx="39" cy="128"/>
                    </a:xfrm>
                    <a:custGeom>
                      <a:avLst/>
                      <a:gdLst>
                        <a:gd name="T0" fmla="*/ 1 w 77"/>
                        <a:gd name="T1" fmla="*/ 128 h 256"/>
                        <a:gd name="T2" fmla="*/ 7 w 77"/>
                        <a:gd name="T3" fmla="*/ 116 h 256"/>
                        <a:gd name="T4" fmla="*/ 10 w 77"/>
                        <a:gd name="T5" fmla="*/ 107 h 256"/>
                        <a:gd name="T6" fmla="*/ 8 w 77"/>
                        <a:gd name="T7" fmla="*/ 92 h 256"/>
                        <a:gd name="T8" fmla="*/ 3 w 77"/>
                        <a:gd name="T9" fmla="*/ 78 h 256"/>
                        <a:gd name="T10" fmla="*/ 0 w 77"/>
                        <a:gd name="T11" fmla="*/ 62 h 256"/>
                        <a:gd name="T12" fmla="*/ 1 w 77"/>
                        <a:gd name="T13" fmla="*/ 49 h 256"/>
                        <a:gd name="T14" fmla="*/ 9 w 77"/>
                        <a:gd name="T15" fmla="*/ 36 h 256"/>
                        <a:gd name="T16" fmla="*/ 17 w 77"/>
                        <a:gd name="T17" fmla="*/ 27 h 256"/>
                        <a:gd name="T18" fmla="*/ 28 w 77"/>
                        <a:gd name="T19" fmla="*/ 19 h 256"/>
                        <a:gd name="T20" fmla="*/ 39 w 77"/>
                        <a:gd name="T21" fmla="*/ 15 h 256"/>
                        <a:gd name="T22" fmla="*/ 33 w 77"/>
                        <a:gd name="T23" fmla="*/ 14 h 256"/>
                        <a:gd name="T24" fmla="*/ 29 w 77"/>
                        <a:gd name="T25" fmla="*/ 13 h 256"/>
                        <a:gd name="T26" fmla="*/ 26 w 77"/>
                        <a:gd name="T27" fmla="*/ 10 h 256"/>
                        <a:gd name="T28" fmla="*/ 24 w 77"/>
                        <a:gd name="T29" fmla="*/ 4 h 256"/>
                        <a:gd name="T30" fmla="*/ 25 w 77"/>
                        <a:gd name="T31" fmla="*/ 0 h 2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7" h="256">
                          <a:moveTo>
                            <a:pt x="2" y="256"/>
                          </a:moveTo>
                          <a:lnTo>
                            <a:pt x="13" y="231"/>
                          </a:lnTo>
                          <a:lnTo>
                            <a:pt x="19" y="214"/>
                          </a:lnTo>
                          <a:lnTo>
                            <a:pt x="16" y="183"/>
                          </a:lnTo>
                          <a:lnTo>
                            <a:pt x="6" y="155"/>
                          </a:lnTo>
                          <a:lnTo>
                            <a:pt x="0" y="123"/>
                          </a:lnTo>
                          <a:lnTo>
                            <a:pt x="2" y="98"/>
                          </a:lnTo>
                          <a:lnTo>
                            <a:pt x="18" y="71"/>
                          </a:lnTo>
                          <a:lnTo>
                            <a:pt x="33" y="54"/>
                          </a:lnTo>
                          <a:lnTo>
                            <a:pt x="56" y="37"/>
                          </a:lnTo>
                          <a:lnTo>
                            <a:pt x="77" y="29"/>
                          </a:lnTo>
                          <a:lnTo>
                            <a:pt x="65" y="28"/>
                          </a:lnTo>
                          <a:lnTo>
                            <a:pt x="57" y="25"/>
                          </a:lnTo>
                          <a:lnTo>
                            <a:pt x="52" y="19"/>
                          </a:lnTo>
                          <a:lnTo>
                            <a:pt x="48" y="7"/>
                          </a:lnTo>
                          <a:lnTo>
                            <a:pt x="5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56" name="Freeform 3701"/>
                    <p:cNvSpPr>
                      <a:spLocks/>
                    </p:cNvSpPr>
                    <p:nvPr/>
                  </p:nvSpPr>
                  <p:spPr bwMode="auto">
                    <a:xfrm>
                      <a:off x="1074" y="1271"/>
                      <a:ext cx="45" cy="18"/>
                    </a:xfrm>
                    <a:custGeom>
                      <a:avLst/>
                      <a:gdLst>
                        <a:gd name="T0" fmla="*/ 0 w 91"/>
                        <a:gd name="T1" fmla="*/ 10 h 36"/>
                        <a:gd name="T2" fmla="*/ 9 w 91"/>
                        <a:gd name="T3" fmla="*/ 15 h 36"/>
                        <a:gd name="T4" fmla="*/ 17 w 91"/>
                        <a:gd name="T5" fmla="*/ 18 h 36"/>
                        <a:gd name="T6" fmla="*/ 27 w 91"/>
                        <a:gd name="T7" fmla="*/ 18 h 36"/>
                        <a:gd name="T8" fmla="*/ 34 w 91"/>
                        <a:gd name="T9" fmla="*/ 18 h 36"/>
                        <a:gd name="T10" fmla="*/ 41 w 91"/>
                        <a:gd name="T11" fmla="*/ 16 h 36"/>
                        <a:gd name="T12" fmla="*/ 45 w 91"/>
                        <a:gd name="T13" fmla="*/ 11 h 36"/>
                        <a:gd name="T14" fmla="*/ 45 w 91"/>
                        <a:gd name="T15" fmla="*/ 4 h 36"/>
                        <a:gd name="T16" fmla="*/ 40 w 91"/>
                        <a:gd name="T17" fmla="*/ 1 h 36"/>
                        <a:gd name="T18" fmla="*/ 34 w 91"/>
                        <a:gd name="T19" fmla="*/ 0 h 36"/>
                        <a:gd name="T20" fmla="*/ 26 w 91"/>
                        <a:gd name="T21" fmla="*/ 2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 h="36">
                          <a:moveTo>
                            <a:pt x="0" y="19"/>
                          </a:moveTo>
                          <a:lnTo>
                            <a:pt x="18" y="29"/>
                          </a:lnTo>
                          <a:lnTo>
                            <a:pt x="35" y="35"/>
                          </a:lnTo>
                          <a:lnTo>
                            <a:pt x="55" y="36"/>
                          </a:lnTo>
                          <a:lnTo>
                            <a:pt x="69" y="35"/>
                          </a:lnTo>
                          <a:lnTo>
                            <a:pt x="83" y="31"/>
                          </a:lnTo>
                          <a:lnTo>
                            <a:pt x="91" y="21"/>
                          </a:lnTo>
                          <a:lnTo>
                            <a:pt x="91" y="8"/>
                          </a:lnTo>
                          <a:lnTo>
                            <a:pt x="80" y="2"/>
                          </a:lnTo>
                          <a:lnTo>
                            <a:pt x="68" y="0"/>
                          </a:lnTo>
                          <a:lnTo>
                            <a:pt x="52"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57" name="Freeform 3702"/>
                    <p:cNvSpPr>
                      <a:spLocks/>
                    </p:cNvSpPr>
                    <p:nvPr/>
                  </p:nvSpPr>
                  <p:spPr bwMode="auto">
                    <a:xfrm>
                      <a:off x="1062" y="1311"/>
                      <a:ext cx="21" cy="27"/>
                    </a:xfrm>
                    <a:custGeom>
                      <a:avLst/>
                      <a:gdLst>
                        <a:gd name="T0" fmla="*/ 21 w 41"/>
                        <a:gd name="T1" fmla="*/ 0 h 54"/>
                        <a:gd name="T2" fmla="*/ 12 w 41"/>
                        <a:gd name="T3" fmla="*/ 4 h 54"/>
                        <a:gd name="T4" fmla="*/ 6 w 41"/>
                        <a:gd name="T5" fmla="*/ 10 h 54"/>
                        <a:gd name="T6" fmla="*/ 2 w 41"/>
                        <a:gd name="T7" fmla="*/ 19 h 54"/>
                        <a:gd name="T8" fmla="*/ 0 w 41"/>
                        <a:gd name="T9" fmla="*/ 27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54">
                          <a:moveTo>
                            <a:pt x="41" y="0"/>
                          </a:moveTo>
                          <a:lnTo>
                            <a:pt x="24" y="8"/>
                          </a:lnTo>
                          <a:lnTo>
                            <a:pt x="11" y="20"/>
                          </a:lnTo>
                          <a:lnTo>
                            <a:pt x="3" y="37"/>
                          </a:lnTo>
                          <a:lnTo>
                            <a:pt x="0" y="5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58" name="Freeform 3703"/>
                    <p:cNvSpPr>
                      <a:spLocks/>
                    </p:cNvSpPr>
                    <p:nvPr/>
                  </p:nvSpPr>
                  <p:spPr bwMode="auto">
                    <a:xfrm>
                      <a:off x="1108" y="1246"/>
                      <a:ext cx="17" cy="21"/>
                    </a:xfrm>
                    <a:custGeom>
                      <a:avLst/>
                      <a:gdLst>
                        <a:gd name="T0" fmla="*/ 0 w 33"/>
                        <a:gd name="T1" fmla="*/ 0 h 41"/>
                        <a:gd name="T2" fmla="*/ 8 w 33"/>
                        <a:gd name="T3" fmla="*/ 21 h 41"/>
                        <a:gd name="T4" fmla="*/ 9 w 33"/>
                        <a:gd name="T5" fmla="*/ 16 h 41"/>
                        <a:gd name="T6" fmla="*/ 12 w 33"/>
                        <a:gd name="T7" fmla="*/ 13 h 41"/>
                        <a:gd name="T8" fmla="*/ 17 w 33"/>
                        <a:gd name="T9" fmla="*/ 13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41">
                          <a:moveTo>
                            <a:pt x="0" y="0"/>
                          </a:moveTo>
                          <a:lnTo>
                            <a:pt x="16" y="41"/>
                          </a:lnTo>
                          <a:lnTo>
                            <a:pt x="18" y="31"/>
                          </a:lnTo>
                          <a:lnTo>
                            <a:pt x="24" y="25"/>
                          </a:lnTo>
                          <a:lnTo>
                            <a:pt x="33" y="2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59" name="Freeform 3704"/>
                    <p:cNvSpPr>
                      <a:spLocks/>
                    </p:cNvSpPr>
                    <p:nvPr/>
                  </p:nvSpPr>
                  <p:spPr bwMode="auto">
                    <a:xfrm>
                      <a:off x="1120" y="1263"/>
                      <a:ext cx="8" cy="8"/>
                    </a:xfrm>
                    <a:custGeom>
                      <a:avLst/>
                      <a:gdLst>
                        <a:gd name="T0" fmla="*/ 3 w 15"/>
                        <a:gd name="T1" fmla="*/ 7 h 15"/>
                        <a:gd name="T2" fmla="*/ 1 w 15"/>
                        <a:gd name="T3" fmla="*/ 5 h 15"/>
                        <a:gd name="T4" fmla="*/ 0 w 15"/>
                        <a:gd name="T5" fmla="*/ 4 h 15"/>
                        <a:gd name="T6" fmla="*/ 0 w 15"/>
                        <a:gd name="T7" fmla="*/ 2 h 15"/>
                        <a:gd name="T8" fmla="*/ 2 w 15"/>
                        <a:gd name="T9" fmla="*/ 0 h 15"/>
                        <a:gd name="T10" fmla="*/ 4 w 15"/>
                        <a:gd name="T11" fmla="*/ 0 h 15"/>
                        <a:gd name="T12" fmla="*/ 6 w 15"/>
                        <a:gd name="T13" fmla="*/ 1 h 15"/>
                        <a:gd name="T14" fmla="*/ 7 w 15"/>
                        <a:gd name="T15" fmla="*/ 3 h 15"/>
                        <a:gd name="T16" fmla="*/ 7 w 15"/>
                        <a:gd name="T17" fmla="*/ 5 h 15"/>
                        <a:gd name="T18" fmla="*/ 7 w 15"/>
                        <a:gd name="T19" fmla="*/ 7 h 15"/>
                        <a:gd name="T20" fmla="*/ 8 w 15"/>
                        <a:gd name="T21" fmla="*/ 8 h 15"/>
                        <a:gd name="T22" fmla="*/ 6 w 15"/>
                        <a:gd name="T23" fmla="*/ 7 h 15"/>
                        <a:gd name="T24" fmla="*/ 3 w 15"/>
                        <a:gd name="T25" fmla="*/ 7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 h="15">
                          <a:moveTo>
                            <a:pt x="6" y="13"/>
                          </a:moveTo>
                          <a:lnTo>
                            <a:pt x="2" y="10"/>
                          </a:lnTo>
                          <a:lnTo>
                            <a:pt x="0" y="7"/>
                          </a:lnTo>
                          <a:lnTo>
                            <a:pt x="0" y="3"/>
                          </a:lnTo>
                          <a:lnTo>
                            <a:pt x="3" y="0"/>
                          </a:lnTo>
                          <a:lnTo>
                            <a:pt x="7" y="0"/>
                          </a:lnTo>
                          <a:lnTo>
                            <a:pt x="11" y="2"/>
                          </a:lnTo>
                          <a:lnTo>
                            <a:pt x="13" y="5"/>
                          </a:lnTo>
                          <a:lnTo>
                            <a:pt x="13" y="9"/>
                          </a:lnTo>
                          <a:lnTo>
                            <a:pt x="14" y="13"/>
                          </a:lnTo>
                          <a:lnTo>
                            <a:pt x="15" y="15"/>
                          </a:lnTo>
                          <a:lnTo>
                            <a:pt x="11" y="14"/>
                          </a:lnTo>
                          <a:lnTo>
                            <a:pt x="6" y="13"/>
                          </a:lnTo>
                          <a:close/>
                        </a:path>
                      </a:pathLst>
                    </a:custGeom>
                    <a:solidFill>
                      <a:srgbClr val="C08040"/>
                    </a:solidFill>
                    <a:ln w="6350">
                      <a:solidFill>
                        <a:srgbClr val="000000"/>
                      </a:solidFill>
                      <a:prstDash val="solid"/>
                      <a:round/>
                      <a:headEnd/>
                      <a:tailEnd/>
                    </a:ln>
                  </p:spPr>
                  <p:txBody>
                    <a:bodyPr/>
                    <a:lstStyle/>
                    <a:p>
                      <a:endParaRPr lang="en-US"/>
                    </a:p>
                  </p:txBody>
                </p:sp>
                <p:sp>
                  <p:nvSpPr>
                    <p:cNvPr id="68660" name="Freeform 3705"/>
                    <p:cNvSpPr>
                      <a:spLocks/>
                    </p:cNvSpPr>
                    <p:nvPr/>
                  </p:nvSpPr>
                  <p:spPr bwMode="auto">
                    <a:xfrm>
                      <a:off x="1126" y="1235"/>
                      <a:ext cx="22" cy="36"/>
                    </a:xfrm>
                    <a:custGeom>
                      <a:avLst/>
                      <a:gdLst>
                        <a:gd name="T0" fmla="*/ 22 w 44"/>
                        <a:gd name="T1" fmla="*/ 36 h 72"/>
                        <a:gd name="T2" fmla="*/ 22 w 44"/>
                        <a:gd name="T3" fmla="*/ 25 h 72"/>
                        <a:gd name="T4" fmla="*/ 18 w 44"/>
                        <a:gd name="T5" fmla="*/ 15 h 72"/>
                        <a:gd name="T6" fmla="*/ 10 w 44"/>
                        <a:gd name="T7" fmla="*/ 12 h 72"/>
                        <a:gd name="T8" fmla="*/ 1 w 44"/>
                        <a:gd name="T9" fmla="*/ 7 h 72"/>
                        <a:gd name="T10" fmla="*/ 0 w 44"/>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 h="72">
                          <a:moveTo>
                            <a:pt x="44" y="72"/>
                          </a:moveTo>
                          <a:lnTo>
                            <a:pt x="43" y="50"/>
                          </a:lnTo>
                          <a:lnTo>
                            <a:pt x="35" y="30"/>
                          </a:lnTo>
                          <a:lnTo>
                            <a:pt x="19" y="24"/>
                          </a:lnTo>
                          <a:lnTo>
                            <a:pt x="2" y="14"/>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61" name="Freeform 3706"/>
                    <p:cNvSpPr>
                      <a:spLocks/>
                    </p:cNvSpPr>
                    <p:nvPr/>
                  </p:nvSpPr>
                  <p:spPr bwMode="auto">
                    <a:xfrm>
                      <a:off x="1096" y="1286"/>
                      <a:ext cx="30" cy="33"/>
                    </a:xfrm>
                    <a:custGeom>
                      <a:avLst/>
                      <a:gdLst>
                        <a:gd name="T0" fmla="*/ 16 w 59"/>
                        <a:gd name="T1" fmla="*/ 32 h 68"/>
                        <a:gd name="T2" fmla="*/ 10 w 59"/>
                        <a:gd name="T3" fmla="*/ 33 h 68"/>
                        <a:gd name="T4" fmla="*/ 4 w 59"/>
                        <a:gd name="T5" fmla="*/ 33 h 68"/>
                        <a:gd name="T6" fmla="*/ 0 w 59"/>
                        <a:gd name="T7" fmla="*/ 29 h 68"/>
                        <a:gd name="T8" fmla="*/ 1 w 59"/>
                        <a:gd name="T9" fmla="*/ 22 h 68"/>
                        <a:gd name="T10" fmla="*/ 6 w 59"/>
                        <a:gd name="T11" fmla="*/ 17 h 68"/>
                        <a:gd name="T12" fmla="*/ 15 w 59"/>
                        <a:gd name="T13" fmla="*/ 14 h 68"/>
                        <a:gd name="T14" fmla="*/ 22 w 59"/>
                        <a:gd name="T15" fmla="*/ 9 h 68"/>
                        <a:gd name="T16" fmla="*/ 27 w 59"/>
                        <a:gd name="T17" fmla="*/ 6 h 68"/>
                        <a:gd name="T18" fmla="*/ 30 w 59"/>
                        <a:gd name="T19" fmla="*/ 0 h 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9" h="68">
                          <a:moveTo>
                            <a:pt x="31" y="65"/>
                          </a:moveTo>
                          <a:lnTo>
                            <a:pt x="19" y="68"/>
                          </a:lnTo>
                          <a:lnTo>
                            <a:pt x="8" y="67"/>
                          </a:lnTo>
                          <a:lnTo>
                            <a:pt x="0" y="59"/>
                          </a:lnTo>
                          <a:lnTo>
                            <a:pt x="2" y="45"/>
                          </a:lnTo>
                          <a:lnTo>
                            <a:pt x="11" y="36"/>
                          </a:lnTo>
                          <a:lnTo>
                            <a:pt x="29" y="28"/>
                          </a:lnTo>
                          <a:lnTo>
                            <a:pt x="44" y="19"/>
                          </a:lnTo>
                          <a:lnTo>
                            <a:pt x="53" y="12"/>
                          </a:lnTo>
                          <a:lnTo>
                            <a:pt x="59"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68654" name="Line 3707"/>
                  <p:cNvSpPr>
                    <a:spLocks noChangeShapeType="1"/>
                  </p:cNvSpPr>
                  <p:nvPr/>
                </p:nvSpPr>
                <p:spPr bwMode="auto">
                  <a:xfrm flipH="1" flipV="1">
                    <a:off x="1071" y="1322"/>
                    <a:ext cx="32" cy="24"/>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68650" name="Freeform 3708"/>
              <p:cNvSpPr>
                <a:spLocks/>
              </p:cNvSpPr>
              <p:nvPr/>
            </p:nvSpPr>
            <p:spPr bwMode="auto">
              <a:xfrm>
                <a:off x="1018" y="1144"/>
                <a:ext cx="177" cy="114"/>
              </a:xfrm>
              <a:custGeom>
                <a:avLst/>
                <a:gdLst>
                  <a:gd name="T0" fmla="*/ 6 w 356"/>
                  <a:gd name="T1" fmla="*/ 114 h 228"/>
                  <a:gd name="T2" fmla="*/ 18 w 356"/>
                  <a:gd name="T3" fmla="*/ 108 h 228"/>
                  <a:gd name="T4" fmla="*/ 25 w 356"/>
                  <a:gd name="T5" fmla="*/ 100 h 228"/>
                  <a:gd name="T6" fmla="*/ 29 w 356"/>
                  <a:gd name="T7" fmla="*/ 88 h 228"/>
                  <a:gd name="T8" fmla="*/ 31 w 356"/>
                  <a:gd name="T9" fmla="*/ 77 h 228"/>
                  <a:gd name="T10" fmla="*/ 35 w 356"/>
                  <a:gd name="T11" fmla="*/ 69 h 228"/>
                  <a:gd name="T12" fmla="*/ 43 w 356"/>
                  <a:gd name="T13" fmla="*/ 64 h 228"/>
                  <a:gd name="T14" fmla="*/ 50 w 356"/>
                  <a:gd name="T15" fmla="*/ 62 h 228"/>
                  <a:gd name="T16" fmla="*/ 58 w 356"/>
                  <a:gd name="T17" fmla="*/ 63 h 228"/>
                  <a:gd name="T18" fmla="*/ 65 w 356"/>
                  <a:gd name="T19" fmla="*/ 69 h 228"/>
                  <a:gd name="T20" fmla="*/ 69 w 356"/>
                  <a:gd name="T21" fmla="*/ 78 h 228"/>
                  <a:gd name="T22" fmla="*/ 66 w 356"/>
                  <a:gd name="T23" fmla="*/ 88 h 228"/>
                  <a:gd name="T24" fmla="*/ 60 w 356"/>
                  <a:gd name="T25" fmla="*/ 103 h 228"/>
                  <a:gd name="T26" fmla="*/ 74 w 356"/>
                  <a:gd name="T27" fmla="*/ 106 h 228"/>
                  <a:gd name="T28" fmla="*/ 75 w 356"/>
                  <a:gd name="T29" fmla="*/ 100 h 228"/>
                  <a:gd name="T30" fmla="*/ 83 w 356"/>
                  <a:gd name="T31" fmla="*/ 93 h 228"/>
                  <a:gd name="T32" fmla="*/ 88 w 356"/>
                  <a:gd name="T33" fmla="*/ 86 h 228"/>
                  <a:gd name="T34" fmla="*/ 91 w 356"/>
                  <a:gd name="T35" fmla="*/ 80 h 228"/>
                  <a:gd name="T36" fmla="*/ 92 w 356"/>
                  <a:gd name="T37" fmla="*/ 74 h 228"/>
                  <a:gd name="T38" fmla="*/ 97 w 356"/>
                  <a:gd name="T39" fmla="*/ 77 h 228"/>
                  <a:gd name="T40" fmla="*/ 103 w 356"/>
                  <a:gd name="T41" fmla="*/ 79 h 228"/>
                  <a:gd name="T42" fmla="*/ 109 w 356"/>
                  <a:gd name="T43" fmla="*/ 80 h 228"/>
                  <a:gd name="T44" fmla="*/ 114 w 356"/>
                  <a:gd name="T45" fmla="*/ 79 h 228"/>
                  <a:gd name="T46" fmla="*/ 119 w 356"/>
                  <a:gd name="T47" fmla="*/ 78 h 228"/>
                  <a:gd name="T48" fmla="*/ 123 w 356"/>
                  <a:gd name="T49" fmla="*/ 84 h 228"/>
                  <a:gd name="T50" fmla="*/ 128 w 356"/>
                  <a:gd name="T51" fmla="*/ 91 h 228"/>
                  <a:gd name="T52" fmla="*/ 137 w 356"/>
                  <a:gd name="T53" fmla="*/ 98 h 228"/>
                  <a:gd name="T54" fmla="*/ 143 w 356"/>
                  <a:gd name="T55" fmla="*/ 102 h 228"/>
                  <a:gd name="T56" fmla="*/ 152 w 356"/>
                  <a:gd name="T57" fmla="*/ 106 h 228"/>
                  <a:gd name="T58" fmla="*/ 162 w 356"/>
                  <a:gd name="T59" fmla="*/ 107 h 228"/>
                  <a:gd name="T60" fmla="*/ 170 w 356"/>
                  <a:gd name="T61" fmla="*/ 104 h 228"/>
                  <a:gd name="T62" fmla="*/ 176 w 356"/>
                  <a:gd name="T63" fmla="*/ 97 h 228"/>
                  <a:gd name="T64" fmla="*/ 177 w 356"/>
                  <a:gd name="T65" fmla="*/ 89 h 228"/>
                  <a:gd name="T66" fmla="*/ 175 w 356"/>
                  <a:gd name="T67" fmla="*/ 82 h 228"/>
                  <a:gd name="T68" fmla="*/ 171 w 356"/>
                  <a:gd name="T69" fmla="*/ 71 h 228"/>
                  <a:gd name="T70" fmla="*/ 167 w 356"/>
                  <a:gd name="T71" fmla="*/ 62 h 228"/>
                  <a:gd name="T72" fmla="*/ 164 w 356"/>
                  <a:gd name="T73" fmla="*/ 56 h 228"/>
                  <a:gd name="T74" fmla="*/ 156 w 356"/>
                  <a:gd name="T75" fmla="*/ 48 h 228"/>
                  <a:gd name="T76" fmla="*/ 148 w 356"/>
                  <a:gd name="T77" fmla="*/ 46 h 228"/>
                  <a:gd name="T78" fmla="*/ 141 w 356"/>
                  <a:gd name="T79" fmla="*/ 44 h 228"/>
                  <a:gd name="T80" fmla="*/ 136 w 356"/>
                  <a:gd name="T81" fmla="*/ 45 h 228"/>
                  <a:gd name="T82" fmla="*/ 129 w 356"/>
                  <a:gd name="T83" fmla="*/ 33 h 228"/>
                  <a:gd name="T84" fmla="*/ 120 w 356"/>
                  <a:gd name="T85" fmla="*/ 24 h 228"/>
                  <a:gd name="T86" fmla="*/ 105 w 356"/>
                  <a:gd name="T87" fmla="*/ 13 h 228"/>
                  <a:gd name="T88" fmla="*/ 85 w 356"/>
                  <a:gd name="T89" fmla="*/ 5 h 228"/>
                  <a:gd name="T90" fmla="*/ 65 w 356"/>
                  <a:gd name="T91" fmla="*/ 0 h 228"/>
                  <a:gd name="T92" fmla="*/ 51 w 356"/>
                  <a:gd name="T93" fmla="*/ 3 h 228"/>
                  <a:gd name="T94" fmla="*/ 48 w 356"/>
                  <a:gd name="T95" fmla="*/ 7 h 228"/>
                  <a:gd name="T96" fmla="*/ 44 w 356"/>
                  <a:gd name="T97" fmla="*/ 12 h 228"/>
                  <a:gd name="T98" fmla="*/ 37 w 356"/>
                  <a:gd name="T99" fmla="*/ 16 h 228"/>
                  <a:gd name="T100" fmla="*/ 28 w 356"/>
                  <a:gd name="T101" fmla="*/ 21 h 228"/>
                  <a:gd name="T102" fmla="*/ 20 w 356"/>
                  <a:gd name="T103" fmla="*/ 25 h 228"/>
                  <a:gd name="T104" fmla="*/ 15 w 356"/>
                  <a:gd name="T105" fmla="*/ 30 h 228"/>
                  <a:gd name="T106" fmla="*/ 11 w 356"/>
                  <a:gd name="T107" fmla="*/ 37 h 228"/>
                  <a:gd name="T108" fmla="*/ 7 w 356"/>
                  <a:gd name="T109" fmla="*/ 45 h 228"/>
                  <a:gd name="T110" fmla="*/ 6 w 356"/>
                  <a:gd name="T111" fmla="*/ 53 h 228"/>
                  <a:gd name="T112" fmla="*/ 3 w 356"/>
                  <a:gd name="T113" fmla="*/ 63 h 228"/>
                  <a:gd name="T114" fmla="*/ 1 w 356"/>
                  <a:gd name="T115" fmla="*/ 74 h 228"/>
                  <a:gd name="T116" fmla="*/ 0 w 356"/>
                  <a:gd name="T117" fmla="*/ 87 h 228"/>
                  <a:gd name="T118" fmla="*/ 0 w 356"/>
                  <a:gd name="T119" fmla="*/ 97 h 228"/>
                  <a:gd name="T120" fmla="*/ 2 w 356"/>
                  <a:gd name="T121" fmla="*/ 106 h 228"/>
                  <a:gd name="T122" fmla="*/ 6 w 356"/>
                  <a:gd name="T123" fmla="*/ 114 h 2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56" h="228">
                    <a:moveTo>
                      <a:pt x="12" y="228"/>
                    </a:moveTo>
                    <a:lnTo>
                      <a:pt x="36" y="215"/>
                    </a:lnTo>
                    <a:lnTo>
                      <a:pt x="50" y="199"/>
                    </a:lnTo>
                    <a:lnTo>
                      <a:pt x="58" y="175"/>
                    </a:lnTo>
                    <a:lnTo>
                      <a:pt x="63" y="154"/>
                    </a:lnTo>
                    <a:lnTo>
                      <a:pt x="71" y="138"/>
                    </a:lnTo>
                    <a:lnTo>
                      <a:pt x="86" y="128"/>
                    </a:lnTo>
                    <a:lnTo>
                      <a:pt x="101" y="123"/>
                    </a:lnTo>
                    <a:lnTo>
                      <a:pt x="116" y="126"/>
                    </a:lnTo>
                    <a:lnTo>
                      <a:pt x="130" y="137"/>
                    </a:lnTo>
                    <a:lnTo>
                      <a:pt x="138" y="155"/>
                    </a:lnTo>
                    <a:lnTo>
                      <a:pt x="133" y="176"/>
                    </a:lnTo>
                    <a:lnTo>
                      <a:pt x="120" y="205"/>
                    </a:lnTo>
                    <a:lnTo>
                      <a:pt x="148" y="212"/>
                    </a:lnTo>
                    <a:lnTo>
                      <a:pt x="151" y="199"/>
                    </a:lnTo>
                    <a:lnTo>
                      <a:pt x="166" y="186"/>
                    </a:lnTo>
                    <a:lnTo>
                      <a:pt x="177" y="172"/>
                    </a:lnTo>
                    <a:lnTo>
                      <a:pt x="183" y="160"/>
                    </a:lnTo>
                    <a:lnTo>
                      <a:pt x="186" y="147"/>
                    </a:lnTo>
                    <a:lnTo>
                      <a:pt x="196" y="154"/>
                    </a:lnTo>
                    <a:lnTo>
                      <a:pt x="208" y="157"/>
                    </a:lnTo>
                    <a:lnTo>
                      <a:pt x="219" y="159"/>
                    </a:lnTo>
                    <a:lnTo>
                      <a:pt x="229" y="157"/>
                    </a:lnTo>
                    <a:lnTo>
                      <a:pt x="239" y="155"/>
                    </a:lnTo>
                    <a:lnTo>
                      <a:pt x="247" y="167"/>
                    </a:lnTo>
                    <a:lnTo>
                      <a:pt x="258" y="182"/>
                    </a:lnTo>
                    <a:lnTo>
                      <a:pt x="275" y="196"/>
                    </a:lnTo>
                    <a:lnTo>
                      <a:pt x="288" y="204"/>
                    </a:lnTo>
                    <a:lnTo>
                      <a:pt x="306" y="211"/>
                    </a:lnTo>
                    <a:lnTo>
                      <a:pt x="325" y="213"/>
                    </a:lnTo>
                    <a:lnTo>
                      <a:pt x="341" y="208"/>
                    </a:lnTo>
                    <a:lnTo>
                      <a:pt x="353" y="194"/>
                    </a:lnTo>
                    <a:lnTo>
                      <a:pt x="356" y="177"/>
                    </a:lnTo>
                    <a:lnTo>
                      <a:pt x="351" y="163"/>
                    </a:lnTo>
                    <a:lnTo>
                      <a:pt x="343" y="142"/>
                    </a:lnTo>
                    <a:lnTo>
                      <a:pt x="336" y="124"/>
                    </a:lnTo>
                    <a:lnTo>
                      <a:pt x="330" y="111"/>
                    </a:lnTo>
                    <a:lnTo>
                      <a:pt x="314" y="96"/>
                    </a:lnTo>
                    <a:lnTo>
                      <a:pt x="298" y="91"/>
                    </a:lnTo>
                    <a:lnTo>
                      <a:pt x="283" y="88"/>
                    </a:lnTo>
                    <a:lnTo>
                      <a:pt x="273" y="90"/>
                    </a:lnTo>
                    <a:lnTo>
                      <a:pt x="260" y="66"/>
                    </a:lnTo>
                    <a:lnTo>
                      <a:pt x="242" y="47"/>
                    </a:lnTo>
                    <a:lnTo>
                      <a:pt x="211" y="26"/>
                    </a:lnTo>
                    <a:lnTo>
                      <a:pt x="171" y="10"/>
                    </a:lnTo>
                    <a:lnTo>
                      <a:pt x="131" y="0"/>
                    </a:lnTo>
                    <a:lnTo>
                      <a:pt x="102" y="5"/>
                    </a:lnTo>
                    <a:lnTo>
                      <a:pt x="96" y="14"/>
                    </a:lnTo>
                    <a:lnTo>
                      <a:pt x="89" y="23"/>
                    </a:lnTo>
                    <a:lnTo>
                      <a:pt x="74" y="32"/>
                    </a:lnTo>
                    <a:lnTo>
                      <a:pt x="56" y="42"/>
                    </a:lnTo>
                    <a:lnTo>
                      <a:pt x="41" y="50"/>
                    </a:lnTo>
                    <a:lnTo>
                      <a:pt x="31" y="59"/>
                    </a:lnTo>
                    <a:lnTo>
                      <a:pt x="22" y="74"/>
                    </a:lnTo>
                    <a:lnTo>
                      <a:pt x="15" y="90"/>
                    </a:lnTo>
                    <a:lnTo>
                      <a:pt x="12" y="106"/>
                    </a:lnTo>
                    <a:lnTo>
                      <a:pt x="7" y="126"/>
                    </a:lnTo>
                    <a:lnTo>
                      <a:pt x="2" y="147"/>
                    </a:lnTo>
                    <a:lnTo>
                      <a:pt x="0" y="173"/>
                    </a:lnTo>
                    <a:lnTo>
                      <a:pt x="1" y="193"/>
                    </a:lnTo>
                    <a:lnTo>
                      <a:pt x="5" y="212"/>
                    </a:lnTo>
                    <a:lnTo>
                      <a:pt x="12" y="228"/>
                    </a:lnTo>
                    <a:close/>
                  </a:path>
                </a:pathLst>
              </a:custGeom>
              <a:solidFill>
                <a:srgbClr val="A0A0A0"/>
              </a:solidFill>
              <a:ln w="6350">
                <a:solidFill>
                  <a:srgbClr val="000000"/>
                </a:solidFill>
                <a:prstDash val="solid"/>
                <a:round/>
                <a:headEnd/>
                <a:tailEnd/>
              </a:ln>
            </p:spPr>
            <p:txBody>
              <a:bodyPr/>
              <a:lstStyle/>
              <a:p>
                <a:endParaRPr lang="en-US"/>
              </a:p>
            </p:txBody>
          </p:sp>
        </p:grpSp>
        <p:grpSp>
          <p:nvGrpSpPr>
            <p:cNvPr id="68619" name="Group 3709"/>
            <p:cNvGrpSpPr>
              <a:grpSpLocks/>
            </p:cNvGrpSpPr>
            <p:nvPr/>
          </p:nvGrpSpPr>
          <p:grpSpPr bwMode="auto">
            <a:xfrm>
              <a:off x="405" y="2011"/>
              <a:ext cx="331" cy="101"/>
              <a:chOff x="405" y="2011"/>
              <a:chExt cx="331" cy="101"/>
            </a:xfrm>
          </p:grpSpPr>
          <p:sp>
            <p:nvSpPr>
              <p:cNvPr id="68647" name="Freeform 3710"/>
              <p:cNvSpPr>
                <a:spLocks/>
              </p:cNvSpPr>
              <p:nvPr/>
            </p:nvSpPr>
            <p:spPr bwMode="auto">
              <a:xfrm>
                <a:off x="405" y="2011"/>
                <a:ext cx="327" cy="77"/>
              </a:xfrm>
              <a:custGeom>
                <a:avLst/>
                <a:gdLst>
                  <a:gd name="T0" fmla="*/ 156 w 653"/>
                  <a:gd name="T1" fmla="*/ 0 h 154"/>
                  <a:gd name="T2" fmla="*/ 177 w 653"/>
                  <a:gd name="T3" fmla="*/ 3 h 154"/>
                  <a:gd name="T4" fmla="*/ 194 w 653"/>
                  <a:gd name="T5" fmla="*/ 10 h 154"/>
                  <a:gd name="T6" fmla="*/ 212 w 653"/>
                  <a:gd name="T7" fmla="*/ 17 h 154"/>
                  <a:gd name="T8" fmla="*/ 239 w 653"/>
                  <a:gd name="T9" fmla="*/ 25 h 154"/>
                  <a:gd name="T10" fmla="*/ 257 w 653"/>
                  <a:gd name="T11" fmla="*/ 25 h 154"/>
                  <a:gd name="T12" fmla="*/ 282 w 653"/>
                  <a:gd name="T13" fmla="*/ 31 h 154"/>
                  <a:gd name="T14" fmla="*/ 303 w 653"/>
                  <a:gd name="T15" fmla="*/ 37 h 154"/>
                  <a:gd name="T16" fmla="*/ 325 w 653"/>
                  <a:gd name="T17" fmla="*/ 46 h 154"/>
                  <a:gd name="T18" fmla="*/ 327 w 653"/>
                  <a:gd name="T19" fmla="*/ 56 h 154"/>
                  <a:gd name="T20" fmla="*/ 318 w 653"/>
                  <a:gd name="T21" fmla="*/ 68 h 154"/>
                  <a:gd name="T22" fmla="*/ 299 w 653"/>
                  <a:gd name="T23" fmla="*/ 75 h 154"/>
                  <a:gd name="T24" fmla="*/ 275 w 653"/>
                  <a:gd name="T25" fmla="*/ 77 h 154"/>
                  <a:gd name="T26" fmla="*/ 195 w 653"/>
                  <a:gd name="T27" fmla="*/ 77 h 154"/>
                  <a:gd name="T28" fmla="*/ 166 w 653"/>
                  <a:gd name="T29" fmla="*/ 75 h 154"/>
                  <a:gd name="T30" fmla="*/ 136 w 653"/>
                  <a:gd name="T31" fmla="*/ 73 h 154"/>
                  <a:gd name="T32" fmla="*/ 109 w 653"/>
                  <a:gd name="T33" fmla="*/ 65 h 154"/>
                  <a:gd name="T34" fmla="*/ 93 w 653"/>
                  <a:gd name="T35" fmla="*/ 62 h 154"/>
                  <a:gd name="T36" fmla="*/ 93 w 653"/>
                  <a:gd name="T37" fmla="*/ 71 h 154"/>
                  <a:gd name="T38" fmla="*/ 20 w 653"/>
                  <a:gd name="T39" fmla="*/ 72 h 154"/>
                  <a:gd name="T40" fmla="*/ 9 w 653"/>
                  <a:gd name="T41" fmla="*/ 62 h 154"/>
                  <a:gd name="T42" fmla="*/ 2 w 653"/>
                  <a:gd name="T43" fmla="*/ 46 h 154"/>
                  <a:gd name="T44" fmla="*/ 0 w 653"/>
                  <a:gd name="T45" fmla="*/ 33 h 154"/>
                  <a:gd name="T46" fmla="*/ 2 w 653"/>
                  <a:gd name="T47" fmla="*/ 16 h 154"/>
                  <a:gd name="T48" fmla="*/ 5 w 653"/>
                  <a:gd name="T49" fmla="*/ 3 h 154"/>
                  <a:gd name="T50" fmla="*/ 22 w 653"/>
                  <a:gd name="T51" fmla="*/ 3 h 154"/>
                  <a:gd name="T52" fmla="*/ 45 w 653"/>
                  <a:gd name="T53" fmla="*/ 11 h 154"/>
                  <a:gd name="T54" fmla="*/ 69 w 653"/>
                  <a:gd name="T55" fmla="*/ 19 h 154"/>
                  <a:gd name="T56" fmla="*/ 86 w 653"/>
                  <a:gd name="T57" fmla="*/ 19 h 154"/>
                  <a:gd name="T58" fmla="*/ 105 w 653"/>
                  <a:gd name="T59" fmla="*/ 16 h 154"/>
                  <a:gd name="T60" fmla="*/ 127 w 653"/>
                  <a:gd name="T61" fmla="*/ 11 h 154"/>
                  <a:gd name="T62" fmla="*/ 167 w 653"/>
                  <a:gd name="T63" fmla="*/ 17 h 154"/>
                  <a:gd name="T64" fmla="*/ 156 w 653"/>
                  <a:gd name="T65" fmla="*/ 0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53" h="154">
                    <a:moveTo>
                      <a:pt x="312" y="0"/>
                    </a:moveTo>
                    <a:lnTo>
                      <a:pt x="354" y="6"/>
                    </a:lnTo>
                    <a:lnTo>
                      <a:pt x="388" y="19"/>
                    </a:lnTo>
                    <a:lnTo>
                      <a:pt x="424" y="34"/>
                    </a:lnTo>
                    <a:lnTo>
                      <a:pt x="477" y="50"/>
                    </a:lnTo>
                    <a:lnTo>
                      <a:pt x="514" y="50"/>
                    </a:lnTo>
                    <a:lnTo>
                      <a:pt x="564" y="61"/>
                    </a:lnTo>
                    <a:lnTo>
                      <a:pt x="606" y="73"/>
                    </a:lnTo>
                    <a:lnTo>
                      <a:pt x="650" y="91"/>
                    </a:lnTo>
                    <a:lnTo>
                      <a:pt x="653" y="112"/>
                    </a:lnTo>
                    <a:lnTo>
                      <a:pt x="635" y="135"/>
                    </a:lnTo>
                    <a:lnTo>
                      <a:pt x="597" y="150"/>
                    </a:lnTo>
                    <a:lnTo>
                      <a:pt x="550" y="153"/>
                    </a:lnTo>
                    <a:lnTo>
                      <a:pt x="390" y="154"/>
                    </a:lnTo>
                    <a:lnTo>
                      <a:pt x="331" y="150"/>
                    </a:lnTo>
                    <a:lnTo>
                      <a:pt x="272" y="145"/>
                    </a:lnTo>
                    <a:lnTo>
                      <a:pt x="217" y="130"/>
                    </a:lnTo>
                    <a:lnTo>
                      <a:pt x="186" y="123"/>
                    </a:lnTo>
                    <a:lnTo>
                      <a:pt x="186" y="142"/>
                    </a:lnTo>
                    <a:lnTo>
                      <a:pt x="39" y="143"/>
                    </a:lnTo>
                    <a:lnTo>
                      <a:pt x="17" y="124"/>
                    </a:lnTo>
                    <a:lnTo>
                      <a:pt x="3" y="91"/>
                    </a:lnTo>
                    <a:lnTo>
                      <a:pt x="0" y="66"/>
                    </a:lnTo>
                    <a:lnTo>
                      <a:pt x="3" y="31"/>
                    </a:lnTo>
                    <a:lnTo>
                      <a:pt x="9" y="5"/>
                    </a:lnTo>
                    <a:lnTo>
                      <a:pt x="44" y="5"/>
                    </a:lnTo>
                    <a:lnTo>
                      <a:pt x="89" y="22"/>
                    </a:lnTo>
                    <a:lnTo>
                      <a:pt x="137" y="37"/>
                    </a:lnTo>
                    <a:lnTo>
                      <a:pt x="172" y="38"/>
                    </a:lnTo>
                    <a:lnTo>
                      <a:pt x="210" y="31"/>
                    </a:lnTo>
                    <a:lnTo>
                      <a:pt x="253" y="22"/>
                    </a:lnTo>
                    <a:lnTo>
                      <a:pt x="333" y="33"/>
                    </a:lnTo>
                    <a:lnTo>
                      <a:pt x="312" y="0"/>
                    </a:lnTo>
                    <a:close/>
                  </a:path>
                </a:pathLst>
              </a:custGeom>
              <a:solidFill>
                <a:srgbClr val="606060"/>
              </a:solidFill>
              <a:ln w="6350">
                <a:solidFill>
                  <a:srgbClr val="000000"/>
                </a:solidFill>
                <a:prstDash val="solid"/>
                <a:round/>
                <a:headEnd/>
                <a:tailEnd/>
              </a:ln>
            </p:spPr>
            <p:txBody>
              <a:bodyPr/>
              <a:lstStyle/>
              <a:p>
                <a:endParaRPr lang="en-US"/>
              </a:p>
            </p:txBody>
          </p:sp>
          <p:sp>
            <p:nvSpPr>
              <p:cNvPr id="68648" name="Freeform 3711"/>
              <p:cNvSpPr>
                <a:spLocks/>
              </p:cNvSpPr>
              <p:nvPr/>
            </p:nvSpPr>
            <p:spPr bwMode="auto">
              <a:xfrm>
                <a:off x="409" y="2035"/>
                <a:ext cx="327" cy="77"/>
              </a:xfrm>
              <a:custGeom>
                <a:avLst/>
                <a:gdLst>
                  <a:gd name="T0" fmla="*/ 156 w 653"/>
                  <a:gd name="T1" fmla="*/ 0 h 153"/>
                  <a:gd name="T2" fmla="*/ 177 w 653"/>
                  <a:gd name="T3" fmla="*/ 3 h 153"/>
                  <a:gd name="T4" fmla="*/ 194 w 653"/>
                  <a:gd name="T5" fmla="*/ 9 h 153"/>
                  <a:gd name="T6" fmla="*/ 212 w 653"/>
                  <a:gd name="T7" fmla="*/ 17 h 153"/>
                  <a:gd name="T8" fmla="*/ 238 w 653"/>
                  <a:gd name="T9" fmla="*/ 25 h 153"/>
                  <a:gd name="T10" fmla="*/ 256 w 653"/>
                  <a:gd name="T11" fmla="*/ 25 h 153"/>
                  <a:gd name="T12" fmla="*/ 282 w 653"/>
                  <a:gd name="T13" fmla="*/ 30 h 153"/>
                  <a:gd name="T14" fmla="*/ 303 w 653"/>
                  <a:gd name="T15" fmla="*/ 37 h 153"/>
                  <a:gd name="T16" fmla="*/ 325 w 653"/>
                  <a:gd name="T17" fmla="*/ 45 h 153"/>
                  <a:gd name="T18" fmla="*/ 327 w 653"/>
                  <a:gd name="T19" fmla="*/ 56 h 153"/>
                  <a:gd name="T20" fmla="*/ 317 w 653"/>
                  <a:gd name="T21" fmla="*/ 67 h 153"/>
                  <a:gd name="T22" fmla="*/ 298 w 653"/>
                  <a:gd name="T23" fmla="*/ 74 h 153"/>
                  <a:gd name="T24" fmla="*/ 275 w 653"/>
                  <a:gd name="T25" fmla="*/ 76 h 153"/>
                  <a:gd name="T26" fmla="*/ 195 w 653"/>
                  <a:gd name="T27" fmla="*/ 77 h 153"/>
                  <a:gd name="T28" fmla="*/ 165 w 653"/>
                  <a:gd name="T29" fmla="*/ 75 h 153"/>
                  <a:gd name="T30" fmla="*/ 136 w 653"/>
                  <a:gd name="T31" fmla="*/ 71 h 153"/>
                  <a:gd name="T32" fmla="*/ 109 w 653"/>
                  <a:gd name="T33" fmla="*/ 64 h 153"/>
                  <a:gd name="T34" fmla="*/ 93 w 653"/>
                  <a:gd name="T35" fmla="*/ 61 h 153"/>
                  <a:gd name="T36" fmla="*/ 93 w 653"/>
                  <a:gd name="T37" fmla="*/ 70 h 153"/>
                  <a:gd name="T38" fmla="*/ 20 w 653"/>
                  <a:gd name="T39" fmla="*/ 70 h 153"/>
                  <a:gd name="T40" fmla="*/ 8 w 653"/>
                  <a:gd name="T41" fmla="*/ 61 h 153"/>
                  <a:gd name="T42" fmla="*/ 2 w 653"/>
                  <a:gd name="T43" fmla="*/ 45 h 153"/>
                  <a:gd name="T44" fmla="*/ 0 w 653"/>
                  <a:gd name="T45" fmla="*/ 33 h 153"/>
                  <a:gd name="T46" fmla="*/ 2 w 653"/>
                  <a:gd name="T47" fmla="*/ 15 h 153"/>
                  <a:gd name="T48" fmla="*/ 4 w 653"/>
                  <a:gd name="T49" fmla="*/ 3 h 153"/>
                  <a:gd name="T50" fmla="*/ 22 w 653"/>
                  <a:gd name="T51" fmla="*/ 3 h 153"/>
                  <a:gd name="T52" fmla="*/ 44 w 653"/>
                  <a:gd name="T53" fmla="*/ 11 h 153"/>
                  <a:gd name="T54" fmla="*/ 68 w 653"/>
                  <a:gd name="T55" fmla="*/ 19 h 153"/>
                  <a:gd name="T56" fmla="*/ 86 w 653"/>
                  <a:gd name="T57" fmla="*/ 19 h 153"/>
                  <a:gd name="T58" fmla="*/ 105 w 653"/>
                  <a:gd name="T59" fmla="*/ 15 h 153"/>
                  <a:gd name="T60" fmla="*/ 127 w 653"/>
                  <a:gd name="T61" fmla="*/ 11 h 153"/>
                  <a:gd name="T62" fmla="*/ 166 w 653"/>
                  <a:gd name="T63" fmla="*/ 17 h 153"/>
                  <a:gd name="T64" fmla="*/ 156 w 653"/>
                  <a:gd name="T65" fmla="*/ 0 h 1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53" h="153">
                    <a:moveTo>
                      <a:pt x="311" y="0"/>
                    </a:moveTo>
                    <a:lnTo>
                      <a:pt x="353" y="6"/>
                    </a:lnTo>
                    <a:lnTo>
                      <a:pt x="387" y="18"/>
                    </a:lnTo>
                    <a:lnTo>
                      <a:pt x="423" y="34"/>
                    </a:lnTo>
                    <a:lnTo>
                      <a:pt x="476" y="49"/>
                    </a:lnTo>
                    <a:lnTo>
                      <a:pt x="512" y="49"/>
                    </a:lnTo>
                    <a:lnTo>
                      <a:pt x="563" y="60"/>
                    </a:lnTo>
                    <a:lnTo>
                      <a:pt x="605" y="73"/>
                    </a:lnTo>
                    <a:lnTo>
                      <a:pt x="650" y="90"/>
                    </a:lnTo>
                    <a:lnTo>
                      <a:pt x="653" y="111"/>
                    </a:lnTo>
                    <a:lnTo>
                      <a:pt x="634" y="133"/>
                    </a:lnTo>
                    <a:lnTo>
                      <a:pt x="596" y="148"/>
                    </a:lnTo>
                    <a:lnTo>
                      <a:pt x="549" y="152"/>
                    </a:lnTo>
                    <a:lnTo>
                      <a:pt x="389" y="153"/>
                    </a:lnTo>
                    <a:lnTo>
                      <a:pt x="329" y="149"/>
                    </a:lnTo>
                    <a:lnTo>
                      <a:pt x="271" y="142"/>
                    </a:lnTo>
                    <a:lnTo>
                      <a:pt x="217" y="128"/>
                    </a:lnTo>
                    <a:lnTo>
                      <a:pt x="185" y="121"/>
                    </a:lnTo>
                    <a:lnTo>
                      <a:pt x="185" y="139"/>
                    </a:lnTo>
                    <a:lnTo>
                      <a:pt x="39" y="140"/>
                    </a:lnTo>
                    <a:lnTo>
                      <a:pt x="16" y="122"/>
                    </a:lnTo>
                    <a:lnTo>
                      <a:pt x="3" y="90"/>
                    </a:lnTo>
                    <a:lnTo>
                      <a:pt x="0" y="65"/>
                    </a:lnTo>
                    <a:lnTo>
                      <a:pt x="3" y="30"/>
                    </a:lnTo>
                    <a:lnTo>
                      <a:pt x="8" y="5"/>
                    </a:lnTo>
                    <a:lnTo>
                      <a:pt x="43" y="5"/>
                    </a:lnTo>
                    <a:lnTo>
                      <a:pt x="88" y="21"/>
                    </a:lnTo>
                    <a:lnTo>
                      <a:pt x="136" y="37"/>
                    </a:lnTo>
                    <a:lnTo>
                      <a:pt x="171" y="38"/>
                    </a:lnTo>
                    <a:lnTo>
                      <a:pt x="209" y="30"/>
                    </a:lnTo>
                    <a:lnTo>
                      <a:pt x="253" y="21"/>
                    </a:lnTo>
                    <a:lnTo>
                      <a:pt x="331" y="33"/>
                    </a:lnTo>
                    <a:lnTo>
                      <a:pt x="311" y="0"/>
                    </a:lnTo>
                    <a:close/>
                  </a:path>
                </a:pathLst>
              </a:custGeom>
              <a:solidFill>
                <a:srgbClr val="808080"/>
              </a:solidFill>
              <a:ln w="6350">
                <a:solidFill>
                  <a:srgbClr val="000000"/>
                </a:solidFill>
                <a:prstDash val="solid"/>
                <a:round/>
                <a:headEnd/>
                <a:tailEnd/>
              </a:ln>
            </p:spPr>
            <p:txBody>
              <a:bodyPr/>
              <a:lstStyle/>
              <a:p>
                <a:endParaRPr lang="en-US"/>
              </a:p>
            </p:txBody>
          </p:sp>
        </p:grpSp>
        <p:grpSp>
          <p:nvGrpSpPr>
            <p:cNvPr id="68620" name="Group 3712"/>
            <p:cNvGrpSpPr>
              <a:grpSpLocks/>
            </p:cNvGrpSpPr>
            <p:nvPr/>
          </p:nvGrpSpPr>
          <p:grpSpPr bwMode="auto">
            <a:xfrm>
              <a:off x="311" y="1119"/>
              <a:ext cx="259" cy="943"/>
              <a:chOff x="311" y="1119"/>
              <a:chExt cx="259" cy="943"/>
            </a:xfrm>
          </p:grpSpPr>
          <p:sp>
            <p:nvSpPr>
              <p:cNvPr id="68645" name="Freeform 3713"/>
              <p:cNvSpPr>
                <a:spLocks/>
              </p:cNvSpPr>
              <p:nvPr/>
            </p:nvSpPr>
            <p:spPr bwMode="auto">
              <a:xfrm>
                <a:off x="311" y="1119"/>
                <a:ext cx="259" cy="943"/>
              </a:xfrm>
              <a:custGeom>
                <a:avLst/>
                <a:gdLst>
                  <a:gd name="T0" fmla="*/ 73 w 520"/>
                  <a:gd name="T1" fmla="*/ 0 h 1886"/>
                  <a:gd name="T2" fmla="*/ 101 w 520"/>
                  <a:gd name="T3" fmla="*/ 40 h 1886"/>
                  <a:gd name="T4" fmla="*/ 122 w 520"/>
                  <a:gd name="T5" fmla="*/ 77 h 1886"/>
                  <a:gd name="T6" fmla="*/ 130 w 520"/>
                  <a:gd name="T7" fmla="*/ 105 h 1886"/>
                  <a:gd name="T8" fmla="*/ 185 w 520"/>
                  <a:gd name="T9" fmla="*/ 222 h 1886"/>
                  <a:gd name="T10" fmla="*/ 207 w 520"/>
                  <a:gd name="T11" fmla="*/ 292 h 1886"/>
                  <a:gd name="T12" fmla="*/ 210 w 520"/>
                  <a:gd name="T13" fmla="*/ 359 h 1886"/>
                  <a:gd name="T14" fmla="*/ 213 w 520"/>
                  <a:gd name="T15" fmla="*/ 455 h 1886"/>
                  <a:gd name="T16" fmla="*/ 216 w 520"/>
                  <a:gd name="T17" fmla="*/ 507 h 1886"/>
                  <a:gd name="T18" fmla="*/ 227 w 520"/>
                  <a:gd name="T19" fmla="*/ 549 h 1886"/>
                  <a:gd name="T20" fmla="*/ 232 w 520"/>
                  <a:gd name="T21" fmla="*/ 584 h 1886"/>
                  <a:gd name="T22" fmla="*/ 231 w 520"/>
                  <a:gd name="T23" fmla="*/ 618 h 1886"/>
                  <a:gd name="T24" fmla="*/ 223 w 520"/>
                  <a:gd name="T25" fmla="*/ 643 h 1886"/>
                  <a:gd name="T26" fmla="*/ 219 w 520"/>
                  <a:gd name="T27" fmla="*/ 673 h 1886"/>
                  <a:gd name="T28" fmla="*/ 222 w 520"/>
                  <a:gd name="T29" fmla="*/ 722 h 1886"/>
                  <a:gd name="T30" fmla="*/ 224 w 520"/>
                  <a:gd name="T31" fmla="*/ 806 h 1886"/>
                  <a:gd name="T32" fmla="*/ 228 w 520"/>
                  <a:gd name="T33" fmla="*/ 845 h 1886"/>
                  <a:gd name="T34" fmla="*/ 241 w 520"/>
                  <a:gd name="T35" fmla="*/ 882 h 1886"/>
                  <a:gd name="T36" fmla="*/ 259 w 520"/>
                  <a:gd name="T37" fmla="*/ 919 h 1886"/>
                  <a:gd name="T38" fmla="*/ 225 w 520"/>
                  <a:gd name="T39" fmla="*/ 931 h 1886"/>
                  <a:gd name="T40" fmla="*/ 188 w 520"/>
                  <a:gd name="T41" fmla="*/ 943 h 1886"/>
                  <a:gd name="T42" fmla="*/ 161 w 520"/>
                  <a:gd name="T43" fmla="*/ 940 h 1886"/>
                  <a:gd name="T44" fmla="*/ 106 w 520"/>
                  <a:gd name="T45" fmla="*/ 928 h 1886"/>
                  <a:gd name="T46" fmla="*/ 99 w 520"/>
                  <a:gd name="T47" fmla="*/ 883 h 1886"/>
                  <a:gd name="T48" fmla="*/ 94 w 520"/>
                  <a:gd name="T49" fmla="*/ 845 h 1886"/>
                  <a:gd name="T50" fmla="*/ 98 w 520"/>
                  <a:gd name="T51" fmla="*/ 818 h 1886"/>
                  <a:gd name="T52" fmla="*/ 102 w 520"/>
                  <a:gd name="T53" fmla="*/ 781 h 1886"/>
                  <a:gd name="T54" fmla="*/ 98 w 520"/>
                  <a:gd name="T55" fmla="*/ 747 h 1886"/>
                  <a:gd name="T56" fmla="*/ 85 w 520"/>
                  <a:gd name="T57" fmla="*/ 713 h 1886"/>
                  <a:gd name="T58" fmla="*/ 76 w 520"/>
                  <a:gd name="T59" fmla="*/ 688 h 1886"/>
                  <a:gd name="T60" fmla="*/ 73 w 520"/>
                  <a:gd name="T61" fmla="*/ 648 h 1886"/>
                  <a:gd name="T62" fmla="*/ 67 w 520"/>
                  <a:gd name="T63" fmla="*/ 627 h 1886"/>
                  <a:gd name="T64" fmla="*/ 61 w 520"/>
                  <a:gd name="T65" fmla="*/ 550 h 1886"/>
                  <a:gd name="T66" fmla="*/ 52 w 520"/>
                  <a:gd name="T67" fmla="*/ 489 h 1886"/>
                  <a:gd name="T68" fmla="*/ 46 w 520"/>
                  <a:gd name="T69" fmla="*/ 442 h 1886"/>
                  <a:gd name="T70" fmla="*/ 36 w 520"/>
                  <a:gd name="T71" fmla="*/ 424 h 1886"/>
                  <a:gd name="T72" fmla="*/ 27 w 520"/>
                  <a:gd name="T73" fmla="*/ 373 h 1886"/>
                  <a:gd name="T74" fmla="*/ 20 w 520"/>
                  <a:gd name="T75" fmla="*/ 314 h 1886"/>
                  <a:gd name="T76" fmla="*/ 22 w 520"/>
                  <a:gd name="T77" fmla="*/ 261 h 1886"/>
                  <a:gd name="T78" fmla="*/ 20 w 520"/>
                  <a:gd name="T79" fmla="*/ 227 h 1886"/>
                  <a:gd name="T80" fmla="*/ 12 w 520"/>
                  <a:gd name="T81" fmla="*/ 184 h 1886"/>
                  <a:gd name="T82" fmla="*/ 9 w 520"/>
                  <a:gd name="T83" fmla="*/ 144 h 1886"/>
                  <a:gd name="T84" fmla="*/ 4 w 520"/>
                  <a:gd name="T85" fmla="*/ 96 h 1886"/>
                  <a:gd name="T86" fmla="*/ 0 w 520"/>
                  <a:gd name="T87" fmla="*/ 56 h 1886"/>
                  <a:gd name="T88" fmla="*/ 7 w 520"/>
                  <a:gd name="T89" fmla="*/ 33 h 1886"/>
                  <a:gd name="T90" fmla="*/ 21 w 520"/>
                  <a:gd name="T91" fmla="*/ 17 h 1886"/>
                  <a:gd name="T92" fmla="*/ 44 w 520"/>
                  <a:gd name="T93" fmla="*/ 5 h 1886"/>
                  <a:gd name="T94" fmla="*/ 73 w 520"/>
                  <a:gd name="T95" fmla="*/ 0 h 188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20" h="1886">
                    <a:moveTo>
                      <a:pt x="147" y="0"/>
                    </a:moveTo>
                    <a:lnTo>
                      <a:pt x="202" y="80"/>
                    </a:lnTo>
                    <a:lnTo>
                      <a:pt x="244" y="154"/>
                    </a:lnTo>
                    <a:lnTo>
                      <a:pt x="262" y="209"/>
                    </a:lnTo>
                    <a:lnTo>
                      <a:pt x="371" y="443"/>
                    </a:lnTo>
                    <a:lnTo>
                      <a:pt x="415" y="584"/>
                    </a:lnTo>
                    <a:lnTo>
                      <a:pt x="421" y="718"/>
                    </a:lnTo>
                    <a:lnTo>
                      <a:pt x="427" y="909"/>
                    </a:lnTo>
                    <a:lnTo>
                      <a:pt x="433" y="1014"/>
                    </a:lnTo>
                    <a:lnTo>
                      <a:pt x="455" y="1097"/>
                    </a:lnTo>
                    <a:lnTo>
                      <a:pt x="466" y="1168"/>
                    </a:lnTo>
                    <a:lnTo>
                      <a:pt x="464" y="1235"/>
                    </a:lnTo>
                    <a:lnTo>
                      <a:pt x="448" y="1285"/>
                    </a:lnTo>
                    <a:lnTo>
                      <a:pt x="439" y="1345"/>
                    </a:lnTo>
                    <a:lnTo>
                      <a:pt x="445" y="1443"/>
                    </a:lnTo>
                    <a:lnTo>
                      <a:pt x="449" y="1611"/>
                    </a:lnTo>
                    <a:lnTo>
                      <a:pt x="458" y="1690"/>
                    </a:lnTo>
                    <a:lnTo>
                      <a:pt x="484" y="1763"/>
                    </a:lnTo>
                    <a:lnTo>
                      <a:pt x="520" y="1837"/>
                    </a:lnTo>
                    <a:lnTo>
                      <a:pt x="452" y="1861"/>
                    </a:lnTo>
                    <a:lnTo>
                      <a:pt x="378" y="1886"/>
                    </a:lnTo>
                    <a:lnTo>
                      <a:pt x="323" y="1880"/>
                    </a:lnTo>
                    <a:lnTo>
                      <a:pt x="212" y="1855"/>
                    </a:lnTo>
                    <a:lnTo>
                      <a:pt x="199" y="1766"/>
                    </a:lnTo>
                    <a:lnTo>
                      <a:pt x="189" y="1689"/>
                    </a:lnTo>
                    <a:lnTo>
                      <a:pt x="196" y="1635"/>
                    </a:lnTo>
                    <a:lnTo>
                      <a:pt x="204" y="1561"/>
                    </a:lnTo>
                    <a:lnTo>
                      <a:pt x="196" y="1493"/>
                    </a:lnTo>
                    <a:lnTo>
                      <a:pt x="171" y="1426"/>
                    </a:lnTo>
                    <a:lnTo>
                      <a:pt x="153" y="1376"/>
                    </a:lnTo>
                    <a:lnTo>
                      <a:pt x="147" y="1296"/>
                    </a:lnTo>
                    <a:lnTo>
                      <a:pt x="135" y="1254"/>
                    </a:lnTo>
                    <a:lnTo>
                      <a:pt x="123" y="1100"/>
                    </a:lnTo>
                    <a:lnTo>
                      <a:pt x="104" y="977"/>
                    </a:lnTo>
                    <a:lnTo>
                      <a:pt x="92" y="884"/>
                    </a:lnTo>
                    <a:lnTo>
                      <a:pt x="73" y="847"/>
                    </a:lnTo>
                    <a:lnTo>
                      <a:pt x="54" y="746"/>
                    </a:lnTo>
                    <a:lnTo>
                      <a:pt x="40" y="628"/>
                    </a:lnTo>
                    <a:lnTo>
                      <a:pt x="45" y="522"/>
                    </a:lnTo>
                    <a:lnTo>
                      <a:pt x="41" y="454"/>
                    </a:lnTo>
                    <a:lnTo>
                      <a:pt x="24" y="368"/>
                    </a:lnTo>
                    <a:lnTo>
                      <a:pt x="18" y="288"/>
                    </a:lnTo>
                    <a:lnTo>
                      <a:pt x="9" y="192"/>
                    </a:lnTo>
                    <a:lnTo>
                      <a:pt x="0" y="111"/>
                    </a:lnTo>
                    <a:lnTo>
                      <a:pt x="15" y="66"/>
                    </a:lnTo>
                    <a:lnTo>
                      <a:pt x="42" y="34"/>
                    </a:lnTo>
                    <a:lnTo>
                      <a:pt x="88" y="9"/>
                    </a:lnTo>
                    <a:lnTo>
                      <a:pt x="147" y="0"/>
                    </a:lnTo>
                    <a:close/>
                  </a:path>
                </a:pathLst>
              </a:custGeom>
              <a:solidFill>
                <a:srgbClr val="0000FF"/>
              </a:solidFill>
              <a:ln w="6350">
                <a:solidFill>
                  <a:srgbClr val="000000"/>
                </a:solidFill>
                <a:prstDash val="solid"/>
                <a:round/>
                <a:headEnd/>
                <a:tailEnd/>
              </a:ln>
            </p:spPr>
            <p:txBody>
              <a:bodyPr/>
              <a:lstStyle/>
              <a:p>
                <a:endParaRPr lang="en-US"/>
              </a:p>
            </p:txBody>
          </p:sp>
          <p:sp>
            <p:nvSpPr>
              <p:cNvPr id="68646" name="Freeform 3714"/>
              <p:cNvSpPr>
                <a:spLocks/>
              </p:cNvSpPr>
              <p:nvPr/>
            </p:nvSpPr>
            <p:spPr bwMode="auto">
              <a:xfrm>
                <a:off x="344" y="1380"/>
                <a:ext cx="64" cy="390"/>
              </a:xfrm>
              <a:custGeom>
                <a:avLst/>
                <a:gdLst>
                  <a:gd name="T0" fmla="*/ 49 w 129"/>
                  <a:gd name="T1" fmla="*/ 390 h 780"/>
                  <a:gd name="T2" fmla="*/ 49 w 129"/>
                  <a:gd name="T3" fmla="*/ 338 h 780"/>
                  <a:gd name="T4" fmla="*/ 58 w 129"/>
                  <a:gd name="T5" fmla="*/ 311 h 780"/>
                  <a:gd name="T6" fmla="*/ 64 w 129"/>
                  <a:gd name="T7" fmla="*/ 286 h 780"/>
                  <a:gd name="T8" fmla="*/ 49 w 129"/>
                  <a:gd name="T9" fmla="*/ 259 h 780"/>
                  <a:gd name="T10" fmla="*/ 49 w 129"/>
                  <a:gd name="T11" fmla="*/ 246 h 780"/>
                  <a:gd name="T12" fmla="*/ 43 w 129"/>
                  <a:gd name="T13" fmla="*/ 225 h 780"/>
                  <a:gd name="T14" fmla="*/ 34 w 129"/>
                  <a:gd name="T15" fmla="*/ 206 h 780"/>
                  <a:gd name="T16" fmla="*/ 37 w 129"/>
                  <a:gd name="T17" fmla="*/ 178 h 780"/>
                  <a:gd name="T18" fmla="*/ 24 w 129"/>
                  <a:gd name="T19" fmla="*/ 163 h 780"/>
                  <a:gd name="T20" fmla="*/ 18 w 129"/>
                  <a:gd name="T21" fmla="*/ 135 h 780"/>
                  <a:gd name="T22" fmla="*/ 18 w 129"/>
                  <a:gd name="T23" fmla="*/ 105 h 780"/>
                  <a:gd name="T24" fmla="*/ 15 w 129"/>
                  <a:gd name="T25" fmla="*/ 74 h 780"/>
                  <a:gd name="T26" fmla="*/ 6 w 129"/>
                  <a:gd name="T27" fmla="*/ 43 h 780"/>
                  <a:gd name="T28" fmla="*/ 0 w 129"/>
                  <a:gd name="T29" fmla="*/ 10 h 780"/>
                  <a:gd name="T30" fmla="*/ 0 w 129"/>
                  <a:gd name="T31" fmla="*/ 0 h 7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9" h="780">
                    <a:moveTo>
                      <a:pt x="99" y="780"/>
                    </a:moveTo>
                    <a:lnTo>
                      <a:pt x="99" y="676"/>
                    </a:lnTo>
                    <a:lnTo>
                      <a:pt x="116" y="621"/>
                    </a:lnTo>
                    <a:lnTo>
                      <a:pt x="129" y="572"/>
                    </a:lnTo>
                    <a:lnTo>
                      <a:pt x="99" y="517"/>
                    </a:lnTo>
                    <a:lnTo>
                      <a:pt x="99" y="492"/>
                    </a:lnTo>
                    <a:lnTo>
                      <a:pt x="86" y="449"/>
                    </a:lnTo>
                    <a:lnTo>
                      <a:pt x="68" y="411"/>
                    </a:lnTo>
                    <a:lnTo>
                      <a:pt x="74" y="356"/>
                    </a:lnTo>
                    <a:lnTo>
                      <a:pt x="49" y="325"/>
                    </a:lnTo>
                    <a:lnTo>
                      <a:pt x="37" y="269"/>
                    </a:lnTo>
                    <a:lnTo>
                      <a:pt x="37" y="209"/>
                    </a:lnTo>
                    <a:lnTo>
                      <a:pt x="31" y="147"/>
                    </a:lnTo>
                    <a:lnTo>
                      <a:pt x="12" y="85"/>
                    </a:lnTo>
                    <a:lnTo>
                      <a:pt x="0" y="19"/>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8621" name="Group 3715"/>
            <p:cNvGrpSpPr>
              <a:grpSpLocks/>
            </p:cNvGrpSpPr>
            <p:nvPr/>
          </p:nvGrpSpPr>
          <p:grpSpPr bwMode="auto">
            <a:xfrm>
              <a:off x="362" y="1067"/>
              <a:ext cx="665" cy="512"/>
              <a:chOff x="362" y="1067"/>
              <a:chExt cx="665" cy="512"/>
            </a:xfrm>
          </p:grpSpPr>
          <p:sp>
            <p:nvSpPr>
              <p:cNvPr id="68622" name="Freeform 3716"/>
              <p:cNvSpPr>
                <a:spLocks/>
              </p:cNvSpPr>
              <p:nvPr/>
            </p:nvSpPr>
            <p:spPr bwMode="auto">
              <a:xfrm>
                <a:off x="765" y="1402"/>
                <a:ext cx="244" cy="136"/>
              </a:xfrm>
              <a:custGeom>
                <a:avLst/>
                <a:gdLst>
                  <a:gd name="T0" fmla="*/ 207 w 489"/>
                  <a:gd name="T1" fmla="*/ 0 h 273"/>
                  <a:gd name="T2" fmla="*/ 241 w 489"/>
                  <a:gd name="T3" fmla="*/ 24 h 273"/>
                  <a:gd name="T4" fmla="*/ 244 w 489"/>
                  <a:gd name="T5" fmla="*/ 36 h 273"/>
                  <a:gd name="T6" fmla="*/ 242 w 489"/>
                  <a:gd name="T7" fmla="*/ 55 h 273"/>
                  <a:gd name="T8" fmla="*/ 236 w 489"/>
                  <a:gd name="T9" fmla="*/ 70 h 273"/>
                  <a:gd name="T10" fmla="*/ 226 w 489"/>
                  <a:gd name="T11" fmla="*/ 85 h 273"/>
                  <a:gd name="T12" fmla="*/ 207 w 489"/>
                  <a:gd name="T13" fmla="*/ 100 h 273"/>
                  <a:gd name="T14" fmla="*/ 181 w 489"/>
                  <a:gd name="T15" fmla="*/ 113 h 273"/>
                  <a:gd name="T16" fmla="*/ 150 w 489"/>
                  <a:gd name="T17" fmla="*/ 126 h 273"/>
                  <a:gd name="T18" fmla="*/ 119 w 489"/>
                  <a:gd name="T19" fmla="*/ 134 h 273"/>
                  <a:gd name="T20" fmla="*/ 85 w 489"/>
                  <a:gd name="T21" fmla="*/ 136 h 273"/>
                  <a:gd name="T22" fmla="*/ 58 w 489"/>
                  <a:gd name="T23" fmla="*/ 135 h 273"/>
                  <a:gd name="T24" fmla="*/ 30 w 489"/>
                  <a:gd name="T25" fmla="*/ 122 h 273"/>
                  <a:gd name="T26" fmla="*/ 0 w 489"/>
                  <a:gd name="T27" fmla="*/ 107 h 273"/>
                  <a:gd name="T28" fmla="*/ 43 w 489"/>
                  <a:gd name="T29" fmla="*/ 116 h 273"/>
                  <a:gd name="T30" fmla="*/ 88 w 489"/>
                  <a:gd name="T31" fmla="*/ 119 h 273"/>
                  <a:gd name="T32" fmla="*/ 122 w 489"/>
                  <a:gd name="T33" fmla="*/ 107 h 273"/>
                  <a:gd name="T34" fmla="*/ 162 w 489"/>
                  <a:gd name="T35" fmla="*/ 89 h 273"/>
                  <a:gd name="T36" fmla="*/ 189 w 489"/>
                  <a:gd name="T37" fmla="*/ 61 h 273"/>
                  <a:gd name="T38" fmla="*/ 207 w 489"/>
                  <a:gd name="T39" fmla="*/ 0 h 2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89" h="273">
                    <a:moveTo>
                      <a:pt x="415" y="0"/>
                    </a:moveTo>
                    <a:lnTo>
                      <a:pt x="483" y="49"/>
                    </a:lnTo>
                    <a:lnTo>
                      <a:pt x="489" y="73"/>
                    </a:lnTo>
                    <a:lnTo>
                      <a:pt x="485" y="110"/>
                    </a:lnTo>
                    <a:lnTo>
                      <a:pt x="472" y="141"/>
                    </a:lnTo>
                    <a:lnTo>
                      <a:pt x="452" y="170"/>
                    </a:lnTo>
                    <a:lnTo>
                      <a:pt x="414" y="200"/>
                    </a:lnTo>
                    <a:lnTo>
                      <a:pt x="363" y="226"/>
                    </a:lnTo>
                    <a:lnTo>
                      <a:pt x="301" y="252"/>
                    </a:lnTo>
                    <a:lnTo>
                      <a:pt x="239" y="269"/>
                    </a:lnTo>
                    <a:lnTo>
                      <a:pt x="171" y="273"/>
                    </a:lnTo>
                    <a:lnTo>
                      <a:pt x="116" y="270"/>
                    </a:lnTo>
                    <a:lnTo>
                      <a:pt x="61" y="245"/>
                    </a:lnTo>
                    <a:lnTo>
                      <a:pt x="0" y="215"/>
                    </a:lnTo>
                    <a:lnTo>
                      <a:pt x="86" y="233"/>
                    </a:lnTo>
                    <a:lnTo>
                      <a:pt x="177" y="239"/>
                    </a:lnTo>
                    <a:lnTo>
                      <a:pt x="245" y="215"/>
                    </a:lnTo>
                    <a:lnTo>
                      <a:pt x="324" y="178"/>
                    </a:lnTo>
                    <a:lnTo>
                      <a:pt x="379" y="123"/>
                    </a:lnTo>
                    <a:lnTo>
                      <a:pt x="415" y="0"/>
                    </a:lnTo>
                    <a:close/>
                  </a:path>
                </a:pathLst>
              </a:custGeom>
              <a:solidFill>
                <a:srgbClr val="000080"/>
              </a:solidFill>
              <a:ln w="6350">
                <a:solidFill>
                  <a:srgbClr val="000000"/>
                </a:solidFill>
                <a:prstDash val="solid"/>
                <a:round/>
                <a:headEnd/>
                <a:tailEnd/>
              </a:ln>
            </p:spPr>
            <p:txBody>
              <a:bodyPr/>
              <a:lstStyle/>
              <a:p>
                <a:endParaRPr lang="en-US"/>
              </a:p>
            </p:txBody>
          </p:sp>
          <p:sp>
            <p:nvSpPr>
              <p:cNvPr id="68623" name="Freeform 3717"/>
              <p:cNvSpPr>
                <a:spLocks/>
              </p:cNvSpPr>
              <p:nvPr/>
            </p:nvSpPr>
            <p:spPr bwMode="auto">
              <a:xfrm>
                <a:off x="923" y="1402"/>
                <a:ext cx="104" cy="103"/>
              </a:xfrm>
              <a:custGeom>
                <a:avLst/>
                <a:gdLst>
                  <a:gd name="T0" fmla="*/ 80 w 208"/>
                  <a:gd name="T1" fmla="*/ 2 h 208"/>
                  <a:gd name="T2" fmla="*/ 97 w 208"/>
                  <a:gd name="T3" fmla="*/ 0 h 208"/>
                  <a:gd name="T4" fmla="*/ 103 w 208"/>
                  <a:gd name="T5" fmla="*/ 6 h 208"/>
                  <a:gd name="T6" fmla="*/ 104 w 208"/>
                  <a:gd name="T7" fmla="*/ 16 h 208"/>
                  <a:gd name="T8" fmla="*/ 99 w 208"/>
                  <a:gd name="T9" fmla="*/ 30 h 208"/>
                  <a:gd name="T10" fmla="*/ 89 w 208"/>
                  <a:gd name="T11" fmla="*/ 36 h 208"/>
                  <a:gd name="T12" fmla="*/ 76 w 208"/>
                  <a:gd name="T13" fmla="*/ 38 h 208"/>
                  <a:gd name="T14" fmla="*/ 64 w 208"/>
                  <a:gd name="T15" fmla="*/ 67 h 208"/>
                  <a:gd name="T16" fmla="*/ 36 w 208"/>
                  <a:gd name="T17" fmla="*/ 86 h 208"/>
                  <a:gd name="T18" fmla="*/ 18 w 208"/>
                  <a:gd name="T19" fmla="*/ 97 h 208"/>
                  <a:gd name="T20" fmla="*/ 0 w 208"/>
                  <a:gd name="T21" fmla="*/ 103 h 208"/>
                  <a:gd name="T22" fmla="*/ 21 w 208"/>
                  <a:gd name="T23" fmla="*/ 79 h 208"/>
                  <a:gd name="T24" fmla="*/ 35 w 208"/>
                  <a:gd name="T25" fmla="*/ 65 h 208"/>
                  <a:gd name="T26" fmla="*/ 47 w 208"/>
                  <a:gd name="T27" fmla="*/ 48 h 208"/>
                  <a:gd name="T28" fmla="*/ 66 w 208"/>
                  <a:gd name="T29" fmla="*/ 25 h 208"/>
                  <a:gd name="T30" fmla="*/ 71 w 208"/>
                  <a:gd name="T31" fmla="*/ 20 h 208"/>
                  <a:gd name="T32" fmla="*/ 74 w 208"/>
                  <a:gd name="T33" fmla="*/ 14 h 208"/>
                  <a:gd name="T34" fmla="*/ 75 w 208"/>
                  <a:gd name="T35" fmla="*/ 9 h 208"/>
                  <a:gd name="T36" fmla="*/ 80 w 208"/>
                  <a:gd name="T37" fmla="*/ 2 h 2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8" h="208">
                    <a:moveTo>
                      <a:pt x="160" y="5"/>
                    </a:moveTo>
                    <a:lnTo>
                      <a:pt x="194" y="0"/>
                    </a:lnTo>
                    <a:lnTo>
                      <a:pt x="205" y="12"/>
                    </a:lnTo>
                    <a:lnTo>
                      <a:pt x="208" y="32"/>
                    </a:lnTo>
                    <a:lnTo>
                      <a:pt x="198" y="60"/>
                    </a:lnTo>
                    <a:lnTo>
                      <a:pt x="177" y="73"/>
                    </a:lnTo>
                    <a:lnTo>
                      <a:pt x="152" y="76"/>
                    </a:lnTo>
                    <a:lnTo>
                      <a:pt x="127" y="135"/>
                    </a:lnTo>
                    <a:lnTo>
                      <a:pt x="72" y="173"/>
                    </a:lnTo>
                    <a:lnTo>
                      <a:pt x="35" y="196"/>
                    </a:lnTo>
                    <a:lnTo>
                      <a:pt x="0" y="208"/>
                    </a:lnTo>
                    <a:lnTo>
                      <a:pt x="42" y="159"/>
                    </a:lnTo>
                    <a:lnTo>
                      <a:pt x="69" y="131"/>
                    </a:lnTo>
                    <a:lnTo>
                      <a:pt x="93" y="96"/>
                    </a:lnTo>
                    <a:lnTo>
                      <a:pt x="131" y="50"/>
                    </a:lnTo>
                    <a:lnTo>
                      <a:pt x="142" y="40"/>
                    </a:lnTo>
                    <a:lnTo>
                      <a:pt x="147" y="28"/>
                    </a:lnTo>
                    <a:lnTo>
                      <a:pt x="150" y="18"/>
                    </a:lnTo>
                    <a:lnTo>
                      <a:pt x="160" y="5"/>
                    </a:lnTo>
                    <a:close/>
                  </a:path>
                </a:pathLst>
              </a:custGeom>
              <a:solidFill>
                <a:srgbClr val="FF0000"/>
              </a:solidFill>
              <a:ln w="6350">
                <a:solidFill>
                  <a:srgbClr val="000000"/>
                </a:solidFill>
                <a:prstDash val="solid"/>
                <a:round/>
                <a:headEnd/>
                <a:tailEnd/>
              </a:ln>
            </p:spPr>
            <p:txBody>
              <a:bodyPr/>
              <a:lstStyle/>
              <a:p>
                <a:endParaRPr lang="en-US"/>
              </a:p>
            </p:txBody>
          </p:sp>
          <p:grpSp>
            <p:nvGrpSpPr>
              <p:cNvPr id="68624" name="Group 3718"/>
              <p:cNvGrpSpPr>
                <a:grpSpLocks/>
              </p:cNvGrpSpPr>
              <p:nvPr/>
            </p:nvGrpSpPr>
            <p:grpSpPr bwMode="auto">
              <a:xfrm>
                <a:off x="362" y="1067"/>
                <a:ext cx="659" cy="512"/>
                <a:chOff x="362" y="1067"/>
                <a:chExt cx="659" cy="512"/>
              </a:xfrm>
            </p:grpSpPr>
            <p:grpSp>
              <p:nvGrpSpPr>
                <p:cNvPr id="68625" name="Group 3719"/>
                <p:cNvGrpSpPr>
                  <a:grpSpLocks/>
                </p:cNvGrpSpPr>
                <p:nvPr/>
              </p:nvGrpSpPr>
              <p:grpSpPr bwMode="auto">
                <a:xfrm>
                  <a:off x="362" y="1067"/>
                  <a:ext cx="659" cy="512"/>
                  <a:chOff x="362" y="1067"/>
                  <a:chExt cx="659" cy="512"/>
                </a:xfrm>
              </p:grpSpPr>
              <p:grpSp>
                <p:nvGrpSpPr>
                  <p:cNvPr id="68637" name="Group 3720"/>
                  <p:cNvGrpSpPr>
                    <a:grpSpLocks/>
                  </p:cNvGrpSpPr>
                  <p:nvPr/>
                </p:nvGrpSpPr>
                <p:grpSpPr bwMode="auto">
                  <a:xfrm>
                    <a:off x="362" y="1067"/>
                    <a:ext cx="659" cy="512"/>
                    <a:chOff x="362" y="1067"/>
                    <a:chExt cx="659" cy="512"/>
                  </a:xfrm>
                </p:grpSpPr>
                <p:grpSp>
                  <p:nvGrpSpPr>
                    <p:cNvPr id="68639" name="Group 3721"/>
                    <p:cNvGrpSpPr>
                      <a:grpSpLocks/>
                    </p:cNvGrpSpPr>
                    <p:nvPr/>
                  </p:nvGrpSpPr>
                  <p:grpSpPr bwMode="auto">
                    <a:xfrm>
                      <a:off x="476" y="1067"/>
                      <a:ext cx="109" cy="151"/>
                      <a:chOff x="476" y="1067"/>
                      <a:chExt cx="109" cy="151"/>
                    </a:xfrm>
                  </p:grpSpPr>
                  <p:sp>
                    <p:nvSpPr>
                      <p:cNvPr id="68641" name="Freeform 3722"/>
                      <p:cNvSpPr>
                        <a:spLocks/>
                      </p:cNvSpPr>
                      <p:nvPr/>
                    </p:nvSpPr>
                    <p:spPr bwMode="auto">
                      <a:xfrm>
                        <a:off x="476" y="1067"/>
                        <a:ext cx="109" cy="151"/>
                      </a:xfrm>
                      <a:custGeom>
                        <a:avLst/>
                        <a:gdLst>
                          <a:gd name="T0" fmla="*/ 109 w 218"/>
                          <a:gd name="T1" fmla="*/ 93 h 303"/>
                          <a:gd name="T2" fmla="*/ 92 w 218"/>
                          <a:gd name="T3" fmla="*/ 80 h 303"/>
                          <a:gd name="T4" fmla="*/ 85 w 218"/>
                          <a:gd name="T5" fmla="*/ 69 h 303"/>
                          <a:gd name="T6" fmla="*/ 88 w 218"/>
                          <a:gd name="T7" fmla="*/ 59 h 303"/>
                          <a:gd name="T8" fmla="*/ 88 w 218"/>
                          <a:gd name="T9" fmla="*/ 52 h 303"/>
                          <a:gd name="T10" fmla="*/ 86 w 218"/>
                          <a:gd name="T11" fmla="*/ 46 h 303"/>
                          <a:gd name="T12" fmla="*/ 81 w 218"/>
                          <a:gd name="T13" fmla="*/ 43 h 303"/>
                          <a:gd name="T14" fmla="*/ 85 w 218"/>
                          <a:gd name="T15" fmla="*/ 37 h 303"/>
                          <a:gd name="T16" fmla="*/ 84 w 218"/>
                          <a:gd name="T17" fmla="*/ 30 h 303"/>
                          <a:gd name="T18" fmla="*/ 80 w 218"/>
                          <a:gd name="T19" fmla="*/ 24 h 303"/>
                          <a:gd name="T20" fmla="*/ 74 w 218"/>
                          <a:gd name="T21" fmla="*/ 21 h 303"/>
                          <a:gd name="T22" fmla="*/ 68 w 218"/>
                          <a:gd name="T23" fmla="*/ 20 h 303"/>
                          <a:gd name="T24" fmla="*/ 62 w 218"/>
                          <a:gd name="T25" fmla="*/ 21 h 303"/>
                          <a:gd name="T26" fmla="*/ 65 w 218"/>
                          <a:gd name="T27" fmla="*/ 15 h 303"/>
                          <a:gd name="T28" fmla="*/ 63 w 218"/>
                          <a:gd name="T29" fmla="*/ 9 h 303"/>
                          <a:gd name="T30" fmla="*/ 60 w 218"/>
                          <a:gd name="T31" fmla="*/ 6 h 303"/>
                          <a:gd name="T32" fmla="*/ 55 w 218"/>
                          <a:gd name="T33" fmla="*/ 4 h 303"/>
                          <a:gd name="T34" fmla="*/ 50 w 218"/>
                          <a:gd name="T35" fmla="*/ 5 h 303"/>
                          <a:gd name="T36" fmla="*/ 45 w 218"/>
                          <a:gd name="T37" fmla="*/ 8 h 303"/>
                          <a:gd name="T38" fmla="*/ 41 w 218"/>
                          <a:gd name="T39" fmla="*/ 1 h 303"/>
                          <a:gd name="T40" fmla="*/ 33 w 218"/>
                          <a:gd name="T41" fmla="*/ 0 h 303"/>
                          <a:gd name="T42" fmla="*/ 23 w 218"/>
                          <a:gd name="T43" fmla="*/ 0 h 303"/>
                          <a:gd name="T44" fmla="*/ 12 w 218"/>
                          <a:gd name="T45" fmla="*/ 3 h 303"/>
                          <a:gd name="T46" fmla="*/ 6 w 218"/>
                          <a:gd name="T47" fmla="*/ 10 h 303"/>
                          <a:gd name="T48" fmla="*/ 1 w 218"/>
                          <a:gd name="T49" fmla="*/ 16 h 303"/>
                          <a:gd name="T50" fmla="*/ 0 w 218"/>
                          <a:gd name="T51" fmla="*/ 25 h 303"/>
                          <a:gd name="T52" fmla="*/ 2 w 218"/>
                          <a:gd name="T53" fmla="*/ 34 h 303"/>
                          <a:gd name="T54" fmla="*/ 6 w 218"/>
                          <a:gd name="T55" fmla="*/ 44 h 303"/>
                          <a:gd name="T56" fmla="*/ 9 w 218"/>
                          <a:gd name="T57" fmla="*/ 56 h 303"/>
                          <a:gd name="T58" fmla="*/ 14 w 218"/>
                          <a:gd name="T59" fmla="*/ 68 h 303"/>
                          <a:gd name="T60" fmla="*/ 23 w 218"/>
                          <a:gd name="T61" fmla="*/ 77 h 303"/>
                          <a:gd name="T62" fmla="*/ 40 w 218"/>
                          <a:gd name="T63" fmla="*/ 89 h 303"/>
                          <a:gd name="T64" fmla="*/ 58 w 218"/>
                          <a:gd name="T65" fmla="*/ 97 h 303"/>
                          <a:gd name="T66" fmla="*/ 77 w 218"/>
                          <a:gd name="T67" fmla="*/ 103 h 303"/>
                          <a:gd name="T68" fmla="*/ 98 w 218"/>
                          <a:gd name="T69" fmla="*/ 126 h 303"/>
                          <a:gd name="T70" fmla="*/ 106 w 218"/>
                          <a:gd name="T71" fmla="*/ 151 h 303"/>
                          <a:gd name="T72" fmla="*/ 109 w 218"/>
                          <a:gd name="T73" fmla="*/ 93 h 30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18" h="303">
                            <a:moveTo>
                              <a:pt x="218" y="187"/>
                            </a:moveTo>
                            <a:lnTo>
                              <a:pt x="184" y="161"/>
                            </a:lnTo>
                            <a:lnTo>
                              <a:pt x="170" y="139"/>
                            </a:lnTo>
                            <a:lnTo>
                              <a:pt x="175" y="119"/>
                            </a:lnTo>
                            <a:lnTo>
                              <a:pt x="176" y="104"/>
                            </a:lnTo>
                            <a:lnTo>
                              <a:pt x="171" y="92"/>
                            </a:lnTo>
                            <a:lnTo>
                              <a:pt x="161" y="87"/>
                            </a:lnTo>
                            <a:lnTo>
                              <a:pt x="169" y="74"/>
                            </a:lnTo>
                            <a:lnTo>
                              <a:pt x="167" y="60"/>
                            </a:lnTo>
                            <a:lnTo>
                              <a:pt x="159" y="49"/>
                            </a:lnTo>
                            <a:lnTo>
                              <a:pt x="147" y="43"/>
                            </a:lnTo>
                            <a:lnTo>
                              <a:pt x="136" y="40"/>
                            </a:lnTo>
                            <a:lnTo>
                              <a:pt x="124" y="42"/>
                            </a:lnTo>
                            <a:lnTo>
                              <a:pt x="129" y="31"/>
                            </a:lnTo>
                            <a:lnTo>
                              <a:pt x="126" y="18"/>
                            </a:lnTo>
                            <a:lnTo>
                              <a:pt x="120" y="13"/>
                            </a:lnTo>
                            <a:lnTo>
                              <a:pt x="109" y="9"/>
                            </a:lnTo>
                            <a:lnTo>
                              <a:pt x="99" y="10"/>
                            </a:lnTo>
                            <a:lnTo>
                              <a:pt x="89" y="16"/>
                            </a:lnTo>
                            <a:lnTo>
                              <a:pt x="81" y="3"/>
                            </a:lnTo>
                            <a:lnTo>
                              <a:pt x="65" y="0"/>
                            </a:lnTo>
                            <a:lnTo>
                              <a:pt x="46" y="0"/>
                            </a:lnTo>
                            <a:lnTo>
                              <a:pt x="24" y="7"/>
                            </a:lnTo>
                            <a:lnTo>
                              <a:pt x="11" y="20"/>
                            </a:lnTo>
                            <a:lnTo>
                              <a:pt x="2" y="32"/>
                            </a:lnTo>
                            <a:lnTo>
                              <a:pt x="0" y="50"/>
                            </a:lnTo>
                            <a:lnTo>
                              <a:pt x="3" y="68"/>
                            </a:lnTo>
                            <a:lnTo>
                              <a:pt x="11" y="89"/>
                            </a:lnTo>
                            <a:lnTo>
                              <a:pt x="17" y="112"/>
                            </a:lnTo>
                            <a:lnTo>
                              <a:pt x="27" y="136"/>
                            </a:lnTo>
                            <a:lnTo>
                              <a:pt x="46" y="154"/>
                            </a:lnTo>
                            <a:lnTo>
                              <a:pt x="80" y="179"/>
                            </a:lnTo>
                            <a:lnTo>
                              <a:pt x="115" y="194"/>
                            </a:lnTo>
                            <a:lnTo>
                              <a:pt x="153" y="206"/>
                            </a:lnTo>
                            <a:lnTo>
                              <a:pt x="195" y="253"/>
                            </a:lnTo>
                            <a:lnTo>
                              <a:pt x="211" y="303"/>
                            </a:lnTo>
                            <a:lnTo>
                              <a:pt x="218" y="187"/>
                            </a:lnTo>
                            <a:close/>
                          </a:path>
                        </a:pathLst>
                      </a:custGeom>
                      <a:solidFill>
                        <a:srgbClr val="E0A080"/>
                      </a:solidFill>
                      <a:ln w="6350">
                        <a:solidFill>
                          <a:srgbClr val="000000"/>
                        </a:solidFill>
                        <a:prstDash val="solid"/>
                        <a:round/>
                        <a:headEnd/>
                        <a:tailEnd/>
                      </a:ln>
                    </p:spPr>
                    <p:txBody>
                      <a:bodyPr/>
                      <a:lstStyle/>
                      <a:p>
                        <a:endParaRPr lang="en-US"/>
                      </a:p>
                    </p:txBody>
                  </p:sp>
                  <p:sp>
                    <p:nvSpPr>
                      <p:cNvPr id="68642" name="Freeform 3723"/>
                      <p:cNvSpPr>
                        <a:spLocks/>
                      </p:cNvSpPr>
                      <p:nvPr/>
                    </p:nvSpPr>
                    <p:spPr bwMode="auto">
                      <a:xfrm>
                        <a:off x="498" y="1075"/>
                        <a:ext cx="23" cy="29"/>
                      </a:xfrm>
                      <a:custGeom>
                        <a:avLst/>
                        <a:gdLst>
                          <a:gd name="T0" fmla="*/ 1 w 45"/>
                          <a:gd name="T1" fmla="*/ 29 h 57"/>
                          <a:gd name="T2" fmla="*/ 0 w 45"/>
                          <a:gd name="T3" fmla="*/ 21 h 57"/>
                          <a:gd name="T4" fmla="*/ 1 w 45"/>
                          <a:gd name="T5" fmla="*/ 12 h 57"/>
                          <a:gd name="T6" fmla="*/ 4 w 45"/>
                          <a:gd name="T7" fmla="*/ 6 h 57"/>
                          <a:gd name="T8" fmla="*/ 9 w 45"/>
                          <a:gd name="T9" fmla="*/ 3 h 57"/>
                          <a:gd name="T10" fmla="*/ 14 w 45"/>
                          <a:gd name="T11" fmla="*/ 1 h 57"/>
                          <a:gd name="T12" fmla="*/ 18 w 45"/>
                          <a:gd name="T13" fmla="*/ 2 h 57"/>
                          <a:gd name="T14" fmla="*/ 23 w 45"/>
                          <a:gd name="T15" fmla="*/ 0 h 5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 h="57">
                            <a:moveTo>
                              <a:pt x="2" y="57"/>
                            </a:moveTo>
                            <a:lnTo>
                              <a:pt x="0" y="41"/>
                            </a:lnTo>
                            <a:lnTo>
                              <a:pt x="1" y="24"/>
                            </a:lnTo>
                            <a:lnTo>
                              <a:pt x="8" y="12"/>
                            </a:lnTo>
                            <a:lnTo>
                              <a:pt x="17" y="6"/>
                            </a:lnTo>
                            <a:lnTo>
                              <a:pt x="27" y="2"/>
                            </a:lnTo>
                            <a:lnTo>
                              <a:pt x="35" y="3"/>
                            </a:lnTo>
                            <a:lnTo>
                              <a:pt x="45"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43" name="Freeform 3724"/>
                      <p:cNvSpPr>
                        <a:spLocks/>
                      </p:cNvSpPr>
                      <p:nvPr/>
                    </p:nvSpPr>
                    <p:spPr bwMode="auto">
                      <a:xfrm>
                        <a:off x="517" y="1088"/>
                        <a:ext cx="18" cy="29"/>
                      </a:xfrm>
                      <a:custGeom>
                        <a:avLst/>
                        <a:gdLst>
                          <a:gd name="T0" fmla="*/ 18 w 37"/>
                          <a:gd name="T1" fmla="*/ 0 h 58"/>
                          <a:gd name="T2" fmla="*/ 9 w 37"/>
                          <a:gd name="T3" fmla="*/ 2 h 58"/>
                          <a:gd name="T4" fmla="*/ 3 w 37"/>
                          <a:gd name="T5" fmla="*/ 5 h 58"/>
                          <a:gd name="T6" fmla="*/ 0 w 37"/>
                          <a:gd name="T7" fmla="*/ 11 h 58"/>
                          <a:gd name="T8" fmla="*/ 1 w 37"/>
                          <a:gd name="T9" fmla="*/ 16 h 58"/>
                          <a:gd name="T10" fmla="*/ 5 w 37"/>
                          <a:gd name="T11" fmla="*/ 22 h 58"/>
                          <a:gd name="T12" fmla="*/ 7 w 37"/>
                          <a:gd name="T13" fmla="*/ 29 h 5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58">
                            <a:moveTo>
                              <a:pt x="37" y="0"/>
                            </a:moveTo>
                            <a:lnTo>
                              <a:pt x="19" y="3"/>
                            </a:lnTo>
                            <a:lnTo>
                              <a:pt x="7" y="10"/>
                            </a:lnTo>
                            <a:lnTo>
                              <a:pt x="0" y="21"/>
                            </a:lnTo>
                            <a:lnTo>
                              <a:pt x="2" y="31"/>
                            </a:lnTo>
                            <a:lnTo>
                              <a:pt x="11" y="44"/>
                            </a:lnTo>
                            <a:lnTo>
                              <a:pt x="14" y="5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44" name="Freeform 3725"/>
                      <p:cNvSpPr>
                        <a:spLocks/>
                      </p:cNvSpPr>
                      <p:nvPr/>
                    </p:nvSpPr>
                    <p:spPr bwMode="auto">
                      <a:xfrm>
                        <a:off x="534" y="1107"/>
                        <a:ext cx="20" cy="23"/>
                      </a:xfrm>
                      <a:custGeom>
                        <a:avLst/>
                        <a:gdLst>
                          <a:gd name="T0" fmla="*/ 20 w 40"/>
                          <a:gd name="T1" fmla="*/ 3 h 47"/>
                          <a:gd name="T2" fmla="*/ 13 w 40"/>
                          <a:gd name="T3" fmla="*/ 0 h 47"/>
                          <a:gd name="T4" fmla="*/ 6 w 40"/>
                          <a:gd name="T5" fmla="*/ 1 h 47"/>
                          <a:gd name="T6" fmla="*/ 2 w 40"/>
                          <a:gd name="T7" fmla="*/ 6 h 47"/>
                          <a:gd name="T8" fmla="*/ 0 w 40"/>
                          <a:gd name="T9" fmla="*/ 12 h 47"/>
                          <a:gd name="T10" fmla="*/ 3 w 40"/>
                          <a:gd name="T11" fmla="*/ 17 h 47"/>
                          <a:gd name="T12" fmla="*/ 6 w 40"/>
                          <a:gd name="T13" fmla="*/ 23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 h="47">
                            <a:moveTo>
                              <a:pt x="40" y="6"/>
                            </a:moveTo>
                            <a:lnTo>
                              <a:pt x="25" y="0"/>
                            </a:lnTo>
                            <a:lnTo>
                              <a:pt x="12" y="3"/>
                            </a:lnTo>
                            <a:lnTo>
                              <a:pt x="3" y="12"/>
                            </a:lnTo>
                            <a:lnTo>
                              <a:pt x="0" y="24"/>
                            </a:lnTo>
                            <a:lnTo>
                              <a:pt x="5" y="34"/>
                            </a:lnTo>
                            <a:lnTo>
                              <a:pt x="12" y="4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68640" name="Freeform 3726"/>
                    <p:cNvSpPr>
                      <a:spLocks/>
                    </p:cNvSpPr>
                    <p:nvPr/>
                  </p:nvSpPr>
                  <p:spPr bwMode="auto">
                    <a:xfrm>
                      <a:off x="362" y="1095"/>
                      <a:ext cx="659" cy="484"/>
                    </a:xfrm>
                    <a:custGeom>
                      <a:avLst/>
                      <a:gdLst>
                        <a:gd name="T0" fmla="*/ 254 w 1318"/>
                        <a:gd name="T1" fmla="*/ 372 h 969"/>
                        <a:gd name="T2" fmla="*/ 233 w 1318"/>
                        <a:gd name="T3" fmla="*/ 401 h 969"/>
                        <a:gd name="T4" fmla="*/ 213 w 1318"/>
                        <a:gd name="T5" fmla="*/ 417 h 969"/>
                        <a:gd name="T6" fmla="*/ 187 w 1318"/>
                        <a:gd name="T7" fmla="*/ 432 h 969"/>
                        <a:gd name="T8" fmla="*/ 182 w 1318"/>
                        <a:gd name="T9" fmla="*/ 450 h 969"/>
                        <a:gd name="T10" fmla="*/ 170 w 1318"/>
                        <a:gd name="T11" fmla="*/ 464 h 969"/>
                        <a:gd name="T12" fmla="*/ 160 w 1318"/>
                        <a:gd name="T13" fmla="*/ 484 h 969"/>
                        <a:gd name="T14" fmla="*/ 153 w 1318"/>
                        <a:gd name="T15" fmla="*/ 429 h 969"/>
                        <a:gd name="T16" fmla="*/ 144 w 1318"/>
                        <a:gd name="T17" fmla="*/ 392 h 969"/>
                        <a:gd name="T18" fmla="*/ 153 w 1318"/>
                        <a:gd name="T19" fmla="*/ 327 h 969"/>
                        <a:gd name="T20" fmla="*/ 138 w 1318"/>
                        <a:gd name="T21" fmla="*/ 294 h 969"/>
                        <a:gd name="T22" fmla="*/ 116 w 1318"/>
                        <a:gd name="T23" fmla="*/ 233 h 969"/>
                        <a:gd name="T24" fmla="*/ 77 w 1318"/>
                        <a:gd name="T25" fmla="*/ 165 h 969"/>
                        <a:gd name="T26" fmla="*/ 65 w 1318"/>
                        <a:gd name="T27" fmla="*/ 122 h 969"/>
                        <a:gd name="T28" fmla="*/ 43 w 1318"/>
                        <a:gd name="T29" fmla="*/ 70 h 969"/>
                        <a:gd name="T30" fmla="*/ 19 w 1318"/>
                        <a:gd name="T31" fmla="*/ 33 h 969"/>
                        <a:gd name="T32" fmla="*/ 0 w 1318"/>
                        <a:gd name="T33" fmla="*/ 19 h 969"/>
                        <a:gd name="T34" fmla="*/ 22 w 1318"/>
                        <a:gd name="T35" fmla="*/ 7 h 969"/>
                        <a:gd name="T36" fmla="*/ 52 w 1318"/>
                        <a:gd name="T37" fmla="*/ 0 h 969"/>
                        <a:gd name="T38" fmla="*/ 88 w 1318"/>
                        <a:gd name="T39" fmla="*/ 4 h 969"/>
                        <a:gd name="T40" fmla="*/ 124 w 1318"/>
                        <a:gd name="T41" fmla="*/ 15 h 969"/>
                        <a:gd name="T42" fmla="*/ 157 w 1318"/>
                        <a:gd name="T43" fmla="*/ 29 h 969"/>
                        <a:gd name="T44" fmla="*/ 181 w 1318"/>
                        <a:gd name="T45" fmla="*/ 42 h 969"/>
                        <a:gd name="T46" fmla="*/ 191 w 1318"/>
                        <a:gd name="T47" fmla="*/ 38 h 969"/>
                        <a:gd name="T48" fmla="*/ 206 w 1318"/>
                        <a:gd name="T49" fmla="*/ 29 h 969"/>
                        <a:gd name="T50" fmla="*/ 209 w 1318"/>
                        <a:gd name="T51" fmla="*/ 8 h 969"/>
                        <a:gd name="T52" fmla="*/ 223 w 1318"/>
                        <a:gd name="T53" fmla="*/ 19 h 969"/>
                        <a:gd name="T54" fmla="*/ 242 w 1318"/>
                        <a:gd name="T55" fmla="*/ 23 h 969"/>
                        <a:gd name="T56" fmla="*/ 268 w 1318"/>
                        <a:gd name="T57" fmla="*/ 29 h 969"/>
                        <a:gd name="T58" fmla="*/ 293 w 1318"/>
                        <a:gd name="T59" fmla="*/ 31 h 969"/>
                        <a:gd name="T60" fmla="*/ 317 w 1318"/>
                        <a:gd name="T61" fmla="*/ 34 h 969"/>
                        <a:gd name="T62" fmla="*/ 350 w 1318"/>
                        <a:gd name="T63" fmla="*/ 33 h 969"/>
                        <a:gd name="T64" fmla="*/ 379 w 1318"/>
                        <a:gd name="T65" fmla="*/ 44 h 969"/>
                        <a:gd name="T66" fmla="*/ 403 w 1318"/>
                        <a:gd name="T67" fmla="*/ 65 h 969"/>
                        <a:gd name="T68" fmla="*/ 427 w 1318"/>
                        <a:gd name="T69" fmla="*/ 97 h 969"/>
                        <a:gd name="T70" fmla="*/ 445 w 1318"/>
                        <a:gd name="T71" fmla="*/ 120 h 969"/>
                        <a:gd name="T72" fmla="*/ 468 w 1318"/>
                        <a:gd name="T73" fmla="*/ 140 h 969"/>
                        <a:gd name="T74" fmla="*/ 492 w 1318"/>
                        <a:gd name="T75" fmla="*/ 154 h 969"/>
                        <a:gd name="T76" fmla="*/ 512 w 1318"/>
                        <a:gd name="T77" fmla="*/ 169 h 969"/>
                        <a:gd name="T78" fmla="*/ 523 w 1318"/>
                        <a:gd name="T79" fmla="*/ 189 h 969"/>
                        <a:gd name="T80" fmla="*/ 560 w 1318"/>
                        <a:gd name="T81" fmla="*/ 185 h 969"/>
                        <a:gd name="T82" fmla="*/ 607 w 1318"/>
                        <a:gd name="T83" fmla="*/ 192 h 969"/>
                        <a:gd name="T84" fmla="*/ 598 w 1318"/>
                        <a:gd name="T85" fmla="*/ 171 h 969"/>
                        <a:gd name="T86" fmla="*/ 648 w 1318"/>
                        <a:gd name="T87" fmla="*/ 177 h 969"/>
                        <a:gd name="T88" fmla="*/ 651 w 1318"/>
                        <a:gd name="T89" fmla="*/ 236 h 969"/>
                        <a:gd name="T90" fmla="*/ 654 w 1318"/>
                        <a:gd name="T91" fmla="*/ 285 h 969"/>
                        <a:gd name="T92" fmla="*/ 659 w 1318"/>
                        <a:gd name="T93" fmla="*/ 300 h 969"/>
                        <a:gd name="T94" fmla="*/ 648 w 1318"/>
                        <a:gd name="T95" fmla="*/ 306 h 969"/>
                        <a:gd name="T96" fmla="*/ 635 w 1318"/>
                        <a:gd name="T97" fmla="*/ 306 h 969"/>
                        <a:gd name="T98" fmla="*/ 623 w 1318"/>
                        <a:gd name="T99" fmla="*/ 340 h 969"/>
                        <a:gd name="T100" fmla="*/ 598 w 1318"/>
                        <a:gd name="T101" fmla="*/ 377 h 969"/>
                        <a:gd name="T102" fmla="*/ 580 w 1318"/>
                        <a:gd name="T103" fmla="*/ 395 h 969"/>
                        <a:gd name="T104" fmla="*/ 559 w 1318"/>
                        <a:gd name="T105" fmla="*/ 408 h 969"/>
                        <a:gd name="T106" fmla="*/ 520 w 1318"/>
                        <a:gd name="T107" fmla="*/ 426 h 969"/>
                        <a:gd name="T108" fmla="*/ 479 w 1318"/>
                        <a:gd name="T109" fmla="*/ 433 h 969"/>
                        <a:gd name="T110" fmla="*/ 437 w 1318"/>
                        <a:gd name="T111" fmla="*/ 435 h 969"/>
                        <a:gd name="T112" fmla="*/ 405 w 1318"/>
                        <a:gd name="T113" fmla="*/ 428 h 969"/>
                        <a:gd name="T114" fmla="*/ 376 w 1318"/>
                        <a:gd name="T115" fmla="*/ 418 h 969"/>
                        <a:gd name="T116" fmla="*/ 351 w 1318"/>
                        <a:gd name="T117" fmla="*/ 405 h 969"/>
                        <a:gd name="T118" fmla="*/ 333 w 1318"/>
                        <a:gd name="T119" fmla="*/ 386 h 969"/>
                        <a:gd name="T120" fmla="*/ 318 w 1318"/>
                        <a:gd name="T121" fmla="*/ 371 h 969"/>
                        <a:gd name="T122" fmla="*/ 288 w 1318"/>
                        <a:gd name="T123" fmla="*/ 362 h 969"/>
                        <a:gd name="T124" fmla="*/ 254 w 1318"/>
                        <a:gd name="T125" fmla="*/ 372 h 96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18" h="969">
                          <a:moveTo>
                            <a:pt x="508" y="745"/>
                          </a:moveTo>
                          <a:lnTo>
                            <a:pt x="465" y="802"/>
                          </a:lnTo>
                          <a:lnTo>
                            <a:pt x="425" y="835"/>
                          </a:lnTo>
                          <a:lnTo>
                            <a:pt x="373" y="864"/>
                          </a:lnTo>
                          <a:lnTo>
                            <a:pt x="363" y="900"/>
                          </a:lnTo>
                          <a:lnTo>
                            <a:pt x="339" y="928"/>
                          </a:lnTo>
                          <a:lnTo>
                            <a:pt x="320" y="969"/>
                          </a:lnTo>
                          <a:lnTo>
                            <a:pt x="305" y="858"/>
                          </a:lnTo>
                          <a:lnTo>
                            <a:pt x="287" y="785"/>
                          </a:lnTo>
                          <a:lnTo>
                            <a:pt x="305" y="655"/>
                          </a:lnTo>
                          <a:lnTo>
                            <a:pt x="275" y="589"/>
                          </a:lnTo>
                          <a:lnTo>
                            <a:pt x="232" y="466"/>
                          </a:lnTo>
                          <a:lnTo>
                            <a:pt x="153" y="330"/>
                          </a:lnTo>
                          <a:lnTo>
                            <a:pt x="130" y="244"/>
                          </a:lnTo>
                          <a:lnTo>
                            <a:pt x="86" y="141"/>
                          </a:lnTo>
                          <a:lnTo>
                            <a:pt x="38" y="67"/>
                          </a:lnTo>
                          <a:lnTo>
                            <a:pt x="0" y="38"/>
                          </a:lnTo>
                          <a:lnTo>
                            <a:pt x="44" y="14"/>
                          </a:lnTo>
                          <a:lnTo>
                            <a:pt x="104" y="0"/>
                          </a:lnTo>
                          <a:lnTo>
                            <a:pt x="175" y="8"/>
                          </a:lnTo>
                          <a:lnTo>
                            <a:pt x="247" y="30"/>
                          </a:lnTo>
                          <a:lnTo>
                            <a:pt x="314" y="59"/>
                          </a:lnTo>
                          <a:lnTo>
                            <a:pt x="361" y="85"/>
                          </a:lnTo>
                          <a:lnTo>
                            <a:pt x="381" y="76"/>
                          </a:lnTo>
                          <a:lnTo>
                            <a:pt x="411" y="58"/>
                          </a:lnTo>
                          <a:lnTo>
                            <a:pt x="417" y="16"/>
                          </a:lnTo>
                          <a:lnTo>
                            <a:pt x="445" y="39"/>
                          </a:lnTo>
                          <a:lnTo>
                            <a:pt x="483" y="47"/>
                          </a:lnTo>
                          <a:lnTo>
                            <a:pt x="536" y="58"/>
                          </a:lnTo>
                          <a:lnTo>
                            <a:pt x="586" y="63"/>
                          </a:lnTo>
                          <a:lnTo>
                            <a:pt x="633" y="69"/>
                          </a:lnTo>
                          <a:lnTo>
                            <a:pt x="700" y="67"/>
                          </a:lnTo>
                          <a:lnTo>
                            <a:pt x="758" y="89"/>
                          </a:lnTo>
                          <a:lnTo>
                            <a:pt x="806" y="131"/>
                          </a:lnTo>
                          <a:lnTo>
                            <a:pt x="854" y="194"/>
                          </a:lnTo>
                          <a:lnTo>
                            <a:pt x="890" y="241"/>
                          </a:lnTo>
                          <a:lnTo>
                            <a:pt x="935" y="280"/>
                          </a:lnTo>
                          <a:lnTo>
                            <a:pt x="983" y="308"/>
                          </a:lnTo>
                          <a:lnTo>
                            <a:pt x="1023" y="339"/>
                          </a:lnTo>
                          <a:lnTo>
                            <a:pt x="1045" y="379"/>
                          </a:lnTo>
                          <a:lnTo>
                            <a:pt x="1120" y="371"/>
                          </a:lnTo>
                          <a:lnTo>
                            <a:pt x="1214" y="385"/>
                          </a:lnTo>
                          <a:lnTo>
                            <a:pt x="1196" y="342"/>
                          </a:lnTo>
                          <a:lnTo>
                            <a:pt x="1295" y="354"/>
                          </a:lnTo>
                          <a:lnTo>
                            <a:pt x="1301" y="473"/>
                          </a:lnTo>
                          <a:lnTo>
                            <a:pt x="1307" y="570"/>
                          </a:lnTo>
                          <a:lnTo>
                            <a:pt x="1318" y="601"/>
                          </a:lnTo>
                          <a:lnTo>
                            <a:pt x="1295" y="613"/>
                          </a:lnTo>
                          <a:lnTo>
                            <a:pt x="1270" y="613"/>
                          </a:lnTo>
                          <a:lnTo>
                            <a:pt x="1245" y="680"/>
                          </a:lnTo>
                          <a:lnTo>
                            <a:pt x="1196" y="754"/>
                          </a:lnTo>
                          <a:lnTo>
                            <a:pt x="1160" y="791"/>
                          </a:lnTo>
                          <a:lnTo>
                            <a:pt x="1118" y="816"/>
                          </a:lnTo>
                          <a:lnTo>
                            <a:pt x="1039" y="852"/>
                          </a:lnTo>
                          <a:lnTo>
                            <a:pt x="958" y="867"/>
                          </a:lnTo>
                          <a:lnTo>
                            <a:pt x="873" y="870"/>
                          </a:lnTo>
                          <a:lnTo>
                            <a:pt x="809" y="857"/>
                          </a:lnTo>
                          <a:lnTo>
                            <a:pt x="752" y="836"/>
                          </a:lnTo>
                          <a:lnTo>
                            <a:pt x="702" y="810"/>
                          </a:lnTo>
                          <a:lnTo>
                            <a:pt x="665" y="773"/>
                          </a:lnTo>
                          <a:lnTo>
                            <a:pt x="635" y="742"/>
                          </a:lnTo>
                          <a:lnTo>
                            <a:pt x="575" y="725"/>
                          </a:lnTo>
                          <a:lnTo>
                            <a:pt x="508" y="745"/>
                          </a:lnTo>
                          <a:close/>
                        </a:path>
                      </a:pathLst>
                    </a:custGeom>
                    <a:solidFill>
                      <a:srgbClr val="0000FF"/>
                    </a:solidFill>
                    <a:ln w="6350">
                      <a:solidFill>
                        <a:srgbClr val="000000"/>
                      </a:solidFill>
                      <a:prstDash val="solid"/>
                      <a:round/>
                      <a:headEnd/>
                      <a:tailEnd/>
                    </a:ln>
                  </p:spPr>
                  <p:txBody>
                    <a:bodyPr/>
                    <a:lstStyle/>
                    <a:p>
                      <a:endParaRPr lang="en-US"/>
                    </a:p>
                  </p:txBody>
                </p:sp>
              </p:grpSp>
              <p:sp>
                <p:nvSpPr>
                  <p:cNvPr id="68638" name="Freeform 3727"/>
                  <p:cNvSpPr>
                    <a:spLocks/>
                  </p:cNvSpPr>
                  <p:nvPr/>
                </p:nvSpPr>
                <p:spPr bwMode="auto">
                  <a:xfrm>
                    <a:off x="543" y="1136"/>
                    <a:ext cx="346" cy="239"/>
                  </a:xfrm>
                  <a:custGeom>
                    <a:avLst/>
                    <a:gdLst>
                      <a:gd name="T0" fmla="*/ 0 w 691"/>
                      <a:gd name="T1" fmla="*/ 0 h 479"/>
                      <a:gd name="T2" fmla="*/ 24 w 691"/>
                      <a:gd name="T3" fmla="*/ 21 h 479"/>
                      <a:gd name="T4" fmla="*/ 45 w 691"/>
                      <a:gd name="T5" fmla="*/ 33 h 479"/>
                      <a:gd name="T6" fmla="*/ 65 w 691"/>
                      <a:gd name="T7" fmla="*/ 48 h 479"/>
                      <a:gd name="T8" fmla="*/ 75 w 691"/>
                      <a:gd name="T9" fmla="*/ 61 h 479"/>
                      <a:gd name="T10" fmla="*/ 85 w 691"/>
                      <a:gd name="T11" fmla="*/ 74 h 479"/>
                      <a:gd name="T12" fmla="*/ 99 w 691"/>
                      <a:gd name="T13" fmla="*/ 85 h 479"/>
                      <a:gd name="T14" fmla="*/ 119 w 691"/>
                      <a:gd name="T15" fmla="*/ 93 h 479"/>
                      <a:gd name="T16" fmla="*/ 132 w 691"/>
                      <a:gd name="T17" fmla="*/ 106 h 479"/>
                      <a:gd name="T18" fmla="*/ 143 w 691"/>
                      <a:gd name="T19" fmla="*/ 120 h 479"/>
                      <a:gd name="T20" fmla="*/ 155 w 691"/>
                      <a:gd name="T21" fmla="*/ 139 h 479"/>
                      <a:gd name="T22" fmla="*/ 164 w 691"/>
                      <a:gd name="T23" fmla="*/ 157 h 479"/>
                      <a:gd name="T24" fmla="*/ 174 w 691"/>
                      <a:gd name="T25" fmla="*/ 182 h 479"/>
                      <a:gd name="T26" fmla="*/ 185 w 691"/>
                      <a:gd name="T27" fmla="*/ 203 h 479"/>
                      <a:gd name="T28" fmla="*/ 199 w 691"/>
                      <a:gd name="T29" fmla="*/ 218 h 479"/>
                      <a:gd name="T30" fmla="*/ 217 w 691"/>
                      <a:gd name="T31" fmla="*/ 229 h 479"/>
                      <a:gd name="T32" fmla="*/ 234 w 691"/>
                      <a:gd name="T33" fmla="*/ 235 h 479"/>
                      <a:gd name="T34" fmla="*/ 252 w 691"/>
                      <a:gd name="T35" fmla="*/ 239 h 479"/>
                      <a:gd name="T36" fmla="*/ 271 w 691"/>
                      <a:gd name="T37" fmla="*/ 238 h 479"/>
                      <a:gd name="T38" fmla="*/ 290 w 691"/>
                      <a:gd name="T39" fmla="*/ 234 h 479"/>
                      <a:gd name="T40" fmla="*/ 309 w 691"/>
                      <a:gd name="T41" fmla="*/ 225 h 479"/>
                      <a:gd name="T42" fmla="*/ 325 w 691"/>
                      <a:gd name="T43" fmla="*/ 213 h 479"/>
                      <a:gd name="T44" fmla="*/ 336 w 691"/>
                      <a:gd name="T45" fmla="*/ 199 h 479"/>
                      <a:gd name="T46" fmla="*/ 343 w 691"/>
                      <a:gd name="T47" fmla="*/ 182 h 479"/>
                      <a:gd name="T48" fmla="*/ 346 w 691"/>
                      <a:gd name="T49" fmla="*/ 164 h 479"/>
                      <a:gd name="T50" fmla="*/ 342 w 691"/>
                      <a:gd name="T51" fmla="*/ 146 h 47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91" h="479">
                        <a:moveTo>
                          <a:pt x="0" y="0"/>
                        </a:moveTo>
                        <a:lnTo>
                          <a:pt x="48" y="42"/>
                        </a:lnTo>
                        <a:lnTo>
                          <a:pt x="90" y="67"/>
                        </a:lnTo>
                        <a:lnTo>
                          <a:pt x="130" y="96"/>
                        </a:lnTo>
                        <a:lnTo>
                          <a:pt x="150" y="123"/>
                        </a:lnTo>
                        <a:lnTo>
                          <a:pt x="169" y="148"/>
                        </a:lnTo>
                        <a:lnTo>
                          <a:pt x="198" y="171"/>
                        </a:lnTo>
                        <a:lnTo>
                          <a:pt x="237" y="187"/>
                        </a:lnTo>
                        <a:lnTo>
                          <a:pt x="263" y="212"/>
                        </a:lnTo>
                        <a:lnTo>
                          <a:pt x="285" y="241"/>
                        </a:lnTo>
                        <a:lnTo>
                          <a:pt x="310" y="278"/>
                        </a:lnTo>
                        <a:lnTo>
                          <a:pt x="328" y="315"/>
                        </a:lnTo>
                        <a:lnTo>
                          <a:pt x="347" y="365"/>
                        </a:lnTo>
                        <a:lnTo>
                          <a:pt x="370" y="406"/>
                        </a:lnTo>
                        <a:lnTo>
                          <a:pt x="397" y="436"/>
                        </a:lnTo>
                        <a:lnTo>
                          <a:pt x="433" y="458"/>
                        </a:lnTo>
                        <a:lnTo>
                          <a:pt x="468" y="471"/>
                        </a:lnTo>
                        <a:lnTo>
                          <a:pt x="503" y="479"/>
                        </a:lnTo>
                        <a:lnTo>
                          <a:pt x="542" y="476"/>
                        </a:lnTo>
                        <a:lnTo>
                          <a:pt x="579" y="469"/>
                        </a:lnTo>
                        <a:lnTo>
                          <a:pt x="618" y="450"/>
                        </a:lnTo>
                        <a:lnTo>
                          <a:pt x="649" y="426"/>
                        </a:lnTo>
                        <a:lnTo>
                          <a:pt x="672" y="398"/>
                        </a:lnTo>
                        <a:lnTo>
                          <a:pt x="685" y="365"/>
                        </a:lnTo>
                        <a:lnTo>
                          <a:pt x="691" y="328"/>
                        </a:lnTo>
                        <a:lnTo>
                          <a:pt x="684" y="29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8626" name="Group 3728"/>
                <p:cNvGrpSpPr>
                  <a:grpSpLocks/>
                </p:cNvGrpSpPr>
                <p:nvPr/>
              </p:nvGrpSpPr>
              <p:grpSpPr bwMode="auto">
                <a:xfrm>
                  <a:off x="601" y="1162"/>
                  <a:ext cx="416" cy="365"/>
                  <a:chOff x="601" y="1162"/>
                  <a:chExt cx="416" cy="365"/>
                </a:xfrm>
              </p:grpSpPr>
              <p:sp>
                <p:nvSpPr>
                  <p:cNvPr id="68627" name="Line 3729"/>
                  <p:cNvSpPr>
                    <a:spLocks noChangeShapeType="1"/>
                  </p:cNvSpPr>
                  <p:nvPr/>
                </p:nvSpPr>
                <p:spPr bwMode="auto">
                  <a:xfrm>
                    <a:off x="878" y="1335"/>
                    <a:ext cx="84" cy="2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628" name="Freeform 3730"/>
                  <p:cNvSpPr>
                    <a:spLocks/>
                  </p:cNvSpPr>
                  <p:nvPr/>
                </p:nvSpPr>
                <p:spPr bwMode="auto">
                  <a:xfrm>
                    <a:off x="663" y="1304"/>
                    <a:ext cx="38" cy="81"/>
                  </a:xfrm>
                  <a:custGeom>
                    <a:avLst/>
                    <a:gdLst>
                      <a:gd name="T0" fmla="*/ 4 w 76"/>
                      <a:gd name="T1" fmla="*/ 81 h 162"/>
                      <a:gd name="T2" fmla="*/ 0 w 76"/>
                      <a:gd name="T3" fmla="*/ 60 h 162"/>
                      <a:gd name="T4" fmla="*/ 5 w 76"/>
                      <a:gd name="T5" fmla="*/ 37 h 162"/>
                      <a:gd name="T6" fmla="*/ 18 w 76"/>
                      <a:gd name="T7" fmla="*/ 16 h 162"/>
                      <a:gd name="T8" fmla="*/ 38 w 76"/>
                      <a:gd name="T9" fmla="*/ 0 h 1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 h="162">
                        <a:moveTo>
                          <a:pt x="8" y="162"/>
                        </a:moveTo>
                        <a:lnTo>
                          <a:pt x="0" y="120"/>
                        </a:lnTo>
                        <a:lnTo>
                          <a:pt x="10" y="74"/>
                        </a:lnTo>
                        <a:lnTo>
                          <a:pt x="35" y="31"/>
                        </a:lnTo>
                        <a:lnTo>
                          <a:pt x="76"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29" name="Freeform 3731"/>
                  <p:cNvSpPr>
                    <a:spLocks/>
                  </p:cNvSpPr>
                  <p:nvPr/>
                </p:nvSpPr>
                <p:spPr bwMode="auto">
                  <a:xfrm>
                    <a:off x="684" y="1320"/>
                    <a:ext cx="25" cy="87"/>
                  </a:xfrm>
                  <a:custGeom>
                    <a:avLst/>
                    <a:gdLst>
                      <a:gd name="T0" fmla="*/ 25 w 49"/>
                      <a:gd name="T1" fmla="*/ 87 h 174"/>
                      <a:gd name="T2" fmla="*/ 12 w 49"/>
                      <a:gd name="T3" fmla="*/ 79 h 174"/>
                      <a:gd name="T4" fmla="*/ 4 w 49"/>
                      <a:gd name="T5" fmla="*/ 66 h 174"/>
                      <a:gd name="T6" fmla="*/ 0 w 49"/>
                      <a:gd name="T7" fmla="*/ 48 h 174"/>
                      <a:gd name="T8" fmla="*/ 3 w 49"/>
                      <a:gd name="T9" fmla="*/ 31 h 174"/>
                      <a:gd name="T10" fmla="*/ 12 w 49"/>
                      <a:gd name="T11" fmla="*/ 13 h 174"/>
                      <a:gd name="T12" fmla="*/ 23 w 49"/>
                      <a:gd name="T13" fmla="*/ 0 h 1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174">
                        <a:moveTo>
                          <a:pt x="49" y="174"/>
                        </a:moveTo>
                        <a:lnTo>
                          <a:pt x="23" y="157"/>
                        </a:lnTo>
                        <a:lnTo>
                          <a:pt x="8" y="132"/>
                        </a:lnTo>
                        <a:lnTo>
                          <a:pt x="0" y="95"/>
                        </a:lnTo>
                        <a:lnTo>
                          <a:pt x="5" y="62"/>
                        </a:lnTo>
                        <a:lnTo>
                          <a:pt x="23" y="26"/>
                        </a:lnTo>
                        <a:lnTo>
                          <a:pt x="46"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30" name="Freeform 3732"/>
                  <p:cNvSpPr>
                    <a:spLocks/>
                  </p:cNvSpPr>
                  <p:nvPr/>
                </p:nvSpPr>
                <p:spPr bwMode="auto">
                  <a:xfrm>
                    <a:off x="719" y="1331"/>
                    <a:ext cx="19" cy="39"/>
                  </a:xfrm>
                  <a:custGeom>
                    <a:avLst/>
                    <a:gdLst>
                      <a:gd name="T0" fmla="*/ 0 w 38"/>
                      <a:gd name="T1" fmla="*/ 0 h 77"/>
                      <a:gd name="T2" fmla="*/ 1 w 38"/>
                      <a:gd name="T3" fmla="*/ 16 h 77"/>
                      <a:gd name="T4" fmla="*/ 8 w 38"/>
                      <a:gd name="T5" fmla="*/ 32 h 77"/>
                      <a:gd name="T6" fmla="*/ 19 w 38"/>
                      <a:gd name="T7" fmla="*/ 39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8" h="77">
                        <a:moveTo>
                          <a:pt x="0" y="0"/>
                        </a:moveTo>
                        <a:lnTo>
                          <a:pt x="1" y="32"/>
                        </a:lnTo>
                        <a:lnTo>
                          <a:pt x="16" y="63"/>
                        </a:lnTo>
                        <a:lnTo>
                          <a:pt x="38" y="7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31" name="Freeform 3733"/>
                  <p:cNvSpPr>
                    <a:spLocks/>
                  </p:cNvSpPr>
                  <p:nvPr/>
                </p:nvSpPr>
                <p:spPr bwMode="auto">
                  <a:xfrm>
                    <a:off x="601" y="1274"/>
                    <a:ext cx="92" cy="51"/>
                  </a:xfrm>
                  <a:custGeom>
                    <a:avLst/>
                    <a:gdLst>
                      <a:gd name="T0" fmla="*/ 0 w 185"/>
                      <a:gd name="T1" fmla="*/ 51 h 102"/>
                      <a:gd name="T2" fmla="*/ 8 w 185"/>
                      <a:gd name="T3" fmla="*/ 35 h 102"/>
                      <a:gd name="T4" fmla="*/ 21 w 185"/>
                      <a:gd name="T5" fmla="*/ 19 h 102"/>
                      <a:gd name="T6" fmla="*/ 36 w 185"/>
                      <a:gd name="T7" fmla="*/ 8 h 102"/>
                      <a:gd name="T8" fmla="*/ 51 w 185"/>
                      <a:gd name="T9" fmla="*/ 2 h 102"/>
                      <a:gd name="T10" fmla="*/ 65 w 185"/>
                      <a:gd name="T11" fmla="*/ 0 h 102"/>
                      <a:gd name="T12" fmla="*/ 81 w 185"/>
                      <a:gd name="T13" fmla="*/ 4 h 102"/>
                      <a:gd name="T14" fmla="*/ 92 w 185"/>
                      <a:gd name="T15" fmla="*/ 11 h 1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5" h="102">
                        <a:moveTo>
                          <a:pt x="0" y="102"/>
                        </a:moveTo>
                        <a:lnTo>
                          <a:pt x="17" y="70"/>
                        </a:lnTo>
                        <a:lnTo>
                          <a:pt x="42" y="37"/>
                        </a:lnTo>
                        <a:lnTo>
                          <a:pt x="73" y="15"/>
                        </a:lnTo>
                        <a:lnTo>
                          <a:pt x="103" y="4"/>
                        </a:lnTo>
                        <a:lnTo>
                          <a:pt x="130" y="0"/>
                        </a:lnTo>
                        <a:lnTo>
                          <a:pt x="163" y="8"/>
                        </a:lnTo>
                        <a:lnTo>
                          <a:pt x="185" y="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32" name="Freeform 3734"/>
                  <p:cNvSpPr>
                    <a:spLocks/>
                  </p:cNvSpPr>
                  <p:nvPr/>
                </p:nvSpPr>
                <p:spPr bwMode="auto">
                  <a:xfrm>
                    <a:off x="679" y="1402"/>
                    <a:ext cx="199" cy="125"/>
                  </a:xfrm>
                  <a:custGeom>
                    <a:avLst/>
                    <a:gdLst>
                      <a:gd name="T0" fmla="*/ 0 w 397"/>
                      <a:gd name="T1" fmla="*/ 65 h 250"/>
                      <a:gd name="T2" fmla="*/ 30 w 397"/>
                      <a:gd name="T3" fmla="*/ 56 h 250"/>
                      <a:gd name="T4" fmla="*/ 58 w 397"/>
                      <a:gd name="T5" fmla="*/ 46 h 250"/>
                      <a:gd name="T6" fmla="*/ 87 w 397"/>
                      <a:gd name="T7" fmla="*/ 31 h 250"/>
                      <a:gd name="T8" fmla="*/ 114 w 397"/>
                      <a:gd name="T9" fmla="*/ 15 h 250"/>
                      <a:gd name="T10" fmla="*/ 135 w 397"/>
                      <a:gd name="T11" fmla="*/ 0 h 250"/>
                      <a:gd name="T12" fmla="*/ 143 w 397"/>
                      <a:gd name="T13" fmla="*/ 24 h 250"/>
                      <a:gd name="T14" fmla="*/ 158 w 397"/>
                      <a:gd name="T15" fmla="*/ 47 h 250"/>
                      <a:gd name="T16" fmla="*/ 176 w 397"/>
                      <a:gd name="T17" fmla="*/ 67 h 250"/>
                      <a:gd name="T18" fmla="*/ 199 w 397"/>
                      <a:gd name="T19" fmla="*/ 83 h 250"/>
                      <a:gd name="T20" fmla="*/ 178 w 397"/>
                      <a:gd name="T21" fmla="*/ 100 h 250"/>
                      <a:gd name="T22" fmla="*/ 160 w 397"/>
                      <a:gd name="T23" fmla="*/ 110 h 250"/>
                      <a:gd name="T24" fmla="*/ 135 w 397"/>
                      <a:gd name="T25" fmla="*/ 120 h 250"/>
                      <a:gd name="T26" fmla="*/ 111 w 397"/>
                      <a:gd name="T27" fmla="*/ 125 h 250"/>
                      <a:gd name="T28" fmla="*/ 95 w 397"/>
                      <a:gd name="T29" fmla="*/ 124 h 250"/>
                      <a:gd name="T30" fmla="*/ 81 w 397"/>
                      <a:gd name="T31" fmla="*/ 1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97" h="250">
                        <a:moveTo>
                          <a:pt x="0" y="129"/>
                        </a:moveTo>
                        <a:lnTo>
                          <a:pt x="60" y="112"/>
                        </a:lnTo>
                        <a:lnTo>
                          <a:pt x="116" y="91"/>
                        </a:lnTo>
                        <a:lnTo>
                          <a:pt x="173" y="62"/>
                        </a:lnTo>
                        <a:lnTo>
                          <a:pt x="227" y="30"/>
                        </a:lnTo>
                        <a:lnTo>
                          <a:pt x="269" y="0"/>
                        </a:lnTo>
                        <a:lnTo>
                          <a:pt x="286" y="48"/>
                        </a:lnTo>
                        <a:lnTo>
                          <a:pt x="316" y="93"/>
                        </a:lnTo>
                        <a:lnTo>
                          <a:pt x="352" y="134"/>
                        </a:lnTo>
                        <a:lnTo>
                          <a:pt x="397" y="166"/>
                        </a:lnTo>
                        <a:lnTo>
                          <a:pt x="356" y="199"/>
                        </a:lnTo>
                        <a:lnTo>
                          <a:pt x="319" y="220"/>
                        </a:lnTo>
                        <a:lnTo>
                          <a:pt x="269" y="239"/>
                        </a:lnTo>
                        <a:lnTo>
                          <a:pt x="222" y="250"/>
                        </a:lnTo>
                        <a:lnTo>
                          <a:pt x="189" y="248"/>
                        </a:lnTo>
                        <a:lnTo>
                          <a:pt x="162" y="24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33" name="Freeform 3735"/>
                  <p:cNvSpPr>
                    <a:spLocks/>
                  </p:cNvSpPr>
                  <p:nvPr/>
                </p:nvSpPr>
                <p:spPr bwMode="auto">
                  <a:xfrm>
                    <a:off x="753" y="1441"/>
                    <a:ext cx="66" cy="77"/>
                  </a:xfrm>
                  <a:custGeom>
                    <a:avLst/>
                    <a:gdLst>
                      <a:gd name="T0" fmla="*/ 0 w 131"/>
                      <a:gd name="T1" fmla="*/ 0 h 154"/>
                      <a:gd name="T2" fmla="*/ 15 w 131"/>
                      <a:gd name="T3" fmla="*/ 56 h 154"/>
                      <a:gd name="T4" fmla="*/ 66 w 131"/>
                      <a:gd name="T5" fmla="*/ 77 h 154"/>
                      <a:gd name="T6" fmla="*/ 0 60000 65536"/>
                      <a:gd name="T7" fmla="*/ 0 60000 65536"/>
                      <a:gd name="T8" fmla="*/ 0 60000 65536"/>
                    </a:gdLst>
                    <a:ahLst/>
                    <a:cxnLst>
                      <a:cxn ang="T6">
                        <a:pos x="T0" y="T1"/>
                      </a:cxn>
                      <a:cxn ang="T7">
                        <a:pos x="T2" y="T3"/>
                      </a:cxn>
                      <a:cxn ang="T8">
                        <a:pos x="T4" y="T5"/>
                      </a:cxn>
                    </a:cxnLst>
                    <a:rect l="0" t="0" r="r" b="b"/>
                    <a:pathLst>
                      <a:path w="131" h="154">
                        <a:moveTo>
                          <a:pt x="0" y="0"/>
                        </a:moveTo>
                        <a:lnTo>
                          <a:pt x="30" y="111"/>
                        </a:lnTo>
                        <a:lnTo>
                          <a:pt x="131" y="15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34" name="Freeform 3736"/>
                  <p:cNvSpPr>
                    <a:spLocks/>
                  </p:cNvSpPr>
                  <p:nvPr/>
                </p:nvSpPr>
                <p:spPr bwMode="auto">
                  <a:xfrm>
                    <a:off x="652" y="1162"/>
                    <a:ext cx="26" cy="73"/>
                  </a:xfrm>
                  <a:custGeom>
                    <a:avLst/>
                    <a:gdLst>
                      <a:gd name="T0" fmla="*/ 0 w 51"/>
                      <a:gd name="T1" fmla="*/ 0 h 147"/>
                      <a:gd name="T2" fmla="*/ 12 w 51"/>
                      <a:gd name="T3" fmla="*/ 9 h 147"/>
                      <a:gd name="T4" fmla="*/ 19 w 51"/>
                      <a:gd name="T5" fmla="*/ 21 h 147"/>
                      <a:gd name="T6" fmla="*/ 19 w 51"/>
                      <a:gd name="T7" fmla="*/ 33 h 147"/>
                      <a:gd name="T8" fmla="*/ 24 w 51"/>
                      <a:gd name="T9" fmla="*/ 46 h 147"/>
                      <a:gd name="T10" fmla="*/ 26 w 51"/>
                      <a:gd name="T11" fmla="*/ 60 h 147"/>
                      <a:gd name="T12" fmla="*/ 26 w 51"/>
                      <a:gd name="T13" fmla="*/ 73 h 1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147">
                        <a:moveTo>
                          <a:pt x="0" y="0"/>
                        </a:moveTo>
                        <a:lnTo>
                          <a:pt x="23" y="19"/>
                        </a:lnTo>
                        <a:lnTo>
                          <a:pt x="37" y="42"/>
                        </a:lnTo>
                        <a:lnTo>
                          <a:pt x="38" y="66"/>
                        </a:lnTo>
                        <a:lnTo>
                          <a:pt x="47" y="93"/>
                        </a:lnTo>
                        <a:lnTo>
                          <a:pt x="51" y="121"/>
                        </a:lnTo>
                        <a:lnTo>
                          <a:pt x="51" y="14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35" name="Freeform 3737"/>
                  <p:cNvSpPr>
                    <a:spLocks/>
                  </p:cNvSpPr>
                  <p:nvPr/>
                </p:nvSpPr>
                <p:spPr bwMode="auto">
                  <a:xfrm>
                    <a:off x="646" y="1176"/>
                    <a:ext cx="24" cy="43"/>
                  </a:xfrm>
                  <a:custGeom>
                    <a:avLst/>
                    <a:gdLst>
                      <a:gd name="T0" fmla="*/ 5 w 48"/>
                      <a:gd name="T1" fmla="*/ 0 h 85"/>
                      <a:gd name="T2" fmla="*/ 0 w 48"/>
                      <a:gd name="T3" fmla="*/ 9 h 85"/>
                      <a:gd name="T4" fmla="*/ 1 w 48"/>
                      <a:gd name="T5" fmla="*/ 19 h 85"/>
                      <a:gd name="T6" fmla="*/ 5 w 48"/>
                      <a:gd name="T7" fmla="*/ 28 h 85"/>
                      <a:gd name="T8" fmla="*/ 11 w 48"/>
                      <a:gd name="T9" fmla="*/ 33 h 85"/>
                      <a:gd name="T10" fmla="*/ 16 w 48"/>
                      <a:gd name="T11" fmla="*/ 38 h 85"/>
                      <a:gd name="T12" fmla="*/ 24 w 48"/>
                      <a:gd name="T13" fmla="*/ 43 h 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85">
                        <a:moveTo>
                          <a:pt x="10" y="0"/>
                        </a:moveTo>
                        <a:lnTo>
                          <a:pt x="0" y="17"/>
                        </a:lnTo>
                        <a:lnTo>
                          <a:pt x="2" y="37"/>
                        </a:lnTo>
                        <a:lnTo>
                          <a:pt x="10" y="55"/>
                        </a:lnTo>
                        <a:lnTo>
                          <a:pt x="21" y="66"/>
                        </a:lnTo>
                        <a:lnTo>
                          <a:pt x="31" y="76"/>
                        </a:lnTo>
                        <a:lnTo>
                          <a:pt x="48" y="8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36" name="Freeform 3738"/>
                  <p:cNvSpPr>
                    <a:spLocks/>
                  </p:cNvSpPr>
                  <p:nvPr/>
                </p:nvSpPr>
                <p:spPr bwMode="auto">
                  <a:xfrm>
                    <a:off x="887" y="1269"/>
                    <a:ext cx="130" cy="252"/>
                  </a:xfrm>
                  <a:custGeom>
                    <a:avLst/>
                    <a:gdLst>
                      <a:gd name="T0" fmla="*/ 130 w 258"/>
                      <a:gd name="T1" fmla="*/ 131 h 504"/>
                      <a:gd name="T2" fmla="*/ 114 w 258"/>
                      <a:gd name="T3" fmla="*/ 134 h 504"/>
                      <a:gd name="T4" fmla="*/ 110 w 258"/>
                      <a:gd name="T5" fmla="*/ 144 h 504"/>
                      <a:gd name="T6" fmla="*/ 107 w 258"/>
                      <a:gd name="T7" fmla="*/ 151 h 504"/>
                      <a:gd name="T8" fmla="*/ 99 w 258"/>
                      <a:gd name="T9" fmla="*/ 155 h 504"/>
                      <a:gd name="T10" fmla="*/ 78 w 258"/>
                      <a:gd name="T11" fmla="*/ 182 h 504"/>
                      <a:gd name="T12" fmla="*/ 61 w 258"/>
                      <a:gd name="T13" fmla="*/ 206 h 504"/>
                      <a:gd name="T14" fmla="*/ 41 w 258"/>
                      <a:gd name="T15" fmla="*/ 225 h 504"/>
                      <a:gd name="T16" fmla="*/ 33 w 258"/>
                      <a:gd name="T17" fmla="*/ 238 h 504"/>
                      <a:gd name="T18" fmla="*/ 0 w 258"/>
                      <a:gd name="T19" fmla="*/ 252 h 504"/>
                      <a:gd name="T20" fmla="*/ 14 w 258"/>
                      <a:gd name="T21" fmla="*/ 241 h 504"/>
                      <a:gd name="T22" fmla="*/ 27 w 258"/>
                      <a:gd name="T23" fmla="*/ 222 h 504"/>
                      <a:gd name="T24" fmla="*/ 32 w 258"/>
                      <a:gd name="T25" fmla="*/ 205 h 504"/>
                      <a:gd name="T26" fmla="*/ 34 w 258"/>
                      <a:gd name="T27" fmla="*/ 185 h 504"/>
                      <a:gd name="T28" fmla="*/ 29 w 258"/>
                      <a:gd name="T29" fmla="*/ 160 h 504"/>
                      <a:gd name="T30" fmla="*/ 44 w 258"/>
                      <a:gd name="T31" fmla="*/ 145 h 504"/>
                      <a:gd name="T32" fmla="*/ 45 w 258"/>
                      <a:gd name="T33" fmla="*/ 120 h 504"/>
                      <a:gd name="T34" fmla="*/ 45 w 258"/>
                      <a:gd name="T35" fmla="*/ 108 h 504"/>
                      <a:gd name="T36" fmla="*/ 89 w 258"/>
                      <a:gd name="T37" fmla="*/ 136 h 504"/>
                      <a:gd name="T38" fmla="*/ 68 w 258"/>
                      <a:gd name="T39" fmla="*/ 102 h 504"/>
                      <a:gd name="T40" fmla="*/ 73 w 258"/>
                      <a:gd name="T41" fmla="*/ 84 h 504"/>
                      <a:gd name="T42" fmla="*/ 82 w 258"/>
                      <a:gd name="T43" fmla="*/ 56 h 504"/>
                      <a:gd name="T44" fmla="*/ 84 w 258"/>
                      <a:gd name="T45" fmla="*/ 34 h 504"/>
                      <a:gd name="T46" fmla="*/ 78 w 258"/>
                      <a:gd name="T47" fmla="*/ 17 h 504"/>
                      <a:gd name="T48" fmla="*/ 72 w 258"/>
                      <a:gd name="T49" fmla="*/ 0 h 50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58" h="504">
                        <a:moveTo>
                          <a:pt x="258" y="262"/>
                        </a:moveTo>
                        <a:lnTo>
                          <a:pt x="226" y="267"/>
                        </a:lnTo>
                        <a:lnTo>
                          <a:pt x="218" y="287"/>
                        </a:lnTo>
                        <a:lnTo>
                          <a:pt x="213" y="301"/>
                        </a:lnTo>
                        <a:lnTo>
                          <a:pt x="196" y="310"/>
                        </a:lnTo>
                        <a:lnTo>
                          <a:pt x="154" y="364"/>
                        </a:lnTo>
                        <a:lnTo>
                          <a:pt x="122" y="411"/>
                        </a:lnTo>
                        <a:lnTo>
                          <a:pt x="81" y="450"/>
                        </a:lnTo>
                        <a:lnTo>
                          <a:pt x="65" y="476"/>
                        </a:lnTo>
                        <a:lnTo>
                          <a:pt x="0" y="504"/>
                        </a:lnTo>
                        <a:lnTo>
                          <a:pt x="28" y="481"/>
                        </a:lnTo>
                        <a:lnTo>
                          <a:pt x="54" y="443"/>
                        </a:lnTo>
                        <a:lnTo>
                          <a:pt x="64" y="410"/>
                        </a:lnTo>
                        <a:lnTo>
                          <a:pt x="68" y="369"/>
                        </a:lnTo>
                        <a:lnTo>
                          <a:pt x="58" y="320"/>
                        </a:lnTo>
                        <a:lnTo>
                          <a:pt x="87" y="289"/>
                        </a:lnTo>
                        <a:lnTo>
                          <a:pt x="90" y="239"/>
                        </a:lnTo>
                        <a:lnTo>
                          <a:pt x="90" y="216"/>
                        </a:lnTo>
                        <a:lnTo>
                          <a:pt x="176" y="271"/>
                        </a:lnTo>
                        <a:lnTo>
                          <a:pt x="134" y="204"/>
                        </a:lnTo>
                        <a:lnTo>
                          <a:pt x="145" y="168"/>
                        </a:lnTo>
                        <a:lnTo>
                          <a:pt x="163" y="111"/>
                        </a:lnTo>
                        <a:lnTo>
                          <a:pt x="167" y="68"/>
                        </a:lnTo>
                        <a:lnTo>
                          <a:pt x="154" y="34"/>
                        </a:lnTo>
                        <a:lnTo>
                          <a:pt x="14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sp>
        <p:nvSpPr>
          <p:cNvPr id="1201819" name="AutoShape 3739"/>
          <p:cNvSpPr>
            <a:spLocks noChangeArrowheads="1"/>
          </p:cNvSpPr>
          <p:nvPr/>
        </p:nvSpPr>
        <p:spPr bwMode="auto">
          <a:xfrm>
            <a:off x="3790950" y="1758950"/>
            <a:ext cx="1828800" cy="762000"/>
          </a:xfrm>
          <a:prstGeom prst="wedgeRoundRectCallout">
            <a:avLst>
              <a:gd name="adj1" fmla="val 39236"/>
              <a:gd name="adj2" fmla="val 82500"/>
              <a:gd name="adj3" fmla="val 16667"/>
            </a:avLst>
          </a:prstGeom>
          <a:solidFill>
            <a:schemeClr val="bg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r>
              <a:rPr lang="en-US" sz="2000" b="1" i="0">
                <a:latin typeface="Times New Roman" pitchFamily="18" charset="0"/>
              </a:rPr>
              <a:t>That’s not very </a:t>
            </a:r>
          </a:p>
          <a:p>
            <a:pPr algn="ctr" eaLnBrk="0" hangingPunct="0"/>
            <a:r>
              <a:rPr lang="en-US" sz="2000" b="1" i="0">
                <a:latin typeface="Times New Roman" pitchFamily="18" charset="0"/>
              </a:rPr>
              <a:t>good</a:t>
            </a:r>
          </a:p>
        </p:txBody>
      </p:sp>
      <p:pic>
        <p:nvPicPr>
          <p:cNvPr id="1201820" name="Picture 3740" descr="PV5 pilottour-bnsf locos"/>
          <p:cNvPicPr>
            <a:picLocks noChangeAspect="1" noChangeArrowheads="1"/>
          </p:cNvPicPr>
          <p:nvPr/>
        </p:nvPicPr>
        <p:blipFill>
          <a:blip r:embed="rId3">
            <a:extLst>
              <a:ext uri="{28A0092B-C50C-407E-A947-70E740481C1C}">
                <a14:useLocalDpi xmlns:a14="http://schemas.microsoft.com/office/drawing/2010/main" val="0"/>
              </a:ext>
            </a:extLst>
          </a:blip>
          <a:srcRect l="25139" r="49028" b="69444"/>
          <a:stretch>
            <a:fillRect/>
          </a:stretch>
        </p:blipFill>
        <p:spPr bwMode="auto">
          <a:xfrm>
            <a:off x="3048000" y="3009900"/>
            <a:ext cx="2362200" cy="209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201758"/>
                                        </p:tgtEl>
                                        <p:attrNameLst>
                                          <p:attrName>style.visibility</p:attrName>
                                        </p:attrNameLst>
                                      </p:cBhvr>
                                      <p:to>
                                        <p:strVal val="visible"/>
                                      </p:to>
                                    </p:set>
                                    <p:animEffect transition="in" filter="dissolve">
                                      <p:cBhvr>
                                        <p:cTn id="7" dur="500"/>
                                        <p:tgtEl>
                                          <p:spTgt spid="1201758"/>
                                        </p:tgtEl>
                                      </p:cBhvr>
                                    </p:animEffect>
                                  </p:childTnLst>
                                </p:cTn>
                              </p:par>
                            </p:childTnLst>
                          </p:cTn>
                        </p:par>
                        <p:par>
                          <p:cTn id="8" fill="hold" nodeType="afterGroup">
                            <p:stCondLst>
                              <p:cond delay="500"/>
                            </p:stCondLst>
                            <p:childTnLst>
                              <p:par>
                                <p:cTn id="9" presetID="23" presetClass="entr" presetSubtype="16" fill="hold" nodeType="afterEffect">
                                  <p:stCondLst>
                                    <p:cond delay="0"/>
                                  </p:stCondLst>
                                  <p:childTnLst>
                                    <p:set>
                                      <p:cBhvr>
                                        <p:cTn id="10" dur="1" fill="hold">
                                          <p:stCondLst>
                                            <p:cond delay="0"/>
                                          </p:stCondLst>
                                        </p:cTn>
                                        <p:tgtEl>
                                          <p:spTgt spid="1201820"/>
                                        </p:tgtEl>
                                        <p:attrNameLst>
                                          <p:attrName>style.visibility</p:attrName>
                                        </p:attrNameLst>
                                      </p:cBhvr>
                                      <p:to>
                                        <p:strVal val="visible"/>
                                      </p:to>
                                    </p:set>
                                    <p:anim calcmode="lin" valueType="num">
                                      <p:cBhvr>
                                        <p:cTn id="11" dur="500" fill="hold"/>
                                        <p:tgtEl>
                                          <p:spTgt spid="1201820"/>
                                        </p:tgtEl>
                                        <p:attrNameLst>
                                          <p:attrName>ppt_w</p:attrName>
                                        </p:attrNameLst>
                                      </p:cBhvr>
                                      <p:tavLst>
                                        <p:tav tm="0">
                                          <p:val>
                                            <p:fltVal val="0"/>
                                          </p:val>
                                        </p:tav>
                                        <p:tav tm="100000">
                                          <p:val>
                                            <p:strVal val="#ppt_w"/>
                                          </p:val>
                                        </p:tav>
                                      </p:tavLst>
                                    </p:anim>
                                    <p:anim calcmode="lin" valueType="num">
                                      <p:cBhvr>
                                        <p:cTn id="12" dur="500" fill="hold"/>
                                        <p:tgtEl>
                                          <p:spTgt spid="1201820"/>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1201819"/>
                                        </p:tgtEl>
                                        <p:attrNameLst>
                                          <p:attrName>style.visibility</p:attrName>
                                        </p:attrNameLst>
                                      </p:cBhvr>
                                      <p:to>
                                        <p:strVal val="visible"/>
                                      </p:to>
                                    </p:set>
                                    <p:animEffect transition="in" filter="wipe(up)">
                                      <p:cBhvr>
                                        <p:cTn id="16" dur="1000"/>
                                        <p:tgtEl>
                                          <p:spTgt spid="12018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1819"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ooter Placeholder 2"/>
          <p:cNvSpPr>
            <a:spLocks noGrp="1"/>
          </p:cNvSpPr>
          <p:nvPr>
            <p:ph type="ftr" sz="quarter" idx="11"/>
          </p:nvPr>
        </p:nvSpPr>
        <p:spPr/>
        <p:txBody>
          <a:bodyPr/>
          <a:lstStyle/>
          <a:p>
            <a:r>
              <a:rPr lang="en-US"/>
              <a:t>© 2006 Warren B. Powell</a:t>
            </a:r>
          </a:p>
        </p:txBody>
      </p:sp>
      <p:sp>
        <p:nvSpPr>
          <p:cNvPr id="10" name="Slide Number Placeholder 3"/>
          <p:cNvSpPr>
            <a:spLocks noGrp="1"/>
          </p:cNvSpPr>
          <p:nvPr>
            <p:ph type="sldNum" sz="quarter" idx="12"/>
          </p:nvPr>
        </p:nvSpPr>
        <p:spPr/>
        <p:txBody>
          <a:bodyPr/>
          <a:lstStyle/>
          <a:p>
            <a:r>
              <a:rPr lang="en-US"/>
              <a:t>Slide </a:t>
            </a:r>
            <a:fld id="{18A037CD-26FB-4DB5-8B46-585F278FE44B}" type="slidenum">
              <a:rPr lang="en-US"/>
              <a:pPr/>
              <a:t>58</a:t>
            </a:fld>
            <a:endParaRPr lang="en-US"/>
          </a:p>
        </p:txBody>
      </p:sp>
      <p:pic>
        <p:nvPicPr>
          <p:cNvPr id="4366338" name="Picture 2" descr="PV5 pilottour-bnsf loco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900962" y="4759980"/>
            <a:ext cx="7342075" cy="1815882"/>
          </a:xfrm>
          <a:prstGeom prst="rect">
            <a:avLst/>
          </a:prstGeom>
          <a:solidFill>
            <a:schemeClr val="tx1"/>
          </a:solidFill>
        </p:spPr>
        <p:txBody>
          <a:bodyPr wrap="square" rtlCol="0">
            <a:spAutoFit/>
          </a:bodyPr>
          <a:lstStyle/>
          <a:p>
            <a:r>
              <a:rPr lang="en-US" sz="2800" i="0" dirty="0" err="1" smtClean="0">
                <a:solidFill>
                  <a:schemeClr val="bg1"/>
                </a:solidFill>
                <a:latin typeface="+mn-lt"/>
              </a:rPr>
              <a:t>Pilotview</a:t>
            </a:r>
            <a:r>
              <a:rPr lang="en-US" sz="2800" i="0" dirty="0" smtClean="0">
                <a:solidFill>
                  <a:schemeClr val="bg1"/>
                </a:solidFill>
                <a:latin typeface="+mn-lt"/>
              </a:rPr>
              <a:t> was used to “see” detailed assignments in the model.  We can see decisions made by the model, as well as the decisions which were not made, and why.</a:t>
            </a:r>
            <a:endParaRPr lang="en-US" sz="2800" i="0" dirty="0">
              <a:solidFill>
                <a:schemeClr val="bg1"/>
              </a:solidFill>
              <a:latin typeface="+mn-lt"/>
            </a:endParaRPr>
          </a:p>
        </p:txBody>
      </p:sp>
    </p:spTree>
    <p:extLst>
      <p:ext uri="{BB962C8B-B14F-4D97-AF65-F5344CB8AC3E}">
        <p14:creationId xmlns:p14="http://schemas.microsoft.com/office/powerpoint/2010/main" val="356703382"/>
      </p:ext>
    </p:extLst>
  </p:cSld>
  <p:clrMapOvr>
    <a:masterClrMapping/>
  </p:clrMapOvr>
  <p:transition spd="med">
    <p:wipe dir="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Diagnostics</a:t>
            </a:r>
            <a:endParaRPr lang="en-US" dirty="0"/>
          </a:p>
        </p:txBody>
      </p:sp>
      <p:sp>
        <p:nvSpPr>
          <p:cNvPr id="3" name="Content Placeholder 2"/>
          <p:cNvSpPr>
            <a:spLocks noGrp="1"/>
          </p:cNvSpPr>
          <p:nvPr>
            <p:ph idx="1"/>
          </p:nvPr>
        </p:nvSpPr>
        <p:spPr/>
        <p:txBody>
          <a:bodyPr/>
          <a:lstStyle/>
          <a:p>
            <a:r>
              <a:rPr lang="en-US" dirty="0" smtClean="0"/>
              <a:t>Robust behavior</a:t>
            </a:r>
          </a:p>
          <a:p>
            <a:pPr lvl="1"/>
            <a:r>
              <a:rPr lang="en-US" dirty="0" smtClean="0"/>
              <a:t>The slides that follow illustrate the change in the solution resulting from the addition of one more locomotive.</a:t>
            </a:r>
          </a:p>
          <a:p>
            <a:pPr lvl="1"/>
            <a:r>
              <a:rPr lang="en-US" dirty="0" smtClean="0"/>
              <a:t>Since we use </a:t>
            </a:r>
            <a:r>
              <a:rPr lang="en-US" dirty="0" err="1" smtClean="0"/>
              <a:t>Cplex</a:t>
            </a:r>
            <a:r>
              <a:rPr lang="en-US" dirty="0" smtClean="0"/>
              <a:t> to solve the </a:t>
            </a:r>
            <a:r>
              <a:rPr lang="en-US" dirty="0" err="1" smtClean="0"/>
              <a:t>subproblems</a:t>
            </a:r>
            <a:r>
              <a:rPr lang="en-US" dirty="0" smtClean="0"/>
              <a:t>, each time we add one more locomotive the resulting change is completely reliable.</a:t>
            </a:r>
            <a:endParaRPr lang="en-US" dirty="0"/>
          </a:p>
        </p:txBody>
      </p:sp>
    </p:spTree>
    <p:extLst>
      <p:ext uri="{BB962C8B-B14F-4D97-AF65-F5344CB8AC3E}">
        <p14:creationId xmlns:p14="http://schemas.microsoft.com/office/powerpoint/2010/main" val="166633143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p:txBody>
          <a:bodyPr/>
          <a:lstStyle/>
          <a:p>
            <a:pPr eaLnBrk="1" hangingPunct="1"/>
            <a:r>
              <a:rPr lang="en-US" smtClean="0"/>
              <a:t>The locomotive assignment problem</a:t>
            </a:r>
          </a:p>
        </p:txBody>
      </p:sp>
      <p:sp>
        <p:nvSpPr>
          <p:cNvPr id="8195" name="Rectangle 3"/>
          <p:cNvSpPr>
            <a:spLocks noGrp="1" noChangeArrowheads="1"/>
          </p:cNvSpPr>
          <p:nvPr>
            <p:ph type="body" idx="1"/>
          </p:nvPr>
        </p:nvSpPr>
        <p:spPr/>
        <p:txBody>
          <a:bodyPr/>
          <a:lstStyle/>
          <a:p>
            <a:pPr eaLnBrk="1" hangingPunct="1">
              <a:lnSpc>
                <a:spcPct val="90000"/>
              </a:lnSpc>
            </a:pPr>
            <a:r>
              <a:rPr lang="en-US" sz="2400" smtClean="0"/>
              <a:t>Elements of the problem</a:t>
            </a:r>
          </a:p>
          <a:p>
            <a:pPr lvl="1" eaLnBrk="1" hangingPunct="1">
              <a:lnSpc>
                <a:spcPct val="90000"/>
              </a:lnSpc>
            </a:pPr>
            <a:r>
              <a:rPr lang="en-US" sz="2000" smtClean="0"/>
              <a:t>Here and now</a:t>
            </a:r>
          </a:p>
          <a:p>
            <a:pPr lvl="2" eaLnBrk="1" hangingPunct="1">
              <a:lnSpc>
                <a:spcPct val="90000"/>
              </a:lnSpc>
            </a:pPr>
            <a:r>
              <a:rPr lang="en-US" sz="1800" smtClean="0"/>
              <a:t>Assigning the right number, and the right types of locomotives to trains.</a:t>
            </a:r>
          </a:p>
          <a:p>
            <a:pPr lvl="2" eaLnBrk="1" hangingPunct="1">
              <a:lnSpc>
                <a:spcPct val="90000"/>
              </a:lnSpc>
            </a:pPr>
            <a:r>
              <a:rPr lang="en-US" sz="1800" smtClean="0"/>
              <a:t>Must consider variety of operational constraints</a:t>
            </a:r>
          </a:p>
          <a:p>
            <a:pPr lvl="3" eaLnBrk="1" hangingPunct="1">
              <a:lnSpc>
                <a:spcPct val="90000"/>
              </a:lnSpc>
            </a:pPr>
            <a:r>
              <a:rPr lang="en-US" sz="1600" smtClean="0"/>
              <a:t>Consist breakup</a:t>
            </a:r>
          </a:p>
          <a:p>
            <a:pPr lvl="3" eaLnBrk="1" hangingPunct="1">
              <a:lnSpc>
                <a:spcPct val="90000"/>
              </a:lnSpc>
            </a:pPr>
            <a:r>
              <a:rPr lang="en-US" sz="1600" smtClean="0"/>
              <a:t>Leader locomotives</a:t>
            </a:r>
          </a:p>
          <a:p>
            <a:pPr lvl="1" eaLnBrk="1" hangingPunct="1">
              <a:lnSpc>
                <a:spcPct val="90000"/>
              </a:lnSpc>
            </a:pPr>
            <a:r>
              <a:rPr lang="en-US" sz="2000" smtClean="0"/>
              <a:t>Future</a:t>
            </a:r>
          </a:p>
          <a:p>
            <a:pPr lvl="2" eaLnBrk="1" hangingPunct="1">
              <a:lnSpc>
                <a:spcPct val="90000"/>
              </a:lnSpc>
            </a:pPr>
            <a:r>
              <a:rPr lang="en-US" sz="1800" smtClean="0"/>
              <a:t>We need to move power now to serve needs in the future</a:t>
            </a:r>
          </a:p>
          <a:p>
            <a:pPr lvl="2" eaLnBrk="1" hangingPunct="1">
              <a:lnSpc>
                <a:spcPct val="90000"/>
              </a:lnSpc>
            </a:pPr>
            <a:r>
              <a:rPr lang="en-US" sz="1800" smtClean="0"/>
              <a:t>Future train movements consist of:</a:t>
            </a:r>
          </a:p>
          <a:p>
            <a:pPr lvl="3" eaLnBrk="1" hangingPunct="1">
              <a:lnSpc>
                <a:spcPct val="90000"/>
              </a:lnSpc>
            </a:pPr>
            <a:r>
              <a:rPr lang="en-US" sz="1600" smtClean="0"/>
              <a:t>Scheduled trains (but uncertain tonnages)</a:t>
            </a:r>
          </a:p>
          <a:p>
            <a:pPr lvl="3" eaLnBrk="1" hangingPunct="1">
              <a:lnSpc>
                <a:spcPct val="90000"/>
              </a:lnSpc>
            </a:pPr>
            <a:r>
              <a:rPr lang="en-US" sz="1600" smtClean="0"/>
              <a:t>Unscheduled trains</a:t>
            </a:r>
          </a:p>
          <a:p>
            <a:pPr lvl="3" eaLnBrk="1" hangingPunct="1">
              <a:lnSpc>
                <a:spcPct val="90000"/>
              </a:lnSpc>
            </a:pPr>
            <a:endParaRPr lang="en-US" sz="1600" smtClean="0"/>
          </a:p>
          <a:p>
            <a:pPr lvl="1" eaLnBrk="1" hangingPunct="1">
              <a:lnSpc>
                <a:spcPct val="90000"/>
              </a:lnSpc>
            </a:pPr>
            <a:r>
              <a:rPr lang="en-US" sz="2000" smtClean="0"/>
              <a:t>We have to consider</a:t>
            </a:r>
          </a:p>
          <a:p>
            <a:pPr lvl="2" eaLnBrk="1" hangingPunct="1">
              <a:lnSpc>
                <a:spcPct val="90000"/>
              </a:lnSpc>
            </a:pPr>
            <a:r>
              <a:rPr lang="en-US" sz="1800" smtClean="0"/>
              <a:t>Getting locomotives to shop</a:t>
            </a:r>
          </a:p>
          <a:p>
            <a:pPr lvl="2" eaLnBrk="1" hangingPunct="1">
              <a:lnSpc>
                <a:spcPct val="90000"/>
              </a:lnSpc>
            </a:pPr>
            <a:r>
              <a:rPr lang="en-US" sz="1800" smtClean="0"/>
              <a:t>Transit time delays</a:t>
            </a:r>
          </a:p>
          <a:p>
            <a:pPr lvl="2" eaLnBrk="1" hangingPunct="1">
              <a:lnSpc>
                <a:spcPct val="90000"/>
              </a:lnSpc>
            </a:pPr>
            <a:r>
              <a:rPr lang="en-US" sz="1800" smtClean="0"/>
              <a:t>Last minute schedule changes</a:t>
            </a:r>
          </a:p>
        </p:txBody>
      </p:sp>
    </p:spTree>
  </p:cSld>
  <p:clrMapOvr>
    <a:masterClrMapping/>
  </p:clrMapOvr>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p:nvPr>
        </p:nvSpPr>
        <p:spPr/>
        <p:txBody>
          <a:bodyPr/>
          <a:lstStyle/>
          <a:p>
            <a:pPr eaLnBrk="1" hangingPunct="1"/>
            <a:endParaRPr lang="en-US" smtClean="0"/>
          </a:p>
        </p:txBody>
      </p:sp>
      <p:sp>
        <p:nvSpPr>
          <p:cNvPr id="72707" name="Rectangle 3"/>
          <p:cNvSpPr>
            <a:spLocks noGrp="1" noChangeArrowheads="1"/>
          </p:cNvSpPr>
          <p:nvPr>
            <p:ph type="body" idx="1"/>
          </p:nvPr>
        </p:nvSpPr>
        <p:spPr>
          <a:xfrm>
            <a:off x="609600" y="1343025"/>
            <a:ext cx="8382000" cy="461963"/>
          </a:xfrm>
        </p:spPr>
        <p:txBody>
          <a:bodyPr/>
          <a:lstStyle/>
          <a:p>
            <a:pPr eaLnBrk="1" hangingPunct="1">
              <a:lnSpc>
                <a:spcPct val="90000"/>
              </a:lnSpc>
            </a:pPr>
            <a:r>
              <a:rPr lang="en-US" smtClean="0"/>
              <a:t>Base case</a:t>
            </a:r>
          </a:p>
        </p:txBody>
      </p:sp>
      <p:pic>
        <p:nvPicPr>
          <p:cNvPr id="72708" name="Picture 4" descr="00248-Plus0Locos"/>
          <p:cNvPicPr>
            <a:picLocks noChangeAspect="1" noChangeArrowheads="1"/>
          </p:cNvPicPr>
          <p:nvPr/>
        </p:nvPicPr>
        <p:blipFill>
          <a:blip r:embed="rId3">
            <a:lum contrast="48000"/>
            <a:extLst>
              <a:ext uri="{28A0092B-C50C-407E-A947-70E740481C1C}">
                <a14:useLocalDpi xmlns:a14="http://schemas.microsoft.com/office/drawing/2010/main" val="0"/>
              </a:ext>
            </a:extLst>
          </a:blip>
          <a:srcRect/>
          <a:stretch>
            <a:fillRect/>
          </a:stretch>
        </p:blipFill>
        <p:spPr bwMode="auto">
          <a:xfrm>
            <a:off x="1208088" y="2073275"/>
            <a:ext cx="4894262" cy="280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709" name="Rectangle 5"/>
          <p:cNvSpPr>
            <a:spLocks noChangeArrowheads="1"/>
          </p:cNvSpPr>
          <p:nvPr/>
        </p:nvSpPr>
        <p:spPr bwMode="auto">
          <a:xfrm>
            <a:off x="6184900" y="24257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72710" name="Group 6"/>
          <p:cNvGrpSpPr>
            <a:grpSpLocks/>
          </p:cNvGrpSpPr>
          <p:nvPr/>
        </p:nvGrpSpPr>
        <p:grpSpPr bwMode="auto">
          <a:xfrm>
            <a:off x="7162800" y="2203450"/>
            <a:ext cx="1273175" cy="169863"/>
            <a:chOff x="4512" y="1388"/>
            <a:chExt cx="600" cy="1816"/>
          </a:xfrm>
        </p:grpSpPr>
        <p:sp>
          <p:nvSpPr>
            <p:cNvPr id="72781" name="Line 7"/>
            <p:cNvSpPr>
              <a:spLocks noChangeShapeType="1"/>
            </p:cNvSpPr>
            <p:nvPr/>
          </p:nvSpPr>
          <p:spPr bwMode="auto">
            <a:xfrm>
              <a:off x="45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82" name="Line 8"/>
            <p:cNvSpPr>
              <a:spLocks noChangeShapeType="1"/>
            </p:cNvSpPr>
            <p:nvPr/>
          </p:nvSpPr>
          <p:spPr bwMode="auto">
            <a:xfrm>
              <a:off x="4816"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83" name="Line 9"/>
            <p:cNvSpPr>
              <a:spLocks noChangeShapeType="1"/>
            </p:cNvSpPr>
            <p:nvPr/>
          </p:nvSpPr>
          <p:spPr bwMode="auto">
            <a:xfrm>
              <a:off x="51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2711" name="Rectangle 10"/>
          <p:cNvSpPr>
            <a:spLocks noChangeArrowheads="1"/>
          </p:cNvSpPr>
          <p:nvPr/>
        </p:nvSpPr>
        <p:spPr bwMode="auto">
          <a:xfrm>
            <a:off x="6186488" y="26336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712" name="Rectangle 11"/>
          <p:cNvSpPr>
            <a:spLocks noChangeArrowheads="1"/>
          </p:cNvSpPr>
          <p:nvPr/>
        </p:nvSpPr>
        <p:spPr bwMode="auto">
          <a:xfrm>
            <a:off x="6188075" y="2841625"/>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713" name="Rectangle 12"/>
          <p:cNvSpPr>
            <a:spLocks noChangeArrowheads="1"/>
          </p:cNvSpPr>
          <p:nvPr/>
        </p:nvSpPr>
        <p:spPr bwMode="auto">
          <a:xfrm>
            <a:off x="6186488" y="30543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714" name="Rectangle 13"/>
          <p:cNvSpPr>
            <a:spLocks noChangeArrowheads="1"/>
          </p:cNvSpPr>
          <p:nvPr/>
        </p:nvSpPr>
        <p:spPr bwMode="auto">
          <a:xfrm>
            <a:off x="6188075" y="32702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715" name="Rectangle 14"/>
          <p:cNvSpPr>
            <a:spLocks noChangeArrowheads="1"/>
          </p:cNvSpPr>
          <p:nvPr/>
        </p:nvSpPr>
        <p:spPr bwMode="auto">
          <a:xfrm>
            <a:off x="6189663" y="34861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716" name="Rectangle 15"/>
          <p:cNvSpPr>
            <a:spLocks noChangeArrowheads="1"/>
          </p:cNvSpPr>
          <p:nvPr/>
        </p:nvSpPr>
        <p:spPr bwMode="auto">
          <a:xfrm>
            <a:off x="6188075" y="37068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717" name="Rectangle 16"/>
          <p:cNvSpPr>
            <a:spLocks noChangeArrowheads="1"/>
          </p:cNvSpPr>
          <p:nvPr/>
        </p:nvSpPr>
        <p:spPr bwMode="auto">
          <a:xfrm>
            <a:off x="6189663" y="39227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718" name="Rectangle 17"/>
          <p:cNvSpPr>
            <a:spLocks noChangeArrowheads="1"/>
          </p:cNvSpPr>
          <p:nvPr/>
        </p:nvSpPr>
        <p:spPr bwMode="auto">
          <a:xfrm>
            <a:off x="6183313" y="41386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719" name="Rectangle 18"/>
          <p:cNvSpPr>
            <a:spLocks noChangeArrowheads="1"/>
          </p:cNvSpPr>
          <p:nvPr/>
        </p:nvSpPr>
        <p:spPr bwMode="auto">
          <a:xfrm>
            <a:off x="6183313" y="43688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720" name="Rectangle 19"/>
          <p:cNvSpPr>
            <a:spLocks noChangeArrowheads="1"/>
          </p:cNvSpPr>
          <p:nvPr/>
        </p:nvSpPr>
        <p:spPr bwMode="auto">
          <a:xfrm>
            <a:off x="6176963" y="45767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2721" name="Text Box 20"/>
          <p:cNvSpPr txBox="1">
            <a:spLocks noChangeArrowheads="1"/>
          </p:cNvSpPr>
          <p:nvPr/>
        </p:nvSpPr>
        <p:spPr bwMode="auto">
          <a:xfrm>
            <a:off x="7227888" y="1485900"/>
            <a:ext cx="7334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a:latin typeface="Times New Roman" pitchFamily="18" charset="0"/>
              </a:rPr>
              <a:t>Axles</a:t>
            </a:r>
          </a:p>
        </p:txBody>
      </p:sp>
      <p:sp>
        <p:nvSpPr>
          <p:cNvPr id="72722" name="Line 21"/>
          <p:cNvSpPr>
            <a:spLocks noChangeShapeType="1"/>
          </p:cNvSpPr>
          <p:nvPr/>
        </p:nvSpPr>
        <p:spPr bwMode="auto">
          <a:xfrm>
            <a:off x="7808913" y="2617788"/>
            <a:ext cx="0" cy="182562"/>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2723" name="Group 22"/>
          <p:cNvGrpSpPr>
            <a:grpSpLocks/>
          </p:cNvGrpSpPr>
          <p:nvPr/>
        </p:nvGrpSpPr>
        <p:grpSpPr bwMode="auto">
          <a:xfrm>
            <a:off x="7154863" y="2416175"/>
            <a:ext cx="1322387" cy="2333625"/>
            <a:chOff x="4507" y="1522"/>
            <a:chExt cx="617" cy="1470"/>
          </a:xfrm>
        </p:grpSpPr>
        <p:grpSp>
          <p:nvGrpSpPr>
            <p:cNvPr id="72750" name="Group 23"/>
            <p:cNvGrpSpPr>
              <a:grpSpLocks/>
            </p:cNvGrpSpPr>
            <p:nvPr/>
          </p:nvGrpSpPr>
          <p:grpSpPr bwMode="auto">
            <a:xfrm>
              <a:off x="4507" y="1522"/>
              <a:ext cx="306" cy="116"/>
              <a:chOff x="4507" y="1522"/>
              <a:chExt cx="306" cy="116"/>
            </a:xfrm>
          </p:grpSpPr>
          <p:sp>
            <p:nvSpPr>
              <p:cNvPr id="72779" name="Line 24"/>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80" name="Line 25"/>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2751" name="Line 26"/>
            <p:cNvSpPr>
              <a:spLocks noChangeShapeType="1"/>
            </p:cNvSpPr>
            <p:nvPr/>
          </p:nvSpPr>
          <p:spPr bwMode="auto">
            <a:xfrm>
              <a:off x="5110" y="1655"/>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2752" name="Group 27"/>
            <p:cNvGrpSpPr>
              <a:grpSpLocks/>
            </p:cNvGrpSpPr>
            <p:nvPr/>
          </p:nvGrpSpPr>
          <p:grpSpPr bwMode="auto">
            <a:xfrm>
              <a:off x="4508" y="1788"/>
              <a:ext cx="306" cy="116"/>
              <a:chOff x="4507" y="1522"/>
              <a:chExt cx="306" cy="116"/>
            </a:xfrm>
          </p:grpSpPr>
          <p:sp>
            <p:nvSpPr>
              <p:cNvPr id="72777" name="Line 28"/>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78" name="Line 29"/>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2753" name="Group 30"/>
            <p:cNvGrpSpPr>
              <a:grpSpLocks/>
            </p:cNvGrpSpPr>
            <p:nvPr/>
          </p:nvGrpSpPr>
          <p:grpSpPr bwMode="auto">
            <a:xfrm>
              <a:off x="4509" y="1914"/>
              <a:ext cx="306" cy="116"/>
              <a:chOff x="4507" y="1522"/>
              <a:chExt cx="306" cy="116"/>
            </a:xfrm>
          </p:grpSpPr>
          <p:sp>
            <p:nvSpPr>
              <p:cNvPr id="72775" name="Line 31"/>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76" name="Line 32"/>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2754" name="Group 33"/>
            <p:cNvGrpSpPr>
              <a:grpSpLocks/>
            </p:cNvGrpSpPr>
            <p:nvPr/>
          </p:nvGrpSpPr>
          <p:grpSpPr bwMode="auto">
            <a:xfrm>
              <a:off x="4510" y="2050"/>
              <a:ext cx="306" cy="116"/>
              <a:chOff x="4507" y="1522"/>
              <a:chExt cx="306" cy="116"/>
            </a:xfrm>
          </p:grpSpPr>
          <p:sp>
            <p:nvSpPr>
              <p:cNvPr id="72773" name="Line 34"/>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74" name="Line 35"/>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2755" name="Group 36"/>
            <p:cNvGrpSpPr>
              <a:grpSpLocks/>
            </p:cNvGrpSpPr>
            <p:nvPr/>
          </p:nvGrpSpPr>
          <p:grpSpPr bwMode="auto">
            <a:xfrm>
              <a:off x="4511" y="2186"/>
              <a:ext cx="306" cy="116"/>
              <a:chOff x="4507" y="1522"/>
              <a:chExt cx="306" cy="116"/>
            </a:xfrm>
          </p:grpSpPr>
          <p:sp>
            <p:nvSpPr>
              <p:cNvPr id="72771" name="Line 37"/>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72" name="Line 38"/>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2756" name="Group 39"/>
            <p:cNvGrpSpPr>
              <a:grpSpLocks/>
            </p:cNvGrpSpPr>
            <p:nvPr/>
          </p:nvGrpSpPr>
          <p:grpSpPr bwMode="auto">
            <a:xfrm>
              <a:off x="4512" y="2327"/>
              <a:ext cx="306" cy="116"/>
              <a:chOff x="4507" y="1522"/>
              <a:chExt cx="306" cy="116"/>
            </a:xfrm>
          </p:grpSpPr>
          <p:sp>
            <p:nvSpPr>
              <p:cNvPr id="72769" name="Line 40"/>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70" name="Line 41"/>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2757" name="Group 42"/>
            <p:cNvGrpSpPr>
              <a:grpSpLocks/>
            </p:cNvGrpSpPr>
            <p:nvPr/>
          </p:nvGrpSpPr>
          <p:grpSpPr bwMode="auto">
            <a:xfrm>
              <a:off x="4818" y="2463"/>
              <a:ext cx="306" cy="116"/>
              <a:chOff x="4507" y="1522"/>
              <a:chExt cx="306" cy="116"/>
            </a:xfrm>
          </p:grpSpPr>
          <p:sp>
            <p:nvSpPr>
              <p:cNvPr id="72767" name="Line 43"/>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68" name="Line 44"/>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2758" name="Group 45"/>
            <p:cNvGrpSpPr>
              <a:grpSpLocks/>
            </p:cNvGrpSpPr>
            <p:nvPr/>
          </p:nvGrpSpPr>
          <p:grpSpPr bwMode="auto">
            <a:xfrm>
              <a:off x="4514" y="2599"/>
              <a:ext cx="306" cy="116"/>
              <a:chOff x="4507" y="1522"/>
              <a:chExt cx="306" cy="116"/>
            </a:xfrm>
          </p:grpSpPr>
          <p:sp>
            <p:nvSpPr>
              <p:cNvPr id="72765" name="Line 46"/>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66" name="Line 47"/>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2759" name="Group 48"/>
            <p:cNvGrpSpPr>
              <a:grpSpLocks/>
            </p:cNvGrpSpPr>
            <p:nvPr/>
          </p:nvGrpSpPr>
          <p:grpSpPr bwMode="auto">
            <a:xfrm>
              <a:off x="4515" y="2745"/>
              <a:ext cx="306" cy="116"/>
              <a:chOff x="4507" y="1522"/>
              <a:chExt cx="306" cy="116"/>
            </a:xfrm>
          </p:grpSpPr>
          <p:sp>
            <p:nvSpPr>
              <p:cNvPr id="72763" name="Line 49"/>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64" name="Line 50"/>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2760" name="Group 51"/>
            <p:cNvGrpSpPr>
              <a:grpSpLocks/>
            </p:cNvGrpSpPr>
            <p:nvPr/>
          </p:nvGrpSpPr>
          <p:grpSpPr bwMode="auto">
            <a:xfrm>
              <a:off x="4516" y="2876"/>
              <a:ext cx="306" cy="116"/>
              <a:chOff x="4507" y="1522"/>
              <a:chExt cx="306" cy="116"/>
            </a:xfrm>
          </p:grpSpPr>
          <p:sp>
            <p:nvSpPr>
              <p:cNvPr id="72761" name="Line 52"/>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62" name="Line 53"/>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72724" name="Group 54"/>
          <p:cNvGrpSpPr>
            <a:grpSpLocks/>
          </p:cNvGrpSpPr>
          <p:nvPr/>
        </p:nvGrpSpPr>
        <p:grpSpPr bwMode="auto">
          <a:xfrm>
            <a:off x="6926263" y="4754563"/>
            <a:ext cx="1077912" cy="636587"/>
            <a:chOff x="4363" y="2995"/>
            <a:chExt cx="679" cy="401"/>
          </a:xfrm>
        </p:grpSpPr>
        <p:sp>
          <p:nvSpPr>
            <p:cNvPr id="72747" name="Text Box 55"/>
            <p:cNvSpPr txBox="1">
              <a:spLocks noChangeArrowheads="1"/>
            </p:cNvSpPr>
            <p:nvPr/>
          </p:nvSpPr>
          <p:spPr bwMode="auto">
            <a:xfrm>
              <a:off x="4363" y="3223"/>
              <a:ext cx="67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1200">
                  <a:latin typeface="Times New Roman" pitchFamily="18" charset="0"/>
                </a:rPr>
                <a:t>Min         Goal</a:t>
              </a:r>
            </a:p>
          </p:txBody>
        </p:sp>
        <p:sp>
          <p:nvSpPr>
            <p:cNvPr id="72748" name="Line 56"/>
            <p:cNvSpPr>
              <a:spLocks noChangeShapeType="1"/>
            </p:cNvSpPr>
            <p:nvPr/>
          </p:nvSpPr>
          <p:spPr bwMode="auto">
            <a:xfrm flipH="1" flipV="1">
              <a:off x="4517" y="2995"/>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49" name="Line 57"/>
            <p:cNvSpPr>
              <a:spLocks noChangeShapeType="1"/>
            </p:cNvSpPr>
            <p:nvPr/>
          </p:nvSpPr>
          <p:spPr bwMode="auto">
            <a:xfrm flipH="1" flipV="1">
              <a:off x="4922" y="3011"/>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2725" name="Text Box 58"/>
          <p:cNvSpPr txBox="1">
            <a:spLocks noChangeArrowheads="1"/>
          </p:cNvSpPr>
          <p:nvPr/>
        </p:nvSpPr>
        <p:spPr bwMode="auto">
          <a:xfrm>
            <a:off x="6999288" y="1909763"/>
            <a:ext cx="16065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1400">
                <a:latin typeface="Times New Roman" pitchFamily="18" charset="0"/>
              </a:rPr>
              <a:t>16          24          32</a:t>
            </a:r>
          </a:p>
        </p:txBody>
      </p:sp>
      <p:sp>
        <p:nvSpPr>
          <p:cNvPr id="1203259" name="Oval 59"/>
          <p:cNvSpPr>
            <a:spLocks noChangeArrowheads="1"/>
          </p:cNvSpPr>
          <p:nvPr/>
        </p:nvSpPr>
        <p:spPr bwMode="auto">
          <a:xfrm>
            <a:off x="7096125" y="2452688"/>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03260" name="Oval 60"/>
          <p:cNvSpPr>
            <a:spLocks noChangeArrowheads="1"/>
          </p:cNvSpPr>
          <p:nvPr/>
        </p:nvSpPr>
        <p:spPr bwMode="auto">
          <a:xfrm>
            <a:off x="7091363" y="3278188"/>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03261" name="Oval 61"/>
          <p:cNvSpPr>
            <a:spLocks noChangeArrowheads="1"/>
          </p:cNvSpPr>
          <p:nvPr/>
        </p:nvSpPr>
        <p:spPr bwMode="auto">
          <a:xfrm>
            <a:off x="7100888" y="350202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03262" name="Oval 62"/>
          <p:cNvSpPr>
            <a:spLocks noChangeArrowheads="1"/>
          </p:cNvSpPr>
          <p:nvPr/>
        </p:nvSpPr>
        <p:spPr bwMode="auto">
          <a:xfrm>
            <a:off x="7102475" y="416242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03263" name="Oval 63"/>
          <p:cNvSpPr>
            <a:spLocks noChangeArrowheads="1"/>
          </p:cNvSpPr>
          <p:nvPr/>
        </p:nvSpPr>
        <p:spPr bwMode="auto">
          <a:xfrm>
            <a:off x="7112000" y="460057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203264" name="Group 64"/>
          <p:cNvGrpSpPr>
            <a:grpSpLocks/>
          </p:cNvGrpSpPr>
          <p:nvPr/>
        </p:nvGrpSpPr>
        <p:grpSpPr bwMode="auto">
          <a:xfrm>
            <a:off x="3073400" y="2482850"/>
            <a:ext cx="1162050" cy="2190750"/>
            <a:chOff x="1936" y="1564"/>
            <a:chExt cx="732" cy="1380"/>
          </a:xfrm>
        </p:grpSpPr>
        <p:grpSp>
          <p:nvGrpSpPr>
            <p:cNvPr id="72732" name="Group 65"/>
            <p:cNvGrpSpPr>
              <a:grpSpLocks/>
            </p:cNvGrpSpPr>
            <p:nvPr/>
          </p:nvGrpSpPr>
          <p:grpSpPr bwMode="auto">
            <a:xfrm>
              <a:off x="1936" y="1913"/>
              <a:ext cx="732" cy="750"/>
              <a:chOff x="1936" y="1913"/>
              <a:chExt cx="732" cy="750"/>
            </a:xfrm>
          </p:grpSpPr>
          <p:sp>
            <p:nvSpPr>
              <p:cNvPr id="72745" name="Line 66"/>
              <p:cNvSpPr>
                <a:spLocks noChangeShapeType="1"/>
              </p:cNvSpPr>
              <p:nvPr/>
            </p:nvSpPr>
            <p:spPr bwMode="auto">
              <a:xfrm>
                <a:off x="1951" y="1913"/>
                <a:ext cx="703" cy="726"/>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46" name="Line 67"/>
              <p:cNvSpPr>
                <a:spLocks noChangeShapeType="1"/>
              </p:cNvSpPr>
              <p:nvPr/>
            </p:nvSpPr>
            <p:spPr bwMode="auto">
              <a:xfrm>
                <a:off x="1936" y="2048"/>
                <a:ext cx="732" cy="615"/>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2733" name="Group 68"/>
            <p:cNvGrpSpPr>
              <a:grpSpLocks/>
            </p:cNvGrpSpPr>
            <p:nvPr/>
          </p:nvGrpSpPr>
          <p:grpSpPr bwMode="auto">
            <a:xfrm>
              <a:off x="1940" y="1564"/>
              <a:ext cx="718" cy="201"/>
              <a:chOff x="1940" y="1564"/>
              <a:chExt cx="718" cy="201"/>
            </a:xfrm>
          </p:grpSpPr>
          <p:sp>
            <p:nvSpPr>
              <p:cNvPr id="72743" name="Line 69"/>
              <p:cNvSpPr>
                <a:spLocks noChangeShapeType="1"/>
              </p:cNvSpPr>
              <p:nvPr/>
            </p:nvSpPr>
            <p:spPr bwMode="auto">
              <a:xfrm flipV="1">
                <a:off x="1946" y="1564"/>
                <a:ext cx="703" cy="51"/>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44" name="Line 70"/>
              <p:cNvSpPr>
                <a:spLocks noChangeShapeType="1"/>
              </p:cNvSpPr>
              <p:nvPr/>
            </p:nvSpPr>
            <p:spPr bwMode="auto">
              <a:xfrm flipV="1">
                <a:off x="1940" y="1573"/>
                <a:ext cx="718" cy="192"/>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2734" name="Group 71"/>
            <p:cNvGrpSpPr>
              <a:grpSpLocks/>
            </p:cNvGrpSpPr>
            <p:nvPr/>
          </p:nvGrpSpPr>
          <p:grpSpPr bwMode="auto">
            <a:xfrm>
              <a:off x="1936" y="2125"/>
              <a:ext cx="718" cy="206"/>
              <a:chOff x="1936" y="2125"/>
              <a:chExt cx="718" cy="206"/>
            </a:xfrm>
          </p:grpSpPr>
          <p:sp>
            <p:nvSpPr>
              <p:cNvPr id="72741" name="Line 72"/>
              <p:cNvSpPr>
                <a:spLocks noChangeShapeType="1"/>
              </p:cNvSpPr>
              <p:nvPr/>
            </p:nvSpPr>
            <p:spPr bwMode="auto">
              <a:xfrm flipV="1">
                <a:off x="1942" y="2125"/>
                <a:ext cx="698" cy="56"/>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42" name="Line 73"/>
              <p:cNvSpPr>
                <a:spLocks noChangeShapeType="1"/>
              </p:cNvSpPr>
              <p:nvPr/>
            </p:nvSpPr>
            <p:spPr bwMode="auto">
              <a:xfrm flipV="1">
                <a:off x="1936" y="2139"/>
                <a:ext cx="718" cy="192"/>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2735" name="Group 74"/>
            <p:cNvGrpSpPr>
              <a:grpSpLocks/>
            </p:cNvGrpSpPr>
            <p:nvPr/>
          </p:nvGrpSpPr>
          <p:grpSpPr bwMode="auto">
            <a:xfrm>
              <a:off x="1937" y="2252"/>
              <a:ext cx="723" cy="350"/>
              <a:chOff x="1937" y="2252"/>
              <a:chExt cx="723" cy="350"/>
            </a:xfrm>
          </p:grpSpPr>
          <p:sp>
            <p:nvSpPr>
              <p:cNvPr id="72739" name="Line 75"/>
              <p:cNvSpPr>
                <a:spLocks noChangeShapeType="1"/>
              </p:cNvSpPr>
              <p:nvPr/>
            </p:nvSpPr>
            <p:spPr bwMode="auto">
              <a:xfrm flipV="1">
                <a:off x="1943" y="2266"/>
                <a:ext cx="717" cy="186"/>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40" name="Line 76"/>
              <p:cNvSpPr>
                <a:spLocks noChangeShapeType="1"/>
              </p:cNvSpPr>
              <p:nvPr/>
            </p:nvSpPr>
            <p:spPr bwMode="auto">
              <a:xfrm flipV="1">
                <a:off x="1937" y="2252"/>
                <a:ext cx="723" cy="3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2736" name="Group 77"/>
            <p:cNvGrpSpPr>
              <a:grpSpLocks/>
            </p:cNvGrpSpPr>
            <p:nvPr/>
          </p:nvGrpSpPr>
          <p:grpSpPr bwMode="auto">
            <a:xfrm>
              <a:off x="1947" y="2732"/>
              <a:ext cx="703" cy="212"/>
              <a:chOff x="1947" y="2732"/>
              <a:chExt cx="703" cy="212"/>
            </a:xfrm>
          </p:grpSpPr>
          <p:sp>
            <p:nvSpPr>
              <p:cNvPr id="72737" name="Line 78"/>
              <p:cNvSpPr>
                <a:spLocks noChangeShapeType="1"/>
              </p:cNvSpPr>
              <p:nvPr/>
            </p:nvSpPr>
            <p:spPr bwMode="auto">
              <a:xfrm>
                <a:off x="1953" y="2732"/>
                <a:ext cx="689" cy="203"/>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38" name="Line 79"/>
              <p:cNvSpPr>
                <a:spLocks noChangeShapeType="1"/>
              </p:cNvSpPr>
              <p:nvPr/>
            </p:nvSpPr>
            <p:spPr bwMode="auto">
              <a:xfrm>
                <a:off x="1947" y="2882"/>
                <a:ext cx="703" cy="62"/>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03260"/>
                                        </p:tgtEl>
                                        <p:attrNameLst>
                                          <p:attrName>style.visibility</p:attrName>
                                        </p:attrNameLst>
                                      </p:cBhvr>
                                      <p:to>
                                        <p:strVal val="visible"/>
                                      </p:to>
                                    </p:set>
                                    <p:animEffect transition="in" filter="dissolve">
                                      <p:cBhvr>
                                        <p:cTn id="7" dur="500"/>
                                        <p:tgtEl>
                                          <p:spTgt spid="1203260"/>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203259"/>
                                        </p:tgtEl>
                                        <p:attrNameLst>
                                          <p:attrName>style.visibility</p:attrName>
                                        </p:attrNameLst>
                                      </p:cBhvr>
                                      <p:to>
                                        <p:strVal val="visible"/>
                                      </p:to>
                                    </p:set>
                                    <p:animEffect transition="in" filter="dissolve">
                                      <p:cBhvr>
                                        <p:cTn id="10" dur="500"/>
                                        <p:tgtEl>
                                          <p:spTgt spid="1203259"/>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203261"/>
                                        </p:tgtEl>
                                        <p:attrNameLst>
                                          <p:attrName>style.visibility</p:attrName>
                                        </p:attrNameLst>
                                      </p:cBhvr>
                                      <p:to>
                                        <p:strVal val="visible"/>
                                      </p:to>
                                    </p:set>
                                    <p:animEffect transition="in" filter="dissolve">
                                      <p:cBhvr>
                                        <p:cTn id="13" dur="500"/>
                                        <p:tgtEl>
                                          <p:spTgt spid="1203261"/>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203262"/>
                                        </p:tgtEl>
                                        <p:attrNameLst>
                                          <p:attrName>style.visibility</p:attrName>
                                        </p:attrNameLst>
                                      </p:cBhvr>
                                      <p:to>
                                        <p:strVal val="visible"/>
                                      </p:to>
                                    </p:set>
                                    <p:animEffect transition="in" filter="dissolve">
                                      <p:cBhvr>
                                        <p:cTn id="16" dur="500"/>
                                        <p:tgtEl>
                                          <p:spTgt spid="1203262"/>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1203263"/>
                                        </p:tgtEl>
                                        <p:attrNameLst>
                                          <p:attrName>style.visibility</p:attrName>
                                        </p:attrNameLst>
                                      </p:cBhvr>
                                      <p:to>
                                        <p:strVal val="visible"/>
                                      </p:to>
                                    </p:set>
                                    <p:animEffect transition="in" filter="dissolve">
                                      <p:cBhvr>
                                        <p:cTn id="19" dur="500"/>
                                        <p:tgtEl>
                                          <p:spTgt spid="1203263"/>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nodeType="clickEffect">
                                  <p:stCondLst>
                                    <p:cond delay="0"/>
                                  </p:stCondLst>
                                  <p:childTnLst>
                                    <p:set>
                                      <p:cBhvr>
                                        <p:cTn id="23" dur="1" fill="hold">
                                          <p:stCondLst>
                                            <p:cond delay="0"/>
                                          </p:stCondLst>
                                        </p:cTn>
                                        <p:tgtEl>
                                          <p:spTgt spid="1203264"/>
                                        </p:tgtEl>
                                        <p:attrNameLst>
                                          <p:attrName>style.visibility</p:attrName>
                                        </p:attrNameLst>
                                      </p:cBhvr>
                                      <p:to>
                                        <p:strVal val="visible"/>
                                      </p:to>
                                    </p:set>
                                    <p:animEffect transition="in" filter="wipe(left)">
                                      <p:cBhvr>
                                        <p:cTn id="24" dur="500"/>
                                        <p:tgtEl>
                                          <p:spTgt spid="1203264"/>
                                        </p:tgtEl>
                                      </p:cBhvr>
                                    </p:animEffect>
                                  </p:childTnLst>
                                  <p:subTnLst>
                                    <p:set>
                                      <p:cBhvr override="childStyle">
                                        <p:cTn dur="1" fill="hold" display="0" masterRel="nextClick" afterEffect="1"/>
                                        <p:tgtEl>
                                          <p:spTgt spid="120326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3259" grpId="0" animBg="1"/>
      <p:bldP spid="1203260" grpId="0" animBg="1"/>
      <p:bldP spid="1203261" grpId="0" animBg="1"/>
      <p:bldP spid="1203262" grpId="0" animBg="1"/>
      <p:bldP spid="120326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a:spLocks noGrp="1" noChangeArrowheads="1"/>
          </p:cNvSpPr>
          <p:nvPr>
            <p:ph type="title"/>
          </p:nvPr>
        </p:nvSpPr>
        <p:spPr/>
        <p:txBody>
          <a:bodyPr/>
          <a:lstStyle/>
          <a:p>
            <a:pPr eaLnBrk="1" hangingPunct="1"/>
            <a:endParaRPr lang="en-US" smtClean="0"/>
          </a:p>
        </p:txBody>
      </p:sp>
      <p:sp>
        <p:nvSpPr>
          <p:cNvPr id="73731" name="Rectangle 3"/>
          <p:cNvSpPr>
            <a:spLocks noGrp="1" noChangeArrowheads="1"/>
          </p:cNvSpPr>
          <p:nvPr>
            <p:ph type="body" idx="1"/>
          </p:nvPr>
        </p:nvSpPr>
        <p:spPr/>
        <p:txBody>
          <a:bodyPr/>
          <a:lstStyle/>
          <a:p>
            <a:pPr eaLnBrk="1" hangingPunct="1"/>
            <a:r>
              <a:rPr lang="en-US" smtClean="0"/>
              <a:t>+1 locomotive</a:t>
            </a:r>
          </a:p>
        </p:txBody>
      </p:sp>
      <p:pic>
        <p:nvPicPr>
          <p:cNvPr id="73732" name="Picture 4" descr="00248-Plus1Locos"/>
          <p:cNvPicPr>
            <a:picLocks noChangeAspect="1" noChangeArrowheads="1"/>
          </p:cNvPicPr>
          <p:nvPr/>
        </p:nvPicPr>
        <p:blipFill>
          <a:blip r:embed="rId3">
            <a:lum contrast="48000"/>
            <a:extLst>
              <a:ext uri="{28A0092B-C50C-407E-A947-70E740481C1C}">
                <a14:useLocalDpi xmlns:a14="http://schemas.microsoft.com/office/drawing/2010/main" val="0"/>
              </a:ext>
            </a:extLst>
          </a:blip>
          <a:srcRect/>
          <a:stretch>
            <a:fillRect/>
          </a:stretch>
        </p:blipFill>
        <p:spPr bwMode="auto">
          <a:xfrm>
            <a:off x="1203325" y="2093913"/>
            <a:ext cx="4878388" cy="279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733" name="Rectangle 5"/>
          <p:cNvSpPr>
            <a:spLocks noChangeArrowheads="1"/>
          </p:cNvSpPr>
          <p:nvPr/>
        </p:nvSpPr>
        <p:spPr bwMode="auto">
          <a:xfrm>
            <a:off x="1308100" y="4610100"/>
            <a:ext cx="1778000" cy="177800"/>
          </a:xfrm>
          <a:prstGeom prst="rect">
            <a:avLst/>
          </a:prstGeom>
          <a:noFill/>
          <a:ln w="28575">
            <a:solidFill>
              <a:schemeClr val="bg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34" name="Line 6"/>
          <p:cNvSpPr>
            <a:spLocks noChangeShapeType="1"/>
          </p:cNvSpPr>
          <p:nvPr/>
        </p:nvSpPr>
        <p:spPr bwMode="auto">
          <a:xfrm flipV="1">
            <a:off x="3092450" y="4235450"/>
            <a:ext cx="1104900" cy="4254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35" name="Rectangle 7"/>
          <p:cNvSpPr>
            <a:spLocks noChangeArrowheads="1"/>
          </p:cNvSpPr>
          <p:nvPr/>
        </p:nvSpPr>
        <p:spPr bwMode="auto">
          <a:xfrm>
            <a:off x="6184900" y="24638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73736" name="Group 8"/>
          <p:cNvGrpSpPr>
            <a:grpSpLocks/>
          </p:cNvGrpSpPr>
          <p:nvPr/>
        </p:nvGrpSpPr>
        <p:grpSpPr bwMode="auto">
          <a:xfrm>
            <a:off x="7162800" y="2241550"/>
            <a:ext cx="1273175" cy="169863"/>
            <a:chOff x="4512" y="1388"/>
            <a:chExt cx="600" cy="1816"/>
          </a:xfrm>
        </p:grpSpPr>
        <p:sp>
          <p:nvSpPr>
            <p:cNvPr id="73792" name="Line 9"/>
            <p:cNvSpPr>
              <a:spLocks noChangeShapeType="1"/>
            </p:cNvSpPr>
            <p:nvPr/>
          </p:nvSpPr>
          <p:spPr bwMode="auto">
            <a:xfrm>
              <a:off x="45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93" name="Line 10"/>
            <p:cNvSpPr>
              <a:spLocks noChangeShapeType="1"/>
            </p:cNvSpPr>
            <p:nvPr/>
          </p:nvSpPr>
          <p:spPr bwMode="auto">
            <a:xfrm>
              <a:off x="4816"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94" name="Line 11"/>
            <p:cNvSpPr>
              <a:spLocks noChangeShapeType="1"/>
            </p:cNvSpPr>
            <p:nvPr/>
          </p:nvSpPr>
          <p:spPr bwMode="auto">
            <a:xfrm>
              <a:off x="51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3737" name="Rectangle 12"/>
          <p:cNvSpPr>
            <a:spLocks noChangeArrowheads="1"/>
          </p:cNvSpPr>
          <p:nvPr/>
        </p:nvSpPr>
        <p:spPr bwMode="auto">
          <a:xfrm>
            <a:off x="6186488" y="26717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38" name="Rectangle 13"/>
          <p:cNvSpPr>
            <a:spLocks noChangeArrowheads="1"/>
          </p:cNvSpPr>
          <p:nvPr/>
        </p:nvSpPr>
        <p:spPr bwMode="auto">
          <a:xfrm>
            <a:off x="6188075" y="2879725"/>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39" name="Rectangle 14"/>
          <p:cNvSpPr>
            <a:spLocks noChangeArrowheads="1"/>
          </p:cNvSpPr>
          <p:nvPr/>
        </p:nvSpPr>
        <p:spPr bwMode="auto">
          <a:xfrm>
            <a:off x="6186488" y="30924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40" name="Rectangle 15"/>
          <p:cNvSpPr>
            <a:spLocks noChangeArrowheads="1"/>
          </p:cNvSpPr>
          <p:nvPr/>
        </p:nvSpPr>
        <p:spPr bwMode="auto">
          <a:xfrm>
            <a:off x="6188075" y="33083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41" name="Rectangle 16"/>
          <p:cNvSpPr>
            <a:spLocks noChangeArrowheads="1"/>
          </p:cNvSpPr>
          <p:nvPr/>
        </p:nvSpPr>
        <p:spPr bwMode="auto">
          <a:xfrm>
            <a:off x="6189663" y="35242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42" name="Rectangle 17"/>
          <p:cNvSpPr>
            <a:spLocks noChangeArrowheads="1"/>
          </p:cNvSpPr>
          <p:nvPr/>
        </p:nvSpPr>
        <p:spPr bwMode="auto">
          <a:xfrm>
            <a:off x="6188075" y="37449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43" name="Rectangle 18"/>
          <p:cNvSpPr>
            <a:spLocks noChangeArrowheads="1"/>
          </p:cNvSpPr>
          <p:nvPr/>
        </p:nvSpPr>
        <p:spPr bwMode="auto">
          <a:xfrm>
            <a:off x="6189663" y="39608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44" name="Rectangle 19"/>
          <p:cNvSpPr>
            <a:spLocks noChangeArrowheads="1"/>
          </p:cNvSpPr>
          <p:nvPr/>
        </p:nvSpPr>
        <p:spPr bwMode="auto">
          <a:xfrm>
            <a:off x="6183313" y="41767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45" name="Rectangle 20"/>
          <p:cNvSpPr>
            <a:spLocks noChangeArrowheads="1"/>
          </p:cNvSpPr>
          <p:nvPr/>
        </p:nvSpPr>
        <p:spPr bwMode="auto">
          <a:xfrm>
            <a:off x="6183313" y="44069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46" name="Rectangle 21"/>
          <p:cNvSpPr>
            <a:spLocks noChangeArrowheads="1"/>
          </p:cNvSpPr>
          <p:nvPr/>
        </p:nvSpPr>
        <p:spPr bwMode="auto">
          <a:xfrm>
            <a:off x="6176963" y="46148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47" name="Text Box 22"/>
          <p:cNvSpPr txBox="1">
            <a:spLocks noChangeArrowheads="1"/>
          </p:cNvSpPr>
          <p:nvPr/>
        </p:nvSpPr>
        <p:spPr bwMode="auto">
          <a:xfrm>
            <a:off x="7227888" y="1524000"/>
            <a:ext cx="7334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a:latin typeface="Times New Roman" pitchFamily="18" charset="0"/>
              </a:rPr>
              <a:t>Axles</a:t>
            </a:r>
          </a:p>
        </p:txBody>
      </p:sp>
      <p:sp>
        <p:nvSpPr>
          <p:cNvPr id="73748" name="Line 23"/>
          <p:cNvSpPr>
            <a:spLocks noChangeShapeType="1"/>
          </p:cNvSpPr>
          <p:nvPr/>
        </p:nvSpPr>
        <p:spPr bwMode="auto">
          <a:xfrm>
            <a:off x="7808913" y="2655888"/>
            <a:ext cx="0" cy="182562"/>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3749" name="Group 24"/>
          <p:cNvGrpSpPr>
            <a:grpSpLocks/>
          </p:cNvGrpSpPr>
          <p:nvPr/>
        </p:nvGrpSpPr>
        <p:grpSpPr bwMode="auto">
          <a:xfrm>
            <a:off x="7154863" y="2454275"/>
            <a:ext cx="1322387" cy="2333625"/>
            <a:chOff x="4507" y="1522"/>
            <a:chExt cx="617" cy="1470"/>
          </a:xfrm>
        </p:grpSpPr>
        <p:grpSp>
          <p:nvGrpSpPr>
            <p:cNvPr id="73761" name="Group 25"/>
            <p:cNvGrpSpPr>
              <a:grpSpLocks/>
            </p:cNvGrpSpPr>
            <p:nvPr/>
          </p:nvGrpSpPr>
          <p:grpSpPr bwMode="auto">
            <a:xfrm>
              <a:off x="4507" y="1522"/>
              <a:ext cx="306" cy="116"/>
              <a:chOff x="4507" y="1522"/>
              <a:chExt cx="306" cy="116"/>
            </a:xfrm>
          </p:grpSpPr>
          <p:sp>
            <p:nvSpPr>
              <p:cNvPr id="73790" name="Line 26"/>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91" name="Line 27"/>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3762" name="Line 28"/>
            <p:cNvSpPr>
              <a:spLocks noChangeShapeType="1"/>
            </p:cNvSpPr>
            <p:nvPr/>
          </p:nvSpPr>
          <p:spPr bwMode="auto">
            <a:xfrm>
              <a:off x="5110" y="1655"/>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3763" name="Group 29"/>
            <p:cNvGrpSpPr>
              <a:grpSpLocks/>
            </p:cNvGrpSpPr>
            <p:nvPr/>
          </p:nvGrpSpPr>
          <p:grpSpPr bwMode="auto">
            <a:xfrm>
              <a:off x="4508" y="1788"/>
              <a:ext cx="306" cy="116"/>
              <a:chOff x="4507" y="1522"/>
              <a:chExt cx="306" cy="116"/>
            </a:xfrm>
          </p:grpSpPr>
          <p:sp>
            <p:nvSpPr>
              <p:cNvPr id="73788" name="Line 30"/>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89" name="Line 31"/>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3764" name="Group 32"/>
            <p:cNvGrpSpPr>
              <a:grpSpLocks/>
            </p:cNvGrpSpPr>
            <p:nvPr/>
          </p:nvGrpSpPr>
          <p:grpSpPr bwMode="auto">
            <a:xfrm>
              <a:off x="4509" y="1914"/>
              <a:ext cx="306" cy="116"/>
              <a:chOff x="4507" y="1522"/>
              <a:chExt cx="306" cy="116"/>
            </a:xfrm>
          </p:grpSpPr>
          <p:sp>
            <p:nvSpPr>
              <p:cNvPr id="73786" name="Line 33"/>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87" name="Line 34"/>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3765" name="Group 35"/>
            <p:cNvGrpSpPr>
              <a:grpSpLocks/>
            </p:cNvGrpSpPr>
            <p:nvPr/>
          </p:nvGrpSpPr>
          <p:grpSpPr bwMode="auto">
            <a:xfrm>
              <a:off x="4510" y="2050"/>
              <a:ext cx="306" cy="116"/>
              <a:chOff x="4507" y="1522"/>
              <a:chExt cx="306" cy="116"/>
            </a:xfrm>
          </p:grpSpPr>
          <p:sp>
            <p:nvSpPr>
              <p:cNvPr id="73784" name="Line 36"/>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85" name="Line 37"/>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3766" name="Group 38"/>
            <p:cNvGrpSpPr>
              <a:grpSpLocks/>
            </p:cNvGrpSpPr>
            <p:nvPr/>
          </p:nvGrpSpPr>
          <p:grpSpPr bwMode="auto">
            <a:xfrm>
              <a:off x="4511" y="2186"/>
              <a:ext cx="306" cy="116"/>
              <a:chOff x="4507" y="1522"/>
              <a:chExt cx="306" cy="116"/>
            </a:xfrm>
          </p:grpSpPr>
          <p:sp>
            <p:nvSpPr>
              <p:cNvPr id="73782" name="Line 39"/>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83" name="Line 40"/>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3767" name="Group 41"/>
            <p:cNvGrpSpPr>
              <a:grpSpLocks/>
            </p:cNvGrpSpPr>
            <p:nvPr/>
          </p:nvGrpSpPr>
          <p:grpSpPr bwMode="auto">
            <a:xfrm>
              <a:off x="4512" y="2327"/>
              <a:ext cx="306" cy="116"/>
              <a:chOff x="4507" y="1522"/>
              <a:chExt cx="306" cy="116"/>
            </a:xfrm>
          </p:grpSpPr>
          <p:sp>
            <p:nvSpPr>
              <p:cNvPr id="73780" name="Line 42"/>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81" name="Line 43"/>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3768" name="Group 44"/>
            <p:cNvGrpSpPr>
              <a:grpSpLocks/>
            </p:cNvGrpSpPr>
            <p:nvPr/>
          </p:nvGrpSpPr>
          <p:grpSpPr bwMode="auto">
            <a:xfrm>
              <a:off x="4818" y="2463"/>
              <a:ext cx="306" cy="116"/>
              <a:chOff x="4507" y="1522"/>
              <a:chExt cx="306" cy="116"/>
            </a:xfrm>
          </p:grpSpPr>
          <p:sp>
            <p:nvSpPr>
              <p:cNvPr id="73778" name="Line 45"/>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79" name="Line 46"/>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3769" name="Group 47"/>
            <p:cNvGrpSpPr>
              <a:grpSpLocks/>
            </p:cNvGrpSpPr>
            <p:nvPr/>
          </p:nvGrpSpPr>
          <p:grpSpPr bwMode="auto">
            <a:xfrm>
              <a:off x="4514" y="2599"/>
              <a:ext cx="306" cy="116"/>
              <a:chOff x="4507" y="1522"/>
              <a:chExt cx="306" cy="116"/>
            </a:xfrm>
          </p:grpSpPr>
          <p:sp>
            <p:nvSpPr>
              <p:cNvPr id="73776" name="Line 48"/>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77" name="Line 49"/>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3770" name="Group 50"/>
            <p:cNvGrpSpPr>
              <a:grpSpLocks/>
            </p:cNvGrpSpPr>
            <p:nvPr/>
          </p:nvGrpSpPr>
          <p:grpSpPr bwMode="auto">
            <a:xfrm>
              <a:off x="4515" y="2745"/>
              <a:ext cx="306" cy="116"/>
              <a:chOff x="4507" y="1522"/>
              <a:chExt cx="306" cy="116"/>
            </a:xfrm>
          </p:grpSpPr>
          <p:sp>
            <p:nvSpPr>
              <p:cNvPr id="73774" name="Line 51"/>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75" name="Line 52"/>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3771" name="Group 53"/>
            <p:cNvGrpSpPr>
              <a:grpSpLocks/>
            </p:cNvGrpSpPr>
            <p:nvPr/>
          </p:nvGrpSpPr>
          <p:grpSpPr bwMode="auto">
            <a:xfrm>
              <a:off x="4516" y="2876"/>
              <a:ext cx="306" cy="116"/>
              <a:chOff x="4507" y="1522"/>
              <a:chExt cx="306" cy="116"/>
            </a:xfrm>
          </p:grpSpPr>
          <p:sp>
            <p:nvSpPr>
              <p:cNvPr id="73772" name="Line 54"/>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73" name="Line 55"/>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73750" name="Text Box 56"/>
          <p:cNvSpPr txBox="1">
            <a:spLocks noChangeArrowheads="1"/>
          </p:cNvSpPr>
          <p:nvPr/>
        </p:nvSpPr>
        <p:spPr bwMode="auto">
          <a:xfrm>
            <a:off x="6999288" y="1947863"/>
            <a:ext cx="16065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1400">
                <a:latin typeface="Times New Roman" pitchFamily="18" charset="0"/>
              </a:rPr>
              <a:t>16          24          32</a:t>
            </a:r>
          </a:p>
        </p:txBody>
      </p:sp>
      <p:sp>
        <p:nvSpPr>
          <p:cNvPr id="73751" name="Oval 57"/>
          <p:cNvSpPr>
            <a:spLocks noChangeArrowheads="1"/>
          </p:cNvSpPr>
          <p:nvPr/>
        </p:nvSpPr>
        <p:spPr bwMode="auto">
          <a:xfrm>
            <a:off x="7096125" y="2490788"/>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52" name="Oval 58"/>
          <p:cNvSpPr>
            <a:spLocks noChangeArrowheads="1"/>
          </p:cNvSpPr>
          <p:nvPr/>
        </p:nvSpPr>
        <p:spPr bwMode="auto">
          <a:xfrm>
            <a:off x="7091363" y="3316288"/>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53" name="Oval 59"/>
          <p:cNvSpPr>
            <a:spLocks noChangeArrowheads="1"/>
          </p:cNvSpPr>
          <p:nvPr/>
        </p:nvSpPr>
        <p:spPr bwMode="auto">
          <a:xfrm>
            <a:off x="7100888" y="354012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54" name="Oval 60"/>
          <p:cNvSpPr>
            <a:spLocks noChangeArrowheads="1"/>
          </p:cNvSpPr>
          <p:nvPr/>
        </p:nvSpPr>
        <p:spPr bwMode="auto">
          <a:xfrm>
            <a:off x="7507288" y="420052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55" name="Oval 61"/>
          <p:cNvSpPr>
            <a:spLocks noChangeArrowheads="1"/>
          </p:cNvSpPr>
          <p:nvPr/>
        </p:nvSpPr>
        <p:spPr bwMode="auto">
          <a:xfrm>
            <a:off x="7112000" y="463867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756" name="Text Box 62"/>
          <p:cNvSpPr txBox="1">
            <a:spLocks noChangeArrowheads="1"/>
          </p:cNvSpPr>
          <p:nvPr/>
        </p:nvSpPr>
        <p:spPr bwMode="auto">
          <a:xfrm>
            <a:off x="3517900" y="1184275"/>
            <a:ext cx="47640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400" i="0">
                <a:latin typeface="Times New Roman" pitchFamily="18" charset="0"/>
              </a:rPr>
              <a:t>Assignment score: +306 over base     </a:t>
            </a:r>
          </a:p>
        </p:txBody>
      </p:sp>
      <p:grpSp>
        <p:nvGrpSpPr>
          <p:cNvPr id="73757" name="Group 63"/>
          <p:cNvGrpSpPr>
            <a:grpSpLocks/>
          </p:cNvGrpSpPr>
          <p:nvPr/>
        </p:nvGrpSpPr>
        <p:grpSpPr bwMode="auto">
          <a:xfrm>
            <a:off x="6926263" y="4754563"/>
            <a:ext cx="1077912" cy="636587"/>
            <a:chOff x="4363" y="2995"/>
            <a:chExt cx="679" cy="401"/>
          </a:xfrm>
        </p:grpSpPr>
        <p:sp>
          <p:nvSpPr>
            <p:cNvPr id="73758" name="Text Box 64"/>
            <p:cNvSpPr txBox="1">
              <a:spLocks noChangeArrowheads="1"/>
            </p:cNvSpPr>
            <p:nvPr/>
          </p:nvSpPr>
          <p:spPr bwMode="auto">
            <a:xfrm>
              <a:off x="4363" y="3223"/>
              <a:ext cx="67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1200">
                  <a:latin typeface="Times New Roman" pitchFamily="18" charset="0"/>
                </a:rPr>
                <a:t>Min         Goal</a:t>
              </a:r>
            </a:p>
          </p:txBody>
        </p:sp>
        <p:sp>
          <p:nvSpPr>
            <p:cNvPr id="73759" name="Line 65"/>
            <p:cNvSpPr>
              <a:spLocks noChangeShapeType="1"/>
            </p:cNvSpPr>
            <p:nvPr/>
          </p:nvSpPr>
          <p:spPr bwMode="auto">
            <a:xfrm flipH="1" flipV="1">
              <a:off x="4517" y="2995"/>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60" name="Line 66"/>
            <p:cNvSpPr>
              <a:spLocks noChangeShapeType="1"/>
            </p:cNvSpPr>
            <p:nvPr/>
          </p:nvSpPr>
          <p:spPr bwMode="auto">
            <a:xfrm flipH="1" flipV="1">
              <a:off x="4922" y="3011"/>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p:txBody>
          <a:bodyPr/>
          <a:lstStyle/>
          <a:p>
            <a:pPr eaLnBrk="1" hangingPunct="1"/>
            <a:endParaRPr lang="en-US" smtClean="0"/>
          </a:p>
        </p:txBody>
      </p:sp>
      <p:sp>
        <p:nvSpPr>
          <p:cNvPr id="74755" name="Rectangle 3"/>
          <p:cNvSpPr>
            <a:spLocks noGrp="1" noChangeArrowheads="1"/>
          </p:cNvSpPr>
          <p:nvPr>
            <p:ph type="body" idx="1"/>
          </p:nvPr>
        </p:nvSpPr>
        <p:spPr/>
        <p:txBody>
          <a:bodyPr/>
          <a:lstStyle/>
          <a:p>
            <a:pPr eaLnBrk="1" hangingPunct="1"/>
            <a:r>
              <a:rPr lang="en-US" smtClean="0"/>
              <a:t>+2 locomotives</a:t>
            </a:r>
          </a:p>
        </p:txBody>
      </p:sp>
      <p:pic>
        <p:nvPicPr>
          <p:cNvPr id="74756" name="Picture 4" descr="00248-Plus2Locos"/>
          <p:cNvPicPr>
            <a:picLocks noChangeAspect="1" noChangeArrowheads="1"/>
          </p:cNvPicPr>
          <p:nvPr/>
        </p:nvPicPr>
        <p:blipFill>
          <a:blip r:embed="rId3">
            <a:lum contrast="48000"/>
            <a:extLst>
              <a:ext uri="{28A0092B-C50C-407E-A947-70E740481C1C}">
                <a14:useLocalDpi xmlns:a14="http://schemas.microsoft.com/office/drawing/2010/main" val="0"/>
              </a:ext>
            </a:extLst>
          </a:blip>
          <a:srcRect/>
          <a:stretch>
            <a:fillRect/>
          </a:stretch>
        </p:blipFill>
        <p:spPr bwMode="auto">
          <a:xfrm>
            <a:off x="1203325" y="2093913"/>
            <a:ext cx="4897438" cy="301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7" name="Rectangle 5"/>
          <p:cNvSpPr>
            <a:spLocks noChangeArrowheads="1"/>
          </p:cNvSpPr>
          <p:nvPr/>
        </p:nvSpPr>
        <p:spPr bwMode="auto">
          <a:xfrm>
            <a:off x="1320800" y="4610100"/>
            <a:ext cx="1778000" cy="177800"/>
          </a:xfrm>
          <a:prstGeom prst="rect">
            <a:avLst/>
          </a:prstGeom>
          <a:noFill/>
          <a:ln w="28575">
            <a:solidFill>
              <a:schemeClr val="bg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58" name="Line 6"/>
          <p:cNvSpPr>
            <a:spLocks noChangeShapeType="1"/>
          </p:cNvSpPr>
          <p:nvPr/>
        </p:nvSpPr>
        <p:spPr bwMode="auto">
          <a:xfrm flipV="1">
            <a:off x="3105150" y="4165600"/>
            <a:ext cx="1098550" cy="49530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759" name="Line 7"/>
          <p:cNvSpPr>
            <a:spLocks noChangeShapeType="1"/>
          </p:cNvSpPr>
          <p:nvPr/>
        </p:nvSpPr>
        <p:spPr bwMode="auto">
          <a:xfrm flipV="1">
            <a:off x="3079750" y="4368800"/>
            <a:ext cx="1136650" cy="50800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760" name="Line 8"/>
          <p:cNvSpPr>
            <a:spLocks noChangeShapeType="1"/>
          </p:cNvSpPr>
          <p:nvPr/>
        </p:nvSpPr>
        <p:spPr bwMode="auto">
          <a:xfrm>
            <a:off x="3054350" y="3149600"/>
            <a:ext cx="1174750" cy="119380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761" name="Line 9"/>
          <p:cNvSpPr>
            <a:spLocks noChangeShapeType="1"/>
          </p:cNvSpPr>
          <p:nvPr/>
        </p:nvSpPr>
        <p:spPr bwMode="auto">
          <a:xfrm>
            <a:off x="3092450" y="2933700"/>
            <a:ext cx="1111250" cy="139700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762" name="Rectangle 10" descr="Wide upward diagonal"/>
          <p:cNvSpPr>
            <a:spLocks noChangeArrowheads="1"/>
          </p:cNvSpPr>
          <p:nvPr/>
        </p:nvSpPr>
        <p:spPr bwMode="auto">
          <a:xfrm>
            <a:off x="4229100" y="4254500"/>
            <a:ext cx="1778000" cy="177800"/>
          </a:xfrm>
          <a:prstGeom prst="rect">
            <a:avLst/>
          </a:prstGeom>
          <a:pattFill prst="wdUpDiag">
            <a:fgClr>
              <a:schemeClr val="tx1"/>
            </a:fgClr>
            <a:bgClr>
              <a:srgbClr val="FFFFFF"/>
            </a:bgClr>
          </a:pattFill>
          <a:ln w="28575">
            <a:solidFill>
              <a:schemeClr val="bg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63" name="Line 11"/>
          <p:cNvSpPr>
            <a:spLocks noChangeShapeType="1"/>
          </p:cNvSpPr>
          <p:nvPr/>
        </p:nvSpPr>
        <p:spPr bwMode="auto">
          <a:xfrm>
            <a:off x="3079750" y="2933700"/>
            <a:ext cx="1136650" cy="120650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764" name="Line 12"/>
          <p:cNvSpPr>
            <a:spLocks noChangeShapeType="1"/>
          </p:cNvSpPr>
          <p:nvPr/>
        </p:nvSpPr>
        <p:spPr bwMode="auto">
          <a:xfrm>
            <a:off x="3079750" y="3175000"/>
            <a:ext cx="1143000" cy="97790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765" name="Line 13"/>
          <p:cNvSpPr>
            <a:spLocks noChangeShapeType="1"/>
          </p:cNvSpPr>
          <p:nvPr/>
        </p:nvSpPr>
        <p:spPr bwMode="auto">
          <a:xfrm flipV="1">
            <a:off x="3086100" y="3498850"/>
            <a:ext cx="1136650" cy="138430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766" name="Rectangle 14"/>
          <p:cNvSpPr>
            <a:spLocks noChangeArrowheads="1"/>
          </p:cNvSpPr>
          <p:nvPr/>
        </p:nvSpPr>
        <p:spPr bwMode="auto">
          <a:xfrm>
            <a:off x="6184900" y="25273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74767" name="Group 15"/>
          <p:cNvGrpSpPr>
            <a:grpSpLocks/>
          </p:cNvGrpSpPr>
          <p:nvPr/>
        </p:nvGrpSpPr>
        <p:grpSpPr bwMode="auto">
          <a:xfrm>
            <a:off x="7162800" y="2305050"/>
            <a:ext cx="1273175" cy="169863"/>
            <a:chOff x="4512" y="1388"/>
            <a:chExt cx="600" cy="1816"/>
          </a:xfrm>
        </p:grpSpPr>
        <p:sp>
          <p:nvSpPr>
            <p:cNvPr id="74824" name="Line 16"/>
            <p:cNvSpPr>
              <a:spLocks noChangeShapeType="1"/>
            </p:cNvSpPr>
            <p:nvPr/>
          </p:nvSpPr>
          <p:spPr bwMode="auto">
            <a:xfrm>
              <a:off x="45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825" name="Line 17"/>
            <p:cNvSpPr>
              <a:spLocks noChangeShapeType="1"/>
            </p:cNvSpPr>
            <p:nvPr/>
          </p:nvSpPr>
          <p:spPr bwMode="auto">
            <a:xfrm>
              <a:off x="4816"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826" name="Line 18"/>
            <p:cNvSpPr>
              <a:spLocks noChangeShapeType="1"/>
            </p:cNvSpPr>
            <p:nvPr/>
          </p:nvSpPr>
          <p:spPr bwMode="auto">
            <a:xfrm>
              <a:off x="51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4768" name="Rectangle 19"/>
          <p:cNvSpPr>
            <a:spLocks noChangeArrowheads="1"/>
          </p:cNvSpPr>
          <p:nvPr/>
        </p:nvSpPr>
        <p:spPr bwMode="auto">
          <a:xfrm>
            <a:off x="6186488" y="27352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69" name="Rectangle 20"/>
          <p:cNvSpPr>
            <a:spLocks noChangeArrowheads="1"/>
          </p:cNvSpPr>
          <p:nvPr/>
        </p:nvSpPr>
        <p:spPr bwMode="auto">
          <a:xfrm>
            <a:off x="6188075" y="2943225"/>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70" name="Rectangle 21"/>
          <p:cNvSpPr>
            <a:spLocks noChangeArrowheads="1"/>
          </p:cNvSpPr>
          <p:nvPr/>
        </p:nvSpPr>
        <p:spPr bwMode="auto">
          <a:xfrm>
            <a:off x="6186488" y="31559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71" name="Rectangle 22"/>
          <p:cNvSpPr>
            <a:spLocks noChangeArrowheads="1"/>
          </p:cNvSpPr>
          <p:nvPr/>
        </p:nvSpPr>
        <p:spPr bwMode="auto">
          <a:xfrm>
            <a:off x="6188075" y="33718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72" name="Rectangle 23"/>
          <p:cNvSpPr>
            <a:spLocks noChangeArrowheads="1"/>
          </p:cNvSpPr>
          <p:nvPr/>
        </p:nvSpPr>
        <p:spPr bwMode="auto">
          <a:xfrm>
            <a:off x="6189663" y="35877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73" name="Rectangle 24"/>
          <p:cNvSpPr>
            <a:spLocks noChangeArrowheads="1"/>
          </p:cNvSpPr>
          <p:nvPr/>
        </p:nvSpPr>
        <p:spPr bwMode="auto">
          <a:xfrm>
            <a:off x="6188075" y="38084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74" name="Rectangle 25"/>
          <p:cNvSpPr>
            <a:spLocks noChangeArrowheads="1"/>
          </p:cNvSpPr>
          <p:nvPr/>
        </p:nvSpPr>
        <p:spPr bwMode="auto">
          <a:xfrm>
            <a:off x="6189663" y="40243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75" name="Rectangle 26"/>
          <p:cNvSpPr>
            <a:spLocks noChangeArrowheads="1"/>
          </p:cNvSpPr>
          <p:nvPr/>
        </p:nvSpPr>
        <p:spPr bwMode="auto">
          <a:xfrm>
            <a:off x="6183313" y="42402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76" name="Rectangle 27"/>
          <p:cNvSpPr>
            <a:spLocks noChangeArrowheads="1"/>
          </p:cNvSpPr>
          <p:nvPr/>
        </p:nvSpPr>
        <p:spPr bwMode="auto">
          <a:xfrm>
            <a:off x="6183313" y="44704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77" name="Rectangle 28"/>
          <p:cNvSpPr>
            <a:spLocks noChangeArrowheads="1"/>
          </p:cNvSpPr>
          <p:nvPr/>
        </p:nvSpPr>
        <p:spPr bwMode="auto">
          <a:xfrm>
            <a:off x="6176963" y="46783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78" name="Text Box 29"/>
          <p:cNvSpPr txBox="1">
            <a:spLocks noChangeArrowheads="1"/>
          </p:cNvSpPr>
          <p:nvPr/>
        </p:nvSpPr>
        <p:spPr bwMode="auto">
          <a:xfrm>
            <a:off x="7227888" y="1587500"/>
            <a:ext cx="7334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a:latin typeface="Times New Roman" pitchFamily="18" charset="0"/>
              </a:rPr>
              <a:t>Axles</a:t>
            </a:r>
          </a:p>
        </p:txBody>
      </p:sp>
      <p:sp>
        <p:nvSpPr>
          <p:cNvPr id="74779" name="Line 30"/>
          <p:cNvSpPr>
            <a:spLocks noChangeShapeType="1"/>
          </p:cNvSpPr>
          <p:nvPr/>
        </p:nvSpPr>
        <p:spPr bwMode="auto">
          <a:xfrm>
            <a:off x="7808913" y="2719388"/>
            <a:ext cx="0" cy="182562"/>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4780" name="Group 31"/>
          <p:cNvGrpSpPr>
            <a:grpSpLocks/>
          </p:cNvGrpSpPr>
          <p:nvPr/>
        </p:nvGrpSpPr>
        <p:grpSpPr bwMode="auto">
          <a:xfrm>
            <a:off x="7154863" y="2517775"/>
            <a:ext cx="1322387" cy="2333625"/>
            <a:chOff x="4507" y="1522"/>
            <a:chExt cx="617" cy="1470"/>
          </a:xfrm>
        </p:grpSpPr>
        <p:grpSp>
          <p:nvGrpSpPr>
            <p:cNvPr id="74793" name="Group 32"/>
            <p:cNvGrpSpPr>
              <a:grpSpLocks/>
            </p:cNvGrpSpPr>
            <p:nvPr/>
          </p:nvGrpSpPr>
          <p:grpSpPr bwMode="auto">
            <a:xfrm>
              <a:off x="4507" y="1522"/>
              <a:ext cx="306" cy="116"/>
              <a:chOff x="4507" y="1522"/>
              <a:chExt cx="306" cy="116"/>
            </a:xfrm>
          </p:grpSpPr>
          <p:sp>
            <p:nvSpPr>
              <p:cNvPr id="74822" name="Line 33"/>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823" name="Line 34"/>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4794" name="Line 35"/>
            <p:cNvSpPr>
              <a:spLocks noChangeShapeType="1"/>
            </p:cNvSpPr>
            <p:nvPr/>
          </p:nvSpPr>
          <p:spPr bwMode="auto">
            <a:xfrm>
              <a:off x="5110" y="1655"/>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4795" name="Group 36"/>
            <p:cNvGrpSpPr>
              <a:grpSpLocks/>
            </p:cNvGrpSpPr>
            <p:nvPr/>
          </p:nvGrpSpPr>
          <p:grpSpPr bwMode="auto">
            <a:xfrm>
              <a:off x="4508" y="1788"/>
              <a:ext cx="306" cy="116"/>
              <a:chOff x="4507" y="1522"/>
              <a:chExt cx="306" cy="116"/>
            </a:xfrm>
          </p:grpSpPr>
          <p:sp>
            <p:nvSpPr>
              <p:cNvPr id="74820" name="Line 37"/>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821" name="Line 38"/>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4796" name="Group 39"/>
            <p:cNvGrpSpPr>
              <a:grpSpLocks/>
            </p:cNvGrpSpPr>
            <p:nvPr/>
          </p:nvGrpSpPr>
          <p:grpSpPr bwMode="auto">
            <a:xfrm>
              <a:off x="4509" y="1914"/>
              <a:ext cx="306" cy="116"/>
              <a:chOff x="4507" y="1522"/>
              <a:chExt cx="306" cy="116"/>
            </a:xfrm>
          </p:grpSpPr>
          <p:sp>
            <p:nvSpPr>
              <p:cNvPr id="74818" name="Line 40"/>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819" name="Line 41"/>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4797" name="Group 42"/>
            <p:cNvGrpSpPr>
              <a:grpSpLocks/>
            </p:cNvGrpSpPr>
            <p:nvPr/>
          </p:nvGrpSpPr>
          <p:grpSpPr bwMode="auto">
            <a:xfrm>
              <a:off x="4510" y="2050"/>
              <a:ext cx="306" cy="116"/>
              <a:chOff x="4507" y="1522"/>
              <a:chExt cx="306" cy="116"/>
            </a:xfrm>
          </p:grpSpPr>
          <p:sp>
            <p:nvSpPr>
              <p:cNvPr id="74816" name="Line 43"/>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817" name="Line 44"/>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4798" name="Group 45"/>
            <p:cNvGrpSpPr>
              <a:grpSpLocks/>
            </p:cNvGrpSpPr>
            <p:nvPr/>
          </p:nvGrpSpPr>
          <p:grpSpPr bwMode="auto">
            <a:xfrm>
              <a:off x="4511" y="2186"/>
              <a:ext cx="306" cy="116"/>
              <a:chOff x="4507" y="1522"/>
              <a:chExt cx="306" cy="116"/>
            </a:xfrm>
          </p:grpSpPr>
          <p:sp>
            <p:nvSpPr>
              <p:cNvPr id="74814" name="Line 46"/>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815" name="Line 47"/>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4799" name="Group 48"/>
            <p:cNvGrpSpPr>
              <a:grpSpLocks/>
            </p:cNvGrpSpPr>
            <p:nvPr/>
          </p:nvGrpSpPr>
          <p:grpSpPr bwMode="auto">
            <a:xfrm>
              <a:off x="4512" y="2327"/>
              <a:ext cx="306" cy="116"/>
              <a:chOff x="4507" y="1522"/>
              <a:chExt cx="306" cy="116"/>
            </a:xfrm>
          </p:grpSpPr>
          <p:sp>
            <p:nvSpPr>
              <p:cNvPr id="74812" name="Line 49"/>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813" name="Line 50"/>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4800" name="Group 51"/>
            <p:cNvGrpSpPr>
              <a:grpSpLocks/>
            </p:cNvGrpSpPr>
            <p:nvPr/>
          </p:nvGrpSpPr>
          <p:grpSpPr bwMode="auto">
            <a:xfrm>
              <a:off x="4818" y="2463"/>
              <a:ext cx="306" cy="116"/>
              <a:chOff x="4507" y="1522"/>
              <a:chExt cx="306" cy="116"/>
            </a:xfrm>
          </p:grpSpPr>
          <p:sp>
            <p:nvSpPr>
              <p:cNvPr id="74810" name="Line 52"/>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811" name="Line 53"/>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4801" name="Group 54"/>
            <p:cNvGrpSpPr>
              <a:grpSpLocks/>
            </p:cNvGrpSpPr>
            <p:nvPr/>
          </p:nvGrpSpPr>
          <p:grpSpPr bwMode="auto">
            <a:xfrm>
              <a:off x="4514" y="2599"/>
              <a:ext cx="306" cy="116"/>
              <a:chOff x="4507" y="1522"/>
              <a:chExt cx="306" cy="116"/>
            </a:xfrm>
          </p:grpSpPr>
          <p:sp>
            <p:nvSpPr>
              <p:cNvPr id="74808" name="Line 55"/>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809" name="Line 56"/>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4802" name="Group 57"/>
            <p:cNvGrpSpPr>
              <a:grpSpLocks/>
            </p:cNvGrpSpPr>
            <p:nvPr/>
          </p:nvGrpSpPr>
          <p:grpSpPr bwMode="auto">
            <a:xfrm>
              <a:off x="4515" y="2745"/>
              <a:ext cx="306" cy="116"/>
              <a:chOff x="4507" y="1522"/>
              <a:chExt cx="306" cy="116"/>
            </a:xfrm>
          </p:grpSpPr>
          <p:sp>
            <p:nvSpPr>
              <p:cNvPr id="74806" name="Line 58"/>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807" name="Line 59"/>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4803" name="Group 60"/>
            <p:cNvGrpSpPr>
              <a:grpSpLocks/>
            </p:cNvGrpSpPr>
            <p:nvPr/>
          </p:nvGrpSpPr>
          <p:grpSpPr bwMode="auto">
            <a:xfrm>
              <a:off x="4516" y="2876"/>
              <a:ext cx="306" cy="116"/>
              <a:chOff x="4507" y="1522"/>
              <a:chExt cx="306" cy="116"/>
            </a:xfrm>
          </p:grpSpPr>
          <p:sp>
            <p:nvSpPr>
              <p:cNvPr id="74804" name="Line 61"/>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805" name="Line 62"/>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74781" name="Text Box 63"/>
          <p:cNvSpPr txBox="1">
            <a:spLocks noChangeArrowheads="1"/>
          </p:cNvSpPr>
          <p:nvPr/>
        </p:nvSpPr>
        <p:spPr bwMode="auto">
          <a:xfrm>
            <a:off x="6999288" y="2011363"/>
            <a:ext cx="16065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1400">
                <a:latin typeface="Times New Roman" pitchFamily="18" charset="0"/>
              </a:rPr>
              <a:t>16          24          32</a:t>
            </a:r>
          </a:p>
        </p:txBody>
      </p:sp>
      <p:sp>
        <p:nvSpPr>
          <p:cNvPr id="74782" name="Oval 64"/>
          <p:cNvSpPr>
            <a:spLocks noChangeArrowheads="1"/>
          </p:cNvSpPr>
          <p:nvPr/>
        </p:nvSpPr>
        <p:spPr bwMode="auto">
          <a:xfrm>
            <a:off x="7096125" y="2554288"/>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83" name="Oval 65"/>
          <p:cNvSpPr>
            <a:spLocks noChangeArrowheads="1"/>
          </p:cNvSpPr>
          <p:nvPr/>
        </p:nvSpPr>
        <p:spPr bwMode="auto">
          <a:xfrm>
            <a:off x="7464425" y="338772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84" name="Oval 66"/>
          <p:cNvSpPr>
            <a:spLocks noChangeArrowheads="1"/>
          </p:cNvSpPr>
          <p:nvPr/>
        </p:nvSpPr>
        <p:spPr bwMode="auto">
          <a:xfrm>
            <a:off x="7100888" y="360362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85" name="Oval 67"/>
          <p:cNvSpPr>
            <a:spLocks noChangeArrowheads="1"/>
          </p:cNvSpPr>
          <p:nvPr/>
        </p:nvSpPr>
        <p:spPr bwMode="auto">
          <a:xfrm>
            <a:off x="7758113" y="404177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86" name="Oval 68"/>
          <p:cNvSpPr>
            <a:spLocks noChangeArrowheads="1"/>
          </p:cNvSpPr>
          <p:nvPr/>
        </p:nvSpPr>
        <p:spPr bwMode="auto">
          <a:xfrm>
            <a:off x="7112000" y="470217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87" name="Rectangle 69"/>
          <p:cNvSpPr>
            <a:spLocks noChangeArrowheads="1"/>
          </p:cNvSpPr>
          <p:nvPr/>
        </p:nvSpPr>
        <p:spPr bwMode="auto">
          <a:xfrm>
            <a:off x="4225925" y="4046538"/>
            <a:ext cx="1778000" cy="177800"/>
          </a:xfrm>
          <a:prstGeom prst="rect">
            <a:avLst/>
          </a:prstGeom>
          <a:noFill/>
          <a:ln w="28575">
            <a:solidFill>
              <a:schemeClr val="bg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4788" name="Text Box 70"/>
          <p:cNvSpPr txBox="1">
            <a:spLocks noChangeArrowheads="1"/>
          </p:cNvSpPr>
          <p:nvPr/>
        </p:nvSpPr>
        <p:spPr bwMode="auto">
          <a:xfrm>
            <a:off x="4056063" y="1184275"/>
            <a:ext cx="36814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400" i="0">
                <a:latin typeface="Times New Roman" pitchFamily="18" charset="0"/>
              </a:rPr>
              <a:t>Assignment score: +1757     </a:t>
            </a:r>
          </a:p>
        </p:txBody>
      </p:sp>
      <p:grpSp>
        <p:nvGrpSpPr>
          <p:cNvPr id="74789" name="Group 71"/>
          <p:cNvGrpSpPr>
            <a:grpSpLocks/>
          </p:cNvGrpSpPr>
          <p:nvPr/>
        </p:nvGrpSpPr>
        <p:grpSpPr bwMode="auto">
          <a:xfrm>
            <a:off x="6926263" y="4754563"/>
            <a:ext cx="1077912" cy="636587"/>
            <a:chOff x="4363" y="2995"/>
            <a:chExt cx="679" cy="401"/>
          </a:xfrm>
        </p:grpSpPr>
        <p:sp>
          <p:nvSpPr>
            <p:cNvPr id="74790" name="Text Box 72"/>
            <p:cNvSpPr txBox="1">
              <a:spLocks noChangeArrowheads="1"/>
            </p:cNvSpPr>
            <p:nvPr/>
          </p:nvSpPr>
          <p:spPr bwMode="auto">
            <a:xfrm>
              <a:off x="4363" y="3223"/>
              <a:ext cx="67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1200">
                  <a:latin typeface="Times New Roman" pitchFamily="18" charset="0"/>
                </a:rPr>
                <a:t>Min         Goal</a:t>
              </a:r>
            </a:p>
          </p:txBody>
        </p:sp>
        <p:sp>
          <p:nvSpPr>
            <p:cNvPr id="74791" name="Line 73"/>
            <p:cNvSpPr>
              <a:spLocks noChangeShapeType="1"/>
            </p:cNvSpPr>
            <p:nvPr/>
          </p:nvSpPr>
          <p:spPr bwMode="auto">
            <a:xfrm flipH="1" flipV="1">
              <a:off x="4517" y="2995"/>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792" name="Line 74"/>
            <p:cNvSpPr>
              <a:spLocks noChangeShapeType="1"/>
            </p:cNvSpPr>
            <p:nvPr/>
          </p:nvSpPr>
          <p:spPr bwMode="auto">
            <a:xfrm flipH="1" flipV="1">
              <a:off x="4922" y="3011"/>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p:txBody>
          <a:bodyPr/>
          <a:lstStyle/>
          <a:p>
            <a:pPr eaLnBrk="1" hangingPunct="1"/>
            <a:endParaRPr lang="en-US" smtClean="0"/>
          </a:p>
        </p:txBody>
      </p:sp>
      <p:sp>
        <p:nvSpPr>
          <p:cNvPr id="75779" name="Rectangle 3"/>
          <p:cNvSpPr>
            <a:spLocks noGrp="1" noChangeArrowheads="1"/>
          </p:cNvSpPr>
          <p:nvPr>
            <p:ph type="body" idx="1"/>
          </p:nvPr>
        </p:nvSpPr>
        <p:spPr/>
        <p:txBody>
          <a:bodyPr/>
          <a:lstStyle/>
          <a:p>
            <a:pPr eaLnBrk="1" hangingPunct="1"/>
            <a:r>
              <a:rPr lang="en-US" smtClean="0"/>
              <a:t>+3 locomotives</a:t>
            </a:r>
          </a:p>
        </p:txBody>
      </p:sp>
      <p:pic>
        <p:nvPicPr>
          <p:cNvPr id="75780" name="Picture 4" descr="00248-Plus3Locos"/>
          <p:cNvPicPr>
            <a:picLocks noChangeAspect="1" noChangeArrowheads="1"/>
          </p:cNvPicPr>
          <p:nvPr/>
        </p:nvPicPr>
        <p:blipFill>
          <a:blip r:embed="rId3">
            <a:lum contrast="48000"/>
            <a:extLst>
              <a:ext uri="{28A0092B-C50C-407E-A947-70E740481C1C}">
                <a14:useLocalDpi xmlns:a14="http://schemas.microsoft.com/office/drawing/2010/main" val="0"/>
              </a:ext>
            </a:extLst>
          </a:blip>
          <a:srcRect/>
          <a:stretch>
            <a:fillRect/>
          </a:stretch>
        </p:blipFill>
        <p:spPr bwMode="auto">
          <a:xfrm>
            <a:off x="1220788" y="2084388"/>
            <a:ext cx="4910137"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781" name="Rectangle 5"/>
          <p:cNvSpPr>
            <a:spLocks noChangeArrowheads="1"/>
          </p:cNvSpPr>
          <p:nvPr/>
        </p:nvSpPr>
        <p:spPr bwMode="auto">
          <a:xfrm>
            <a:off x="1314450" y="4819650"/>
            <a:ext cx="1778000" cy="177800"/>
          </a:xfrm>
          <a:prstGeom prst="rect">
            <a:avLst/>
          </a:prstGeom>
          <a:noFill/>
          <a:ln w="28575">
            <a:solidFill>
              <a:schemeClr val="bg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782" name="Line 6"/>
          <p:cNvSpPr>
            <a:spLocks noChangeShapeType="1"/>
          </p:cNvSpPr>
          <p:nvPr/>
        </p:nvSpPr>
        <p:spPr bwMode="auto">
          <a:xfrm flipV="1">
            <a:off x="3092450" y="4267200"/>
            <a:ext cx="1149350" cy="42545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783" name="Rectangle 7" descr="Wide upward diagonal"/>
          <p:cNvSpPr>
            <a:spLocks noChangeArrowheads="1"/>
          </p:cNvSpPr>
          <p:nvPr/>
        </p:nvSpPr>
        <p:spPr bwMode="auto">
          <a:xfrm>
            <a:off x="4248150" y="4171950"/>
            <a:ext cx="1778000" cy="177800"/>
          </a:xfrm>
          <a:prstGeom prst="rect">
            <a:avLst/>
          </a:prstGeom>
          <a:pattFill prst="wdUpDiag">
            <a:fgClr>
              <a:schemeClr val="tx1"/>
            </a:fgClr>
            <a:bgClr>
              <a:srgbClr val="FFFFFF"/>
            </a:bgClr>
          </a:pattFill>
          <a:ln w="28575">
            <a:solidFill>
              <a:schemeClr val="bg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784" name="Rectangle 8"/>
          <p:cNvSpPr>
            <a:spLocks noChangeArrowheads="1"/>
          </p:cNvSpPr>
          <p:nvPr/>
        </p:nvSpPr>
        <p:spPr bwMode="auto">
          <a:xfrm>
            <a:off x="4235450" y="4387850"/>
            <a:ext cx="1778000" cy="177800"/>
          </a:xfrm>
          <a:prstGeom prst="rect">
            <a:avLst/>
          </a:prstGeom>
          <a:noFill/>
          <a:ln w="28575">
            <a:solidFill>
              <a:schemeClr val="bg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785" name="Line 9"/>
          <p:cNvSpPr>
            <a:spLocks noChangeShapeType="1"/>
          </p:cNvSpPr>
          <p:nvPr/>
        </p:nvSpPr>
        <p:spPr bwMode="auto">
          <a:xfrm>
            <a:off x="3086100" y="2927350"/>
            <a:ext cx="1149350" cy="134620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786" name="Line 10"/>
          <p:cNvSpPr>
            <a:spLocks noChangeShapeType="1"/>
          </p:cNvSpPr>
          <p:nvPr/>
        </p:nvSpPr>
        <p:spPr bwMode="auto">
          <a:xfrm>
            <a:off x="3092450" y="3149600"/>
            <a:ext cx="1149350" cy="113665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787" name="Line 11"/>
          <p:cNvSpPr>
            <a:spLocks noChangeShapeType="1"/>
          </p:cNvSpPr>
          <p:nvPr/>
        </p:nvSpPr>
        <p:spPr bwMode="auto">
          <a:xfrm flipV="1">
            <a:off x="3111500" y="4470400"/>
            <a:ext cx="1117600" cy="43180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788" name="Line 12"/>
          <p:cNvSpPr>
            <a:spLocks noChangeShapeType="1"/>
          </p:cNvSpPr>
          <p:nvPr/>
        </p:nvSpPr>
        <p:spPr bwMode="auto">
          <a:xfrm flipV="1">
            <a:off x="3098800" y="4470400"/>
            <a:ext cx="1136650" cy="2349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789" name="Line 13"/>
          <p:cNvSpPr>
            <a:spLocks noChangeShapeType="1"/>
          </p:cNvSpPr>
          <p:nvPr/>
        </p:nvSpPr>
        <p:spPr bwMode="auto">
          <a:xfrm>
            <a:off x="3098800" y="2921000"/>
            <a:ext cx="1136650" cy="4508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790" name="Line 14"/>
          <p:cNvSpPr>
            <a:spLocks noChangeShapeType="1"/>
          </p:cNvSpPr>
          <p:nvPr/>
        </p:nvSpPr>
        <p:spPr bwMode="auto">
          <a:xfrm>
            <a:off x="3092450" y="3162300"/>
            <a:ext cx="1130300" cy="2222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791" name="Rectangle 15"/>
          <p:cNvSpPr>
            <a:spLocks noChangeArrowheads="1"/>
          </p:cNvSpPr>
          <p:nvPr/>
        </p:nvSpPr>
        <p:spPr bwMode="auto">
          <a:xfrm>
            <a:off x="4241800" y="3276600"/>
            <a:ext cx="1778000" cy="177800"/>
          </a:xfrm>
          <a:prstGeom prst="rect">
            <a:avLst/>
          </a:prstGeom>
          <a:noFill/>
          <a:ln w="28575">
            <a:solidFill>
              <a:schemeClr val="bg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792" name="Rectangle 16"/>
          <p:cNvSpPr>
            <a:spLocks noChangeArrowheads="1"/>
          </p:cNvSpPr>
          <p:nvPr/>
        </p:nvSpPr>
        <p:spPr bwMode="auto">
          <a:xfrm>
            <a:off x="6184900" y="26543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75793" name="Group 17"/>
          <p:cNvGrpSpPr>
            <a:grpSpLocks/>
          </p:cNvGrpSpPr>
          <p:nvPr/>
        </p:nvGrpSpPr>
        <p:grpSpPr bwMode="auto">
          <a:xfrm>
            <a:off x="7162800" y="2432050"/>
            <a:ext cx="1273175" cy="169863"/>
            <a:chOff x="4512" y="1388"/>
            <a:chExt cx="600" cy="1816"/>
          </a:xfrm>
        </p:grpSpPr>
        <p:sp>
          <p:nvSpPr>
            <p:cNvPr id="75850" name="Line 18"/>
            <p:cNvSpPr>
              <a:spLocks noChangeShapeType="1"/>
            </p:cNvSpPr>
            <p:nvPr/>
          </p:nvSpPr>
          <p:spPr bwMode="auto">
            <a:xfrm>
              <a:off x="45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851" name="Line 19"/>
            <p:cNvSpPr>
              <a:spLocks noChangeShapeType="1"/>
            </p:cNvSpPr>
            <p:nvPr/>
          </p:nvSpPr>
          <p:spPr bwMode="auto">
            <a:xfrm>
              <a:off x="4816"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852" name="Line 20"/>
            <p:cNvSpPr>
              <a:spLocks noChangeShapeType="1"/>
            </p:cNvSpPr>
            <p:nvPr/>
          </p:nvSpPr>
          <p:spPr bwMode="auto">
            <a:xfrm>
              <a:off x="51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5794" name="Rectangle 21"/>
          <p:cNvSpPr>
            <a:spLocks noChangeArrowheads="1"/>
          </p:cNvSpPr>
          <p:nvPr/>
        </p:nvSpPr>
        <p:spPr bwMode="auto">
          <a:xfrm>
            <a:off x="6186488" y="28622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795" name="Rectangle 22"/>
          <p:cNvSpPr>
            <a:spLocks noChangeArrowheads="1"/>
          </p:cNvSpPr>
          <p:nvPr/>
        </p:nvSpPr>
        <p:spPr bwMode="auto">
          <a:xfrm>
            <a:off x="6188075" y="3070225"/>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796" name="Rectangle 23"/>
          <p:cNvSpPr>
            <a:spLocks noChangeArrowheads="1"/>
          </p:cNvSpPr>
          <p:nvPr/>
        </p:nvSpPr>
        <p:spPr bwMode="auto">
          <a:xfrm>
            <a:off x="6186488" y="32829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797" name="Rectangle 24"/>
          <p:cNvSpPr>
            <a:spLocks noChangeArrowheads="1"/>
          </p:cNvSpPr>
          <p:nvPr/>
        </p:nvSpPr>
        <p:spPr bwMode="auto">
          <a:xfrm>
            <a:off x="6188075" y="34988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798" name="Rectangle 25"/>
          <p:cNvSpPr>
            <a:spLocks noChangeArrowheads="1"/>
          </p:cNvSpPr>
          <p:nvPr/>
        </p:nvSpPr>
        <p:spPr bwMode="auto">
          <a:xfrm>
            <a:off x="6189663" y="37147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799" name="Rectangle 26"/>
          <p:cNvSpPr>
            <a:spLocks noChangeArrowheads="1"/>
          </p:cNvSpPr>
          <p:nvPr/>
        </p:nvSpPr>
        <p:spPr bwMode="auto">
          <a:xfrm>
            <a:off x="6188075" y="39354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800" name="Rectangle 27"/>
          <p:cNvSpPr>
            <a:spLocks noChangeArrowheads="1"/>
          </p:cNvSpPr>
          <p:nvPr/>
        </p:nvSpPr>
        <p:spPr bwMode="auto">
          <a:xfrm>
            <a:off x="6189663" y="41513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801" name="Rectangle 28"/>
          <p:cNvSpPr>
            <a:spLocks noChangeArrowheads="1"/>
          </p:cNvSpPr>
          <p:nvPr/>
        </p:nvSpPr>
        <p:spPr bwMode="auto">
          <a:xfrm>
            <a:off x="6183313" y="43672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802" name="Rectangle 29"/>
          <p:cNvSpPr>
            <a:spLocks noChangeArrowheads="1"/>
          </p:cNvSpPr>
          <p:nvPr/>
        </p:nvSpPr>
        <p:spPr bwMode="auto">
          <a:xfrm>
            <a:off x="6183313" y="45974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803" name="Rectangle 30"/>
          <p:cNvSpPr>
            <a:spLocks noChangeArrowheads="1"/>
          </p:cNvSpPr>
          <p:nvPr/>
        </p:nvSpPr>
        <p:spPr bwMode="auto">
          <a:xfrm>
            <a:off x="6176963" y="48053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804" name="Text Box 31"/>
          <p:cNvSpPr txBox="1">
            <a:spLocks noChangeArrowheads="1"/>
          </p:cNvSpPr>
          <p:nvPr/>
        </p:nvSpPr>
        <p:spPr bwMode="auto">
          <a:xfrm>
            <a:off x="7227888" y="1714500"/>
            <a:ext cx="7334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a:latin typeface="Times New Roman" pitchFamily="18" charset="0"/>
              </a:rPr>
              <a:t>Axles</a:t>
            </a:r>
          </a:p>
        </p:txBody>
      </p:sp>
      <p:sp>
        <p:nvSpPr>
          <p:cNvPr id="75805" name="Line 32"/>
          <p:cNvSpPr>
            <a:spLocks noChangeShapeType="1"/>
          </p:cNvSpPr>
          <p:nvPr/>
        </p:nvSpPr>
        <p:spPr bwMode="auto">
          <a:xfrm>
            <a:off x="7808913" y="2846388"/>
            <a:ext cx="0" cy="182562"/>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5806" name="Group 33"/>
          <p:cNvGrpSpPr>
            <a:grpSpLocks/>
          </p:cNvGrpSpPr>
          <p:nvPr/>
        </p:nvGrpSpPr>
        <p:grpSpPr bwMode="auto">
          <a:xfrm>
            <a:off x="7154863" y="2644775"/>
            <a:ext cx="1322387" cy="2333625"/>
            <a:chOff x="4507" y="1522"/>
            <a:chExt cx="617" cy="1470"/>
          </a:xfrm>
        </p:grpSpPr>
        <p:grpSp>
          <p:nvGrpSpPr>
            <p:cNvPr id="75819" name="Group 34"/>
            <p:cNvGrpSpPr>
              <a:grpSpLocks/>
            </p:cNvGrpSpPr>
            <p:nvPr/>
          </p:nvGrpSpPr>
          <p:grpSpPr bwMode="auto">
            <a:xfrm>
              <a:off x="4507" y="1522"/>
              <a:ext cx="306" cy="116"/>
              <a:chOff x="4507" y="1522"/>
              <a:chExt cx="306" cy="116"/>
            </a:xfrm>
          </p:grpSpPr>
          <p:sp>
            <p:nvSpPr>
              <p:cNvPr id="75848" name="Line 35"/>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849" name="Line 36"/>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5820" name="Line 37"/>
            <p:cNvSpPr>
              <a:spLocks noChangeShapeType="1"/>
            </p:cNvSpPr>
            <p:nvPr/>
          </p:nvSpPr>
          <p:spPr bwMode="auto">
            <a:xfrm>
              <a:off x="5110" y="1655"/>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5821" name="Group 38"/>
            <p:cNvGrpSpPr>
              <a:grpSpLocks/>
            </p:cNvGrpSpPr>
            <p:nvPr/>
          </p:nvGrpSpPr>
          <p:grpSpPr bwMode="auto">
            <a:xfrm>
              <a:off x="4508" y="1788"/>
              <a:ext cx="306" cy="116"/>
              <a:chOff x="4507" y="1522"/>
              <a:chExt cx="306" cy="116"/>
            </a:xfrm>
          </p:grpSpPr>
          <p:sp>
            <p:nvSpPr>
              <p:cNvPr id="75846" name="Line 39"/>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847" name="Line 40"/>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5822" name="Group 41"/>
            <p:cNvGrpSpPr>
              <a:grpSpLocks/>
            </p:cNvGrpSpPr>
            <p:nvPr/>
          </p:nvGrpSpPr>
          <p:grpSpPr bwMode="auto">
            <a:xfrm>
              <a:off x="4509" y="1914"/>
              <a:ext cx="306" cy="116"/>
              <a:chOff x="4507" y="1522"/>
              <a:chExt cx="306" cy="116"/>
            </a:xfrm>
          </p:grpSpPr>
          <p:sp>
            <p:nvSpPr>
              <p:cNvPr id="75844" name="Line 42"/>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845" name="Line 43"/>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5823" name="Group 44"/>
            <p:cNvGrpSpPr>
              <a:grpSpLocks/>
            </p:cNvGrpSpPr>
            <p:nvPr/>
          </p:nvGrpSpPr>
          <p:grpSpPr bwMode="auto">
            <a:xfrm>
              <a:off x="4510" y="2050"/>
              <a:ext cx="306" cy="116"/>
              <a:chOff x="4507" y="1522"/>
              <a:chExt cx="306" cy="116"/>
            </a:xfrm>
          </p:grpSpPr>
          <p:sp>
            <p:nvSpPr>
              <p:cNvPr id="75842" name="Line 45"/>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843" name="Line 46"/>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5824" name="Group 47"/>
            <p:cNvGrpSpPr>
              <a:grpSpLocks/>
            </p:cNvGrpSpPr>
            <p:nvPr/>
          </p:nvGrpSpPr>
          <p:grpSpPr bwMode="auto">
            <a:xfrm>
              <a:off x="4511" y="2186"/>
              <a:ext cx="306" cy="116"/>
              <a:chOff x="4507" y="1522"/>
              <a:chExt cx="306" cy="116"/>
            </a:xfrm>
          </p:grpSpPr>
          <p:sp>
            <p:nvSpPr>
              <p:cNvPr id="75840" name="Line 48"/>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841" name="Line 49"/>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5825" name="Group 50"/>
            <p:cNvGrpSpPr>
              <a:grpSpLocks/>
            </p:cNvGrpSpPr>
            <p:nvPr/>
          </p:nvGrpSpPr>
          <p:grpSpPr bwMode="auto">
            <a:xfrm>
              <a:off x="4512" y="2327"/>
              <a:ext cx="306" cy="116"/>
              <a:chOff x="4507" y="1522"/>
              <a:chExt cx="306" cy="116"/>
            </a:xfrm>
          </p:grpSpPr>
          <p:sp>
            <p:nvSpPr>
              <p:cNvPr id="75838" name="Line 51"/>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839" name="Line 52"/>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5826" name="Group 53"/>
            <p:cNvGrpSpPr>
              <a:grpSpLocks/>
            </p:cNvGrpSpPr>
            <p:nvPr/>
          </p:nvGrpSpPr>
          <p:grpSpPr bwMode="auto">
            <a:xfrm>
              <a:off x="4818" y="2463"/>
              <a:ext cx="306" cy="116"/>
              <a:chOff x="4507" y="1522"/>
              <a:chExt cx="306" cy="116"/>
            </a:xfrm>
          </p:grpSpPr>
          <p:sp>
            <p:nvSpPr>
              <p:cNvPr id="75836" name="Line 54"/>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837" name="Line 55"/>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5827" name="Group 56"/>
            <p:cNvGrpSpPr>
              <a:grpSpLocks/>
            </p:cNvGrpSpPr>
            <p:nvPr/>
          </p:nvGrpSpPr>
          <p:grpSpPr bwMode="auto">
            <a:xfrm>
              <a:off x="4514" y="2599"/>
              <a:ext cx="306" cy="116"/>
              <a:chOff x="4507" y="1522"/>
              <a:chExt cx="306" cy="116"/>
            </a:xfrm>
          </p:grpSpPr>
          <p:sp>
            <p:nvSpPr>
              <p:cNvPr id="75834" name="Line 57"/>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835" name="Line 58"/>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5828" name="Group 59"/>
            <p:cNvGrpSpPr>
              <a:grpSpLocks/>
            </p:cNvGrpSpPr>
            <p:nvPr/>
          </p:nvGrpSpPr>
          <p:grpSpPr bwMode="auto">
            <a:xfrm>
              <a:off x="4515" y="2745"/>
              <a:ext cx="306" cy="116"/>
              <a:chOff x="4507" y="1522"/>
              <a:chExt cx="306" cy="116"/>
            </a:xfrm>
          </p:grpSpPr>
          <p:sp>
            <p:nvSpPr>
              <p:cNvPr id="75832" name="Line 60"/>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833" name="Line 61"/>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5829" name="Group 62"/>
            <p:cNvGrpSpPr>
              <a:grpSpLocks/>
            </p:cNvGrpSpPr>
            <p:nvPr/>
          </p:nvGrpSpPr>
          <p:grpSpPr bwMode="auto">
            <a:xfrm>
              <a:off x="4516" y="2876"/>
              <a:ext cx="306" cy="116"/>
              <a:chOff x="4507" y="1522"/>
              <a:chExt cx="306" cy="116"/>
            </a:xfrm>
          </p:grpSpPr>
          <p:sp>
            <p:nvSpPr>
              <p:cNvPr id="75830" name="Line 63"/>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831" name="Line 64"/>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75807" name="Text Box 65"/>
          <p:cNvSpPr txBox="1">
            <a:spLocks noChangeArrowheads="1"/>
          </p:cNvSpPr>
          <p:nvPr/>
        </p:nvSpPr>
        <p:spPr bwMode="auto">
          <a:xfrm>
            <a:off x="6999288" y="2138363"/>
            <a:ext cx="16065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1400">
                <a:latin typeface="Times New Roman" pitchFamily="18" charset="0"/>
              </a:rPr>
              <a:t>16          24          32</a:t>
            </a:r>
          </a:p>
        </p:txBody>
      </p:sp>
      <p:sp>
        <p:nvSpPr>
          <p:cNvPr id="75808" name="Oval 66"/>
          <p:cNvSpPr>
            <a:spLocks noChangeArrowheads="1"/>
          </p:cNvSpPr>
          <p:nvPr/>
        </p:nvSpPr>
        <p:spPr bwMode="auto">
          <a:xfrm>
            <a:off x="7096125" y="2681288"/>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809" name="Oval 67"/>
          <p:cNvSpPr>
            <a:spLocks noChangeArrowheads="1"/>
          </p:cNvSpPr>
          <p:nvPr/>
        </p:nvSpPr>
        <p:spPr bwMode="auto">
          <a:xfrm>
            <a:off x="7091363" y="3506788"/>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810" name="Oval 68"/>
          <p:cNvSpPr>
            <a:spLocks noChangeArrowheads="1"/>
          </p:cNvSpPr>
          <p:nvPr/>
        </p:nvSpPr>
        <p:spPr bwMode="auto">
          <a:xfrm>
            <a:off x="7100888" y="373062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811" name="Oval 69"/>
          <p:cNvSpPr>
            <a:spLocks noChangeArrowheads="1"/>
          </p:cNvSpPr>
          <p:nvPr/>
        </p:nvSpPr>
        <p:spPr bwMode="auto">
          <a:xfrm>
            <a:off x="7483475" y="439102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812" name="Oval 70"/>
          <p:cNvSpPr>
            <a:spLocks noChangeArrowheads="1"/>
          </p:cNvSpPr>
          <p:nvPr/>
        </p:nvSpPr>
        <p:spPr bwMode="auto">
          <a:xfrm>
            <a:off x="7112000" y="482917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813" name="Oval 71"/>
          <p:cNvSpPr>
            <a:spLocks noChangeArrowheads="1"/>
          </p:cNvSpPr>
          <p:nvPr/>
        </p:nvSpPr>
        <p:spPr bwMode="auto">
          <a:xfrm>
            <a:off x="7100888" y="3302000"/>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5814" name="Text Box 72"/>
          <p:cNvSpPr txBox="1">
            <a:spLocks noChangeArrowheads="1"/>
          </p:cNvSpPr>
          <p:nvPr/>
        </p:nvSpPr>
        <p:spPr bwMode="auto">
          <a:xfrm>
            <a:off x="4056063" y="1184275"/>
            <a:ext cx="36814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400" i="0">
                <a:latin typeface="Times New Roman" pitchFamily="18" charset="0"/>
              </a:rPr>
              <a:t>Assignment score: +2855     </a:t>
            </a:r>
          </a:p>
        </p:txBody>
      </p:sp>
      <p:grpSp>
        <p:nvGrpSpPr>
          <p:cNvPr id="75815" name="Group 73"/>
          <p:cNvGrpSpPr>
            <a:grpSpLocks/>
          </p:cNvGrpSpPr>
          <p:nvPr/>
        </p:nvGrpSpPr>
        <p:grpSpPr bwMode="auto">
          <a:xfrm>
            <a:off x="6926263" y="4957763"/>
            <a:ext cx="1077912" cy="636587"/>
            <a:chOff x="4363" y="2995"/>
            <a:chExt cx="679" cy="401"/>
          </a:xfrm>
        </p:grpSpPr>
        <p:sp>
          <p:nvSpPr>
            <p:cNvPr id="75816" name="Text Box 74"/>
            <p:cNvSpPr txBox="1">
              <a:spLocks noChangeArrowheads="1"/>
            </p:cNvSpPr>
            <p:nvPr/>
          </p:nvSpPr>
          <p:spPr bwMode="auto">
            <a:xfrm>
              <a:off x="4363" y="3223"/>
              <a:ext cx="67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1200">
                  <a:latin typeface="Times New Roman" pitchFamily="18" charset="0"/>
                </a:rPr>
                <a:t>Min         Goal</a:t>
              </a:r>
            </a:p>
          </p:txBody>
        </p:sp>
        <p:sp>
          <p:nvSpPr>
            <p:cNvPr id="75817" name="Line 75"/>
            <p:cNvSpPr>
              <a:spLocks noChangeShapeType="1"/>
            </p:cNvSpPr>
            <p:nvPr/>
          </p:nvSpPr>
          <p:spPr bwMode="auto">
            <a:xfrm flipH="1" flipV="1">
              <a:off x="4517" y="2995"/>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818" name="Line 76"/>
            <p:cNvSpPr>
              <a:spLocks noChangeShapeType="1"/>
            </p:cNvSpPr>
            <p:nvPr/>
          </p:nvSpPr>
          <p:spPr bwMode="auto">
            <a:xfrm flipH="1" flipV="1">
              <a:off x="4922" y="3011"/>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p:txBody>
          <a:bodyPr/>
          <a:lstStyle/>
          <a:p>
            <a:pPr eaLnBrk="1" hangingPunct="1"/>
            <a:endParaRPr lang="en-US" smtClean="0"/>
          </a:p>
        </p:txBody>
      </p:sp>
      <p:sp>
        <p:nvSpPr>
          <p:cNvPr id="76803" name="Rectangle 3"/>
          <p:cNvSpPr>
            <a:spLocks noGrp="1" noChangeArrowheads="1"/>
          </p:cNvSpPr>
          <p:nvPr>
            <p:ph type="body" idx="1"/>
          </p:nvPr>
        </p:nvSpPr>
        <p:spPr/>
        <p:txBody>
          <a:bodyPr/>
          <a:lstStyle/>
          <a:p>
            <a:pPr eaLnBrk="1" hangingPunct="1"/>
            <a:r>
              <a:rPr lang="en-US" smtClean="0"/>
              <a:t>+4 locomotives</a:t>
            </a:r>
          </a:p>
        </p:txBody>
      </p:sp>
      <p:pic>
        <p:nvPicPr>
          <p:cNvPr id="76804" name="Picture 4" descr="00248-Plus4Locos"/>
          <p:cNvPicPr>
            <a:picLocks noChangeAspect="1" noChangeArrowheads="1"/>
          </p:cNvPicPr>
          <p:nvPr/>
        </p:nvPicPr>
        <p:blipFill>
          <a:blip r:embed="rId3">
            <a:lum contrast="48000"/>
            <a:extLst>
              <a:ext uri="{28A0092B-C50C-407E-A947-70E740481C1C}">
                <a14:useLocalDpi xmlns:a14="http://schemas.microsoft.com/office/drawing/2010/main" val="0"/>
              </a:ext>
            </a:extLst>
          </a:blip>
          <a:srcRect/>
          <a:stretch>
            <a:fillRect/>
          </a:stretch>
        </p:blipFill>
        <p:spPr bwMode="auto">
          <a:xfrm>
            <a:off x="1203325" y="2084388"/>
            <a:ext cx="4926013" cy="3468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5" name="Rectangle 5"/>
          <p:cNvSpPr>
            <a:spLocks noChangeArrowheads="1"/>
          </p:cNvSpPr>
          <p:nvPr/>
        </p:nvSpPr>
        <p:spPr bwMode="auto">
          <a:xfrm>
            <a:off x="1301750" y="3943350"/>
            <a:ext cx="1778000" cy="177800"/>
          </a:xfrm>
          <a:prstGeom prst="rect">
            <a:avLst/>
          </a:prstGeom>
          <a:noFill/>
          <a:ln w="28575">
            <a:solidFill>
              <a:schemeClr val="bg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6806" name="Line 6"/>
          <p:cNvSpPr>
            <a:spLocks noChangeShapeType="1"/>
          </p:cNvSpPr>
          <p:nvPr/>
        </p:nvSpPr>
        <p:spPr bwMode="auto">
          <a:xfrm>
            <a:off x="3092450" y="4051300"/>
            <a:ext cx="1143000" cy="5143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07" name="Line 7"/>
          <p:cNvSpPr>
            <a:spLocks noChangeShapeType="1"/>
          </p:cNvSpPr>
          <p:nvPr/>
        </p:nvSpPr>
        <p:spPr bwMode="auto">
          <a:xfrm>
            <a:off x="3073400" y="2927350"/>
            <a:ext cx="1149350" cy="14160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08" name="Line 8"/>
          <p:cNvSpPr>
            <a:spLocks noChangeShapeType="1"/>
          </p:cNvSpPr>
          <p:nvPr/>
        </p:nvSpPr>
        <p:spPr bwMode="auto">
          <a:xfrm>
            <a:off x="3079750" y="3149600"/>
            <a:ext cx="1136650" cy="12001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09" name="Line 9"/>
          <p:cNvSpPr>
            <a:spLocks noChangeShapeType="1"/>
          </p:cNvSpPr>
          <p:nvPr/>
        </p:nvSpPr>
        <p:spPr bwMode="auto">
          <a:xfrm>
            <a:off x="3086100" y="2921000"/>
            <a:ext cx="1136650" cy="53975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10" name="Line 10"/>
          <p:cNvSpPr>
            <a:spLocks noChangeShapeType="1"/>
          </p:cNvSpPr>
          <p:nvPr/>
        </p:nvSpPr>
        <p:spPr bwMode="auto">
          <a:xfrm>
            <a:off x="3079750" y="3162300"/>
            <a:ext cx="1155700" cy="31115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11" name="Rectangle 11" descr="Wide upward diagonal"/>
          <p:cNvSpPr>
            <a:spLocks noChangeArrowheads="1"/>
          </p:cNvSpPr>
          <p:nvPr/>
        </p:nvSpPr>
        <p:spPr bwMode="auto">
          <a:xfrm>
            <a:off x="4235450" y="3378200"/>
            <a:ext cx="1778000" cy="177800"/>
          </a:xfrm>
          <a:prstGeom prst="rect">
            <a:avLst/>
          </a:prstGeom>
          <a:pattFill prst="wdUpDiag">
            <a:fgClr>
              <a:schemeClr val="tx1"/>
            </a:fgClr>
            <a:bgClr>
              <a:srgbClr val="FFFFFF"/>
            </a:bgClr>
          </a:pattFill>
          <a:ln w="28575">
            <a:solidFill>
              <a:schemeClr val="bg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6812" name="Rectangle 12"/>
          <p:cNvSpPr>
            <a:spLocks noChangeArrowheads="1"/>
          </p:cNvSpPr>
          <p:nvPr/>
        </p:nvSpPr>
        <p:spPr bwMode="auto">
          <a:xfrm>
            <a:off x="4222750" y="4260850"/>
            <a:ext cx="1778000" cy="177800"/>
          </a:xfrm>
          <a:prstGeom prst="rect">
            <a:avLst/>
          </a:prstGeom>
          <a:noFill/>
          <a:ln w="28575">
            <a:solidFill>
              <a:schemeClr val="bg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6813" name="Line 13"/>
          <p:cNvSpPr>
            <a:spLocks noChangeShapeType="1"/>
          </p:cNvSpPr>
          <p:nvPr/>
        </p:nvSpPr>
        <p:spPr bwMode="auto">
          <a:xfrm flipV="1">
            <a:off x="3073400" y="4343400"/>
            <a:ext cx="1149350" cy="7937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14" name="Line 14"/>
          <p:cNvSpPr>
            <a:spLocks noChangeShapeType="1"/>
          </p:cNvSpPr>
          <p:nvPr/>
        </p:nvSpPr>
        <p:spPr bwMode="auto">
          <a:xfrm flipV="1">
            <a:off x="3086100" y="4552950"/>
            <a:ext cx="1143000" cy="58420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15" name="Rectangle 15"/>
          <p:cNvSpPr>
            <a:spLocks noChangeArrowheads="1"/>
          </p:cNvSpPr>
          <p:nvPr/>
        </p:nvSpPr>
        <p:spPr bwMode="auto">
          <a:xfrm>
            <a:off x="6184900" y="27432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76816" name="Group 16"/>
          <p:cNvGrpSpPr>
            <a:grpSpLocks/>
          </p:cNvGrpSpPr>
          <p:nvPr/>
        </p:nvGrpSpPr>
        <p:grpSpPr bwMode="auto">
          <a:xfrm>
            <a:off x="7162800" y="2520950"/>
            <a:ext cx="1273175" cy="169863"/>
            <a:chOff x="4512" y="1388"/>
            <a:chExt cx="600" cy="1816"/>
          </a:xfrm>
        </p:grpSpPr>
        <p:sp>
          <p:nvSpPr>
            <p:cNvPr id="76873" name="Line 17"/>
            <p:cNvSpPr>
              <a:spLocks noChangeShapeType="1"/>
            </p:cNvSpPr>
            <p:nvPr/>
          </p:nvSpPr>
          <p:spPr bwMode="auto">
            <a:xfrm>
              <a:off x="45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74" name="Line 18"/>
            <p:cNvSpPr>
              <a:spLocks noChangeShapeType="1"/>
            </p:cNvSpPr>
            <p:nvPr/>
          </p:nvSpPr>
          <p:spPr bwMode="auto">
            <a:xfrm>
              <a:off x="4816"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75" name="Line 19"/>
            <p:cNvSpPr>
              <a:spLocks noChangeShapeType="1"/>
            </p:cNvSpPr>
            <p:nvPr/>
          </p:nvSpPr>
          <p:spPr bwMode="auto">
            <a:xfrm>
              <a:off x="51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6817" name="Rectangle 20"/>
          <p:cNvSpPr>
            <a:spLocks noChangeArrowheads="1"/>
          </p:cNvSpPr>
          <p:nvPr/>
        </p:nvSpPr>
        <p:spPr bwMode="auto">
          <a:xfrm>
            <a:off x="6186488" y="29511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6818" name="Rectangle 21"/>
          <p:cNvSpPr>
            <a:spLocks noChangeArrowheads="1"/>
          </p:cNvSpPr>
          <p:nvPr/>
        </p:nvSpPr>
        <p:spPr bwMode="auto">
          <a:xfrm>
            <a:off x="6188075" y="3159125"/>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6819" name="Rectangle 22"/>
          <p:cNvSpPr>
            <a:spLocks noChangeArrowheads="1"/>
          </p:cNvSpPr>
          <p:nvPr/>
        </p:nvSpPr>
        <p:spPr bwMode="auto">
          <a:xfrm>
            <a:off x="6186488" y="33718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6820" name="Rectangle 23"/>
          <p:cNvSpPr>
            <a:spLocks noChangeArrowheads="1"/>
          </p:cNvSpPr>
          <p:nvPr/>
        </p:nvSpPr>
        <p:spPr bwMode="auto">
          <a:xfrm>
            <a:off x="6188075" y="35877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6821" name="Rectangle 24"/>
          <p:cNvSpPr>
            <a:spLocks noChangeArrowheads="1"/>
          </p:cNvSpPr>
          <p:nvPr/>
        </p:nvSpPr>
        <p:spPr bwMode="auto">
          <a:xfrm>
            <a:off x="6189663" y="38036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6822" name="Rectangle 25"/>
          <p:cNvSpPr>
            <a:spLocks noChangeArrowheads="1"/>
          </p:cNvSpPr>
          <p:nvPr/>
        </p:nvSpPr>
        <p:spPr bwMode="auto">
          <a:xfrm>
            <a:off x="6188075" y="40243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6823" name="Rectangle 26"/>
          <p:cNvSpPr>
            <a:spLocks noChangeArrowheads="1"/>
          </p:cNvSpPr>
          <p:nvPr/>
        </p:nvSpPr>
        <p:spPr bwMode="auto">
          <a:xfrm>
            <a:off x="6189663" y="42402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6824" name="Rectangle 27"/>
          <p:cNvSpPr>
            <a:spLocks noChangeArrowheads="1"/>
          </p:cNvSpPr>
          <p:nvPr/>
        </p:nvSpPr>
        <p:spPr bwMode="auto">
          <a:xfrm>
            <a:off x="6183313" y="44561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6825" name="Rectangle 28"/>
          <p:cNvSpPr>
            <a:spLocks noChangeArrowheads="1"/>
          </p:cNvSpPr>
          <p:nvPr/>
        </p:nvSpPr>
        <p:spPr bwMode="auto">
          <a:xfrm>
            <a:off x="6183313" y="46863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6826" name="Rectangle 29"/>
          <p:cNvSpPr>
            <a:spLocks noChangeArrowheads="1"/>
          </p:cNvSpPr>
          <p:nvPr/>
        </p:nvSpPr>
        <p:spPr bwMode="auto">
          <a:xfrm>
            <a:off x="6176963" y="48942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6827" name="Text Box 30"/>
          <p:cNvSpPr txBox="1">
            <a:spLocks noChangeArrowheads="1"/>
          </p:cNvSpPr>
          <p:nvPr/>
        </p:nvSpPr>
        <p:spPr bwMode="auto">
          <a:xfrm>
            <a:off x="7227888" y="1803400"/>
            <a:ext cx="7334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a:latin typeface="Times New Roman" pitchFamily="18" charset="0"/>
              </a:rPr>
              <a:t>Axles</a:t>
            </a:r>
          </a:p>
        </p:txBody>
      </p:sp>
      <p:sp>
        <p:nvSpPr>
          <p:cNvPr id="76828" name="Line 31"/>
          <p:cNvSpPr>
            <a:spLocks noChangeShapeType="1"/>
          </p:cNvSpPr>
          <p:nvPr/>
        </p:nvSpPr>
        <p:spPr bwMode="auto">
          <a:xfrm>
            <a:off x="7808913" y="2935288"/>
            <a:ext cx="0" cy="182562"/>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6829" name="Group 32"/>
          <p:cNvGrpSpPr>
            <a:grpSpLocks/>
          </p:cNvGrpSpPr>
          <p:nvPr/>
        </p:nvGrpSpPr>
        <p:grpSpPr bwMode="auto">
          <a:xfrm>
            <a:off x="7154863" y="2733675"/>
            <a:ext cx="1322387" cy="2333625"/>
            <a:chOff x="4507" y="1522"/>
            <a:chExt cx="617" cy="1470"/>
          </a:xfrm>
        </p:grpSpPr>
        <p:grpSp>
          <p:nvGrpSpPr>
            <p:cNvPr id="76842" name="Group 33"/>
            <p:cNvGrpSpPr>
              <a:grpSpLocks/>
            </p:cNvGrpSpPr>
            <p:nvPr/>
          </p:nvGrpSpPr>
          <p:grpSpPr bwMode="auto">
            <a:xfrm>
              <a:off x="4507" y="1522"/>
              <a:ext cx="306" cy="116"/>
              <a:chOff x="4507" y="1522"/>
              <a:chExt cx="306" cy="116"/>
            </a:xfrm>
          </p:grpSpPr>
          <p:sp>
            <p:nvSpPr>
              <p:cNvPr id="76871" name="Line 34"/>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72" name="Line 35"/>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6843" name="Line 36"/>
            <p:cNvSpPr>
              <a:spLocks noChangeShapeType="1"/>
            </p:cNvSpPr>
            <p:nvPr/>
          </p:nvSpPr>
          <p:spPr bwMode="auto">
            <a:xfrm>
              <a:off x="5110" y="1655"/>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6844" name="Group 37"/>
            <p:cNvGrpSpPr>
              <a:grpSpLocks/>
            </p:cNvGrpSpPr>
            <p:nvPr/>
          </p:nvGrpSpPr>
          <p:grpSpPr bwMode="auto">
            <a:xfrm>
              <a:off x="4508" y="1788"/>
              <a:ext cx="306" cy="116"/>
              <a:chOff x="4507" y="1522"/>
              <a:chExt cx="306" cy="116"/>
            </a:xfrm>
          </p:grpSpPr>
          <p:sp>
            <p:nvSpPr>
              <p:cNvPr id="76869" name="Line 38"/>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70" name="Line 39"/>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6845" name="Group 40"/>
            <p:cNvGrpSpPr>
              <a:grpSpLocks/>
            </p:cNvGrpSpPr>
            <p:nvPr/>
          </p:nvGrpSpPr>
          <p:grpSpPr bwMode="auto">
            <a:xfrm>
              <a:off x="4509" y="1914"/>
              <a:ext cx="306" cy="116"/>
              <a:chOff x="4507" y="1522"/>
              <a:chExt cx="306" cy="116"/>
            </a:xfrm>
          </p:grpSpPr>
          <p:sp>
            <p:nvSpPr>
              <p:cNvPr id="76867" name="Line 41"/>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68" name="Line 42"/>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6846" name="Group 43"/>
            <p:cNvGrpSpPr>
              <a:grpSpLocks/>
            </p:cNvGrpSpPr>
            <p:nvPr/>
          </p:nvGrpSpPr>
          <p:grpSpPr bwMode="auto">
            <a:xfrm>
              <a:off x="4510" y="2050"/>
              <a:ext cx="306" cy="116"/>
              <a:chOff x="4507" y="1522"/>
              <a:chExt cx="306" cy="116"/>
            </a:xfrm>
          </p:grpSpPr>
          <p:sp>
            <p:nvSpPr>
              <p:cNvPr id="76865" name="Line 44"/>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66" name="Line 45"/>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6847" name="Group 46"/>
            <p:cNvGrpSpPr>
              <a:grpSpLocks/>
            </p:cNvGrpSpPr>
            <p:nvPr/>
          </p:nvGrpSpPr>
          <p:grpSpPr bwMode="auto">
            <a:xfrm>
              <a:off x="4511" y="2186"/>
              <a:ext cx="306" cy="116"/>
              <a:chOff x="4507" y="1522"/>
              <a:chExt cx="306" cy="116"/>
            </a:xfrm>
          </p:grpSpPr>
          <p:sp>
            <p:nvSpPr>
              <p:cNvPr id="76863" name="Line 47"/>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64" name="Line 48"/>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6848" name="Group 49"/>
            <p:cNvGrpSpPr>
              <a:grpSpLocks/>
            </p:cNvGrpSpPr>
            <p:nvPr/>
          </p:nvGrpSpPr>
          <p:grpSpPr bwMode="auto">
            <a:xfrm>
              <a:off x="4512" y="2327"/>
              <a:ext cx="306" cy="116"/>
              <a:chOff x="4507" y="1522"/>
              <a:chExt cx="306" cy="116"/>
            </a:xfrm>
          </p:grpSpPr>
          <p:sp>
            <p:nvSpPr>
              <p:cNvPr id="76861" name="Line 50"/>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62" name="Line 51"/>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6849" name="Group 52"/>
            <p:cNvGrpSpPr>
              <a:grpSpLocks/>
            </p:cNvGrpSpPr>
            <p:nvPr/>
          </p:nvGrpSpPr>
          <p:grpSpPr bwMode="auto">
            <a:xfrm>
              <a:off x="4818" y="2463"/>
              <a:ext cx="306" cy="116"/>
              <a:chOff x="4507" y="1522"/>
              <a:chExt cx="306" cy="116"/>
            </a:xfrm>
          </p:grpSpPr>
          <p:sp>
            <p:nvSpPr>
              <p:cNvPr id="76859" name="Line 53"/>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60" name="Line 54"/>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6850" name="Group 55"/>
            <p:cNvGrpSpPr>
              <a:grpSpLocks/>
            </p:cNvGrpSpPr>
            <p:nvPr/>
          </p:nvGrpSpPr>
          <p:grpSpPr bwMode="auto">
            <a:xfrm>
              <a:off x="4514" y="2599"/>
              <a:ext cx="306" cy="116"/>
              <a:chOff x="4507" y="1522"/>
              <a:chExt cx="306" cy="116"/>
            </a:xfrm>
          </p:grpSpPr>
          <p:sp>
            <p:nvSpPr>
              <p:cNvPr id="76857" name="Line 56"/>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58" name="Line 57"/>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6851" name="Group 58"/>
            <p:cNvGrpSpPr>
              <a:grpSpLocks/>
            </p:cNvGrpSpPr>
            <p:nvPr/>
          </p:nvGrpSpPr>
          <p:grpSpPr bwMode="auto">
            <a:xfrm>
              <a:off x="4515" y="2745"/>
              <a:ext cx="306" cy="116"/>
              <a:chOff x="4507" y="1522"/>
              <a:chExt cx="306" cy="116"/>
            </a:xfrm>
          </p:grpSpPr>
          <p:sp>
            <p:nvSpPr>
              <p:cNvPr id="76855" name="Line 59"/>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56" name="Line 60"/>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6852" name="Group 61"/>
            <p:cNvGrpSpPr>
              <a:grpSpLocks/>
            </p:cNvGrpSpPr>
            <p:nvPr/>
          </p:nvGrpSpPr>
          <p:grpSpPr bwMode="auto">
            <a:xfrm>
              <a:off x="4516" y="2876"/>
              <a:ext cx="306" cy="116"/>
              <a:chOff x="4507" y="1522"/>
              <a:chExt cx="306" cy="116"/>
            </a:xfrm>
          </p:grpSpPr>
          <p:sp>
            <p:nvSpPr>
              <p:cNvPr id="76853" name="Line 62"/>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54" name="Line 63"/>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76830" name="Text Box 64"/>
          <p:cNvSpPr txBox="1">
            <a:spLocks noChangeArrowheads="1"/>
          </p:cNvSpPr>
          <p:nvPr/>
        </p:nvSpPr>
        <p:spPr bwMode="auto">
          <a:xfrm>
            <a:off x="6999288" y="2227263"/>
            <a:ext cx="16065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1400">
                <a:latin typeface="Times New Roman" pitchFamily="18" charset="0"/>
              </a:rPr>
              <a:t>16          24          32</a:t>
            </a:r>
          </a:p>
        </p:txBody>
      </p:sp>
      <p:sp>
        <p:nvSpPr>
          <p:cNvPr id="76831" name="Oval 65"/>
          <p:cNvSpPr>
            <a:spLocks noChangeArrowheads="1"/>
          </p:cNvSpPr>
          <p:nvPr/>
        </p:nvSpPr>
        <p:spPr bwMode="auto">
          <a:xfrm>
            <a:off x="7096125" y="2770188"/>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6832" name="Oval 66"/>
          <p:cNvSpPr>
            <a:spLocks noChangeArrowheads="1"/>
          </p:cNvSpPr>
          <p:nvPr/>
        </p:nvSpPr>
        <p:spPr bwMode="auto">
          <a:xfrm>
            <a:off x="7091363" y="3595688"/>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6833" name="Oval 67"/>
          <p:cNvSpPr>
            <a:spLocks noChangeArrowheads="1"/>
          </p:cNvSpPr>
          <p:nvPr/>
        </p:nvSpPr>
        <p:spPr bwMode="auto">
          <a:xfrm>
            <a:off x="7100888" y="381952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6834" name="Oval 68"/>
          <p:cNvSpPr>
            <a:spLocks noChangeArrowheads="1"/>
          </p:cNvSpPr>
          <p:nvPr/>
        </p:nvSpPr>
        <p:spPr bwMode="auto">
          <a:xfrm>
            <a:off x="7340600" y="447992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6835" name="Oval 69"/>
          <p:cNvSpPr>
            <a:spLocks noChangeArrowheads="1"/>
          </p:cNvSpPr>
          <p:nvPr/>
        </p:nvSpPr>
        <p:spPr bwMode="auto">
          <a:xfrm>
            <a:off x="7112000" y="491807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6836" name="Oval 70"/>
          <p:cNvSpPr>
            <a:spLocks noChangeArrowheads="1"/>
          </p:cNvSpPr>
          <p:nvPr/>
        </p:nvSpPr>
        <p:spPr bwMode="auto">
          <a:xfrm>
            <a:off x="7759700" y="4259263"/>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6837" name="Text Box 71"/>
          <p:cNvSpPr txBox="1">
            <a:spLocks noChangeArrowheads="1"/>
          </p:cNvSpPr>
          <p:nvPr/>
        </p:nvSpPr>
        <p:spPr bwMode="auto">
          <a:xfrm>
            <a:off x="4094163" y="1184275"/>
            <a:ext cx="36052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400" i="0">
                <a:latin typeface="Times New Roman" pitchFamily="18" charset="0"/>
              </a:rPr>
              <a:t>Assignment score: +4139    </a:t>
            </a:r>
          </a:p>
        </p:txBody>
      </p:sp>
      <p:grpSp>
        <p:nvGrpSpPr>
          <p:cNvPr id="76838" name="Group 72"/>
          <p:cNvGrpSpPr>
            <a:grpSpLocks/>
          </p:cNvGrpSpPr>
          <p:nvPr/>
        </p:nvGrpSpPr>
        <p:grpSpPr bwMode="auto">
          <a:xfrm>
            <a:off x="6926263" y="5072063"/>
            <a:ext cx="1077912" cy="636587"/>
            <a:chOff x="4363" y="2995"/>
            <a:chExt cx="679" cy="401"/>
          </a:xfrm>
        </p:grpSpPr>
        <p:sp>
          <p:nvSpPr>
            <p:cNvPr id="76839" name="Text Box 73"/>
            <p:cNvSpPr txBox="1">
              <a:spLocks noChangeArrowheads="1"/>
            </p:cNvSpPr>
            <p:nvPr/>
          </p:nvSpPr>
          <p:spPr bwMode="auto">
            <a:xfrm>
              <a:off x="4363" y="3223"/>
              <a:ext cx="67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1200">
                  <a:latin typeface="Times New Roman" pitchFamily="18" charset="0"/>
                </a:rPr>
                <a:t>Min         Goal</a:t>
              </a:r>
            </a:p>
          </p:txBody>
        </p:sp>
        <p:sp>
          <p:nvSpPr>
            <p:cNvPr id="76840" name="Line 74"/>
            <p:cNvSpPr>
              <a:spLocks noChangeShapeType="1"/>
            </p:cNvSpPr>
            <p:nvPr/>
          </p:nvSpPr>
          <p:spPr bwMode="auto">
            <a:xfrm flipH="1" flipV="1">
              <a:off x="4517" y="2995"/>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41" name="Line 75"/>
            <p:cNvSpPr>
              <a:spLocks noChangeShapeType="1"/>
            </p:cNvSpPr>
            <p:nvPr/>
          </p:nvSpPr>
          <p:spPr bwMode="auto">
            <a:xfrm flipH="1" flipV="1">
              <a:off x="4922" y="3011"/>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noChangeArrowheads="1"/>
          </p:cNvSpPr>
          <p:nvPr>
            <p:ph type="title"/>
          </p:nvPr>
        </p:nvSpPr>
        <p:spPr/>
        <p:txBody>
          <a:bodyPr/>
          <a:lstStyle/>
          <a:p>
            <a:pPr eaLnBrk="1" hangingPunct="1"/>
            <a:endParaRPr lang="en-US" smtClean="0"/>
          </a:p>
        </p:txBody>
      </p:sp>
      <p:sp>
        <p:nvSpPr>
          <p:cNvPr id="77827" name="Rectangle 3"/>
          <p:cNvSpPr>
            <a:spLocks noGrp="1" noChangeArrowheads="1"/>
          </p:cNvSpPr>
          <p:nvPr>
            <p:ph type="body" idx="1"/>
          </p:nvPr>
        </p:nvSpPr>
        <p:spPr/>
        <p:txBody>
          <a:bodyPr/>
          <a:lstStyle/>
          <a:p>
            <a:pPr eaLnBrk="1" hangingPunct="1"/>
            <a:r>
              <a:rPr lang="en-US" smtClean="0"/>
              <a:t>+5 locomotives</a:t>
            </a:r>
          </a:p>
        </p:txBody>
      </p:sp>
      <p:pic>
        <p:nvPicPr>
          <p:cNvPr id="77828" name="Picture 4" descr="00248-Plus5Locos"/>
          <p:cNvPicPr>
            <a:picLocks noChangeAspect="1" noChangeArrowheads="1"/>
          </p:cNvPicPr>
          <p:nvPr/>
        </p:nvPicPr>
        <p:blipFill>
          <a:blip r:embed="rId3">
            <a:lum contrast="48000"/>
            <a:extLst>
              <a:ext uri="{28A0092B-C50C-407E-A947-70E740481C1C}">
                <a14:useLocalDpi xmlns:a14="http://schemas.microsoft.com/office/drawing/2010/main" val="0"/>
              </a:ext>
            </a:extLst>
          </a:blip>
          <a:srcRect/>
          <a:stretch>
            <a:fillRect/>
          </a:stretch>
        </p:blipFill>
        <p:spPr bwMode="auto">
          <a:xfrm>
            <a:off x="1195388" y="2087563"/>
            <a:ext cx="4910137" cy="3698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29" name="Line 5"/>
          <p:cNvSpPr>
            <a:spLocks noChangeShapeType="1"/>
          </p:cNvSpPr>
          <p:nvPr/>
        </p:nvSpPr>
        <p:spPr bwMode="auto">
          <a:xfrm>
            <a:off x="3086100" y="2921000"/>
            <a:ext cx="1130300" cy="68580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30" name="Line 6"/>
          <p:cNvSpPr>
            <a:spLocks noChangeShapeType="1"/>
          </p:cNvSpPr>
          <p:nvPr/>
        </p:nvSpPr>
        <p:spPr bwMode="auto">
          <a:xfrm>
            <a:off x="3079750" y="3162300"/>
            <a:ext cx="1143000" cy="45720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31" name="Line 7"/>
          <p:cNvSpPr>
            <a:spLocks noChangeShapeType="1"/>
          </p:cNvSpPr>
          <p:nvPr/>
        </p:nvSpPr>
        <p:spPr bwMode="auto">
          <a:xfrm>
            <a:off x="3086100" y="3168650"/>
            <a:ext cx="1149350" cy="135255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32" name="Line 8"/>
          <p:cNvSpPr>
            <a:spLocks noChangeShapeType="1"/>
          </p:cNvSpPr>
          <p:nvPr/>
        </p:nvSpPr>
        <p:spPr bwMode="auto">
          <a:xfrm>
            <a:off x="3092450" y="2959100"/>
            <a:ext cx="1136650" cy="156210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33" name="Line 9"/>
          <p:cNvSpPr>
            <a:spLocks noChangeShapeType="1"/>
          </p:cNvSpPr>
          <p:nvPr/>
        </p:nvSpPr>
        <p:spPr bwMode="auto">
          <a:xfrm flipV="1">
            <a:off x="3073400" y="4502150"/>
            <a:ext cx="1155700" cy="86360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34" name="Line 10"/>
          <p:cNvSpPr>
            <a:spLocks noChangeShapeType="1"/>
          </p:cNvSpPr>
          <p:nvPr/>
        </p:nvSpPr>
        <p:spPr bwMode="auto">
          <a:xfrm flipV="1">
            <a:off x="3079750" y="4953000"/>
            <a:ext cx="1130300" cy="4127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35" name="Line 11"/>
          <p:cNvSpPr>
            <a:spLocks noChangeShapeType="1"/>
          </p:cNvSpPr>
          <p:nvPr/>
        </p:nvSpPr>
        <p:spPr bwMode="auto">
          <a:xfrm flipV="1">
            <a:off x="3086100" y="4705350"/>
            <a:ext cx="1155700" cy="431800"/>
          </a:xfrm>
          <a:prstGeom prst="line">
            <a:avLst/>
          </a:prstGeom>
          <a:noFill/>
          <a:ln w="38100">
            <a:solidFill>
              <a:schemeClr val="bg1"/>
            </a:solidFill>
            <a:prstDash val="sysDot"/>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36" name="Line 12"/>
          <p:cNvSpPr>
            <a:spLocks noChangeShapeType="1"/>
          </p:cNvSpPr>
          <p:nvPr/>
        </p:nvSpPr>
        <p:spPr bwMode="auto">
          <a:xfrm flipV="1">
            <a:off x="3073400" y="4946650"/>
            <a:ext cx="1149350" cy="1968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37" name="Rectangle 13"/>
          <p:cNvSpPr>
            <a:spLocks noChangeArrowheads="1"/>
          </p:cNvSpPr>
          <p:nvPr/>
        </p:nvSpPr>
        <p:spPr bwMode="auto">
          <a:xfrm>
            <a:off x="4222750" y="4838700"/>
            <a:ext cx="1778000" cy="177800"/>
          </a:xfrm>
          <a:prstGeom prst="rect">
            <a:avLst/>
          </a:prstGeom>
          <a:noFill/>
          <a:ln w="28575">
            <a:solidFill>
              <a:schemeClr val="bg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7838" name="Rectangle 14" descr="Wide upward diagonal"/>
          <p:cNvSpPr>
            <a:spLocks noChangeArrowheads="1"/>
          </p:cNvSpPr>
          <p:nvPr/>
        </p:nvSpPr>
        <p:spPr bwMode="auto">
          <a:xfrm>
            <a:off x="4229100" y="4394200"/>
            <a:ext cx="1778000" cy="177800"/>
          </a:xfrm>
          <a:prstGeom prst="rect">
            <a:avLst/>
          </a:prstGeom>
          <a:pattFill prst="wdUpDiag">
            <a:fgClr>
              <a:schemeClr val="tx1"/>
            </a:fgClr>
            <a:bgClr>
              <a:srgbClr val="FFFFFF"/>
            </a:bgClr>
          </a:pattFill>
          <a:ln w="28575">
            <a:solidFill>
              <a:schemeClr val="bg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7839" name="Rectangle 15"/>
          <p:cNvSpPr>
            <a:spLocks noChangeArrowheads="1"/>
          </p:cNvSpPr>
          <p:nvPr/>
        </p:nvSpPr>
        <p:spPr bwMode="auto">
          <a:xfrm>
            <a:off x="4229100" y="3524250"/>
            <a:ext cx="1778000" cy="177800"/>
          </a:xfrm>
          <a:prstGeom prst="rect">
            <a:avLst/>
          </a:prstGeom>
          <a:noFill/>
          <a:ln w="28575">
            <a:solidFill>
              <a:schemeClr val="bg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7840" name="Rectangle 16"/>
          <p:cNvSpPr>
            <a:spLocks noChangeArrowheads="1"/>
          </p:cNvSpPr>
          <p:nvPr/>
        </p:nvSpPr>
        <p:spPr bwMode="auto">
          <a:xfrm>
            <a:off x="1301750" y="4838700"/>
            <a:ext cx="1778000" cy="177800"/>
          </a:xfrm>
          <a:prstGeom prst="rect">
            <a:avLst/>
          </a:prstGeom>
          <a:noFill/>
          <a:ln w="28575">
            <a:solidFill>
              <a:schemeClr val="bg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7841" name="Line 17"/>
          <p:cNvSpPr>
            <a:spLocks noChangeShapeType="1"/>
          </p:cNvSpPr>
          <p:nvPr/>
        </p:nvSpPr>
        <p:spPr bwMode="auto">
          <a:xfrm flipV="1">
            <a:off x="3073400" y="4730750"/>
            <a:ext cx="1149350" cy="196850"/>
          </a:xfrm>
          <a:prstGeom prst="line">
            <a:avLst/>
          </a:prstGeom>
          <a:noFill/>
          <a:ln w="38100">
            <a:solidFill>
              <a:schemeClr val="bg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42" name="Rectangle 18"/>
          <p:cNvSpPr>
            <a:spLocks noChangeArrowheads="1"/>
          </p:cNvSpPr>
          <p:nvPr/>
        </p:nvSpPr>
        <p:spPr bwMode="auto">
          <a:xfrm>
            <a:off x="6184900" y="29083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77843" name="Group 19"/>
          <p:cNvGrpSpPr>
            <a:grpSpLocks/>
          </p:cNvGrpSpPr>
          <p:nvPr/>
        </p:nvGrpSpPr>
        <p:grpSpPr bwMode="auto">
          <a:xfrm>
            <a:off x="7162800" y="2686050"/>
            <a:ext cx="1273175" cy="169863"/>
            <a:chOff x="4512" y="1388"/>
            <a:chExt cx="600" cy="1816"/>
          </a:xfrm>
        </p:grpSpPr>
        <p:sp>
          <p:nvSpPr>
            <p:cNvPr id="77901" name="Line 20"/>
            <p:cNvSpPr>
              <a:spLocks noChangeShapeType="1"/>
            </p:cNvSpPr>
            <p:nvPr/>
          </p:nvSpPr>
          <p:spPr bwMode="auto">
            <a:xfrm>
              <a:off x="45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902" name="Line 21"/>
            <p:cNvSpPr>
              <a:spLocks noChangeShapeType="1"/>
            </p:cNvSpPr>
            <p:nvPr/>
          </p:nvSpPr>
          <p:spPr bwMode="auto">
            <a:xfrm>
              <a:off x="4816"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903" name="Line 22"/>
            <p:cNvSpPr>
              <a:spLocks noChangeShapeType="1"/>
            </p:cNvSpPr>
            <p:nvPr/>
          </p:nvSpPr>
          <p:spPr bwMode="auto">
            <a:xfrm>
              <a:off x="5112" y="1388"/>
              <a:ext cx="0" cy="1816"/>
            </a:xfrm>
            <a:prstGeom prst="line">
              <a:avLst/>
            </a:prstGeom>
            <a:noFill/>
            <a:ln w="127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7844" name="Rectangle 23"/>
          <p:cNvSpPr>
            <a:spLocks noChangeArrowheads="1"/>
          </p:cNvSpPr>
          <p:nvPr/>
        </p:nvSpPr>
        <p:spPr bwMode="auto">
          <a:xfrm>
            <a:off x="6186488" y="31162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7845" name="Rectangle 24"/>
          <p:cNvSpPr>
            <a:spLocks noChangeArrowheads="1"/>
          </p:cNvSpPr>
          <p:nvPr/>
        </p:nvSpPr>
        <p:spPr bwMode="auto">
          <a:xfrm>
            <a:off x="6188075" y="3324225"/>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7846" name="Rectangle 25"/>
          <p:cNvSpPr>
            <a:spLocks noChangeArrowheads="1"/>
          </p:cNvSpPr>
          <p:nvPr/>
        </p:nvSpPr>
        <p:spPr bwMode="auto">
          <a:xfrm>
            <a:off x="6186488" y="35369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7847" name="Rectangle 26"/>
          <p:cNvSpPr>
            <a:spLocks noChangeArrowheads="1"/>
          </p:cNvSpPr>
          <p:nvPr/>
        </p:nvSpPr>
        <p:spPr bwMode="auto">
          <a:xfrm>
            <a:off x="6188075" y="37528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7848" name="Rectangle 27"/>
          <p:cNvSpPr>
            <a:spLocks noChangeArrowheads="1"/>
          </p:cNvSpPr>
          <p:nvPr/>
        </p:nvSpPr>
        <p:spPr bwMode="auto">
          <a:xfrm>
            <a:off x="6189663" y="396875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7849" name="Rectangle 28"/>
          <p:cNvSpPr>
            <a:spLocks noChangeArrowheads="1"/>
          </p:cNvSpPr>
          <p:nvPr/>
        </p:nvSpPr>
        <p:spPr bwMode="auto">
          <a:xfrm>
            <a:off x="6188075" y="41894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7850" name="Rectangle 29"/>
          <p:cNvSpPr>
            <a:spLocks noChangeArrowheads="1"/>
          </p:cNvSpPr>
          <p:nvPr/>
        </p:nvSpPr>
        <p:spPr bwMode="auto">
          <a:xfrm>
            <a:off x="6189663" y="44053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7851" name="Rectangle 30"/>
          <p:cNvSpPr>
            <a:spLocks noChangeArrowheads="1"/>
          </p:cNvSpPr>
          <p:nvPr/>
        </p:nvSpPr>
        <p:spPr bwMode="auto">
          <a:xfrm>
            <a:off x="6183313" y="462121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7852" name="Rectangle 31"/>
          <p:cNvSpPr>
            <a:spLocks noChangeArrowheads="1"/>
          </p:cNvSpPr>
          <p:nvPr/>
        </p:nvSpPr>
        <p:spPr bwMode="auto">
          <a:xfrm>
            <a:off x="6183313" y="4851400"/>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7853" name="Rectangle 32"/>
          <p:cNvSpPr>
            <a:spLocks noChangeArrowheads="1"/>
          </p:cNvSpPr>
          <p:nvPr/>
        </p:nvSpPr>
        <p:spPr bwMode="auto">
          <a:xfrm>
            <a:off x="6176963" y="5059363"/>
            <a:ext cx="2641600" cy="177800"/>
          </a:xfrm>
          <a:prstGeom prst="rect">
            <a:avLst/>
          </a:prstGeom>
          <a:noFill/>
          <a:ln w="12700">
            <a:solidFill>
              <a:schemeClr val="tx1"/>
            </a:solidFill>
            <a:miter lim="800000"/>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7854" name="Text Box 33"/>
          <p:cNvSpPr txBox="1">
            <a:spLocks noChangeArrowheads="1"/>
          </p:cNvSpPr>
          <p:nvPr/>
        </p:nvSpPr>
        <p:spPr bwMode="auto">
          <a:xfrm>
            <a:off x="7227888" y="1968500"/>
            <a:ext cx="7334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a:latin typeface="Times New Roman" pitchFamily="18" charset="0"/>
              </a:rPr>
              <a:t>Axles</a:t>
            </a:r>
          </a:p>
        </p:txBody>
      </p:sp>
      <p:sp>
        <p:nvSpPr>
          <p:cNvPr id="77855" name="Line 34"/>
          <p:cNvSpPr>
            <a:spLocks noChangeShapeType="1"/>
          </p:cNvSpPr>
          <p:nvPr/>
        </p:nvSpPr>
        <p:spPr bwMode="auto">
          <a:xfrm>
            <a:off x="7808913" y="3100388"/>
            <a:ext cx="0" cy="182562"/>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7856" name="Group 35"/>
          <p:cNvGrpSpPr>
            <a:grpSpLocks/>
          </p:cNvGrpSpPr>
          <p:nvPr/>
        </p:nvGrpSpPr>
        <p:grpSpPr bwMode="auto">
          <a:xfrm>
            <a:off x="7154863" y="2898775"/>
            <a:ext cx="1322387" cy="2333625"/>
            <a:chOff x="4507" y="1522"/>
            <a:chExt cx="617" cy="1470"/>
          </a:xfrm>
        </p:grpSpPr>
        <p:grpSp>
          <p:nvGrpSpPr>
            <p:cNvPr id="77870" name="Group 36"/>
            <p:cNvGrpSpPr>
              <a:grpSpLocks/>
            </p:cNvGrpSpPr>
            <p:nvPr/>
          </p:nvGrpSpPr>
          <p:grpSpPr bwMode="auto">
            <a:xfrm>
              <a:off x="4507" y="1522"/>
              <a:ext cx="306" cy="116"/>
              <a:chOff x="4507" y="1522"/>
              <a:chExt cx="306" cy="116"/>
            </a:xfrm>
          </p:grpSpPr>
          <p:sp>
            <p:nvSpPr>
              <p:cNvPr id="77899" name="Line 37"/>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900" name="Line 38"/>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77871" name="Line 39"/>
            <p:cNvSpPr>
              <a:spLocks noChangeShapeType="1"/>
            </p:cNvSpPr>
            <p:nvPr/>
          </p:nvSpPr>
          <p:spPr bwMode="auto">
            <a:xfrm>
              <a:off x="5110" y="1655"/>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77872" name="Group 40"/>
            <p:cNvGrpSpPr>
              <a:grpSpLocks/>
            </p:cNvGrpSpPr>
            <p:nvPr/>
          </p:nvGrpSpPr>
          <p:grpSpPr bwMode="auto">
            <a:xfrm>
              <a:off x="4508" y="1788"/>
              <a:ext cx="306" cy="116"/>
              <a:chOff x="4507" y="1522"/>
              <a:chExt cx="306" cy="116"/>
            </a:xfrm>
          </p:grpSpPr>
          <p:sp>
            <p:nvSpPr>
              <p:cNvPr id="77897" name="Line 41"/>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98" name="Line 42"/>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7873" name="Group 43"/>
            <p:cNvGrpSpPr>
              <a:grpSpLocks/>
            </p:cNvGrpSpPr>
            <p:nvPr/>
          </p:nvGrpSpPr>
          <p:grpSpPr bwMode="auto">
            <a:xfrm>
              <a:off x="4509" y="1914"/>
              <a:ext cx="306" cy="116"/>
              <a:chOff x="4507" y="1522"/>
              <a:chExt cx="306" cy="116"/>
            </a:xfrm>
          </p:grpSpPr>
          <p:sp>
            <p:nvSpPr>
              <p:cNvPr id="77895" name="Line 44"/>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96" name="Line 45"/>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7874" name="Group 46"/>
            <p:cNvGrpSpPr>
              <a:grpSpLocks/>
            </p:cNvGrpSpPr>
            <p:nvPr/>
          </p:nvGrpSpPr>
          <p:grpSpPr bwMode="auto">
            <a:xfrm>
              <a:off x="4510" y="2050"/>
              <a:ext cx="306" cy="116"/>
              <a:chOff x="4507" y="1522"/>
              <a:chExt cx="306" cy="116"/>
            </a:xfrm>
          </p:grpSpPr>
          <p:sp>
            <p:nvSpPr>
              <p:cNvPr id="77893" name="Line 47"/>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94" name="Line 48"/>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7875" name="Group 49"/>
            <p:cNvGrpSpPr>
              <a:grpSpLocks/>
            </p:cNvGrpSpPr>
            <p:nvPr/>
          </p:nvGrpSpPr>
          <p:grpSpPr bwMode="auto">
            <a:xfrm>
              <a:off x="4511" y="2186"/>
              <a:ext cx="306" cy="116"/>
              <a:chOff x="4507" y="1522"/>
              <a:chExt cx="306" cy="116"/>
            </a:xfrm>
          </p:grpSpPr>
          <p:sp>
            <p:nvSpPr>
              <p:cNvPr id="77891" name="Line 50"/>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92" name="Line 51"/>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7876" name="Group 52"/>
            <p:cNvGrpSpPr>
              <a:grpSpLocks/>
            </p:cNvGrpSpPr>
            <p:nvPr/>
          </p:nvGrpSpPr>
          <p:grpSpPr bwMode="auto">
            <a:xfrm>
              <a:off x="4512" y="2327"/>
              <a:ext cx="306" cy="116"/>
              <a:chOff x="4507" y="1522"/>
              <a:chExt cx="306" cy="116"/>
            </a:xfrm>
          </p:grpSpPr>
          <p:sp>
            <p:nvSpPr>
              <p:cNvPr id="77889" name="Line 53"/>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90" name="Line 54"/>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7877" name="Group 55"/>
            <p:cNvGrpSpPr>
              <a:grpSpLocks/>
            </p:cNvGrpSpPr>
            <p:nvPr/>
          </p:nvGrpSpPr>
          <p:grpSpPr bwMode="auto">
            <a:xfrm>
              <a:off x="4818" y="2463"/>
              <a:ext cx="306" cy="116"/>
              <a:chOff x="4507" y="1522"/>
              <a:chExt cx="306" cy="116"/>
            </a:xfrm>
          </p:grpSpPr>
          <p:sp>
            <p:nvSpPr>
              <p:cNvPr id="77887" name="Line 56"/>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88" name="Line 57"/>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7878" name="Group 58"/>
            <p:cNvGrpSpPr>
              <a:grpSpLocks/>
            </p:cNvGrpSpPr>
            <p:nvPr/>
          </p:nvGrpSpPr>
          <p:grpSpPr bwMode="auto">
            <a:xfrm>
              <a:off x="4514" y="2599"/>
              <a:ext cx="306" cy="116"/>
              <a:chOff x="4507" y="1522"/>
              <a:chExt cx="306" cy="116"/>
            </a:xfrm>
          </p:grpSpPr>
          <p:sp>
            <p:nvSpPr>
              <p:cNvPr id="77885" name="Line 59"/>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86" name="Line 60"/>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7879" name="Group 61"/>
            <p:cNvGrpSpPr>
              <a:grpSpLocks/>
            </p:cNvGrpSpPr>
            <p:nvPr/>
          </p:nvGrpSpPr>
          <p:grpSpPr bwMode="auto">
            <a:xfrm>
              <a:off x="4515" y="2745"/>
              <a:ext cx="306" cy="116"/>
              <a:chOff x="4507" y="1522"/>
              <a:chExt cx="306" cy="116"/>
            </a:xfrm>
          </p:grpSpPr>
          <p:sp>
            <p:nvSpPr>
              <p:cNvPr id="77883" name="Line 62"/>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84" name="Line 63"/>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7880" name="Group 64"/>
            <p:cNvGrpSpPr>
              <a:grpSpLocks/>
            </p:cNvGrpSpPr>
            <p:nvPr/>
          </p:nvGrpSpPr>
          <p:grpSpPr bwMode="auto">
            <a:xfrm>
              <a:off x="4516" y="2876"/>
              <a:ext cx="306" cy="116"/>
              <a:chOff x="4507" y="1522"/>
              <a:chExt cx="306" cy="116"/>
            </a:xfrm>
          </p:grpSpPr>
          <p:sp>
            <p:nvSpPr>
              <p:cNvPr id="77881" name="Line 65"/>
              <p:cNvSpPr>
                <a:spLocks noChangeShapeType="1"/>
              </p:cNvSpPr>
              <p:nvPr/>
            </p:nvSpPr>
            <p:spPr bwMode="auto">
              <a:xfrm>
                <a:off x="4507" y="1522"/>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82" name="Line 66"/>
              <p:cNvSpPr>
                <a:spLocks noChangeShapeType="1"/>
              </p:cNvSpPr>
              <p:nvPr/>
            </p:nvSpPr>
            <p:spPr bwMode="auto">
              <a:xfrm>
                <a:off x="4813" y="1523"/>
                <a:ext cx="0" cy="115"/>
              </a:xfrm>
              <a:prstGeom prst="line">
                <a:avLst/>
              </a:prstGeom>
              <a:noFill/>
              <a:ln w="38100">
                <a:solidFill>
                  <a:schemeClr val="tx1"/>
                </a:solidFill>
                <a:round/>
                <a:headEnd type="none" w="lg" len="lg"/>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77857" name="Text Box 67"/>
          <p:cNvSpPr txBox="1">
            <a:spLocks noChangeArrowheads="1"/>
          </p:cNvSpPr>
          <p:nvPr/>
        </p:nvSpPr>
        <p:spPr bwMode="auto">
          <a:xfrm>
            <a:off x="6999288" y="2392363"/>
            <a:ext cx="16065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1400">
                <a:latin typeface="Times New Roman" pitchFamily="18" charset="0"/>
              </a:rPr>
              <a:t>16          24          32</a:t>
            </a:r>
          </a:p>
        </p:txBody>
      </p:sp>
      <p:sp>
        <p:nvSpPr>
          <p:cNvPr id="77858" name="Oval 68"/>
          <p:cNvSpPr>
            <a:spLocks noChangeArrowheads="1"/>
          </p:cNvSpPr>
          <p:nvPr/>
        </p:nvSpPr>
        <p:spPr bwMode="auto">
          <a:xfrm>
            <a:off x="7096125" y="2935288"/>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7859" name="Oval 69"/>
          <p:cNvSpPr>
            <a:spLocks noChangeArrowheads="1"/>
          </p:cNvSpPr>
          <p:nvPr/>
        </p:nvSpPr>
        <p:spPr bwMode="auto">
          <a:xfrm>
            <a:off x="7091363" y="3760788"/>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7860" name="Oval 70"/>
          <p:cNvSpPr>
            <a:spLocks noChangeArrowheads="1"/>
          </p:cNvSpPr>
          <p:nvPr/>
        </p:nvSpPr>
        <p:spPr bwMode="auto">
          <a:xfrm>
            <a:off x="7100888" y="398462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7861" name="Oval 71"/>
          <p:cNvSpPr>
            <a:spLocks noChangeArrowheads="1"/>
          </p:cNvSpPr>
          <p:nvPr/>
        </p:nvSpPr>
        <p:spPr bwMode="auto">
          <a:xfrm>
            <a:off x="7112000" y="5083175"/>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7862" name="Oval 72"/>
          <p:cNvSpPr>
            <a:spLocks noChangeArrowheads="1"/>
          </p:cNvSpPr>
          <p:nvPr/>
        </p:nvSpPr>
        <p:spPr bwMode="auto">
          <a:xfrm>
            <a:off x="7092950" y="3548063"/>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7863" name="Oval 73"/>
          <p:cNvSpPr>
            <a:spLocks noChangeArrowheads="1"/>
          </p:cNvSpPr>
          <p:nvPr/>
        </p:nvSpPr>
        <p:spPr bwMode="auto">
          <a:xfrm>
            <a:off x="7340600" y="4646613"/>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7864" name="Oval 74"/>
          <p:cNvSpPr>
            <a:spLocks noChangeArrowheads="1"/>
          </p:cNvSpPr>
          <p:nvPr/>
        </p:nvSpPr>
        <p:spPr bwMode="auto">
          <a:xfrm>
            <a:off x="7097713" y="4870450"/>
            <a:ext cx="130175" cy="130175"/>
          </a:xfrm>
          <a:prstGeom prst="ellipse">
            <a:avLst/>
          </a:prstGeom>
          <a:solidFill>
            <a:schemeClr val="tx1"/>
          </a:solidFill>
          <a:ln w="38100">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7865" name="Text Box 75"/>
          <p:cNvSpPr txBox="1">
            <a:spLocks noChangeArrowheads="1"/>
          </p:cNvSpPr>
          <p:nvPr/>
        </p:nvSpPr>
        <p:spPr bwMode="auto">
          <a:xfrm>
            <a:off x="4056063" y="1184275"/>
            <a:ext cx="36814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400" i="0">
                <a:latin typeface="Times New Roman" pitchFamily="18" charset="0"/>
              </a:rPr>
              <a:t>Assignment score: +5226     </a:t>
            </a:r>
          </a:p>
        </p:txBody>
      </p:sp>
      <p:grpSp>
        <p:nvGrpSpPr>
          <p:cNvPr id="77866" name="Group 76"/>
          <p:cNvGrpSpPr>
            <a:grpSpLocks/>
          </p:cNvGrpSpPr>
          <p:nvPr/>
        </p:nvGrpSpPr>
        <p:grpSpPr bwMode="auto">
          <a:xfrm>
            <a:off x="6926263" y="5224463"/>
            <a:ext cx="1077912" cy="636587"/>
            <a:chOff x="4363" y="2995"/>
            <a:chExt cx="679" cy="401"/>
          </a:xfrm>
        </p:grpSpPr>
        <p:sp>
          <p:nvSpPr>
            <p:cNvPr id="77867" name="Text Box 77"/>
            <p:cNvSpPr txBox="1">
              <a:spLocks noChangeArrowheads="1"/>
            </p:cNvSpPr>
            <p:nvPr/>
          </p:nvSpPr>
          <p:spPr bwMode="auto">
            <a:xfrm>
              <a:off x="4363" y="3223"/>
              <a:ext cx="67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1200">
                  <a:latin typeface="Times New Roman" pitchFamily="18" charset="0"/>
                </a:rPr>
                <a:t>Min         Goal</a:t>
              </a:r>
            </a:p>
          </p:txBody>
        </p:sp>
        <p:sp>
          <p:nvSpPr>
            <p:cNvPr id="77868" name="Line 78"/>
            <p:cNvSpPr>
              <a:spLocks noChangeShapeType="1"/>
            </p:cNvSpPr>
            <p:nvPr/>
          </p:nvSpPr>
          <p:spPr bwMode="auto">
            <a:xfrm flipH="1" flipV="1">
              <a:off x="4517" y="2995"/>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69" name="Line 79"/>
            <p:cNvSpPr>
              <a:spLocks noChangeShapeType="1"/>
            </p:cNvSpPr>
            <p:nvPr/>
          </p:nvSpPr>
          <p:spPr bwMode="auto">
            <a:xfrm flipH="1" flipV="1">
              <a:off x="4922" y="3011"/>
              <a:ext cx="5" cy="240"/>
            </a:xfrm>
            <a:prstGeom prst="line">
              <a:avLst/>
            </a:prstGeom>
            <a:noFill/>
            <a:ln w="19050">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ChangeArrowheads="1"/>
          </p:cNvSpPr>
          <p:nvPr/>
        </p:nvSpPr>
        <p:spPr bwMode="auto">
          <a:xfrm>
            <a:off x="0" y="0"/>
            <a:ext cx="9144000" cy="990600"/>
          </a:xfrm>
          <a:prstGeom prst="rect">
            <a:avLst/>
          </a:prstGeom>
          <a:gradFill rotWithShape="0">
            <a:gsLst>
              <a:gs pos="0">
                <a:srgbClr val="000000"/>
              </a:gs>
              <a:gs pos="100000">
                <a:srgbClr val="EF9100"/>
              </a:gs>
            </a:gsLst>
            <a:lin ang="0" scaled="1"/>
          </a:gra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8851" name="Rectangle 3"/>
          <p:cNvSpPr>
            <a:spLocks noGrp="1" noChangeArrowheads="1"/>
          </p:cNvSpPr>
          <p:nvPr>
            <p:ph type="title"/>
          </p:nvPr>
        </p:nvSpPr>
        <p:spPr>
          <a:noFill/>
          <a:extLst>
            <a:ext uri="{909E8E84-426E-40DD-AFC4-6F175D3DCCD1}">
              <a14:hiddenFill xmlns:a14="http://schemas.microsoft.com/office/drawing/2010/main">
                <a:gradFill rotWithShape="1">
                  <a:gsLst>
                    <a:gs pos="0">
                      <a:srgbClr val="FF9900"/>
                    </a:gs>
                    <a:gs pos="100000">
                      <a:srgbClr val="000000"/>
                    </a:gs>
                  </a:gsLst>
                  <a:path path="shape">
                    <a:fillToRect l="50000" t="50000" r="50000" b="50000"/>
                  </a:path>
                </a:gradFill>
              </a14:hiddenFill>
            </a:ext>
            <a:ext uri="{91240B29-F687-4F45-9708-019B960494DF}">
              <a14:hiddenLine xmlns:a14="http://schemas.microsoft.com/office/drawing/2010/main" w="12700">
                <a:solidFill>
                  <a:schemeClr val="tx1"/>
                </a:solidFill>
                <a:miter lim="800000"/>
                <a:headEnd/>
                <a:tailEnd/>
              </a14:hiddenLine>
            </a:ext>
          </a:extLst>
        </p:spPr>
        <p:txBody>
          <a:bodyPr lIns="90488" tIns="44450" rIns="90488" bIns="44450"/>
          <a:lstStyle/>
          <a:p>
            <a:pPr eaLnBrk="1" hangingPunct="1"/>
            <a:r>
              <a:rPr lang="en-US" smtClean="0"/>
              <a:t>Outline</a:t>
            </a:r>
          </a:p>
        </p:txBody>
      </p:sp>
      <p:sp>
        <p:nvSpPr>
          <p:cNvPr id="78852" name="Rectangle 4"/>
          <p:cNvSpPr>
            <a:spLocks noChangeArrowheads="1"/>
          </p:cNvSpPr>
          <p:nvPr/>
        </p:nvSpPr>
        <p:spPr bwMode="auto">
          <a:xfrm>
            <a:off x="0" y="990600"/>
            <a:ext cx="9144000" cy="5867400"/>
          </a:xfrm>
          <a:prstGeom prst="rect">
            <a:avLst/>
          </a:prstGeom>
          <a:gradFill rotWithShape="0">
            <a:gsLst>
              <a:gs pos="0">
                <a:srgbClr val="000000"/>
              </a:gs>
              <a:gs pos="100000">
                <a:srgbClr val="EF9100"/>
              </a:gs>
            </a:gsLst>
            <a:lin ang="5400000" scaled="1"/>
          </a:gradFill>
          <a:ln>
            <a:noFill/>
          </a:ln>
          <a:effectLst/>
          <a:extLst>
            <a:ext uri="{91240B29-F687-4F45-9708-019B960494DF}">
              <a14:hiddenLine xmlns:a14="http://schemas.microsoft.com/office/drawing/2010/main" w="254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sz="1600" i="0">
              <a:solidFill>
                <a:schemeClr val="bg1"/>
              </a:solidFill>
              <a:latin typeface="Times New Roman" pitchFamily="18" charset="0"/>
            </a:endParaRPr>
          </a:p>
        </p:txBody>
      </p:sp>
      <p:sp>
        <p:nvSpPr>
          <p:cNvPr id="78853" name="Rectangle 5"/>
          <p:cNvSpPr>
            <a:spLocks noGrp="1" noChangeArrowheads="1"/>
          </p:cNvSpPr>
          <p:nvPr>
            <p:ph type="body" idx="1"/>
          </p:nvPr>
        </p:nvSpPr>
        <p:spPr>
          <a:xfrm>
            <a:off x="609600" y="1498600"/>
            <a:ext cx="8382000" cy="4903788"/>
          </a:xfrm>
          <a:noFill/>
          <a:extLst>
            <a:ext uri="{91240B29-F687-4F45-9708-019B960494DF}">
              <a14:hiddenLine xmlns:a14="http://schemas.microsoft.com/office/drawing/2010/main" w="12700">
                <a:solidFill>
                  <a:schemeClr val="tx1"/>
                </a:solidFill>
                <a:miter lim="800000"/>
                <a:headEnd/>
                <a:tailEnd/>
              </a14:hiddenLine>
            </a:ext>
          </a:extLst>
        </p:spPr>
        <p:txBody>
          <a:bodyPr lIns="90488" tIns="44450" rIns="90488" bIns="44450"/>
          <a:lstStyle/>
          <a:p>
            <a:pPr eaLnBrk="1" hangingPunct="1">
              <a:buFont typeface="Wingdings" pitchFamily="2" charset="2"/>
              <a:buNone/>
            </a:pPr>
            <a:r>
              <a:rPr lang="en-US" sz="3600" smtClean="0">
                <a:solidFill>
                  <a:schemeClr val="bg1"/>
                </a:solidFill>
              </a:rPr>
              <a:t> </a:t>
            </a:r>
          </a:p>
        </p:txBody>
      </p:sp>
      <p:sp>
        <p:nvSpPr>
          <p:cNvPr id="78854" name="Rectangle 6"/>
          <p:cNvSpPr>
            <a:spLocks noChangeArrowheads="1"/>
          </p:cNvSpPr>
          <p:nvPr/>
        </p:nvSpPr>
        <p:spPr bwMode="auto">
          <a:xfrm>
            <a:off x="6302375" y="4697413"/>
            <a:ext cx="2841625" cy="666750"/>
          </a:xfrm>
          <a:prstGeom prst="rect">
            <a:avLst/>
          </a:prstGeom>
          <a:gradFill rotWithShape="0">
            <a:gsLst>
              <a:gs pos="0">
                <a:srgbClr val="301D00"/>
              </a:gs>
              <a:gs pos="100000">
                <a:srgbClr val="EF9100"/>
              </a:gs>
            </a:gsLst>
            <a:lin ang="0" scaled="1"/>
          </a:gra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8855" name="Rectangle 7"/>
          <p:cNvSpPr>
            <a:spLocks noChangeArrowheads="1"/>
          </p:cNvSpPr>
          <p:nvPr/>
        </p:nvSpPr>
        <p:spPr bwMode="auto">
          <a:xfrm>
            <a:off x="685800" y="1143000"/>
            <a:ext cx="7772400" cy="495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342900" indent="-342900">
              <a:spcBef>
                <a:spcPct val="20000"/>
              </a:spcBef>
              <a:buSzPct val="80000"/>
              <a:buFont typeface="Wingdings" pitchFamily="2" charset="2"/>
              <a:buChar char="q"/>
            </a:pPr>
            <a:r>
              <a:rPr lang="en-US" sz="2800" i="0">
                <a:solidFill>
                  <a:schemeClr val="bg1"/>
                </a:solidFill>
                <a:latin typeface="Times New Roman" pitchFamily="18" charset="0"/>
              </a:rPr>
              <a:t>Capturing organizational control</a:t>
            </a:r>
          </a:p>
        </p:txBody>
      </p:sp>
    </p:spTree>
  </p:cSld>
  <p:clrMapOvr>
    <a:masterClrMapping/>
  </p:clrMapOvr>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p:txBody>
          <a:bodyPr/>
          <a:lstStyle/>
          <a:p>
            <a:pPr eaLnBrk="1" hangingPunct="1"/>
            <a:r>
              <a:rPr lang="en-US" smtClean="0"/>
              <a:t>Decomposition strategy</a:t>
            </a:r>
          </a:p>
        </p:txBody>
      </p:sp>
      <p:sp>
        <p:nvSpPr>
          <p:cNvPr id="79875" name="Rectangle 3"/>
          <p:cNvSpPr>
            <a:spLocks noGrp="1" noChangeArrowheads="1"/>
          </p:cNvSpPr>
          <p:nvPr>
            <p:ph type="body" idx="1"/>
          </p:nvPr>
        </p:nvSpPr>
        <p:spPr/>
        <p:txBody>
          <a:bodyPr/>
          <a:lstStyle/>
          <a:p>
            <a:pPr eaLnBrk="1" hangingPunct="1"/>
            <a:r>
              <a:rPr lang="en-US" smtClean="0"/>
              <a:t>Modeling the organization of decisions:</a:t>
            </a:r>
          </a:p>
          <a:p>
            <a:pPr lvl="1" eaLnBrk="1" hangingPunct="1"/>
            <a:r>
              <a:rPr lang="en-US" smtClean="0"/>
              <a:t>The entire company</a:t>
            </a:r>
          </a:p>
          <a:p>
            <a:pPr lvl="2" eaLnBrk="1" hangingPunct="1"/>
            <a:r>
              <a:rPr lang="en-US" smtClean="0"/>
              <a:t>Simultaneously assign locomotives to trains across the entire company at a point in time.</a:t>
            </a:r>
          </a:p>
          <a:p>
            <a:pPr lvl="2" eaLnBrk="1" hangingPunct="1"/>
            <a:r>
              <a:rPr lang="en-US" smtClean="0"/>
              <a:t>Makes it possible to assign power to trains in different locations.</a:t>
            </a:r>
          </a:p>
          <a:p>
            <a:pPr lvl="1" eaLnBrk="1" hangingPunct="1"/>
            <a:r>
              <a:rPr lang="en-US" smtClean="0"/>
              <a:t>One terminal at a time</a:t>
            </a:r>
          </a:p>
          <a:p>
            <a:pPr lvl="2" eaLnBrk="1" hangingPunct="1"/>
            <a:r>
              <a:rPr lang="en-US" smtClean="0"/>
              <a:t>Reflects tendency of dispatchers to handle one yard at a time.</a:t>
            </a:r>
          </a:p>
          <a:p>
            <a:pPr lvl="2" eaLnBrk="1" hangingPunct="1"/>
            <a:r>
              <a:rPr lang="en-US" smtClean="0"/>
              <a:t>Creates problems when close-by terminals are managed jointly.</a:t>
            </a:r>
          </a:p>
          <a:p>
            <a:pPr lvl="1" eaLnBrk="1" hangingPunct="1"/>
            <a:r>
              <a:rPr lang="en-US" smtClean="0"/>
              <a:t>Regions</a:t>
            </a:r>
          </a:p>
          <a:p>
            <a:pPr lvl="2" eaLnBrk="1" hangingPunct="1"/>
            <a:r>
              <a:rPr lang="en-US" smtClean="0"/>
              <a:t>Decompose the company the way it is actually managed.</a:t>
            </a:r>
          </a:p>
          <a:p>
            <a:pPr lvl="1" eaLnBrk="1" hangingPunct="1"/>
            <a:endParaRPr lang="en-US" smtClean="0"/>
          </a:p>
          <a:p>
            <a:pPr lvl="1" eaLnBrk="1" hangingPunct="1"/>
            <a:endParaRPr lang="en-US" smtClean="0"/>
          </a:p>
        </p:txBody>
      </p:sp>
    </p:spTree>
  </p:cSld>
  <p:clrMapOvr>
    <a:masterClrMapping/>
  </p:clrMapOvr>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898" name="Group 2"/>
          <p:cNvGrpSpPr>
            <a:grpSpLocks/>
          </p:cNvGrpSpPr>
          <p:nvPr/>
        </p:nvGrpSpPr>
        <p:grpSpPr bwMode="auto">
          <a:xfrm>
            <a:off x="1487488" y="2763838"/>
            <a:ext cx="6081712" cy="3332162"/>
            <a:chOff x="1449" y="1725"/>
            <a:chExt cx="3265" cy="1898"/>
          </a:xfrm>
        </p:grpSpPr>
        <p:grpSp>
          <p:nvGrpSpPr>
            <p:cNvPr id="80924" name="Group 3"/>
            <p:cNvGrpSpPr>
              <a:grpSpLocks/>
            </p:cNvGrpSpPr>
            <p:nvPr/>
          </p:nvGrpSpPr>
          <p:grpSpPr bwMode="auto">
            <a:xfrm>
              <a:off x="3772" y="2690"/>
              <a:ext cx="894" cy="596"/>
              <a:chOff x="3772" y="2690"/>
              <a:chExt cx="894" cy="596"/>
            </a:xfrm>
          </p:grpSpPr>
          <p:sp>
            <p:nvSpPr>
              <p:cNvPr id="82144"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82145"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0925" name="Group 6"/>
            <p:cNvGrpSpPr>
              <a:grpSpLocks/>
            </p:cNvGrpSpPr>
            <p:nvPr/>
          </p:nvGrpSpPr>
          <p:grpSpPr bwMode="auto">
            <a:xfrm>
              <a:off x="1944" y="2690"/>
              <a:ext cx="894" cy="596"/>
              <a:chOff x="1944" y="2690"/>
              <a:chExt cx="894" cy="596"/>
            </a:xfrm>
          </p:grpSpPr>
          <p:sp>
            <p:nvSpPr>
              <p:cNvPr id="82142"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82143"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0926" name="Group 9"/>
            <p:cNvGrpSpPr>
              <a:grpSpLocks/>
            </p:cNvGrpSpPr>
            <p:nvPr/>
          </p:nvGrpSpPr>
          <p:grpSpPr bwMode="auto">
            <a:xfrm>
              <a:off x="1483" y="2379"/>
              <a:ext cx="429" cy="598"/>
              <a:chOff x="1483" y="2379"/>
              <a:chExt cx="429" cy="598"/>
            </a:xfrm>
          </p:grpSpPr>
          <p:sp>
            <p:nvSpPr>
              <p:cNvPr id="82140"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82141"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0927" name="Group 12"/>
            <p:cNvGrpSpPr>
              <a:grpSpLocks/>
            </p:cNvGrpSpPr>
            <p:nvPr/>
          </p:nvGrpSpPr>
          <p:grpSpPr bwMode="auto">
            <a:xfrm>
              <a:off x="1936" y="2379"/>
              <a:ext cx="894" cy="604"/>
              <a:chOff x="1936" y="2379"/>
              <a:chExt cx="894" cy="604"/>
            </a:xfrm>
          </p:grpSpPr>
          <p:sp>
            <p:nvSpPr>
              <p:cNvPr id="82138"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82139"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0928" name="Group 15"/>
            <p:cNvGrpSpPr>
              <a:grpSpLocks/>
            </p:cNvGrpSpPr>
            <p:nvPr/>
          </p:nvGrpSpPr>
          <p:grpSpPr bwMode="auto">
            <a:xfrm>
              <a:off x="1952" y="2076"/>
              <a:ext cx="886" cy="290"/>
              <a:chOff x="1952" y="2076"/>
              <a:chExt cx="886" cy="290"/>
            </a:xfrm>
          </p:grpSpPr>
          <p:sp>
            <p:nvSpPr>
              <p:cNvPr id="82136"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82137"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0929" name="Group 18"/>
            <p:cNvGrpSpPr>
              <a:grpSpLocks/>
            </p:cNvGrpSpPr>
            <p:nvPr/>
          </p:nvGrpSpPr>
          <p:grpSpPr bwMode="auto">
            <a:xfrm>
              <a:off x="1481" y="1769"/>
              <a:ext cx="894" cy="283"/>
              <a:chOff x="1481" y="1769"/>
              <a:chExt cx="894" cy="283"/>
            </a:xfrm>
          </p:grpSpPr>
          <p:sp>
            <p:nvSpPr>
              <p:cNvPr id="82134"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82135"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0930"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80931"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80932"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80933"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80934"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80935"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80936"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80937"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80938"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80939"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80940" name="Group 31"/>
            <p:cNvGrpSpPr>
              <a:grpSpLocks/>
            </p:cNvGrpSpPr>
            <p:nvPr/>
          </p:nvGrpSpPr>
          <p:grpSpPr bwMode="auto">
            <a:xfrm>
              <a:off x="1912" y="1741"/>
              <a:ext cx="40" cy="1260"/>
              <a:chOff x="1912" y="1741"/>
              <a:chExt cx="40" cy="1260"/>
            </a:xfrm>
          </p:grpSpPr>
          <p:sp>
            <p:nvSpPr>
              <p:cNvPr id="82124"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82125"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82126"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82127"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82128"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82129"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82130"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82131"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82132"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82133"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80941" name="Group 42"/>
            <p:cNvGrpSpPr>
              <a:grpSpLocks/>
            </p:cNvGrpSpPr>
            <p:nvPr/>
          </p:nvGrpSpPr>
          <p:grpSpPr bwMode="auto">
            <a:xfrm>
              <a:off x="2375" y="1749"/>
              <a:ext cx="40" cy="1252"/>
              <a:chOff x="2375" y="1749"/>
              <a:chExt cx="40" cy="1252"/>
            </a:xfrm>
          </p:grpSpPr>
          <p:sp>
            <p:nvSpPr>
              <p:cNvPr id="82114"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82115"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82116"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82117"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82118"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82119"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82120"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82121"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82122"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82123"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80942" name="Group 53"/>
            <p:cNvGrpSpPr>
              <a:grpSpLocks/>
            </p:cNvGrpSpPr>
            <p:nvPr/>
          </p:nvGrpSpPr>
          <p:grpSpPr bwMode="auto">
            <a:xfrm>
              <a:off x="1489" y="2076"/>
              <a:ext cx="431" cy="284"/>
              <a:chOff x="1489" y="2076"/>
              <a:chExt cx="431" cy="284"/>
            </a:xfrm>
          </p:grpSpPr>
          <p:sp>
            <p:nvSpPr>
              <p:cNvPr id="82112"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82113"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0943" name="Group 56"/>
            <p:cNvGrpSpPr>
              <a:grpSpLocks/>
            </p:cNvGrpSpPr>
            <p:nvPr/>
          </p:nvGrpSpPr>
          <p:grpSpPr bwMode="auto">
            <a:xfrm>
              <a:off x="1489" y="1733"/>
              <a:ext cx="423" cy="56"/>
              <a:chOff x="1489" y="1733"/>
              <a:chExt cx="423" cy="56"/>
            </a:xfrm>
          </p:grpSpPr>
          <p:sp>
            <p:nvSpPr>
              <p:cNvPr id="82104"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82105" name="Group 58"/>
              <p:cNvGrpSpPr>
                <a:grpSpLocks/>
              </p:cNvGrpSpPr>
              <p:nvPr/>
            </p:nvGrpSpPr>
            <p:grpSpPr bwMode="auto">
              <a:xfrm>
                <a:off x="1489" y="1757"/>
                <a:ext cx="295" cy="1"/>
                <a:chOff x="1489" y="1757"/>
                <a:chExt cx="295" cy="1"/>
              </a:xfrm>
            </p:grpSpPr>
            <p:sp>
              <p:nvSpPr>
                <p:cNvPr id="82106"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07"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08"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09"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10"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11"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44" name="Group 65"/>
            <p:cNvGrpSpPr>
              <a:grpSpLocks/>
            </p:cNvGrpSpPr>
            <p:nvPr/>
          </p:nvGrpSpPr>
          <p:grpSpPr bwMode="auto">
            <a:xfrm>
              <a:off x="1952" y="1725"/>
              <a:ext cx="415" cy="56"/>
              <a:chOff x="1952" y="1725"/>
              <a:chExt cx="415" cy="56"/>
            </a:xfrm>
          </p:grpSpPr>
          <p:sp>
            <p:nvSpPr>
              <p:cNvPr id="82096"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2097" name="Group 67"/>
              <p:cNvGrpSpPr>
                <a:grpSpLocks/>
              </p:cNvGrpSpPr>
              <p:nvPr/>
            </p:nvGrpSpPr>
            <p:grpSpPr bwMode="auto">
              <a:xfrm>
                <a:off x="1952" y="1757"/>
                <a:ext cx="295" cy="1"/>
                <a:chOff x="1952" y="1757"/>
                <a:chExt cx="295" cy="1"/>
              </a:xfrm>
            </p:grpSpPr>
            <p:sp>
              <p:nvSpPr>
                <p:cNvPr id="82098"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99"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00"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01"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02"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03"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45" name="Group 74"/>
            <p:cNvGrpSpPr>
              <a:grpSpLocks/>
            </p:cNvGrpSpPr>
            <p:nvPr/>
          </p:nvGrpSpPr>
          <p:grpSpPr bwMode="auto">
            <a:xfrm>
              <a:off x="1497" y="2036"/>
              <a:ext cx="415" cy="56"/>
              <a:chOff x="1497" y="2036"/>
              <a:chExt cx="415" cy="56"/>
            </a:xfrm>
          </p:grpSpPr>
          <p:sp>
            <p:nvSpPr>
              <p:cNvPr id="82088"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2089" name="Group 76"/>
              <p:cNvGrpSpPr>
                <a:grpSpLocks/>
              </p:cNvGrpSpPr>
              <p:nvPr/>
            </p:nvGrpSpPr>
            <p:grpSpPr bwMode="auto">
              <a:xfrm>
                <a:off x="1497" y="2068"/>
                <a:ext cx="295" cy="1"/>
                <a:chOff x="1497" y="2068"/>
                <a:chExt cx="295" cy="1"/>
              </a:xfrm>
            </p:grpSpPr>
            <p:sp>
              <p:nvSpPr>
                <p:cNvPr id="82090"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91"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92"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93"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94"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95"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46" name="Group 83"/>
            <p:cNvGrpSpPr>
              <a:grpSpLocks/>
            </p:cNvGrpSpPr>
            <p:nvPr/>
          </p:nvGrpSpPr>
          <p:grpSpPr bwMode="auto">
            <a:xfrm>
              <a:off x="1960" y="2036"/>
              <a:ext cx="423" cy="56"/>
              <a:chOff x="1960" y="2036"/>
              <a:chExt cx="423" cy="56"/>
            </a:xfrm>
          </p:grpSpPr>
          <p:sp>
            <p:nvSpPr>
              <p:cNvPr id="82080"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2081" name="Group 85"/>
              <p:cNvGrpSpPr>
                <a:grpSpLocks/>
              </p:cNvGrpSpPr>
              <p:nvPr/>
            </p:nvGrpSpPr>
            <p:grpSpPr bwMode="auto">
              <a:xfrm>
                <a:off x="1960" y="2068"/>
                <a:ext cx="303" cy="1"/>
                <a:chOff x="1960" y="2068"/>
                <a:chExt cx="303" cy="1"/>
              </a:xfrm>
            </p:grpSpPr>
            <p:sp>
              <p:nvSpPr>
                <p:cNvPr id="82082"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83"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84"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85"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86"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87"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47" name="Group 92"/>
            <p:cNvGrpSpPr>
              <a:grpSpLocks/>
            </p:cNvGrpSpPr>
            <p:nvPr/>
          </p:nvGrpSpPr>
          <p:grpSpPr bwMode="auto">
            <a:xfrm>
              <a:off x="2431" y="2036"/>
              <a:ext cx="415" cy="56"/>
              <a:chOff x="2431" y="2036"/>
              <a:chExt cx="415" cy="56"/>
            </a:xfrm>
          </p:grpSpPr>
          <p:sp>
            <p:nvSpPr>
              <p:cNvPr id="82072"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2073" name="Group 94"/>
              <p:cNvGrpSpPr>
                <a:grpSpLocks/>
              </p:cNvGrpSpPr>
              <p:nvPr/>
            </p:nvGrpSpPr>
            <p:grpSpPr bwMode="auto">
              <a:xfrm>
                <a:off x="2431" y="2068"/>
                <a:ext cx="295" cy="1"/>
                <a:chOff x="2431" y="2068"/>
                <a:chExt cx="295" cy="1"/>
              </a:xfrm>
            </p:grpSpPr>
            <p:sp>
              <p:nvSpPr>
                <p:cNvPr id="82074"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75"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76"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77"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78"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79"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48" name="Group 101"/>
            <p:cNvGrpSpPr>
              <a:grpSpLocks/>
            </p:cNvGrpSpPr>
            <p:nvPr/>
          </p:nvGrpSpPr>
          <p:grpSpPr bwMode="auto">
            <a:xfrm>
              <a:off x="2423" y="2347"/>
              <a:ext cx="415" cy="56"/>
              <a:chOff x="2423" y="2347"/>
              <a:chExt cx="415" cy="56"/>
            </a:xfrm>
          </p:grpSpPr>
          <p:sp>
            <p:nvSpPr>
              <p:cNvPr id="82064"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2065" name="Group 103"/>
              <p:cNvGrpSpPr>
                <a:grpSpLocks/>
              </p:cNvGrpSpPr>
              <p:nvPr/>
            </p:nvGrpSpPr>
            <p:grpSpPr bwMode="auto">
              <a:xfrm>
                <a:off x="2423" y="2371"/>
                <a:ext cx="295" cy="1"/>
                <a:chOff x="2423" y="2371"/>
                <a:chExt cx="295" cy="1"/>
              </a:xfrm>
            </p:grpSpPr>
            <p:sp>
              <p:nvSpPr>
                <p:cNvPr id="82066"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67"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68"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69"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70"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71"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49" name="Group 110"/>
            <p:cNvGrpSpPr>
              <a:grpSpLocks/>
            </p:cNvGrpSpPr>
            <p:nvPr/>
          </p:nvGrpSpPr>
          <p:grpSpPr bwMode="auto">
            <a:xfrm>
              <a:off x="1960" y="2347"/>
              <a:ext cx="415" cy="56"/>
              <a:chOff x="1960" y="2347"/>
              <a:chExt cx="415" cy="56"/>
            </a:xfrm>
          </p:grpSpPr>
          <p:sp>
            <p:nvSpPr>
              <p:cNvPr id="82056"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2057" name="Group 112"/>
              <p:cNvGrpSpPr>
                <a:grpSpLocks/>
              </p:cNvGrpSpPr>
              <p:nvPr/>
            </p:nvGrpSpPr>
            <p:grpSpPr bwMode="auto">
              <a:xfrm>
                <a:off x="1960" y="2371"/>
                <a:ext cx="295" cy="1"/>
                <a:chOff x="1960" y="2371"/>
                <a:chExt cx="295" cy="1"/>
              </a:xfrm>
            </p:grpSpPr>
            <p:sp>
              <p:nvSpPr>
                <p:cNvPr id="82058"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59"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60"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61"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62"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63"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50" name="Group 119"/>
            <p:cNvGrpSpPr>
              <a:grpSpLocks/>
            </p:cNvGrpSpPr>
            <p:nvPr/>
          </p:nvGrpSpPr>
          <p:grpSpPr bwMode="auto">
            <a:xfrm>
              <a:off x="1497" y="2339"/>
              <a:ext cx="415" cy="56"/>
              <a:chOff x="1497" y="2339"/>
              <a:chExt cx="415" cy="56"/>
            </a:xfrm>
          </p:grpSpPr>
          <p:sp>
            <p:nvSpPr>
              <p:cNvPr id="82048"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2049" name="Group 121"/>
              <p:cNvGrpSpPr>
                <a:grpSpLocks/>
              </p:cNvGrpSpPr>
              <p:nvPr/>
            </p:nvGrpSpPr>
            <p:grpSpPr bwMode="auto">
              <a:xfrm>
                <a:off x="1497" y="2371"/>
                <a:ext cx="295" cy="1"/>
                <a:chOff x="1497" y="2371"/>
                <a:chExt cx="295" cy="1"/>
              </a:xfrm>
            </p:grpSpPr>
            <p:sp>
              <p:nvSpPr>
                <p:cNvPr id="82050"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51"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52"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53"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54"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55"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51" name="Group 128"/>
            <p:cNvGrpSpPr>
              <a:grpSpLocks/>
            </p:cNvGrpSpPr>
            <p:nvPr/>
          </p:nvGrpSpPr>
          <p:grpSpPr bwMode="auto">
            <a:xfrm>
              <a:off x="1489" y="2650"/>
              <a:ext cx="423" cy="56"/>
              <a:chOff x="1489" y="2650"/>
              <a:chExt cx="423" cy="56"/>
            </a:xfrm>
          </p:grpSpPr>
          <p:sp>
            <p:nvSpPr>
              <p:cNvPr id="82040"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82041" name="Group 130"/>
              <p:cNvGrpSpPr>
                <a:grpSpLocks/>
              </p:cNvGrpSpPr>
              <p:nvPr/>
            </p:nvGrpSpPr>
            <p:grpSpPr bwMode="auto">
              <a:xfrm>
                <a:off x="1489" y="2674"/>
                <a:ext cx="295" cy="1"/>
                <a:chOff x="1489" y="2674"/>
                <a:chExt cx="295" cy="1"/>
              </a:xfrm>
            </p:grpSpPr>
            <p:sp>
              <p:nvSpPr>
                <p:cNvPr id="82042"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43"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44"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45"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46"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47"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52" name="Group 137"/>
            <p:cNvGrpSpPr>
              <a:grpSpLocks/>
            </p:cNvGrpSpPr>
            <p:nvPr/>
          </p:nvGrpSpPr>
          <p:grpSpPr bwMode="auto">
            <a:xfrm>
              <a:off x="1968" y="2650"/>
              <a:ext cx="415" cy="56"/>
              <a:chOff x="1968" y="2650"/>
              <a:chExt cx="415" cy="56"/>
            </a:xfrm>
          </p:grpSpPr>
          <p:sp>
            <p:nvSpPr>
              <p:cNvPr id="82032"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2033" name="Group 139"/>
              <p:cNvGrpSpPr>
                <a:grpSpLocks/>
              </p:cNvGrpSpPr>
              <p:nvPr/>
            </p:nvGrpSpPr>
            <p:grpSpPr bwMode="auto">
              <a:xfrm>
                <a:off x="1968" y="2674"/>
                <a:ext cx="295" cy="1"/>
                <a:chOff x="1968" y="2674"/>
                <a:chExt cx="295" cy="1"/>
              </a:xfrm>
            </p:grpSpPr>
            <p:sp>
              <p:nvSpPr>
                <p:cNvPr id="82034"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35"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36"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37"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38"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39"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53" name="Group 146"/>
            <p:cNvGrpSpPr>
              <a:grpSpLocks/>
            </p:cNvGrpSpPr>
            <p:nvPr/>
          </p:nvGrpSpPr>
          <p:grpSpPr bwMode="auto">
            <a:xfrm>
              <a:off x="1489" y="2953"/>
              <a:ext cx="423" cy="56"/>
              <a:chOff x="1489" y="2953"/>
              <a:chExt cx="423" cy="56"/>
            </a:xfrm>
          </p:grpSpPr>
          <p:sp>
            <p:nvSpPr>
              <p:cNvPr id="82024"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82025" name="Group 148"/>
              <p:cNvGrpSpPr>
                <a:grpSpLocks/>
              </p:cNvGrpSpPr>
              <p:nvPr/>
            </p:nvGrpSpPr>
            <p:grpSpPr bwMode="auto">
              <a:xfrm>
                <a:off x="1489" y="2985"/>
                <a:ext cx="295" cy="1"/>
                <a:chOff x="1489" y="2985"/>
                <a:chExt cx="295" cy="1"/>
              </a:xfrm>
            </p:grpSpPr>
            <p:sp>
              <p:nvSpPr>
                <p:cNvPr id="82026"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27"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28"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29"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30"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31"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54" name="Group 155"/>
            <p:cNvGrpSpPr>
              <a:grpSpLocks/>
            </p:cNvGrpSpPr>
            <p:nvPr/>
          </p:nvGrpSpPr>
          <p:grpSpPr bwMode="auto">
            <a:xfrm>
              <a:off x="1952" y="2953"/>
              <a:ext cx="415" cy="56"/>
              <a:chOff x="1952" y="2953"/>
              <a:chExt cx="415" cy="56"/>
            </a:xfrm>
          </p:grpSpPr>
          <p:sp>
            <p:nvSpPr>
              <p:cNvPr id="82016"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2017" name="Group 157"/>
              <p:cNvGrpSpPr>
                <a:grpSpLocks/>
              </p:cNvGrpSpPr>
              <p:nvPr/>
            </p:nvGrpSpPr>
            <p:grpSpPr bwMode="auto">
              <a:xfrm>
                <a:off x="1952" y="2985"/>
                <a:ext cx="295" cy="1"/>
                <a:chOff x="1952" y="2985"/>
                <a:chExt cx="295" cy="1"/>
              </a:xfrm>
            </p:grpSpPr>
            <p:sp>
              <p:nvSpPr>
                <p:cNvPr id="82018"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19"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20"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21"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22"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23"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55" name="Group 164"/>
            <p:cNvGrpSpPr>
              <a:grpSpLocks/>
            </p:cNvGrpSpPr>
            <p:nvPr/>
          </p:nvGrpSpPr>
          <p:grpSpPr bwMode="auto">
            <a:xfrm>
              <a:off x="2415" y="2953"/>
              <a:ext cx="415" cy="56"/>
              <a:chOff x="2415" y="2953"/>
              <a:chExt cx="415" cy="56"/>
            </a:xfrm>
          </p:grpSpPr>
          <p:sp>
            <p:nvSpPr>
              <p:cNvPr id="82008"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2009" name="Group 166"/>
              <p:cNvGrpSpPr>
                <a:grpSpLocks/>
              </p:cNvGrpSpPr>
              <p:nvPr/>
            </p:nvGrpSpPr>
            <p:grpSpPr bwMode="auto">
              <a:xfrm>
                <a:off x="2415" y="2985"/>
                <a:ext cx="295" cy="1"/>
                <a:chOff x="2415" y="2985"/>
                <a:chExt cx="295" cy="1"/>
              </a:xfrm>
            </p:grpSpPr>
            <p:sp>
              <p:nvSpPr>
                <p:cNvPr id="82010"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11"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12"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13"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14"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15"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56" name="Group 173"/>
            <p:cNvGrpSpPr>
              <a:grpSpLocks/>
            </p:cNvGrpSpPr>
            <p:nvPr/>
          </p:nvGrpSpPr>
          <p:grpSpPr bwMode="auto">
            <a:xfrm>
              <a:off x="2838" y="1741"/>
              <a:ext cx="40" cy="1260"/>
              <a:chOff x="2838" y="1741"/>
              <a:chExt cx="40" cy="1260"/>
            </a:xfrm>
          </p:grpSpPr>
          <p:sp>
            <p:nvSpPr>
              <p:cNvPr id="81998"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81999"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82000"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82001"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82002"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82003"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82004"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82005"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82006"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82007"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80957" name="Group 184"/>
            <p:cNvGrpSpPr>
              <a:grpSpLocks/>
            </p:cNvGrpSpPr>
            <p:nvPr/>
          </p:nvGrpSpPr>
          <p:grpSpPr bwMode="auto">
            <a:xfrm>
              <a:off x="1912" y="3272"/>
              <a:ext cx="32" cy="335"/>
              <a:chOff x="1912" y="3272"/>
              <a:chExt cx="32" cy="335"/>
            </a:xfrm>
          </p:grpSpPr>
          <p:sp>
            <p:nvSpPr>
              <p:cNvPr id="81994"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81995"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81996"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81997"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80958" name="Group 189"/>
            <p:cNvGrpSpPr>
              <a:grpSpLocks/>
            </p:cNvGrpSpPr>
            <p:nvPr/>
          </p:nvGrpSpPr>
          <p:grpSpPr bwMode="auto">
            <a:xfrm>
              <a:off x="1449" y="3272"/>
              <a:ext cx="40" cy="335"/>
              <a:chOff x="1449" y="3272"/>
              <a:chExt cx="40" cy="335"/>
            </a:xfrm>
          </p:grpSpPr>
          <p:sp>
            <p:nvSpPr>
              <p:cNvPr id="81990"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81991"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81992"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81993"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80959" name="Group 194"/>
            <p:cNvGrpSpPr>
              <a:grpSpLocks/>
            </p:cNvGrpSpPr>
            <p:nvPr/>
          </p:nvGrpSpPr>
          <p:grpSpPr bwMode="auto">
            <a:xfrm>
              <a:off x="2367" y="3272"/>
              <a:ext cx="32" cy="335"/>
              <a:chOff x="2367" y="3272"/>
              <a:chExt cx="32" cy="335"/>
            </a:xfrm>
          </p:grpSpPr>
          <p:sp>
            <p:nvSpPr>
              <p:cNvPr id="81986"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81987"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81988"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81989"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80960" name="Group 199"/>
            <p:cNvGrpSpPr>
              <a:grpSpLocks/>
            </p:cNvGrpSpPr>
            <p:nvPr/>
          </p:nvGrpSpPr>
          <p:grpSpPr bwMode="auto">
            <a:xfrm>
              <a:off x="2822" y="3272"/>
              <a:ext cx="40" cy="335"/>
              <a:chOff x="2822" y="3272"/>
              <a:chExt cx="40" cy="335"/>
            </a:xfrm>
          </p:grpSpPr>
          <p:sp>
            <p:nvSpPr>
              <p:cNvPr id="81982"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81983"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81984"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81985"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80961" name="Group 204"/>
            <p:cNvGrpSpPr>
              <a:grpSpLocks/>
            </p:cNvGrpSpPr>
            <p:nvPr/>
          </p:nvGrpSpPr>
          <p:grpSpPr bwMode="auto">
            <a:xfrm>
              <a:off x="2415" y="2650"/>
              <a:ext cx="415" cy="56"/>
              <a:chOff x="2415" y="2650"/>
              <a:chExt cx="415" cy="56"/>
            </a:xfrm>
          </p:grpSpPr>
          <p:sp>
            <p:nvSpPr>
              <p:cNvPr id="81974"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975" name="Group 206"/>
              <p:cNvGrpSpPr>
                <a:grpSpLocks/>
              </p:cNvGrpSpPr>
              <p:nvPr/>
            </p:nvGrpSpPr>
            <p:grpSpPr bwMode="auto">
              <a:xfrm>
                <a:off x="2415" y="2674"/>
                <a:ext cx="295" cy="1"/>
                <a:chOff x="2415" y="2674"/>
                <a:chExt cx="295" cy="1"/>
              </a:xfrm>
            </p:grpSpPr>
            <p:sp>
              <p:nvSpPr>
                <p:cNvPr id="81976"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77"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78"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79"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80"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81"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62" name="Group 213"/>
            <p:cNvGrpSpPr>
              <a:grpSpLocks/>
            </p:cNvGrpSpPr>
            <p:nvPr/>
          </p:nvGrpSpPr>
          <p:grpSpPr bwMode="auto">
            <a:xfrm>
              <a:off x="2415" y="1733"/>
              <a:ext cx="415" cy="56"/>
              <a:chOff x="2415" y="1733"/>
              <a:chExt cx="415" cy="56"/>
            </a:xfrm>
          </p:grpSpPr>
          <p:sp>
            <p:nvSpPr>
              <p:cNvPr id="81966"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967" name="Group 215"/>
              <p:cNvGrpSpPr>
                <a:grpSpLocks/>
              </p:cNvGrpSpPr>
              <p:nvPr/>
            </p:nvGrpSpPr>
            <p:grpSpPr bwMode="auto">
              <a:xfrm>
                <a:off x="2415" y="1757"/>
                <a:ext cx="295" cy="1"/>
                <a:chOff x="2415" y="1757"/>
                <a:chExt cx="295" cy="1"/>
              </a:xfrm>
            </p:grpSpPr>
            <p:sp>
              <p:nvSpPr>
                <p:cNvPr id="81968"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69"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70"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71"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72"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73"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63" name="Group 222"/>
            <p:cNvGrpSpPr>
              <a:grpSpLocks/>
            </p:cNvGrpSpPr>
            <p:nvPr/>
          </p:nvGrpSpPr>
          <p:grpSpPr bwMode="auto">
            <a:xfrm>
              <a:off x="1489" y="3264"/>
              <a:ext cx="423" cy="56"/>
              <a:chOff x="1489" y="3264"/>
              <a:chExt cx="423" cy="56"/>
            </a:xfrm>
          </p:grpSpPr>
          <p:sp>
            <p:nvSpPr>
              <p:cNvPr id="81958"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81959" name="Group 224"/>
              <p:cNvGrpSpPr>
                <a:grpSpLocks/>
              </p:cNvGrpSpPr>
              <p:nvPr/>
            </p:nvGrpSpPr>
            <p:grpSpPr bwMode="auto">
              <a:xfrm>
                <a:off x="1489" y="3288"/>
                <a:ext cx="295" cy="1"/>
                <a:chOff x="1489" y="3288"/>
                <a:chExt cx="295" cy="1"/>
              </a:xfrm>
            </p:grpSpPr>
            <p:sp>
              <p:nvSpPr>
                <p:cNvPr id="81960"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61"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62"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63"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64"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65"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64" name="Group 231"/>
            <p:cNvGrpSpPr>
              <a:grpSpLocks/>
            </p:cNvGrpSpPr>
            <p:nvPr/>
          </p:nvGrpSpPr>
          <p:grpSpPr bwMode="auto">
            <a:xfrm>
              <a:off x="1944" y="3256"/>
              <a:ext cx="423" cy="56"/>
              <a:chOff x="1944" y="3256"/>
              <a:chExt cx="423" cy="56"/>
            </a:xfrm>
          </p:grpSpPr>
          <p:sp>
            <p:nvSpPr>
              <p:cNvPr id="81950"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951" name="Group 233"/>
              <p:cNvGrpSpPr>
                <a:grpSpLocks/>
              </p:cNvGrpSpPr>
              <p:nvPr/>
            </p:nvGrpSpPr>
            <p:grpSpPr bwMode="auto">
              <a:xfrm>
                <a:off x="1944" y="3288"/>
                <a:ext cx="303" cy="1"/>
                <a:chOff x="1944" y="3288"/>
                <a:chExt cx="303" cy="1"/>
              </a:xfrm>
            </p:grpSpPr>
            <p:sp>
              <p:nvSpPr>
                <p:cNvPr id="81952"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53"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54"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55"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56"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57"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65" name="Group 240"/>
            <p:cNvGrpSpPr>
              <a:grpSpLocks/>
            </p:cNvGrpSpPr>
            <p:nvPr/>
          </p:nvGrpSpPr>
          <p:grpSpPr bwMode="auto">
            <a:xfrm>
              <a:off x="2415" y="3256"/>
              <a:ext cx="415" cy="56"/>
              <a:chOff x="2415" y="3256"/>
              <a:chExt cx="415" cy="56"/>
            </a:xfrm>
          </p:grpSpPr>
          <p:sp>
            <p:nvSpPr>
              <p:cNvPr id="81942"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943" name="Group 242"/>
              <p:cNvGrpSpPr>
                <a:grpSpLocks/>
              </p:cNvGrpSpPr>
              <p:nvPr/>
            </p:nvGrpSpPr>
            <p:grpSpPr bwMode="auto">
              <a:xfrm>
                <a:off x="2415" y="3288"/>
                <a:ext cx="295" cy="1"/>
                <a:chOff x="2415" y="3288"/>
                <a:chExt cx="295" cy="1"/>
              </a:xfrm>
            </p:grpSpPr>
            <p:sp>
              <p:nvSpPr>
                <p:cNvPr id="81944"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5"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6"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7"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8"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9"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66" name="Group 249"/>
            <p:cNvGrpSpPr>
              <a:grpSpLocks/>
            </p:cNvGrpSpPr>
            <p:nvPr/>
          </p:nvGrpSpPr>
          <p:grpSpPr bwMode="auto">
            <a:xfrm>
              <a:off x="1489" y="3567"/>
              <a:ext cx="423" cy="56"/>
              <a:chOff x="1489" y="3567"/>
              <a:chExt cx="423" cy="56"/>
            </a:xfrm>
          </p:grpSpPr>
          <p:sp>
            <p:nvSpPr>
              <p:cNvPr id="81934"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935" name="Group 251"/>
              <p:cNvGrpSpPr>
                <a:grpSpLocks/>
              </p:cNvGrpSpPr>
              <p:nvPr/>
            </p:nvGrpSpPr>
            <p:grpSpPr bwMode="auto">
              <a:xfrm>
                <a:off x="1489" y="3591"/>
                <a:ext cx="303" cy="1"/>
                <a:chOff x="1489" y="3591"/>
                <a:chExt cx="303" cy="1"/>
              </a:xfrm>
            </p:grpSpPr>
            <p:sp>
              <p:nvSpPr>
                <p:cNvPr id="81936"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7"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8"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9"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0"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41"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67" name="Group 258"/>
            <p:cNvGrpSpPr>
              <a:grpSpLocks/>
            </p:cNvGrpSpPr>
            <p:nvPr/>
          </p:nvGrpSpPr>
          <p:grpSpPr bwMode="auto">
            <a:xfrm>
              <a:off x="1952" y="3567"/>
              <a:ext cx="415" cy="56"/>
              <a:chOff x="1952" y="3567"/>
              <a:chExt cx="415" cy="56"/>
            </a:xfrm>
          </p:grpSpPr>
          <p:sp>
            <p:nvSpPr>
              <p:cNvPr id="81926"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927" name="Group 260"/>
              <p:cNvGrpSpPr>
                <a:grpSpLocks/>
              </p:cNvGrpSpPr>
              <p:nvPr/>
            </p:nvGrpSpPr>
            <p:grpSpPr bwMode="auto">
              <a:xfrm>
                <a:off x="1952" y="3591"/>
                <a:ext cx="295" cy="1"/>
                <a:chOff x="1952" y="3591"/>
                <a:chExt cx="295" cy="1"/>
              </a:xfrm>
            </p:grpSpPr>
            <p:sp>
              <p:nvSpPr>
                <p:cNvPr id="81928"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29"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0"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1"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2"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33"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68" name="Group 267"/>
            <p:cNvGrpSpPr>
              <a:grpSpLocks/>
            </p:cNvGrpSpPr>
            <p:nvPr/>
          </p:nvGrpSpPr>
          <p:grpSpPr bwMode="auto">
            <a:xfrm>
              <a:off x="2407" y="3567"/>
              <a:ext cx="415" cy="56"/>
              <a:chOff x="2407" y="3567"/>
              <a:chExt cx="415" cy="56"/>
            </a:xfrm>
          </p:grpSpPr>
          <p:sp>
            <p:nvSpPr>
              <p:cNvPr id="81918"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919" name="Group 269"/>
              <p:cNvGrpSpPr>
                <a:grpSpLocks/>
              </p:cNvGrpSpPr>
              <p:nvPr/>
            </p:nvGrpSpPr>
            <p:grpSpPr bwMode="auto">
              <a:xfrm>
                <a:off x="2407" y="3591"/>
                <a:ext cx="295" cy="1"/>
                <a:chOff x="2407" y="3591"/>
                <a:chExt cx="295" cy="1"/>
              </a:xfrm>
            </p:grpSpPr>
            <p:sp>
              <p:nvSpPr>
                <p:cNvPr id="81920"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21"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22"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23"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24"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25"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69" name="Group 276"/>
            <p:cNvGrpSpPr>
              <a:grpSpLocks/>
            </p:cNvGrpSpPr>
            <p:nvPr/>
          </p:nvGrpSpPr>
          <p:grpSpPr bwMode="auto">
            <a:xfrm>
              <a:off x="1944" y="2690"/>
              <a:ext cx="894" cy="596"/>
              <a:chOff x="1944" y="2690"/>
              <a:chExt cx="894" cy="596"/>
            </a:xfrm>
          </p:grpSpPr>
          <p:sp>
            <p:nvSpPr>
              <p:cNvPr id="81916"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81917"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0970" name="Group 279"/>
            <p:cNvGrpSpPr>
              <a:grpSpLocks/>
            </p:cNvGrpSpPr>
            <p:nvPr/>
          </p:nvGrpSpPr>
          <p:grpSpPr bwMode="auto">
            <a:xfrm>
              <a:off x="1952" y="2376"/>
              <a:ext cx="886" cy="290"/>
              <a:chOff x="1952" y="2376"/>
              <a:chExt cx="886" cy="290"/>
            </a:xfrm>
          </p:grpSpPr>
          <p:sp>
            <p:nvSpPr>
              <p:cNvPr id="81914"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81915"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0971" name="Group 282"/>
            <p:cNvGrpSpPr>
              <a:grpSpLocks/>
            </p:cNvGrpSpPr>
            <p:nvPr/>
          </p:nvGrpSpPr>
          <p:grpSpPr bwMode="auto">
            <a:xfrm>
              <a:off x="1481" y="2084"/>
              <a:ext cx="1373" cy="1507"/>
              <a:chOff x="1481" y="2084"/>
              <a:chExt cx="1373" cy="1507"/>
            </a:xfrm>
          </p:grpSpPr>
          <p:sp>
            <p:nvSpPr>
              <p:cNvPr id="81912"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81913"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0972" name="Group 285"/>
            <p:cNvGrpSpPr>
              <a:grpSpLocks/>
            </p:cNvGrpSpPr>
            <p:nvPr/>
          </p:nvGrpSpPr>
          <p:grpSpPr bwMode="auto">
            <a:xfrm>
              <a:off x="1944" y="2076"/>
              <a:ext cx="902" cy="885"/>
              <a:chOff x="1944" y="2076"/>
              <a:chExt cx="902" cy="885"/>
            </a:xfrm>
          </p:grpSpPr>
          <p:sp>
            <p:nvSpPr>
              <p:cNvPr id="81910"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81911"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0973" name="Group 288"/>
            <p:cNvGrpSpPr>
              <a:grpSpLocks/>
            </p:cNvGrpSpPr>
            <p:nvPr/>
          </p:nvGrpSpPr>
          <p:grpSpPr bwMode="auto">
            <a:xfrm>
              <a:off x="1489" y="2379"/>
              <a:ext cx="902" cy="893"/>
              <a:chOff x="1489" y="2379"/>
              <a:chExt cx="902" cy="893"/>
            </a:xfrm>
          </p:grpSpPr>
          <p:sp>
            <p:nvSpPr>
              <p:cNvPr id="81908"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81909"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0974" name="Group 291"/>
            <p:cNvGrpSpPr>
              <a:grpSpLocks/>
            </p:cNvGrpSpPr>
            <p:nvPr/>
          </p:nvGrpSpPr>
          <p:grpSpPr bwMode="auto">
            <a:xfrm>
              <a:off x="1483" y="2379"/>
              <a:ext cx="429" cy="598"/>
              <a:chOff x="1483" y="2379"/>
              <a:chExt cx="429" cy="598"/>
            </a:xfrm>
          </p:grpSpPr>
          <p:sp>
            <p:nvSpPr>
              <p:cNvPr id="81906"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81907"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0975" name="Group 294"/>
            <p:cNvGrpSpPr>
              <a:grpSpLocks/>
            </p:cNvGrpSpPr>
            <p:nvPr/>
          </p:nvGrpSpPr>
          <p:grpSpPr bwMode="auto">
            <a:xfrm>
              <a:off x="1936" y="2379"/>
              <a:ext cx="894" cy="604"/>
              <a:chOff x="1936" y="2379"/>
              <a:chExt cx="894" cy="604"/>
            </a:xfrm>
          </p:grpSpPr>
          <p:sp>
            <p:nvSpPr>
              <p:cNvPr id="81904"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81905"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0976" name="Group 297"/>
            <p:cNvGrpSpPr>
              <a:grpSpLocks/>
            </p:cNvGrpSpPr>
            <p:nvPr/>
          </p:nvGrpSpPr>
          <p:grpSpPr bwMode="auto">
            <a:xfrm>
              <a:off x="1952" y="2076"/>
              <a:ext cx="886" cy="290"/>
              <a:chOff x="1952" y="2076"/>
              <a:chExt cx="886" cy="290"/>
            </a:xfrm>
          </p:grpSpPr>
          <p:sp>
            <p:nvSpPr>
              <p:cNvPr id="81902"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81903"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0977" name="Group 300"/>
            <p:cNvGrpSpPr>
              <a:grpSpLocks/>
            </p:cNvGrpSpPr>
            <p:nvPr/>
          </p:nvGrpSpPr>
          <p:grpSpPr bwMode="auto">
            <a:xfrm>
              <a:off x="1481" y="1769"/>
              <a:ext cx="894" cy="283"/>
              <a:chOff x="1481" y="1769"/>
              <a:chExt cx="894" cy="283"/>
            </a:xfrm>
          </p:grpSpPr>
          <p:sp>
            <p:nvSpPr>
              <p:cNvPr id="81900"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81901"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0978"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80979"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80980"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80981"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80982"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80983"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80984"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80985"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80986"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80987"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80988" name="Group 313"/>
            <p:cNvGrpSpPr>
              <a:grpSpLocks/>
            </p:cNvGrpSpPr>
            <p:nvPr/>
          </p:nvGrpSpPr>
          <p:grpSpPr bwMode="auto">
            <a:xfrm>
              <a:off x="1912" y="1741"/>
              <a:ext cx="40" cy="1260"/>
              <a:chOff x="1912" y="1741"/>
              <a:chExt cx="40" cy="1260"/>
            </a:xfrm>
          </p:grpSpPr>
          <p:sp>
            <p:nvSpPr>
              <p:cNvPr id="81890"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81891"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81892"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81893"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81894"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81895"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81896"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81897"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81898"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81899"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80989" name="Group 324"/>
            <p:cNvGrpSpPr>
              <a:grpSpLocks/>
            </p:cNvGrpSpPr>
            <p:nvPr/>
          </p:nvGrpSpPr>
          <p:grpSpPr bwMode="auto">
            <a:xfrm>
              <a:off x="2375" y="1749"/>
              <a:ext cx="40" cy="1252"/>
              <a:chOff x="2375" y="1749"/>
              <a:chExt cx="40" cy="1252"/>
            </a:xfrm>
          </p:grpSpPr>
          <p:sp>
            <p:nvSpPr>
              <p:cNvPr id="81880"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81881"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81882"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81883"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81884"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81885"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81886"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81887"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81888"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81889"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80990" name="Group 335"/>
            <p:cNvGrpSpPr>
              <a:grpSpLocks/>
            </p:cNvGrpSpPr>
            <p:nvPr/>
          </p:nvGrpSpPr>
          <p:grpSpPr bwMode="auto">
            <a:xfrm>
              <a:off x="1489" y="2076"/>
              <a:ext cx="431" cy="284"/>
              <a:chOff x="1489" y="2076"/>
              <a:chExt cx="431" cy="284"/>
            </a:xfrm>
          </p:grpSpPr>
          <p:sp>
            <p:nvSpPr>
              <p:cNvPr id="81878"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81879"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0991" name="Group 338"/>
            <p:cNvGrpSpPr>
              <a:grpSpLocks/>
            </p:cNvGrpSpPr>
            <p:nvPr/>
          </p:nvGrpSpPr>
          <p:grpSpPr bwMode="auto">
            <a:xfrm>
              <a:off x="1489" y="1733"/>
              <a:ext cx="423" cy="56"/>
              <a:chOff x="1489" y="1733"/>
              <a:chExt cx="423" cy="56"/>
            </a:xfrm>
          </p:grpSpPr>
          <p:sp>
            <p:nvSpPr>
              <p:cNvPr id="81870"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81871" name="Group 340"/>
              <p:cNvGrpSpPr>
                <a:grpSpLocks/>
              </p:cNvGrpSpPr>
              <p:nvPr/>
            </p:nvGrpSpPr>
            <p:grpSpPr bwMode="auto">
              <a:xfrm>
                <a:off x="1489" y="1757"/>
                <a:ext cx="295" cy="1"/>
                <a:chOff x="1489" y="1757"/>
                <a:chExt cx="295" cy="1"/>
              </a:xfrm>
            </p:grpSpPr>
            <p:sp>
              <p:nvSpPr>
                <p:cNvPr id="81872"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73"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74"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75"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76"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77"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92" name="Group 347"/>
            <p:cNvGrpSpPr>
              <a:grpSpLocks/>
            </p:cNvGrpSpPr>
            <p:nvPr/>
          </p:nvGrpSpPr>
          <p:grpSpPr bwMode="auto">
            <a:xfrm>
              <a:off x="1952" y="1725"/>
              <a:ext cx="415" cy="56"/>
              <a:chOff x="1952" y="1725"/>
              <a:chExt cx="415" cy="56"/>
            </a:xfrm>
          </p:grpSpPr>
          <p:sp>
            <p:nvSpPr>
              <p:cNvPr id="81862"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863" name="Group 349"/>
              <p:cNvGrpSpPr>
                <a:grpSpLocks/>
              </p:cNvGrpSpPr>
              <p:nvPr/>
            </p:nvGrpSpPr>
            <p:grpSpPr bwMode="auto">
              <a:xfrm>
                <a:off x="1952" y="1757"/>
                <a:ext cx="295" cy="1"/>
                <a:chOff x="1952" y="1757"/>
                <a:chExt cx="295" cy="1"/>
              </a:xfrm>
            </p:grpSpPr>
            <p:sp>
              <p:nvSpPr>
                <p:cNvPr id="81864"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65"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66"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67"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68"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69"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93" name="Group 356"/>
            <p:cNvGrpSpPr>
              <a:grpSpLocks/>
            </p:cNvGrpSpPr>
            <p:nvPr/>
          </p:nvGrpSpPr>
          <p:grpSpPr bwMode="auto">
            <a:xfrm>
              <a:off x="1497" y="2036"/>
              <a:ext cx="415" cy="56"/>
              <a:chOff x="1497" y="2036"/>
              <a:chExt cx="415" cy="56"/>
            </a:xfrm>
          </p:grpSpPr>
          <p:sp>
            <p:nvSpPr>
              <p:cNvPr id="81854"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855" name="Group 358"/>
              <p:cNvGrpSpPr>
                <a:grpSpLocks/>
              </p:cNvGrpSpPr>
              <p:nvPr/>
            </p:nvGrpSpPr>
            <p:grpSpPr bwMode="auto">
              <a:xfrm>
                <a:off x="1497" y="2068"/>
                <a:ext cx="295" cy="1"/>
                <a:chOff x="1497" y="2068"/>
                <a:chExt cx="295" cy="1"/>
              </a:xfrm>
            </p:grpSpPr>
            <p:sp>
              <p:nvSpPr>
                <p:cNvPr id="81856"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57"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58"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59"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60"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61"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94" name="Group 365"/>
            <p:cNvGrpSpPr>
              <a:grpSpLocks/>
            </p:cNvGrpSpPr>
            <p:nvPr/>
          </p:nvGrpSpPr>
          <p:grpSpPr bwMode="auto">
            <a:xfrm>
              <a:off x="1960" y="2036"/>
              <a:ext cx="423" cy="56"/>
              <a:chOff x="1960" y="2036"/>
              <a:chExt cx="423" cy="56"/>
            </a:xfrm>
          </p:grpSpPr>
          <p:sp>
            <p:nvSpPr>
              <p:cNvPr id="81846"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847" name="Group 367"/>
              <p:cNvGrpSpPr>
                <a:grpSpLocks/>
              </p:cNvGrpSpPr>
              <p:nvPr/>
            </p:nvGrpSpPr>
            <p:grpSpPr bwMode="auto">
              <a:xfrm>
                <a:off x="1960" y="2068"/>
                <a:ext cx="303" cy="1"/>
                <a:chOff x="1960" y="2068"/>
                <a:chExt cx="303" cy="1"/>
              </a:xfrm>
            </p:grpSpPr>
            <p:sp>
              <p:nvSpPr>
                <p:cNvPr id="81848"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49"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50"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51"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52"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53"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95" name="Group 374"/>
            <p:cNvGrpSpPr>
              <a:grpSpLocks/>
            </p:cNvGrpSpPr>
            <p:nvPr/>
          </p:nvGrpSpPr>
          <p:grpSpPr bwMode="auto">
            <a:xfrm>
              <a:off x="2431" y="2036"/>
              <a:ext cx="415" cy="56"/>
              <a:chOff x="2431" y="2036"/>
              <a:chExt cx="415" cy="56"/>
            </a:xfrm>
          </p:grpSpPr>
          <p:sp>
            <p:nvSpPr>
              <p:cNvPr id="81838"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839" name="Group 376"/>
              <p:cNvGrpSpPr>
                <a:grpSpLocks/>
              </p:cNvGrpSpPr>
              <p:nvPr/>
            </p:nvGrpSpPr>
            <p:grpSpPr bwMode="auto">
              <a:xfrm>
                <a:off x="2431" y="2068"/>
                <a:ext cx="295" cy="1"/>
                <a:chOff x="2431" y="2068"/>
                <a:chExt cx="295" cy="1"/>
              </a:xfrm>
            </p:grpSpPr>
            <p:sp>
              <p:nvSpPr>
                <p:cNvPr id="81840"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41"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42"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43"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44"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45"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96" name="Group 383"/>
            <p:cNvGrpSpPr>
              <a:grpSpLocks/>
            </p:cNvGrpSpPr>
            <p:nvPr/>
          </p:nvGrpSpPr>
          <p:grpSpPr bwMode="auto">
            <a:xfrm>
              <a:off x="2423" y="2347"/>
              <a:ext cx="415" cy="56"/>
              <a:chOff x="2423" y="2347"/>
              <a:chExt cx="415" cy="56"/>
            </a:xfrm>
          </p:grpSpPr>
          <p:sp>
            <p:nvSpPr>
              <p:cNvPr id="81830"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831" name="Group 385"/>
              <p:cNvGrpSpPr>
                <a:grpSpLocks/>
              </p:cNvGrpSpPr>
              <p:nvPr/>
            </p:nvGrpSpPr>
            <p:grpSpPr bwMode="auto">
              <a:xfrm>
                <a:off x="2423" y="2371"/>
                <a:ext cx="295" cy="1"/>
                <a:chOff x="2423" y="2371"/>
                <a:chExt cx="295" cy="1"/>
              </a:xfrm>
            </p:grpSpPr>
            <p:sp>
              <p:nvSpPr>
                <p:cNvPr id="81832"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33"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34"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35"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36"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37"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97" name="Group 392"/>
            <p:cNvGrpSpPr>
              <a:grpSpLocks/>
            </p:cNvGrpSpPr>
            <p:nvPr/>
          </p:nvGrpSpPr>
          <p:grpSpPr bwMode="auto">
            <a:xfrm>
              <a:off x="1960" y="2347"/>
              <a:ext cx="415" cy="56"/>
              <a:chOff x="1960" y="2347"/>
              <a:chExt cx="415" cy="56"/>
            </a:xfrm>
          </p:grpSpPr>
          <p:sp>
            <p:nvSpPr>
              <p:cNvPr id="81822"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823" name="Group 394"/>
              <p:cNvGrpSpPr>
                <a:grpSpLocks/>
              </p:cNvGrpSpPr>
              <p:nvPr/>
            </p:nvGrpSpPr>
            <p:grpSpPr bwMode="auto">
              <a:xfrm>
                <a:off x="1960" y="2371"/>
                <a:ext cx="295" cy="1"/>
                <a:chOff x="1960" y="2371"/>
                <a:chExt cx="295" cy="1"/>
              </a:xfrm>
            </p:grpSpPr>
            <p:sp>
              <p:nvSpPr>
                <p:cNvPr id="81824"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25"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26"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27"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28"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29"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98" name="Group 401"/>
            <p:cNvGrpSpPr>
              <a:grpSpLocks/>
            </p:cNvGrpSpPr>
            <p:nvPr/>
          </p:nvGrpSpPr>
          <p:grpSpPr bwMode="auto">
            <a:xfrm>
              <a:off x="1497" y="2339"/>
              <a:ext cx="415" cy="56"/>
              <a:chOff x="1497" y="2339"/>
              <a:chExt cx="415" cy="56"/>
            </a:xfrm>
          </p:grpSpPr>
          <p:sp>
            <p:nvSpPr>
              <p:cNvPr id="81814"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815" name="Group 403"/>
              <p:cNvGrpSpPr>
                <a:grpSpLocks/>
              </p:cNvGrpSpPr>
              <p:nvPr/>
            </p:nvGrpSpPr>
            <p:grpSpPr bwMode="auto">
              <a:xfrm>
                <a:off x="1497" y="2371"/>
                <a:ext cx="295" cy="1"/>
                <a:chOff x="1497" y="2371"/>
                <a:chExt cx="295" cy="1"/>
              </a:xfrm>
            </p:grpSpPr>
            <p:sp>
              <p:nvSpPr>
                <p:cNvPr id="81816"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17"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18"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19"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20"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21"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0999" name="Group 410"/>
            <p:cNvGrpSpPr>
              <a:grpSpLocks/>
            </p:cNvGrpSpPr>
            <p:nvPr/>
          </p:nvGrpSpPr>
          <p:grpSpPr bwMode="auto">
            <a:xfrm>
              <a:off x="1489" y="2650"/>
              <a:ext cx="423" cy="56"/>
              <a:chOff x="1489" y="2650"/>
              <a:chExt cx="423" cy="56"/>
            </a:xfrm>
          </p:grpSpPr>
          <p:sp>
            <p:nvSpPr>
              <p:cNvPr id="81806"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81807" name="Group 412"/>
              <p:cNvGrpSpPr>
                <a:grpSpLocks/>
              </p:cNvGrpSpPr>
              <p:nvPr/>
            </p:nvGrpSpPr>
            <p:grpSpPr bwMode="auto">
              <a:xfrm>
                <a:off x="1489" y="2674"/>
                <a:ext cx="295" cy="1"/>
                <a:chOff x="1489" y="2674"/>
                <a:chExt cx="295" cy="1"/>
              </a:xfrm>
            </p:grpSpPr>
            <p:sp>
              <p:nvSpPr>
                <p:cNvPr id="81808"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09"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10"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11"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12"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13"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00" name="Group 419"/>
            <p:cNvGrpSpPr>
              <a:grpSpLocks/>
            </p:cNvGrpSpPr>
            <p:nvPr/>
          </p:nvGrpSpPr>
          <p:grpSpPr bwMode="auto">
            <a:xfrm>
              <a:off x="1968" y="2650"/>
              <a:ext cx="415" cy="56"/>
              <a:chOff x="1968" y="2650"/>
              <a:chExt cx="415" cy="56"/>
            </a:xfrm>
          </p:grpSpPr>
          <p:sp>
            <p:nvSpPr>
              <p:cNvPr id="81798"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799" name="Group 421"/>
              <p:cNvGrpSpPr>
                <a:grpSpLocks/>
              </p:cNvGrpSpPr>
              <p:nvPr/>
            </p:nvGrpSpPr>
            <p:grpSpPr bwMode="auto">
              <a:xfrm>
                <a:off x="1968" y="2674"/>
                <a:ext cx="295" cy="1"/>
                <a:chOff x="1968" y="2674"/>
                <a:chExt cx="295" cy="1"/>
              </a:xfrm>
            </p:grpSpPr>
            <p:sp>
              <p:nvSpPr>
                <p:cNvPr id="81800"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01"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02"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03"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04"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805"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01" name="Group 428"/>
            <p:cNvGrpSpPr>
              <a:grpSpLocks/>
            </p:cNvGrpSpPr>
            <p:nvPr/>
          </p:nvGrpSpPr>
          <p:grpSpPr bwMode="auto">
            <a:xfrm>
              <a:off x="1489" y="2953"/>
              <a:ext cx="423" cy="56"/>
              <a:chOff x="1489" y="2953"/>
              <a:chExt cx="423" cy="56"/>
            </a:xfrm>
          </p:grpSpPr>
          <p:sp>
            <p:nvSpPr>
              <p:cNvPr id="81790"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81791" name="Group 430"/>
              <p:cNvGrpSpPr>
                <a:grpSpLocks/>
              </p:cNvGrpSpPr>
              <p:nvPr/>
            </p:nvGrpSpPr>
            <p:grpSpPr bwMode="auto">
              <a:xfrm>
                <a:off x="1489" y="2985"/>
                <a:ext cx="295" cy="1"/>
                <a:chOff x="1489" y="2985"/>
                <a:chExt cx="295" cy="1"/>
              </a:xfrm>
            </p:grpSpPr>
            <p:sp>
              <p:nvSpPr>
                <p:cNvPr id="81792"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93"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94"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95"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96"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97"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02" name="Group 437"/>
            <p:cNvGrpSpPr>
              <a:grpSpLocks/>
            </p:cNvGrpSpPr>
            <p:nvPr/>
          </p:nvGrpSpPr>
          <p:grpSpPr bwMode="auto">
            <a:xfrm>
              <a:off x="1952" y="2953"/>
              <a:ext cx="415" cy="56"/>
              <a:chOff x="1952" y="2953"/>
              <a:chExt cx="415" cy="56"/>
            </a:xfrm>
          </p:grpSpPr>
          <p:sp>
            <p:nvSpPr>
              <p:cNvPr id="81782"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783" name="Group 439"/>
              <p:cNvGrpSpPr>
                <a:grpSpLocks/>
              </p:cNvGrpSpPr>
              <p:nvPr/>
            </p:nvGrpSpPr>
            <p:grpSpPr bwMode="auto">
              <a:xfrm>
                <a:off x="1952" y="2985"/>
                <a:ext cx="295" cy="1"/>
                <a:chOff x="1952" y="2985"/>
                <a:chExt cx="295" cy="1"/>
              </a:xfrm>
            </p:grpSpPr>
            <p:sp>
              <p:nvSpPr>
                <p:cNvPr id="81784"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85"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86"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87"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88"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89"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03" name="Group 446"/>
            <p:cNvGrpSpPr>
              <a:grpSpLocks/>
            </p:cNvGrpSpPr>
            <p:nvPr/>
          </p:nvGrpSpPr>
          <p:grpSpPr bwMode="auto">
            <a:xfrm>
              <a:off x="2415" y="2953"/>
              <a:ext cx="415" cy="56"/>
              <a:chOff x="2415" y="2953"/>
              <a:chExt cx="415" cy="56"/>
            </a:xfrm>
          </p:grpSpPr>
          <p:sp>
            <p:nvSpPr>
              <p:cNvPr id="81774"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775" name="Group 448"/>
              <p:cNvGrpSpPr>
                <a:grpSpLocks/>
              </p:cNvGrpSpPr>
              <p:nvPr/>
            </p:nvGrpSpPr>
            <p:grpSpPr bwMode="auto">
              <a:xfrm>
                <a:off x="2415" y="2985"/>
                <a:ext cx="295" cy="1"/>
                <a:chOff x="2415" y="2985"/>
                <a:chExt cx="295" cy="1"/>
              </a:xfrm>
            </p:grpSpPr>
            <p:sp>
              <p:nvSpPr>
                <p:cNvPr id="81776"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77"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78"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79"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80"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81"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04" name="Group 455"/>
            <p:cNvGrpSpPr>
              <a:grpSpLocks/>
            </p:cNvGrpSpPr>
            <p:nvPr/>
          </p:nvGrpSpPr>
          <p:grpSpPr bwMode="auto">
            <a:xfrm>
              <a:off x="2838" y="1741"/>
              <a:ext cx="40" cy="1260"/>
              <a:chOff x="2838" y="1741"/>
              <a:chExt cx="40" cy="1260"/>
            </a:xfrm>
          </p:grpSpPr>
          <p:sp>
            <p:nvSpPr>
              <p:cNvPr id="81764"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81765"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81766"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81767"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81768"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81769"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81770"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81771"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81772"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81773"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81005" name="Group 466"/>
            <p:cNvGrpSpPr>
              <a:grpSpLocks/>
            </p:cNvGrpSpPr>
            <p:nvPr/>
          </p:nvGrpSpPr>
          <p:grpSpPr bwMode="auto">
            <a:xfrm>
              <a:off x="1912" y="3272"/>
              <a:ext cx="32" cy="335"/>
              <a:chOff x="1912" y="3272"/>
              <a:chExt cx="32" cy="335"/>
            </a:xfrm>
          </p:grpSpPr>
          <p:sp>
            <p:nvSpPr>
              <p:cNvPr id="81760"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81761"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81762"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81763"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81006" name="Group 471"/>
            <p:cNvGrpSpPr>
              <a:grpSpLocks/>
            </p:cNvGrpSpPr>
            <p:nvPr/>
          </p:nvGrpSpPr>
          <p:grpSpPr bwMode="auto">
            <a:xfrm>
              <a:off x="1449" y="3272"/>
              <a:ext cx="40" cy="335"/>
              <a:chOff x="1449" y="3272"/>
              <a:chExt cx="40" cy="335"/>
            </a:xfrm>
          </p:grpSpPr>
          <p:sp>
            <p:nvSpPr>
              <p:cNvPr id="81756"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81757"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81758"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81759"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81007" name="Group 476"/>
            <p:cNvGrpSpPr>
              <a:grpSpLocks/>
            </p:cNvGrpSpPr>
            <p:nvPr/>
          </p:nvGrpSpPr>
          <p:grpSpPr bwMode="auto">
            <a:xfrm>
              <a:off x="2367" y="3272"/>
              <a:ext cx="32" cy="335"/>
              <a:chOff x="2367" y="3272"/>
              <a:chExt cx="32" cy="335"/>
            </a:xfrm>
          </p:grpSpPr>
          <p:sp>
            <p:nvSpPr>
              <p:cNvPr id="81752"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81753"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81754"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81755"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81008" name="Group 481"/>
            <p:cNvGrpSpPr>
              <a:grpSpLocks/>
            </p:cNvGrpSpPr>
            <p:nvPr/>
          </p:nvGrpSpPr>
          <p:grpSpPr bwMode="auto">
            <a:xfrm>
              <a:off x="2822" y="3272"/>
              <a:ext cx="40" cy="335"/>
              <a:chOff x="2822" y="3272"/>
              <a:chExt cx="40" cy="335"/>
            </a:xfrm>
          </p:grpSpPr>
          <p:sp>
            <p:nvSpPr>
              <p:cNvPr id="81748"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81749"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81750"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81751"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81009" name="Group 486"/>
            <p:cNvGrpSpPr>
              <a:grpSpLocks/>
            </p:cNvGrpSpPr>
            <p:nvPr/>
          </p:nvGrpSpPr>
          <p:grpSpPr bwMode="auto">
            <a:xfrm>
              <a:off x="2415" y="2650"/>
              <a:ext cx="415" cy="56"/>
              <a:chOff x="2415" y="2650"/>
              <a:chExt cx="415" cy="56"/>
            </a:xfrm>
          </p:grpSpPr>
          <p:sp>
            <p:nvSpPr>
              <p:cNvPr id="81740"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741" name="Group 488"/>
              <p:cNvGrpSpPr>
                <a:grpSpLocks/>
              </p:cNvGrpSpPr>
              <p:nvPr/>
            </p:nvGrpSpPr>
            <p:grpSpPr bwMode="auto">
              <a:xfrm>
                <a:off x="2415" y="2674"/>
                <a:ext cx="295" cy="1"/>
                <a:chOff x="2415" y="2674"/>
                <a:chExt cx="295" cy="1"/>
              </a:xfrm>
            </p:grpSpPr>
            <p:sp>
              <p:nvSpPr>
                <p:cNvPr id="81742"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43"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44"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45"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46"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47"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10" name="Group 495"/>
            <p:cNvGrpSpPr>
              <a:grpSpLocks/>
            </p:cNvGrpSpPr>
            <p:nvPr/>
          </p:nvGrpSpPr>
          <p:grpSpPr bwMode="auto">
            <a:xfrm>
              <a:off x="2415" y="1733"/>
              <a:ext cx="415" cy="56"/>
              <a:chOff x="2415" y="1733"/>
              <a:chExt cx="415" cy="56"/>
            </a:xfrm>
          </p:grpSpPr>
          <p:sp>
            <p:nvSpPr>
              <p:cNvPr id="81732"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733" name="Group 497"/>
              <p:cNvGrpSpPr>
                <a:grpSpLocks/>
              </p:cNvGrpSpPr>
              <p:nvPr/>
            </p:nvGrpSpPr>
            <p:grpSpPr bwMode="auto">
              <a:xfrm>
                <a:off x="2415" y="1757"/>
                <a:ext cx="295" cy="1"/>
                <a:chOff x="2415" y="1757"/>
                <a:chExt cx="295" cy="1"/>
              </a:xfrm>
            </p:grpSpPr>
            <p:sp>
              <p:nvSpPr>
                <p:cNvPr id="81734"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35"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36"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37"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38"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39"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11" name="Group 504"/>
            <p:cNvGrpSpPr>
              <a:grpSpLocks/>
            </p:cNvGrpSpPr>
            <p:nvPr/>
          </p:nvGrpSpPr>
          <p:grpSpPr bwMode="auto">
            <a:xfrm>
              <a:off x="1489" y="3264"/>
              <a:ext cx="423" cy="56"/>
              <a:chOff x="1489" y="3264"/>
              <a:chExt cx="423" cy="56"/>
            </a:xfrm>
          </p:grpSpPr>
          <p:sp>
            <p:nvSpPr>
              <p:cNvPr id="81724"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81725" name="Group 506"/>
              <p:cNvGrpSpPr>
                <a:grpSpLocks/>
              </p:cNvGrpSpPr>
              <p:nvPr/>
            </p:nvGrpSpPr>
            <p:grpSpPr bwMode="auto">
              <a:xfrm>
                <a:off x="1489" y="3288"/>
                <a:ext cx="295" cy="1"/>
                <a:chOff x="1489" y="3288"/>
                <a:chExt cx="295" cy="1"/>
              </a:xfrm>
            </p:grpSpPr>
            <p:sp>
              <p:nvSpPr>
                <p:cNvPr id="81726"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27"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28"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29"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30"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31"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12" name="Group 513"/>
            <p:cNvGrpSpPr>
              <a:grpSpLocks/>
            </p:cNvGrpSpPr>
            <p:nvPr/>
          </p:nvGrpSpPr>
          <p:grpSpPr bwMode="auto">
            <a:xfrm>
              <a:off x="1944" y="3256"/>
              <a:ext cx="423" cy="56"/>
              <a:chOff x="1944" y="3256"/>
              <a:chExt cx="423" cy="56"/>
            </a:xfrm>
          </p:grpSpPr>
          <p:sp>
            <p:nvSpPr>
              <p:cNvPr id="81716"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717" name="Group 515"/>
              <p:cNvGrpSpPr>
                <a:grpSpLocks/>
              </p:cNvGrpSpPr>
              <p:nvPr/>
            </p:nvGrpSpPr>
            <p:grpSpPr bwMode="auto">
              <a:xfrm>
                <a:off x="1944" y="3288"/>
                <a:ext cx="303" cy="1"/>
                <a:chOff x="1944" y="3288"/>
                <a:chExt cx="303" cy="1"/>
              </a:xfrm>
            </p:grpSpPr>
            <p:sp>
              <p:nvSpPr>
                <p:cNvPr id="81718"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19"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20"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21"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22"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23"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13" name="Group 522"/>
            <p:cNvGrpSpPr>
              <a:grpSpLocks/>
            </p:cNvGrpSpPr>
            <p:nvPr/>
          </p:nvGrpSpPr>
          <p:grpSpPr bwMode="auto">
            <a:xfrm>
              <a:off x="2415" y="3256"/>
              <a:ext cx="415" cy="56"/>
              <a:chOff x="2415" y="3256"/>
              <a:chExt cx="415" cy="56"/>
            </a:xfrm>
          </p:grpSpPr>
          <p:sp>
            <p:nvSpPr>
              <p:cNvPr id="81708"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709" name="Group 524"/>
              <p:cNvGrpSpPr>
                <a:grpSpLocks/>
              </p:cNvGrpSpPr>
              <p:nvPr/>
            </p:nvGrpSpPr>
            <p:grpSpPr bwMode="auto">
              <a:xfrm>
                <a:off x="2415" y="3288"/>
                <a:ext cx="295" cy="1"/>
                <a:chOff x="2415" y="3288"/>
                <a:chExt cx="295" cy="1"/>
              </a:xfrm>
            </p:grpSpPr>
            <p:sp>
              <p:nvSpPr>
                <p:cNvPr id="81710"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11"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12"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13"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14"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15"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14" name="Group 531"/>
            <p:cNvGrpSpPr>
              <a:grpSpLocks/>
            </p:cNvGrpSpPr>
            <p:nvPr/>
          </p:nvGrpSpPr>
          <p:grpSpPr bwMode="auto">
            <a:xfrm>
              <a:off x="1489" y="3567"/>
              <a:ext cx="423" cy="56"/>
              <a:chOff x="1489" y="3567"/>
              <a:chExt cx="423" cy="56"/>
            </a:xfrm>
          </p:grpSpPr>
          <p:sp>
            <p:nvSpPr>
              <p:cNvPr id="81700"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701" name="Group 533"/>
              <p:cNvGrpSpPr>
                <a:grpSpLocks/>
              </p:cNvGrpSpPr>
              <p:nvPr/>
            </p:nvGrpSpPr>
            <p:grpSpPr bwMode="auto">
              <a:xfrm>
                <a:off x="1489" y="3591"/>
                <a:ext cx="303" cy="1"/>
                <a:chOff x="1489" y="3591"/>
                <a:chExt cx="303" cy="1"/>
              </a:xfrm>
            </p:grpSpPr>
            <p:sp>
              <p:nvSpPr>
                <p:cNvPr id="81702"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03"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04"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05"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06"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707"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15" name="Group 540"/>
            <p:cNvGrpSpPr>
              <a:grpSpLocks/>
            </p:cNvGrpSpPr>
            <p:nvPr/>
          </p:nvGrpSpPr>
          <p:grpSpPr bwMode="auto">
            <a:xfrm>
              <a:off x="1952" y="3567"/>
              <a:ext cx="415" cy="56"/>
              <a:chOff x="1952" y="3567"/>
              <a:chExt cx="415" cy="56"/>
            </a:xfrm>
          </p:grpSpPr>
          <p:sp>
            <p:nvSpPr>
              <p:cNvPr id="81692"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693" name="Group 542"/>
              <p:cNvGrpSpPr>
                <a:grpSpLocks/>
              </p:cNvGrpSpPr>
              <p:nvPr/>
            </p:nvGrpSpPr>
            <p:grpSpPr bwMode="auto">
              <a:xfrm>
                <a:off x="1952" y="3591"/>
                <a:ext cx="295" cy="1"/>
                <a:chOff x="1952" y="3591"/>
                <a:chExt cx="295" cy="1"/>
              </a:xfrm>
            </p:grpSpPr>
            <p:sp>
              <p:nvSpPr>
                <p:cNvPr id="81694"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95"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96"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97"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98"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99"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16" name="Group 549"/>
            <p:cNvGrpSpPr>
              <a:grpSpLocks/>
            </p:cNvGrpSpPr>
            <p:nvPr/>
          </p:nvGrpSpPr>
          <p:grpSpPr bwMode="auto">
            <a:xfrm>
              <a:off x="2407" y="3567"/>
              <a:ext cx="415" cy="56"/>
              <a:chOff x="2407" y="3567"/>
              <a:chExt cx="415" cy="56"/>
            </a:xfrm>
          </p:grpSpPr>
          <p:sp>
            <p:nvSpPr>
              <p:cNvPr id="81684"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685" name="Group 551"/>
              <p:cNvGrpSpPr>
                <a:grpSpLocks/>
              </p:cNvGrpSpPr>
              <p:nvPr/>
            </p:nvGrpSpPr>
            <p:grpSpPr bwMode="auto">
              <a:xfrm>
                <a:off x="2407" y="3591"/>
                <a:ext cx="295" cy="1"/>
                <a:chOff x="2407" y="3591"/>
                <a:chExt cx="295" cy="1"/>
              </a:xfrm>
            </p:grpSpPr>
            <p:sp>
              <p:nvSpPr>
                <p:cNvPr id="81686"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87"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88"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89"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90"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91"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17" name="Group 558"/>
            <p:cNvGrpSpPr>
              <a:grpSpLocks/>
            </p:cNvGrpSpPr>
            <p:nvPr/>
          </p:nvGrpSpPr>
          <p:grpSpPr bwMode="auto">
            <a:xfrm>
              <a:off x="1952" y="2376"/>
              <a:ext cx="886" cy="290"/>
              <a:chOff x="1952" y="2376"/>
              <a:chExt cx="886" cy="290"/>
            </a:xfrm>
          </p:grpSpPr>
          <p:sp>
            <p:nvSpPr>
              <p:cNvPr id="81682"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81683"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18" name="Group 561"/>
            <p:cNvGrpSpPr>
              <a:grpSpLocks/>
            </p:cNvGrpSpPr>
            <p:nvPr/>
          </p:nvGrpSpPr>
          <p:grpSpPr bwMode="auto">
            <a:xfrm>
              <a:off x="1481" y="2084"/>
              <a:ext cx="1373" cy="1507"/>
              <a:chOff x="1481" y="2084"/>
              <a:chExt cx="1373" cy="1507"/>
            </a:xfrm>
          </p:grpSpPr>
          <p:sp>
            <p:nvSpPr>
              <p:cNvPr id="81680"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81681"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19" name="Group 564"/>
            <p:cNvGrpSpPr>
              <a:grpSpLocks/>
            </p:cNvGrpSpPr>
            <p:nvPr/>
          </p:nvGrpSpPr>
          <p:grpSpPr bwMode="auto">
            <a:xfrm>
              <a:off x="1944" y="2076"/>
              <a:ext cx="902" cy="885"/>
              <a:chOff x="1944" y="2076"/>
              <a:chExt cx="902" cy="885"/>
            </a:xfrm>
          </p:grpSpPr>
          <p:sp>
            <p:nvSpPr>
              <p:cNvPr id="81678"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81679"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20" name="Group 567"/>
            <p:cNvGrpSpPr>
              <a:grpSpLocks/>
            </p:cNvGrpSpPr>
            <p:nvPr/>
          </p:nvGrpSpPr>
          <p:grpSpPr bwMode="auto">
            <a:xfrm>
              <a:off x="1489" y="2379"/>
              <a:ext cx="902" cy="893"/>
              <a:chOff x="1489" y="2379"/>
              <a:chExt cx="902" cy="893"/>
            </a:xfrm>
          </p:grpSpPr>
          <p:sp>
            <p:nvSpPr>
              <p:cNvPr id="81676"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81677"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21" name="Group 570"/>
            <p:cNvGrpSpPr>
              <a:grpSpLocks/>
            </p:cNvGrpSpPr>
            <p:nvPr/>
          </p:nvGrpSpPr>
          <p:grpSpPr bwMode="auto">
            <a:xfrm>
              <a:off x="3311" y="2387"/>
              <a:ext cx="437" cy="590"/>
              <a:chOff x="3311" y="2387"/>
              <a:chExt cx="437" cy="590"/>
            </a:xfrm>
          </p:grpSpPr>
          <p:sp>
            <p:nvSpPr>
              <p:cNvPr id="81674"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81675"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22" name="Group 573"/>
            <p:cNvGrpSpPr>
              <a:grpSpLocks/>
            </p:cNvGrpSpPr>
            <p:nvPr/>
          </p:nvGrpSpPr>
          <p:grpSpPr bwMode="auto">
            <a:xfrm>
              <a:off x="3772" y="2387"/>
              <a:ext cx="894" cy="596"/>
              <a:chOff x="3772" y="2387"/>
              <a:chExt cx="894" cy="596"/>
            </a:xfrm>
          </p:grpSpPr>
          <p:sp>
            <p:nvSpPr>
              <p:cNvPr id="81672"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81673"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23" name="Group 576"/>
            <p:cNvGrpSpPr>
              <a:grpSpLocks/>
            </p:cNvGrpSpPr>
            <p:nvPr/>
          </p:nvGrpSpPr>
          <p:grpSpPr bwMode="auto">
            <a:xfrm>
              <a:off x="3788" y="2076"/>
              <a:ext cx="886" cy="290"/>
              <a:chOff x="3788" y="2076"/>
              <a:chExt cx="886" cy="290"/>
            </a:xfrm>
          </p:grpSpPr>
          <p:sp>
            <p:nvSpPr>
              <p:cNvPr id="81670"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81671"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24" name="Group 579"/>
            <p:cNvGrpSpPr>
              <a:grpSpLocks/>
            </p:cNvGrpSpPr>
            <p:nvPr/>
          </p:nvGrpSpPr>
          <p:grpSpPr bwMode="auto">
            <a:xfrm>
              <a:off x="3317" y="1769"/>
              <a:ext cx="886" cy="283"/>
              <a:chOff x="3317" y="1769"/>
              <a:chExt cx="886" cy="283"/>
            </a:xfrm>
          </p:grpSpPr>
          <p:sp>
            <p:nvSpPr>
              <p:cNvPr id="81668"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81669"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1025"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81026"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81027"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81028"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81029"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81030"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81031"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81032"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81033"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81034"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81035" name="Group 592"/>
            <p:cNvGrpSpPr>
              <a:grpSpLocks/>
            </p:cNvGrpSpPr>
            <p:nvPr/>
          </p:nvGrpSpPr>
          <p:grpSpPr bwMode="auto">
            <a:xfrm>
              <a:off x="3748" y="1741"/>
              <a:ext cx="40" cy="1260"/>
              <a:chOff x="3748" y="1741"/>
              <a:chExt cx="40" cy="1260"/>
            </a:xfrm>
          </p:grpSpPr>
          <p:sp>
            <p:nvSpPr>
              <p:cNvPr id="81658"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81659"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81660"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81661"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81662"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81663"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81664"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81665"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81666"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81667"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81036" name="Group 603"/>
            <p:cNvGrpSpPr>
              <a:grpSpLocks/>
            </p:cNvGrpSpPr>
            <p:nvPr/>
          </p:nvGrpSpPr>
          <p:grpSpPr bwMode="auto">
            <a:xfrm>
              <a:off x="4203" y="1749"/>
              <a:ext cx="48" cy="1252"/>
              <a:chOff x="4203" y="1749"/>
              <a:chExt cx="48" cy="1252"/>
            </a:xfrm>
          </p:grpSpPr>
          <p:sp>
            <p:nvSpPr>
              <p:cNvPr id="81648"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81649"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81650"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81651"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81652"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81653"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81654"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81655"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81656"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81657"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81037" name="Group 614"/>
            <p:cNvGrpSpPr>
              <a:grpSpLocks/>
            </p:cNvGrpSpPr>
            <p:nvPr/>
          </p:nvGrpSpPr>
          <p:grpSpPr bwMode="auto">
            <a:xfrm>
              <a:off x="3317" y="2076"/>
              <a:ext cx="431" cy="284"/>
              <a:chOff x="3317" y="2076"/>
              <a:chExt cx="431" cy="284"/>
            </a:xfrm>
          </p:grpSpPr>
          <p:sp>
            <p:nvSpPr>
              <p:cNvPr id="81646"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81647"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38" name="Group 617"/>
            <p:cNvGrpSpPr>
              <a:grpSpLocks/>
            </p:cNvGrpSpPr>
            <p:nvPr/>
          </p:nvGrpSpPr>
          <p:grpSpPr bwMode="auto">
            <a:xfrm>
              <a:off x="3325" y="1733"/>
              <a:ext cx="415" cy="56"/>
              <a:chOff x="3325" y="1733"/>
              <a:chExt cx="415" cy="56"/>
            </a:xfrm>
          </p:grpSpPr>
          <p:sp>
            <p:nvSpPr>
              <p:cNvPr id="81638"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639" name="Group 619"/>
              <p:cNvGrpSpPr>
                <a:grpSpLocks/>
              </p:cNvGrpSpPr>
              <p:nvPr/>
            </p:nvGrpSpPr>
            <p:grpSpPr bwMode="auto">
              <a:xfrm>
                <a:off x="3325" y="1757"/>
                <a:ext cx="295" cy="1"/>
                <a:chOff x="3325" y="1757"/>
                <a:chExt cx="295" cy="1"/>
              </a:xfrm>
            </p:grpSpPr>
            <p:sp>
              <p:nvSpPr>
                <p:cNvPr id="81640"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41"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42"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43"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44"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45"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39" name="Group 626"/>
            <p:cNvGrpSpPr>
              <a:grpSpLocks/>
            </p:cNvGrpSpPr>
            <p:nvPr/>
          </p:nvGrpSpPr>
          <p:grpSpPr bwMode="auto">
            <a:xfrm>
              <a:off x="3788" y="1733"/>
              <a:ext cx="415" cy="56"/>
              <a:chOff x="3788" y="1733"/>
              <a:chExt cx="415" cy="56"/>
            </a:xfrm>
          </p:grpSpPr>
          <p:sp>
            <p:nvSpPr>
              <p:cNvPr id="81630"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631" name="Group 628"/>
              <p:cNvGrpSpPr>
                <a:grpSpLocks/>
              </p:cNvGrpSpPr>
              <p:nvPr/>
            </p:nvGrpSpPr>
            <p:grpSpPr bwMode="auto">
              <a:xfrm>
                <a:off x="3788" y="1757"/>
                <a:ext cx="295" cy="1"/>
                <a:chOff x="3788" y="1757"/>
                <a:chExt cx="295" cy="1"/>
              </a:xfrm>
            </p:grpSpPr>
            <p:sp>
              <p:nvSpPr>
                <p:cNvPr id="81632"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33"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34"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35"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36"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37"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40" name="Group 635"/>
            <p:cNvGrpSpPr>
              <a:grpSpLocks/>
            </p:cNvGrpSpPr>
            <p:nvPr/>
          </p:nvGrpSpPr>
          <p:grpSpPr bwMode="auto">
            <a:xfrm>
              <a:off x="3325" y="2044"/>
              <a:ext cx="423" cy="56"/>
              <a:chOff x="3325" y="2044"/>
              <a:chExt cx="423" cy="56"/>
            </a:xfrm>
          </p:grpSpPr>
          <p:sp>
            <p:nvSpPr>
              <p:cNvPr id="81622"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81623" name="Group 637"/>
              <p:cNvGrpSpPr>
                <a:grpSpLocks/>
              </p:cNvGrpSpPr>
              <p:nvPr/>
            </p:nvGrpSpPr>
            <p:grpSpPr bwMode="auto">
              <a:xfrm>
                <a:off x="3325" y="2068"/>
                <a:ext cx="295" cy="1"/>
                <a:chOff x="3325" y="2068"/>
                <a:chExt cx="295" cy="1"/>
              </a:xfrm>
            </p:grpSpPr>
            <p:sp>
              <p:nvSpPr>
                <p:cNvPr id="81624"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25"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26"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27"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28"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29"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41" name="Group 644"/>
            <p:cNvGrpSpPr>
              <a:grpSpLocks/>
            </p:cNvGrpSpPr>
            <p:nvPr/>
          </p:nvGrpSpPr>
          <p:grpSpPr bwMode="auto">
            <a:xfrm>
              <a:off x="3796" y="2036"/>
              <a:ext cx="415" cy="56"/>
              <a:chOff x="3796" y="2036"/>
              <a:chExt cx="415" cy="56"/>
            </a:xfrm>
          </p:grpSpPr>
          <p:sp>
            <p:nvSpPr>
              <p:cNvPr id="81614"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615" name="Group 646"/>
              <p:cNvGrpSpPr>
                <a:grpSpLocks/>
              </p:cNvGrpSpPr>
              <p:nvPr/>
            </p:nvGrpSpPr>
            <p:grpSpPr bwMode="auto">
              <a:xfrm>
                <a:off x="3796" y="2068"/>
                <a:ext cx="295" cy="1"/>
                <a:chOff x="3796" y="2068"/>
                <a:chExt cx="295" cy="1"/>
              </a:xfrm>
            </p:grpSpPr>
            <p:sp>
              <p:nvSpPr>
                <p:cNvPr id="81616"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17"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18"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19"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20"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21"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42" name="Group 653"/>
            <p:cNvGrpSpPr>
              <a:grpSpLocks/>
            </p:cNvGrpSpPr>
            <p:nvPr/>
          </p:nvGrpSpPr>
          <p:grpSpPr bwMode="auto">
            <a:xfrm>
              <a:off x="4267" y="2036"/>
              <a:ext cx="415" cy="56"/>
              <a:chOff x="4267" y="2036"/>
              <a:chExt cx="415" cy="56"/>
            </a:xfrm>
          </p:grpSpPr>
          <p:sp>
            <p:nvSpPr>
              <p:cNvPr id="81606"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607" name="Group 655"/>
              <p:cNvGrpSpPr>
                <a:grpSpLocks/>
              </p:cNvGrpSpPr>
              <p:nvPr/>
            </p:nvGrpSpPr>
            <p:grpSpPr bwMode="auto">
              <a:xfrm>
                <a:off x="4267" y="2068"/>
                <a:ext cx="295" cy="1"/>
                <a:chOff x="4267" y="2068"/>
                <a:chExt cx="295" cy="1"/>
              </a:xfrm>
            </p:grpSpPr>
            <p:sp>
              <p:nvSpPr>
                <p:cNvPr id="81608"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09"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10"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11"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12"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13"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43" name="Group 662"/>
            <p:cNvGrpSpPr>
              <a:grpSpLocks/>
            </p:cNvGrpSpPr>
            <p:nvPr/>
          </p:nvGrpSpPr>
          <p:grpSpPr bwMode="auto">
            <a:xfrm>
              <a:off x="4259" y="2347"/>
              <a:ext cx="415" cy="56"/>
              <a:chOff x="4259" y="2347"/>
              <a:chExt cx="415" cy="56"/>
            </a:xfrm>
          </p:grpSpPr>
          <p:sp>
            <p:nvSpPr>
              <p:cNvPr id="81598"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599" name="Group 664"/>
              <p:cNvGrpSpPr>
                <a:grpSpLocks/>
              </p:cNvGrpSpPr>
              <p:nvPr/>
            </p:nvGrpSpPr>
            <p:grpSpPr bwMode="auto">
              <a:xfrm>
                <a:off x="4259" y="2371"/>
                <a:ext cx="295" cy="1"/>
                <a:chOff x="4259" y="2371"/>
                <a:chExt cx="295" cy="1"/>
              </a:xfrm>
            </p:grpSpPr>
            <p:sp>
              <p:nvSpPr>
                <p:cNvPr id="81600"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01"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02"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03"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04"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605"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44" name="Group 671"/>
            <p:cNvGrpSpPr>
              <a:grpSpLocks/>
            </p:cNvGrpSpPr>
            <p:nvPr/>
          </p:nvGrpSpPr>
          <p:grpSpPr bwMode="auto">
            <a:xfrm>
              <a:off x="3796" y="2347"/>
              <a:ext cx="415" cy="56"/>
              <a:chOff x="3796" y="2347"/>
              <a:chExt cx="415" cy="56"/>
            </a:xfrm>
          </p:grpSpPr>
          <p:sp>
            <p:nvSpPr>
              <p:cNvPr id="81590"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591" name="Group 673"/>
              <p:cNvGrpSpPr>
                <a:grpSpLocks/>
              </p:cNvGrpSpPr>
              <p:nvPr/>
            </p:nvGrpSpPr>
            <p:grpSpPr bwMode="auto">
              <a:xfrm>
                <a:off x="3796" y="2371"/>
                <a:ext cx="295" cy="1"/>
                <a:chOff x="3796" y="2371"/>
                <a:chExt cx="295" cy="1"/>
              </a:xfrm>
            </p:grpSpPr>
            <p:sp>
              <p:nvSpPr>
                <p:cNvPr id="81592"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93"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94"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95"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96"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97"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45" name="Group 680"/>
            <p:cNvGrpSpPr>
              <a:grpSpLocks/>
            </p:cNvGrpSpPr>
            <p:nvPr/>
          </p:nvGrpSpPr>
          <p:grpSpPr bwMode="auto">
            <a:xfrm>
              <a:off x="3333" y="2339"/>
              <a:ext cx="415" cy="64"/>
              <a:chOff x="3333" y="2339"/>
              <a:chExt cx="415" cy="64"/>
            </a:xfrm>
          </p:grpSpPr>
          <p:sp>
            <p:nvSpPr>
              <p:cNvPr id="81582"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583" name="Group 682"/>
              <p:cNvGrpSpPr>
                <a:grpSpLocks/>
              </p:cNvGrpSpPr>
              <p:nvPr/>
            </p:nvGrpSpPr>
            <p:grpSpPr bwMode="auto">
              <a:xfrm>
                <a:off x="3333" y="2371"/>
                <a:ext cx="295" cy="1"/>
                <a:chOff x="3333" y="2371"/>
                <a:chExt cx="295" cy="1"/>
              </a:xfrm>
            </p:grpSpPr>
            <p:sp>
              <p:nvSpPr>
                <p:cNvPr id="81584"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85"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86"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87"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88"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89"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46" name="Group 689"/>
            <p:cNvGrpSpPr>
              <a:grpSpLocks/>
            </p:cNvGrpSpPr>
            <p:nvPr/>
          </p:nvGrpSpPr>
          <p:grpSpPr bwMode="auto">
            <a:xfrm>
              <a:off x="3325" y="2650"/>
              <a:ext cx="415" cy="56"/>
              <a:chOff x="3325" y="2650"/>
              <a:chExt cx="415" cy="56"/>
            </a:xfrm>
          </p:grpSpPr>
          <p:sp>
            <p:nvSpPr>
              <p:cNvPr id="81574"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575" name="Group 691"/>
              <p:cNvGrpSpPr>
                <a:grpSpLocks/>
              </p:cNvGrpSpPr>
              <p:nvPr/>
            </p:nvGrpSpPr>
            <p:grpSpPr bwMode="auto">
              <a:xfrm>
                <a:off x="3325" y="2674"/>
                <a:ext cx="295" cy="1"/>
                <a:chOff x="3325" y="2674"/>
                <a:chExt cx="295" cy="1"/>
              </a:xfrm>
            </p:grpSpPr>
            <p:sp>
              <p:nvSpPr>
                <p:cNvPr id="81576"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77"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78"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79"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80"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81"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47" name="Group 698"/>
            <p:cNvGrpSpPr>
              <a:grpSpLocks/>
            </p:cNvGrpSpPr>
            <p:nvPr/>
          </p:nvGrpSpPr>
          <p:grpSpPr bwMode="auto">
            <a:xfrm>
              <a:off x="3788" y="2650"/>
              <a:ext cx="415" cy="56"/>
              <a:chOff x="3788" y="2650"/>
              <a:chExt cx="415" cy="56"/>
            </a:xfrm>
          </p:grpSpPr>
          <p:sp>
            <p:nvSpPr>
              <p:cNvPr id="81566"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567" name="Group 700"/>
              <p:cNvGrpSpPr>
                <a:grpSpLocks/>
              </p:cNvGrpSpPr>
              <p:nvPr/>
            </p:nvGrpSpPr>
            <p:grpSpPr bwMode="auto">
              <a:xfrm>
                <a:off x="3788" y="2674"/>
                <a:ext cx="295" cy="1"/>
                <a:chOff x="3788" y="2674"/>
                <a:chExt cx="295" cy="1"/>
              </a:xfrm>
            </p:grpSpPr>
            <p:sp>
              <p:nvSpPr>
                <p:cNvPr id="81568"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69"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70"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71"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72"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73"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48" name="Group 707"/>
            <p:cNvGrpSpPr>
              <a:grpSpLocks/>
            </p:cNvGrpSpPr>
            <p:nvPr/>
          </p:nvGrpSpPr>
          <p:grpSpPr bwMode="auto">
            <a:xfrm>
              <a:off x="3325" y="2953"/>
              <a:ext cx="415" cy="56"/>
              <a:chOff x="3325" y="2953"/>
              <a:chExt cx="415" cy="56"/>
            </a:xfrm>
          </p:grpSpPr>
          <p:sp>
            <p:nvSpPr>
              <p:cNvPr id="81558"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559" name="Group 709"/>
              <p:cNvGrpSpPr>
                <a:grpSpLocks/>
              </p:cNvGrpSpPr>
              <p:nvPr/>
            </p:nvGrpSpPr>
            <p:grpSpPr bwMode="auto">
              <a:xfrm>
                <a:off x="3325" y="2985"/>
                <a:ext cx="295" cy="1"/>
                <a:chOff x="3325" y="2985"/>
                <a:chExt cx="295" cy="1"/>
              </a:xfrm>
            </p:grpSpPr>
            <p:sp>
              <p:nvSpPr>
                <p:cNvPr id="81560"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61"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62"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63"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64"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65"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49" name="Group 716"/>
            <p:cNvGrpSpPr>
              <a:grpSpLocks/>
            </p:cNvGrpSpPr>
            <p:nvPr/>
          </p:nvGrpSpPr>
          <p:grpSpPr bwMode="auto">
            <a:xfrm>
              <a:off x="3788" y="2953"/>
              <a:ext cx="415" cy="56"/>
              <a:chOff x="3788" y="2953"/>
              <a:chExt cx="415" cy="56"/>
            </a:xfrm>
          </p:grpSpPr>
          <p:sp>
            <p:nvSpPr>
              <p:cNvPr id="81550"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551" name="Group 718"/>
              <p:cNvGrpSpPr>
                <a:grpSpLocks/>
              </p:cNvGrpSpPr>
              <p:nvPr/>
            </p:nvGrpSpPr>
            <p:grpSpPr bwMode="auto">
              <a:xfrm>
                <a:off x="3788" y="2985"/>
                <a:ext cx="295" cy="1"/>
                <a:chOff x="3788" y="2985"/>
                <a:chExt cx="295" cy="1"/>
              </a:xfrm>
            </p:grpSpPr>
            <p:sp>
              <p:nvSpPr>
                <p:cNvPr id="81552"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53"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54"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55"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56"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57"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50" name="Group 725"/>
            <p:cNvGrpSpPr>
              <a:grpSpLocks/>
            </p:cNvGrpSpPr>
            <p:nvPr/>
          </p:nvGrpSpPr>
          <p:grpSpPr bwMode="auto">
            <a:xfrm>
              <a:off x="4251" y="2953"/>
              <a:ext cx="415" cy="56"/>
              <a:chOff x="4251" y="2953"/>
              <a:chExt cx="415" cy="56"/>
            </a:xfrm>
          </p:grpSpPr>
          <p:sp>
            <p:nvSpPr>
              <p:cNvPr id="81542"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543" name="Group 727"/>
              <p:cNvGrpSpPr>
                <a:grpSpLocks/>
              </p:cNvGrpSpPr>
              <p:nvPr/>
            </p:nvGrpSpPr>
            <p:grpSpPr bwMode="auto">
              <a:xfrm>
                <a:off x="4251" y="2985"/>
                <a:ext cx="295" cy="1"/>
                <a:chOff x="4251" y="2985"/>
                <a:chExt cx="295" cy="1"/>
              </a:xfrm>
            </p:grpSpPr>
            <p:sp>
              <p:nvSpPr>
                <p:cNvPr id="81544"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45"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46"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47"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48"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49"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51" name="Group 734"/>
            <p:cNvGrpSpPr>
              <a:grpSpLocks/>
            </p:cNvGrpSpPr>
            <p:nvPr/>
          </p:nvGrpSpPr>
          <p:grpSpPr bwMode="auto">
            <a:xfrm>
              <a:off x="4674" y="1741"/>
              <a:ext cx="40" cy="1260"/>
              <a:chOff x="4674" y="1741"/>
              <a:chExt cx="40" cy="1260"/>
            </a:xfrm>
          </p:grpSpPr>
          <p:sp>
            <p:nvSpPr>
              <p:cNvPr id="81532"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81533"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81534"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81535"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81536"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81537"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81538"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81539"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81540"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81541"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81052" name="Group 745"/>
            <p:cNvGrpSpPr>
              <a:grpSpLocks/>
            </p:cNvGrpSpPr>
            <p:nvPr/>
          </p:nvGrpSpPr>
          <p:grpSpPr bwMode="auto">
            <a:xfrm>
              <a:off x="3740" y="3272"/>
              <a:ext cx="40" cy="343"/>
              <a:chOff x="3740" y="3272"/>
              <a:chExt cx="40" cy="343"/>
            </a:xfrm>
          </p:grpSpPr>
          <p:sp>
            <p:nvSpPr>
              <p:cNvPr id="81528"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81529"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81530"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81531"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81053" name="Group 750"/>
            <p:cNvGrpSpPr>
              <a:grpSpLocks/>
            </p:cNvGrpSpPr>
            <p:nvPr/>
          </p:nvGrpSpPr>
          <p:grpSpPr bwMode="auto">
            <a:xfrm>
              <a:off x="3285" y="3272"/>
              <a:ext cx="32" cy="343"/>
              <a:chOff x="3285" y="3272"/>
              <a:chExt cx="32" cy="343"/>
            </a:xfrm>
          </p:grpSpPr>
          <p:sp>
            <p:nvSpPr>
              <p:cNvPr id="81524"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81525"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81526"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81527"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81054" name="Group 755"/>
            <p:cNvGrpSpPr>
              <a:grpSpLocks/>
            </p:cNvGrpSpPr>
            <p:nvPr/>
          </p:nvGrpSpPr>
          <p:grpSpPr bwMode="auto">
            <a:xfrm>
              <a:off x="4203" y="3272"/>
              <a:ext cx="32" cy="343"/>
              <a:chOff x="4203" y="3272"/>
              <a:chExt cx="32" cy="343"/>
            </a:xfrm>
          </p:grpSpPr>
          <p:sp>
            <p:nvSpPr>
              <p:cNvPr id="81520"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81521"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81522"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81523"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81055" name="Group 760"/>
            <p:cNvGrpSpPr>
              <a:grpSpLocks/>
            </p:cNvGrpSpPr>
            <p:nvPr/>
          </p:nvGrpSpPr>
          <p:grpSpPr bwMode="auto">
            <a:xfrm>
              <a:off x="4658" y="3272"/>
              <a:ext cx="32" cy="343"/>
              <a:chOff x="4658" y="3272"/>
              <a:chExt cx="32" cy="343"/>
            </a:xfrm>
          </p:grpSpPr>
          <p:sp>
            <p:nvSpPr>
              <p:cNvPr id="81516"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81517"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81518"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81519"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81056" name="Group 765"/>
            <p:cNvGrpSpPr>
              <a:grpSpLocks/>
            </p:cNvGrpSpPr>
            <p:nvPr/>
          </p:nvGrpSpPr>
          <p:grpSpPr bwMode="auto">
            <a:xfrm>
              <a:off x="4251" y="2650"/>
              <a:ext cx="415" cy="56"/>
              <a:chOff x="4251" y="2650"/>
              <a:chExt cx="415" cy="56"/>
            </a:xfrm>
          </p:grpSpPr>
          <p:sp>
            <p:nvSpPr>
              <p:cNvPr id="81508"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509" name="Group 767"/>
              <p:cNvGrpSpPr>
                <a:grpSpLocks/>
              </p:cNvGrpSpPr>
              <p:nvPr/>
            </p:nvGrpSpPr>
            <p:grpSpPr bwMode="auto">
              <a:xfrm>
                <a:off x="4251" y="2674"/>
                <a:ext cx="295" cy="1"/>
                <a:chOff x="4251" y="2674"/>
                <a:chExt cx="295" cy="1"/>
              </a:xfrm>
            </p:grpSpPr>
            <p:sp>
              <p:nvSpPr>
                <p:cNvPr id="81510"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11"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12"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13"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14"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15"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57" name="Group 774"/>
            <p:cNvGrpSpPr>
              <a:grpSpLocks/>
            </p:cNvGrpSpPr>
            <p:nvPr/>
          </p:nvGrpSpPr>
          <p:grpSpPr bwMode="auto">
            <a:xfrm>
              <a:off x="4251" y="1733"/>
              <a:ext cx="415" cy="56"/>
              <a:chOff x="4251" y="1733"/>
              <a:chExt cx="415" cy="56"/>
            </a:xfrm>
          </p:grpSpPr>
          <p:sp>
            <p:nvSpPr>
              <p:cNvPr id="81500"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501" name="Group 776"/>
              <p:cNvGrpSpPr>
                <a:grpSpLocks/>
              </p:cNvGrpSpPr>
              <p:nvPr/>
            </p:nvGrpSpPr>
            <p:grpSpPr bwMode="auto">
              <a:xfrm>
                <a:off x="4251" y="1757"/>
                <a:ext cx="295" cy="1"/>
                <a:chOff x="4251" y="1757"/>
                <a:chExt cx="295" cy="1"/>
              </a:xfrm>
            </p:grpSpPr>
            <p:sp>
              <p:nvSpPr>
                <p:cNvPr id="81502"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03"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04"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05"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06"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507"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58" name="Group 783"/>
            <p:cNvGrpSpPr>
              <a:grpSpLocks/>
            </p:cNvGrpSpPr>
            <p:nvPr/>
          </p:nvGrpSpPr>
          <p:grpSpPr bwMode="auto">
            <a:xfrm>
              <a:off x="3325" y="3264"/>
              <a:ext cx="415" cy="56"/>
              <a:chOff x="3325" y="3264"/>
              <a:chExt cx="415" cy="56"/>
            </a:xfrm>
          </p:grpSpPr>
          <p:sp>
            <p:nvSpPr>
              <p:cNvPr id="81492"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493" name="Group 785"/>
              <p:cNvGrpSpPr>
                <a:grpSpLocks/>
              </p:cNvGrpSpPr>
              <p:nvPr/>
            </p:nvGrpSpPr>
            <p:grpSpPr bwMode="auto">
              <a:xfrm>
                <a:off x="3325" y="3288"/>
                <a:ext cx="295" cy="1"/>
                <a:chOff x="3325" y="3288"/>
                <a:chExt cx="295" cy="1"/>
              </a:xfrm>
            </p:grpSpPr>
            <p:sp>
              <p:nvSpPr>
                <p:cNvPr id="81494"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95"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96"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97"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98"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99"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59" name="Group 792"/>
            <p:cNvGrpSpPr>
              <a:grpSpLocks/>
            </p:cNvGrpSpPr>
            <p:nvPr/>
          </p:nvGrpSpPr>
          <p:grpSpPr bwMode="auto">
            <a:xfrm>
              <a:off x="3780" y="3256"/>
              <a:ext cx="415" cy="56"/>
              <a:chOff x="3780" y="3256"/>
              <a:chExt cx="415" cy="56"/>
            </a:xfrm>
          </p:grpSpPr>
          <p:sp>
            <p:nvSpPr>
              <p:cNvPr id="81484"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485" name="Group 794"/>
              <p:cNvGrpSpPr>
                <a:grpSpLocks/>
              </p:cNvGrpSpPr>
              <p:nvPr/>
            </p:nvGrpSpPr>
            <p:grpSpPr bwMode="auto">
              <a:xfrm>
                <a:off x="3780" y="3288"/>
                <a:ext cx="295" cy="1"/>
                <a:chOff x="3780" y="3288"/>
                <a:chExt cx="295" cy="1"/>
              </a:xfrm>
            </p:grpSpPr>
            <p:sp>
              <p:nvSpPr>
                <p:cNvPr id="81486"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87"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88"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89"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90"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91"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60" name="Group 801"/>
            <p:cNvGrpSpPr>
              <a:grpSpLocks/>
            </p:cNvGrpSpPr>
            <p:nvPr/>
          </p:nvGrpSpPr>
          <p:grpSpPr bwMode="auto">
            <a:xfrm>
              <a:off x="4251" y="3256"/>
              <a:ext cx="415" cy="56"/>
              <a:chOff x="4251" y="3256"/>
              <a:chExt cx="415" cy="56"/>
            </a:xfrm>
          </p:grpSpPr>
          <p:sp>
            <p:nvSpPr>
              <p:cNvPr id="81476"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477" name="Group 803"/>
              <p:cNvGrpSpPr>
                <a:grpSpLocks/>
              </p:cNvGrpSpPr>
              <p:nvPr/>
            </p:nvGrpSpPr>
            <p:grpSpPr bwMode="auto">
              <a:xfrm>
                <a:off x="4251" y="3288"/>
                <a:ext cx="295" cy="1"/>
                <a:chOff x="4251" y="3288"/>
                <a:chExt cx="295" cy="1"/>
              </a:xfrm>
            </p:grpSpPr>
            <p:sp>
              <p:nvSpPr>
                <p:cNvPr id="81478"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79"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80"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81"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82"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83"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61" name="Group 810"/>
            <p:cNvGrpSpPr>
              <a:grpSpLocks/>
            </p:cNvGrpSpPr>
            <p:nvPr/>
          </p:nvGrpSpPr>
          <p:grpSpPr bwMode="auto">
            <a:xfrm>
              <a:off x="3325" y="3567"/>
              <a:ext cx="415" cy="56"/>
              <a:chOff x="3325" y="3567"/>
              <a:chExt cx="415" cy="56"/>
            </a:xfrm>
          </p:grpSpPr>
          <p:sp>
            <p:nvSpPr>
              <p:cNvPr id="81468"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469" name="Group 812"/>
              <p:cNvGrpSpPr>
                <a:grpSpLocks/>
              </p:cNvGrpSpPr>
              <p:nvPr/>
            </p:nvGrpSpPr>
            <p:grpSpPr bwMode="auto">
              <a:xfrm>
                <a:off x="3325" y="3599"/>
                <a:ext cx="295" cy="1"/>
                <a:chOff x="3325" y="3599"/>
                <a:chExt cx="295" cy="1"/>
              </a:xfrm>
            </p:grpSpPr>
            <p:sp>
              <p:nvSpPr>
                <p:cNvPr id="81470"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71"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72"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73"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74"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75"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62" name="Group 819"/>
            <p:cNvGrpSpPr>
              <a:grpSpLocks/>
            </p:cNvGrpSpPr>
            <p:nvPr/>
          </p:nvGrpSpPr>
          <p:grpSpPr bwMode="auto">
            <a:xfrm>
              <a:off x="3788" y="3567"/>
              <a:ext cx="415" cy="56"/>
              <a:chOff x="3788" y="3567"/>
              <a:chExt cx="415" cy="56"/>
            </a:xfrm>
          </p:grpSpPr>
          <p:sp>
            <p:nvSpPr>
              <p:cNvPr id="81460"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461" name="Group 821"/>
              <p:cNvGrpSpPr>
                <a:grpSpLocks/>
              </p:cNvGrpSpPr>
              <p:nvPr/>
            </p:nvGrpSpPr>
            <p:grpSpPr bwMode="auto">
              <a:xfrm>
                <a:off x="3788" y="3591"/>
                <a:ext cx="295" cy="1"/>
                <a:chOff x="3788" y="3591"/>
                <a:chExt cx="295" cy="1"/>
              </a:xfrm>
            </p:grpSpPr>
            <p:sp>
              <p:nvSpPr>
                <p:cNvPr id="81462"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63"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64"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65"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66"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67"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63" name="Group 828"/>
            <p:cNvGrpSpPr>
              <a:grpSpLocks/>
            </p:cNvGrpSpPr>
            <p:nvPr/>
          </p:nvGrpSpPr>
          <p:grpSpPr bwMode="auto">
            <a:xfrm>
              <a:off x="4243" y="3567"/>
              <a:ext cx="415" cy="56"/>
              <a:chOff x="4243" y="3567"/>
              <a:chExt cx="415" cy="56"/>
            </a:xfrm>
          </p:grpSpPr>
          <p:sp>
            <p:nvSpPr>
              <p:cNvPr id="81452"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453" name="Group 830"/>
              <p:cNvGrpSpPr>
                <a:grpSpLocks/>
              </p:cNvGrpSpPr>
              <p:nvPr/>
            </p:nvGrpSpPr>
            <p:grpSpPr bwMode="auto">
              <a:xfrm>
                <a:off x="4243" y="3599"/>
                <a:ext cx="295" cy="1"/>
                <a:chOff x="4243" y="3599"/>
                <a:chExt cx="295" cy="1"/>
              </a:xfrm>
            </p:grpSpPr>
            <p:sp>
              <p:nvSpPr>
                <p:cNvPr id="81454"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55"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56"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57"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58"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59"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64" name="Group 837"/>
            <p:cNvGrpSpPr>
              <a:grpSpLocks/>
            </p:cNvGrpSpPr>
            <p:nvPr/>
          </p:nvGrpSpPr>
          <p:grpSpPr bwMode="auto">
            <a:xfrm>
              <a:off x="3788" y="2376"/>
              <a:ext cx="886" cy="290"/>
              <a:chOff x="3788" y="2376"/>
              <a:chExt cx="886" cy="290"/>
            </a:xfrm>
          </p:grpSpPr>
          <p:sp>
            <p:nvSpPr>
              <p:cNvPr id="81450"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81451"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65" name="Group 840"/>
            <p:cNvGrpSpPr>
              <a:grpSpLocks/>
            </p:cNvGrpSpPr>
            <p:nvPr/>
          </p:nvGrpSpPr>
          <p:grpSpPr bwMode="auto">
            <a:xfrm>
              <a:off x="3309" y="2084"/>
              <a:ext cx="1381" cy="1507"/>
              <a:chOff x="3309" y="2084"/>
              <a:chExt cx="1381" cy="1507"/>
            </a:xfrm>
          </p:grpSpPr>
          <p:sp>
            <p:nvSpPr>
              <p:cNvPr id="81448"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81449"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66" name="Group 843"/>
            <p:cNvGrpSpPr>
              <a:grpSpLocks/>
            </p:cNvGrpSpPr>
            <p:nvPr/>
          </p:nvGrpSpPr>
          <p:grpSpPr bwMode="auto">
            <a:xfrm>
              <a:off x="3773" y="2076"/>
              <a:ext cx="909" cy="893"/>
              <a:chOff x="3773" y="2076"/>
              <a:chExt cx="909" cy="893"/>
            </a:xfrm>
          </p:grpSpPr>
          <p:sp>
            <p:nvSpPr>
              <p:cNvPr id="81446"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81447"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67" name="Group 846"/>
            <p:cNvGrpSpPr>
              <a:grpSpLocks/>
            </p:cNvGrpSpPr>
            <p:nvPr/>
          </p:nvGrpSpPr>
          <p:grpSpPr bwMode="auto">
            <a:xfrm>
              <a:off x="3317" y="2379"/>
              <a:ext cx="910" cy="893"/>
              <a:chOff x="3317" y="2379"/>
              <a:chExt cx="910" cy="893"/>
            </a:xfrm>
          </p:grpSpPr>
          <p:sp>
            <p:nvSpPr>
              <p:cNvPr id="81444"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81445"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68" name="Group 849"/>
            <p:cNvGrpSpPr>
              <a:grpSpLocks/>
            </p:cNvGrpSpPr>
            <p:nvPr/>
          </p:nvGrpSpPr>
          <p:grpSpPr bwMode="auto">
            <a:xfrm>
              <a:off x="2878" y="1725"/>
              <a:ext cx="415" cy="56"/>
              <a:chOff x="2878" y="1725"/>
              <a:chExt cx="415" cy="56"/>
            </a:xfrm>
          </p:grpSpPr>
          <p:sp>
            <p:nvSpPr>
              <p:cNvPr id="81436"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437" name="Group 851"/>
              <p:cNvGrpSpPr>
                <a:grpSpLocks/>
              </p:cNvGrpSpPr>
              <p:nvPr/>
            </p:nvGrpSpPr>
            <p:grpSpPr bwMode="auto">
              <a:xfrm>
                <a:off x="2878" y="1757"/>
                <a:ext cx="295" cy="1"/>
                <a:chOff x="2878" y="1757"/>
                <a:chExt cx="295" cy="1"/>
              </a:xfrm>
            </p:grpSpPr>
            <p:sp>
              <p:nvSpPr>
                <p:cNvPr id="81438"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39"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40"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41"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42"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43"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69" name="Group 858"/>
            <p:cNvGrpSpPr>
              <a:grpSpLocks/>
            </p:cNvGrpSpPr>
            <p:nvPr/>
          </p:nvGrpSpPr>
          <p:grpSpPr bwMode="auto">
            <a:xfrm>
              <a:off x="2878" y="2036"/>
              <a:ext cx="415" cy="56"/>
              <a:chOff x="2878" y="2036"/>
              <a:chExt cx="415" cy="56"/>
            </a:xfrm>
          </p:grpSpPr>
          <p:sp>
            <p:nvSpPr>
              <p:cNvPr id="81428"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429" name="Group 860"/>
              <p:cNvGrpSpPr>
                <a:grpSpLocks/>
              </p:cNvGrpSpPr>
              <p:nvPr/>
            </p:nvGrpSpPr>
            <p:grpSpPr bwMode="auto">
              <a:xfrm>
                <a:off x="2878" y="2060"/>
                <a:ext cx="295" cy="1"/>
                <a:chOff x="2878" y="2060"/>
                <a:chExt cx="295" cy="1"/>
              </a:xfrm>
            </p:grpSpPr>
            <p:sp>
              <p:nvSpPr>
                <p:cNvPr id="81430"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31"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32"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33"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34"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35"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70" name="Group 867"/>
            <p:cNvGrpSpPr>
              <a:grpSpLocks/>
            </p:cNvGrpSpPr>
            <p:nvPr/>
          </p:nvGrpSpPr>
          <p:grpSpPr bwMode="auto">
            <a:xfrm>
              <a:off x="2886" y="2339"/>
              <a:ext cx="415" cy="56"/>
              <a:chOff x="2886" y="2339"/>
              <a:chExt cx="415" cy="56"/>
            </a:xfrm>
          </p:grpSpPr>
          <p:sp>
            <p:nvSpPr>
              <p:cNvPr id="81420"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421" name="Group 869"/>
              <p:cNvGrpSpPr>
                <a:grpSpLocks/>
              </p:cNvGrpSpPr>
              <p:nvPr/>
            </p:nvGrpSpPr>
            <p:grpSpPr bwMode="auto">
              <a:xfrm>
                <a:off x="2886" y="2371"/>
                <a:ext cx="295" cy="1"/>
                <a:chOff x="2886" y="2371"/>
                <a:chExt cx="295" cy="1"/>
              </a:xfrm>
            </p:grpSpPr>
            <p:sp>
              <p:nvSpPr>
                <p:cNvPr id="81422"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23"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24"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25"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26"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27"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71" name="Group 876"/>
            <p:cNvGrpSpPr>
              <a:grpSpLocks/>
            </p:cNvGrpSpPr>
            <p:nvPr/>
          </p:nvGrpSpPr>
          <p:grpSpPr bwMode="auto">
            <a:xfrm>
              <a:off x="2878" y="2642"/>
              <a:ext cx="415" cy="56"/>
              <a:chOff x="2878" y="2642"/>
              <a:chExt cx="415" cy="56"/>
            </a:xfrm>
          </p:grpSpPr>
          <p:sp>
            <p:nvSpPr>
              <p:cNvPr id="81412"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413" name="Group 878"/>
              <p:cNvGrpSpPr>
                <a:grpSpLocks/>
              </p:cNvGrpSpPr>
              <p:nvPr/>
            </p:nvGrpSpPr>
            <p:grpSpPr bwMode="auto">
              <a:xfrm>
                <a:off x="2878" y="2674"/>
                <a:ext cx="295" cy="1"/>
                <a:chOff x="2878" y="2674"/>
                <a:chExt cx="295" cy="1"/>
              </a:xfrm>
            </p:grpSpPr>
            <p:sp>
              <p:nvSpPr>
                <p:cNvPr id="81414"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15"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16"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17"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18"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19"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72" name="Group 885"/>
            <p:cNvGrpSpPr>
              <a:grpSpLocks/>
            </p:cNvGrpSpPr>
            <p:nvPr/>
          </p:nvGrpSpPr>
          <p:grpSpPr bwMode="auto">
            <a:xfrm>
              <a:off x="2878" y="2953"/>
              <a:ext cx="415" cy="56"/>
              <a:chOff x="2878" y="2953"/>
              <a:chExt cx="415" cy="56"/>
            </a:xfrm>
          </p:grpSpPr>
          <p:sp>
            <p:nvSpPr>
              <p:cNvPr id="81404"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1405" name="Group 887"/>
              <p:cNvGrpSpPr>
                <a:grpSpLocks/>
              </p:cNvGrpSpPr>
              <p:nvPr/>
            </p:nvGrpSpPr>
            <p:grpSpPr bwMode="auto">
              <a:xfrm>
                <a:off x="2878" y="2985"/>
                <a:ext cx="295" cy="1"/>
                <a:chOff x="2878" y="2985"/>
                <a:chExt cx="295" cy="1"/>
              </a:xfrm>
            </p:grpSpPr>
            <p:sp>
              <p:nvSpPr>
                <p:cNvPr id="81406"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07"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08"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09"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10"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11"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73" name="Group 894"/>
            <p:cNvGrpSpPr>
              <a:grpSpLocks/>
            </p:cNvGrpSpPr>
            <p:nvPr/>
          </p:nvGrpSpPr>
          <p:grpSpPr bwMode="auto">
            <a:xfrm>
              <a:off x="2870" y="3256"/>
              <a:ext cx="415" cy="56"/>
              <a:chOff x="2870" y="3256"/>
              <a:chExt cx="415" cy="56"/>
            </a:xfrm>
          </p:grpSpPr>
          <p:sp>
            <p:nvSpPr>
              <p:cNvPr id="81396"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397" name="Group 896"/>
              <p:cNvGrpSpPr>
                <a:grpSpLocks/>
              </p:cNvGrpSpPr>
              <p:nvPr/>
            </p:nvGrpSpPr>
            <p:grpSpPr bwMode="auto">
              <a:xfrm>
                <a:off x="2870" y="3280"/>
                <a:ext cx="295" cy="1"/>
                <a:chOff x="2870" y="3280"/>
                <a:chExt cx="295" cy="1"/>
              </a:xfrm>
            </p:grpSpPr>
            <p:sp>
              <p:nvSpPr>
                <p:cNvPr id="81398"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99"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00"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01"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02"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403"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74" name="Group 903"/>
            <p:cNvGrpSpPr>
              <a:grpSpLocks/>
            </p:cNvGrpSpPr>
            <p:nvPr/>
          </p:nvGrpSpPr>
          <p:grpSpPr bwMode="auto">
            <a:xfrm>
              <a:off x="2870" y="3567"/>
              <a:ext cx="415" cy="56"/>
              <a:chOff x="2870" y="3567"/>
              <a:chExt cx="415" cy="56"/>
            </a:xfrm>
          </p:grpSpPr>
          <p:sp>
            <p:nvSpPr>
              <p:cNvPr id="81388"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1389" name="Group 905"/>
              <p:cNvGrpSpPr>
                <a:grpSpLocks/>
              </p:cNvGrpSpPr>
              <p:nvPr/>
            </p:nvGrpSpPr>
            <p:grpSpPr bwMode="auto">
              <a:xfrm>
                <a:off x="2870" y="3591"/>
                <a:ext cx="295" cy="1"/>
                <a:chOff x="2870" y="3591"/>
                <a:chExt cx="295" cy="1"/>
              </a:xfrm>
            </p:grpSpPr>
            <p:sp>
              <p:nvSpPr>
                <p:cNvPr id="81390"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91"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92"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93"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94"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95"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1075" name="Group 912"/>
            <p:cNvGrpSpPr>
              <a:grpSpLocks/>
            </p:cNvGrpSpPr>
            <p:nvPr/>
          </p:nvGrpSpPr>
          <p:grpSpPr bwMode="auto">
            <a:xfrm>
              <a:off x="2399" y="1765"/>
              <a:ext cx="1357" cy="1196"/>
              <a:chOff x="2399" y="1765"/>
              <a:chExt cx="1357" cy="1196"/>
            </a:xfrm>
          </p:grpSpPr>
          <p:sp>
            <p:nvSpPr>
              <p:cNvPr id="81386"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81387"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76" name="Group 915"/>
            <p:cNvGrpSpPr>
              <a:grpSpLocks/>
            </p:cNvGrpSpPr>
            <p:nvPr/>
          </p:nvGrpSpPr>
          <p:grpSpPr bwMode="auto">
            <a:xfrm>
              <a:off x="2862" y="1765"/>
              <a:ext cx="1349" cy="1204"/>
              <a:chOff x="2862" y="1765"/>
              <a:chExt cx="1349" cy="1204"/>
            </a:xfrm>
          </p:grpSpPr>
          <p:sp>
            <p:nvSpPr>
              <p:cNvPr id="81384"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81385"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77" name="Group 918"/>
            <p:cNvGrpSpPr>
              <a:grpSpLocks/>
            </p:cNvGrpSpPr>
            <p:nvPr/>
          </p:nvGrpSpPr>
          <p:grpSpPr bwMode="auto">
            <a:xfrm>
              <a:off x="2870" y="2990"/>
              <a:ext cx="886" cy="290"/>
              <a:chOff x="2870" y="2990"/>
              <a:chExt cx="886" cy="290"/>
            </a:xfrm>
          </p:grpSpPr>
          <p:sp>
            <p:nvSpPr>
              <p:cNvPr id="81382"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81383"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78" name="Group 921"/>
            <p:cNvGrpSpPr>
              <a:grpSpLocks/>
            </p:cNvGrpSpPr>
            <p:nvPr/>
          </p:nvGrpSpPr>
          <p:grpSpPr bwMode="auto">
            <a:xfrm>
              <a:off x="2393" y="2993"/>
              <a:ext cx="437" cy="598"/>
              <a:chOff x="2393" y="2993"/>
              <a:chExt cx="437" cy="598"/>
            </a:xfrm>
          </p:grpSpPr>
          <p:sp>
            <p:nvSpPr>
              <p:cNvPr id="81380"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81381"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79" name="Group 924"/>
            <p:cNvGrpSpPr>
              <a:grpSpLocks/>
            </p:cNvGrpSpPr>
            <p:nvPr/>
          </p:nvGrpSpPr>
          <p:grpSpPr bwMode="auto">
            <a:xfrm>
              <a:off x="2854" y="2690"/>
              <a:ext cx="902" cy="596"/>
              <a:chOff x="2854" y="2690"/>
              <a:chExt cx="902" cy="596"/>
            </a:xfrm>
          </p:grpSpPr>
          <p:sp>
            <p:nvSpPr>
              <p:cNvPr id="81378"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81379"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80" name="Group 927"/>
            <p:cNvGrpSpPr>
              <a:grpSpLocks/>
            </p:cNvGrpSpPr>
            <p:nvPr/>
          </p:nvGrpSpPr>
          <p:grpSpPr bwMode="auto">
            <a:xfrm>
              <a:off x="2862" y="1781"/>
              <a:ext cx="1349" cy="1188"/>
              <a:chOff x="2862" y="1781"/>
              <a:chExt cx="1349" cy="1188"/>
            </a:xfrm>
          </p:grpSpPr>
          <p:sp>
            <p:nvSpPr>
              <p:cNvPr id="81376"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81377"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81" name="Group 930"/>
            <p:cNvGrpSpPr>
              <a:grpSpLocks/>
            </p:cNvGrpSpPr>
            <p:nvPr/>
          </p:nvGrpSpPr>
          <p:grpSpPr bwMode="auto">
            <a:xfrm>
              <a:off x="1944" y="2687"/>
              <a:ext cx="886" cy="282"/>
              <a:chOff x="1944" y="2687"/>
              <a:chExt cx="886" cy="282"/>
            </a:xfrm>
          </p:grpSpPr>
          <p:sp>
            <p:nvSpPr>
              <p:cNvPr id="81374"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81375"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82" name="Group 933"/>
            <p:cNvGrpSpPr>
              <a:grpSpLocks/>
            </p:cNvGrpSpPr>
            <p:nvPr/>
          </p:nvGrpSpPr>
          <p:grpSpPr bwMode="auto">
            <a:xfrm>
              <a:off x="1944" y="2395"/>
              <a:ext cx="1357" cy="1196"/>
              <a:chOff x="1944" y="2395"/>
              <a:chExt cx="1357" cy="1196"/>
            </a:xfrm>
          </p:grpSpPr>
          <p:sp>
            <p:nvSpPr>
              <p:cNvPr id="81372"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81373"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83" name="Group 936"/>
            <p:cNvGrpSpPr>
              <a:grpSpLocks/>
            </p:cNvGrpSpPr>
            <p:nvPr/>
          </p:nvGrpSpPr>
          <p:grpSpPr bwMode="auto">
            <a:xfrm>
              <a:off x="3317" y="3293"/>
              <a:ext cx="886" cy="282"/>
              <a:chOff x="3317" y="3293"/>
              <a:chExt cx="886" cy="282"/>
            </a:xfrm>
          </p:grpSpPr>
          <p:sp>
            <p:nvSpPr>
              <p:cNvPr id="81370"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81371"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84" name="Group 939"/>
            <p:cNvGrpSpPr>
              <a:grpSpLocks/>
            </p:cNvGrpSpPr>
            <p:nvPr/>
          </p:nvGrpSpPr>
          <p:grpSpPr bwMode="auto">
            <a:xfrm>
              <a:off x="3317" y="2682"/>
              <a:ext cx="1349" cy="619"/>
              <a:chOff x="3317" y="2682"/>
              <a:chExt cx="1349" cy="619"/>
            </a:xfrm>
          </p:grpSpPr>
          <p:sp>
            <p:nvSpPr>
              <p:cNvPr id="81368"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81369"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85" name="Group 942"/>
            <p:cNvGrpSpPr>
              <a:grpSpLocks/>
            </p:cNvGrpSpPr>
            <p:nvPr/>
          </p:nvGrpSpPr>
          <p:grpSpPr bwMode="auto">
            <a:xfrm>
              <a:off x="3317" y="2387"/>
              <a:ext cx="886" cy="282"/>
              <a:chOff x="3317" y="2387"/>
              <a:chExt cx="886" cy="282"/>
            </a:xfrm>
          </p:grpSpPr>
          <p:sp>
            <p:nvSpPr>
              <p:cNvPr id="81366"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81367"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86" name="Group 945"/>
            <p:cNvGrpSpPr>
              <a:grpSpLocks/>
            </p:cNvGrpSpPr>
            <p:nvPr/>
          </p:nvGrpSpPr>
          <p:grpSpPr bwMode="auto">
            <a:xfrm>
              <a:off x="3780" y="2387"/>
              <a:ext cx="886" cy="282"/>
              <a:chOff x="3780" y="2387"/>
              <a:chExt cx="886" cy="282"/>
            </a:xfrm>
          </p:grpSpPr>
          <p:sp>
            <p:nvSpPr>
              <p:cNvPr id="81364"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81365"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87" name="Group 948"/>
            <p:cNvGrpSpPr>
              <a:grpSpLocks/>
            </p:cNvGrpSpPr>
            <p:nvPr/>
          </p:nvGrpSpPr>
          <p:grpSpPr bwMode="auto">
            <a:xfrm>
              <a:off x="1473" y="2993"/>
              <a:ext cx="886" cy="291"/>
              <a:chOff x="1473" y="2993"/>
              <a:chExt cx="886" cy="291"/>
            </a:xfrm>
          </p:grpSpPr>
          <p:sp>
            <p:nvSpPr>
              <p:cNvPr id="81362"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81363"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88" name="Group 951"/>
            <p:cNvGrpSpPr>
              <a:grpSpLocks/>
            </p:cNvGrpSpPr>
            <p:nvPr/>
          </p:nvGrpSpPr>
          <p:grpSpPr bwMode="auto">
            <a:xfrm>
              <a:off x="1497" y="1765"/>
              <a:ext cx="878" cy="290"/>
              <a:chOff x="1497" y="1765"/>
              <a:chExt cx="878" cy="290"/>
            </a:xfrm>
          </p:grpSpPr>
          <p:sp>
            <p:nvSpPr>
              <p:cNvPr id="81360"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81361"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89" name="Group 954"/>
            <p:cNvGrpSpPr>
              <a:grpSpLocks/>
            </p:cNvGrpSpPr>
            <p:nvPr/>
          </p:nvGrpSpPr>
          <p:grpSpPr bwMode="auto">
            <a:xfrm>
              <a:off x="1938" y="1765"/>
              <a:ext cx="892" cy="1507"/>
              <a:chOff x="1938" y="1765"/>
              <a:chExt cx="892" cy="1507"/>
            </a:xfrm>
          </p:grpSpPr>
          <p:sp>
            <p:nvSpPr>
              <p:cNvPr id="81358"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81359"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90" name="Group 957"/>
            <p:cNvGrpSpPr>
              <a:grpSpLocks/>
            </p:cNvGrpSpPr>
            <p:nvPr/>
          </p:nvGrpSpPr>
          <p:grpSpPr bwMode="auto">
            <a:xfrm>
              <a:off x="1482" y="1781"/>
              <a:ext cx="438" cy="263"/>
              <a:chOff x="1482" y="1781"/>
              <a:chExt cx="438" cy="263"/>
            </a:xfrm>
          </p:grpSpPr>
          <p:sp>
            <p:nvSpPr>
              <p:cNvPr id="81353"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81354"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55"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56"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57"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91" name="Group 963"/>
            <p:cNvGrpSpPr>
              <a:grpSpLocks/>
            </p:cNvGrpSpPr>
            <p:nvPr/>
          </p:nvGrpSpPr>
          <p:grpSpPr bwMode="auto">
            <a:xfrm>
              <a:off x="1481" y="1789"/>
              <a:ext cx="455" cy="550"/>
              <a:chOff x="1481" y="1789"/>
              <a:chExt cx="455" cy="550"/>
            </a:xfrm>
          </p:grpSpPr>
          <p:sp>
            <p:nvSpPr>
              <p:cNvPr id="81346"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81347"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48"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49"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50"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51"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52"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92" name="Group 971"/>
            <p:cNvGrpSpPr>
              <a:grpSpLocks/>
            </p:cNvGrpSpPr>
            <p:nvPr/>
          </p:nvGrpSpPr>
          <p:grpSpPr bwMode="auto">
            <a:xfrm>
              <a:off x="1489" y="2084"/>
              <a:ext cx="439" cy="574"/>
              <a:chOff x="1489" y="2084"/>
              <a:chExt cx="439" cy="574"/>
            </a:xfrm>
          </p:grpSpPr>
          <p:sp>
            <p:nvSpPr>
              <p:cNvPr id="81339"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81340"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41"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42"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43"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44"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45"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93" name="Group 979"/>
            <p:cNvGrpSpPr>
              <a:grpSpLocks/>
            </p:cNvGrpSpPr>
            <p:nvPr/>
          </p:nvGrpSpPr>
          <p:grpSpPr bwMode="auto">
            <a:xfrm>
              <a:off x="1481" y="2084"/>
              <a:ext cx="447" cy="574"/>
              <a:chOff x="1481" y="2084"/>
              <a:chExt cx="447" cy="574"/>
            </a:xfrm>
          </p:grpSpPr>
          <p:sp>
            <p:nvSpPr>
              <p:cNvPr id="81332"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81333"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34"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35"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36"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37"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38"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94" name="Group 987"/>
            <p:cNvGrpSpPr>
              <a:grpSpLocks/>
            </p:cNvGrpSpPr>
            <p:nvPr/>
          </p:nvGrpSpPr>
          <p:grpSpPr bwMode="auto">
            <a:xfrm>
              <a:off x="1944" y="2076"/>
              <a:ext cx="447" cy="263"/>
              <a:chOff x="1944" y="2076"/>
              <a:chExt cx="447" cy="263"/>
            </a:xfrm>
          </p:grpSpPr>
          <p:sp>
            <p:nvSpPr>
              <p:cNvPr id="81327"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81328"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29"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30"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31"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95" name="Group 993"/>
            <p:cNvGrpSpPr>
              <a:grpSpLocks/>
            </p:cNvGrpSpPr>
            <p:nvPr/>
          </p:nvGrpSpPr>
          <p:grpSpPr bwMode="auto">
            <a:xfrm>
              <a:off x="1944" y="1781"/>
              <a:ext cx="431" cy="263"/>
              <a:chOff x="1944" y="1781"/>
              <a:chExt cx="431" cy="263"/>
            </a:xfrm>
          </p:grpSpPr>
          <p:sp>
            <p:nvSpPr>
              <p:cNvPr id="81322"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81323"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24"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25"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26"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96" name="Group 999"/>
            <p:cNvGrpSpPr>
              <a:grpSpLocks/>
            </p:cNvGrpSpPr>
            <p:nvPr/>
          </p:nvGrpSpPr>
          <p:grpSpPr bwMode="auto">
            <a:xfrm>
              <a:off x="2415" y="1781"/>
              <a:ext cx="423" cy="271"/>
              <a:chOff x="2415" y="1781"/>
              <a:chExt cx="423" cy="271"/>
            </a:xfrm>
          </p:grpSpPr>
          <p:sp>
            <p:nvSpPr>
              <p:cNvPr id="81317"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1318"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19"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20"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21"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97" name="Group 1005"/>
            <p:cNvGrpSpPr>
              <a:grpSpLocks/>
            </p:cNvGrpSpPr>
            <p:nvPr/>
          </p:nvGrpSpPr>
          <p:grpSpPr bwMode="auto">
            <a:xfrm>
              <a:off x="2886" y="1773"/>
              <a:ext cx="415" cy="271"/>
              <a:chOff x="2886" y="1773"/>
              <a:chExt cx="415" cy="271"/>
            </a:xfrm>
          </p:grpSpPr>
          <p:sp>
            <p:nvSpPr>
              <p:cNvPr id="81312"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1313"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14"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15"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16"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98" name="Group 1011"/>
            <p:cNvGrpSpPr>
              <a:grpSpLocks/>
            </p:cNvGrpSpPr>
            <p:nvPr/>
          </p:nvGrpSpPr>
          <p:grpSpPr bwMode="auto">
            <a:xfrm>
              <a:off x="3325" y="1773"/>
              <a:ext cx="423" cy="271"/>
              <a:chOff x="3325" y="1773"/>
              <a:chExt cx="423" cy="271"/>
            </a:xfrm>
          </p:grpSpPr>
          <p:sp>
            <p:nvSpPr>
              <p:cNvPr id="81307"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1308"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09"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10"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11"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099" name="Group 1017"/>
            <p:cNvGrpSpPr>
              <a:grpSpLocks/>
            </p:cNvGrpSpPr>
            <p:nvPr/>
          </p:nvGrpSpPr>
          <p:grpSpPr bwMode="auto">
            <a:xfrm>
              <a:off x="2878" y="2379"/>
              <a:ext cx="407" cy="287"/>
              <a:chOff x="2878" y="2379"/>
              <a:chExt cx="407" cy="287"/>
            </a:xfrm>
          </p:grpSpPr>
          <p:sp>
            <p:nvSpPr>
              <p:cNvPr id="81302"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1303"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04"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05"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06"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00" name="Group 1023"/>
            <p:cNvGrpSpPr>
              <a:grpSpLocks/>
            </p:cNvGrpSpPr>
            <p:nvPr/>
          </p:nvGrpSpPr>
          <p:grpSpPr bwMode="auto">
            <a:xfrm>
              <a:off x="2878" y="2076"/>
              <a:ext cx="415" cy="279"/>
              <a:chOff x="2878" y="2076"/>
              <a:chExt cx="415" cy="279"/>
            </a:xfrm>
          </p:grpSpPr>
          <p:sp>
            <p:nvSpPr>
              <p:cNvPr id="81297"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1298"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99"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00"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301"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01" name="Group 1029"/>
            <p:cNvGrpSpPr>
              <a:grpSpLocks/>
            </p:cNvGrpSpPr>
            <p:nvPr/>
          </p:nvGrpSpPr>
          <p:grpSpPr bwMode="auto">
            <a:xfrm>
              <a:off x="2415" y="2068"/>
              <a:ext cx="431" cy="279"/>
              <a:chOff x="2415" y="2068"/>
              <a:chExt cx="431" cy="279"/>
            </a:xfrm>
          </p:grpSpPr>
          <p:sp>
            <p:nvSpPr>
              <p:cNvPr id="81292"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1293"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94"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95"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96"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02" name="Group 1035"/>
            <p:cNvGrpSpPr>
              <a:grpSpLocks/>
            </p:cNvGrpSpPr>
            <p:nvPr/>
          </p:nvGrpSpPr>
          <p:grpSpPr bwMode="auto">
            <a:xfrm>
              <a:off x="2399" y="2387"/>
              <a:ext cx="439" cy="582"/>
              <a:chOff x="2399" y="2387"/>
              <a:chExt cx="439" cy="582"/>
            </a:xfrm>
          </p:grpSpPr>
          <p:sp>
            <p:nvSpPr>
              <p:cNvPr id="81285"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81286"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87"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88"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89"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90"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91"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03" name="Group 1043"/>
            <p:cNvGrpSpPr>
              <a:grpSpLocks/>
            </p:cNvGrpSpPr>
            <p:nvPr/>
          </p:nvGrpSpPr>
          <p:grpSpPr bwMode="auto">
            <a:xfrm>
              <a:off x="1498" y="3296"/>
              <a:ext cx="406" cy="287"/>
              <a:chOff x="1498" y="3296"/>
              <a:chExt cx="406" cy="287"/>
            </a:xfrm>
          </p:grpSpPr>
          <p:sp>
            <p:nvSpPr>
              <p:cNvPr id="81280"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1281"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82"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83"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84"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04" name="Group 1049"/>
            <p:cNvGrpSpPr>
              <a:grpSpLocks/>
            </p:cNvGrpSpPr>
            <p:nvPr/>
          </p:nvGrpSpPr>
          <p:grpSpPr bwMode="auto">
            <a:xfrm>
              <a:off x="1489" y="2690"/>
              <a:ext cx="423" cy="279"/>
              <a:chOff x="1489" y="2690"/>
              <a:chExt cx="423" cy="279"/>
            </a:xfrm>
          </p:grpSpPr>
          <p:sp>
            <p:nvSpPr>
              <p:cNvPr id="81275"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1276"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77"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78"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79"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05" name="Group 1055"/>
            <p:cNvGrpSpPr>
              <a:grpSpLocks/>
            </p:cNvGrpSpPr>
            <p:nvPr/>
          </p:nvGrpSpPr>
          <p:grpSpPr bwMode="auto">
            <a:xfrm>
              <a:off x="1490" y="2993"/>
              <a:ext cx="414" cy="271"/>
              <a:chOff x="1490" y="2993"/>
              <a:chExt cx="414" cy="271"/>
            </a:xfrm>
          </p:grpSpPr>
          <p:sp>
            <p:nvSpPr>
              <p:cNvPr id="81270"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1271"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72"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73"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74"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06" name="Group 1061"/>
            <p:cNvGrpSpPr>
              <a:grpSpLocks/>
            </p:cNvGrpSpPr>
            <p:nvPr/>
          </p:nvGrpSpPr>
          <p:grpSpPr bwMode="auto">
            <a:xfrm>
              <a:off x="1936" y="2993"/>
              <a:ext cx="439" cy="582"/>
              <a:chOff x="1936" y="2993"/>
              <a:chExt cx="439" cy="582"/>
            </a:xfrm>
          </p:grpSpPr>
          <p:sp>
            <p:nvSpPr>
              <p:cNvPr id="81263"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81264"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65"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66"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67"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68"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69"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07" name="Group 1069"/>
            <p:cNvGrpSpPr>
              <a:grpSpLocks/>
            </p:cNvGrpSpPr>
            <p:nvPr/>
          </p:nvGrpSpPr>
          <p:grpSpPr bwMode="auto">
            <a:xfrm>
              <a:off x="1944" y="2690"/>
              <a:ext cx="447" cy="279"/>
              <a:chOff x="1944" y="2690"/>
              <a:chExt cx="447" cy="279"/>
            </a:xfrm>
          </p:grpSpPr>
          <p:sp>
            <p:nvSpPr>
              <p:cNvPr id="81258"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81259"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60"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61"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62"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08" name="Group 1075"/>
            <p:cNvGrpSpPr>
              <a:grpSpLocks/>
            </p:cNvGrpSpPr>
            <p:nvPr/>
          </p:nvGrpSpPr>
          <p:grpSpPr bwMode="auto">
            <a:xfrm>
              <a:off x="2407" y="3001"/>
              <a:ext cx="423" cy="271"/>
              <a:chOff x="2407" y="3001"/>
              <a:chExt cx="423" cy="271"/>
            </a:xfrm>
          </p:grpSpPr>
          <p:sp>
            <p:nvSpPr>
              <p:cNvPr id="81253"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81254"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55"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56"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57"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09" name="Group 1081"/>
            <p:cNvGrpSpPr>
              <a:grpSpLocks/>
            </p:cNvGrpSpPr>
            <p:nvPr/>
          </p:nvGrpSpPr>
          <p:grpSpPr bwMode="auto">
            <a:xfrm>
              <a:off x="2854" y="3296"/>
              <a:ext cx="439" cy="279"/>
              <a:chOff x="2854" y="3296"/>
              <a:chExt cx="439" cy="279"/>
            </a:xfrm>
          </p:grpSpPr>
          <p:sp>
            <p:nvSpPr>
              <p:cNvPr id="81248"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81249"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50"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51"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52"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10" name="Group 1087"/>
            <p:cNvGrpSpPr>
              <a:grpSpLocks/>
            </p:cNvGrpSpPr>
            <p:nvPr/>
          </p:nvGrpSpPr>
          <p:grpSpPr bwMode="auto">
            <a:xfrm>
              <a:off x="2863" y="3304"/>
              <a:ext cx="422" cy="279"/>
              <a:chOff x="2863" y="3304"/>
              <a:chExt cx="422" cy="279"/>
            </a:xfrm>
          </p:grpSpPr>
          <p:sp>
            <p:nvSpPr>
              <p:cNvPr id="81243"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1244"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45"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46"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47"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11" name="Group 1093"/>
            <p:cNvGrpSpPr>
              <a:grpSpLocks/>
            </p:cNvGrpSpPr>
            <p:nvPr/>
          </p:nvGrpSpPr>
          <p:grpSpPr bwMode="auto">
            <a:xfrm>
              <a:off x="2870" y="2690"/>
              <a:ext cx="415" cy="287"/>
              <a:chOff x="2870" y="2690"/>
              <a:chExt cx="415" cy="287"/>
            </a:xfrm>
          </p:grpSpPr>
          <p:sp>
            <p:nvSpPr>
              <p:cNvPr id="81238"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1239"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40"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41"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42"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12" name="Group 1099"/>
            <p:cNvGrpSpPr>
              <a:grpSpLocks/>
            </p:cNvGrpSpPr>
            <p:nvPr/>
          </p:nvGrpSpPr>
          <p:grpSpPr bwMode="auto">
            <a:xfrm>
              <a:off x="2878" y="2068"/>
              <a:ext cx="431" cy="287"/>
              <a:chOff x="2878" y="2068"/>
              <a:chExt cx="431" cy="287"/>
            </a:xfrm>
          </p:grpSpPr>
          <p:sp>
            <p:nvSpPr>
              <p:cNvPr id="81233"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81234"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35"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36"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37"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13" name="Group 1105"/>
            <p:cNvGrpSpPr>
              <a:grpSpLocks/>
            </p:cNvGrpSpPr>
            <p:nvPr/>
          </p:nvGrpSpPr>
          <p:grpSpPr bwMode="auto">
            <a:xfrm>
              <a:off x="2415" y="2387"/>
              <a:ext cx="439" cy="271"/>
              <a:chOff x="2415" y="2387"/>
              <a:chExt cx="439" cy="271"/>
            </a:xfrm>
          </p:grpSpPr>
          <p:sp>
            <p:nvSpPr>
              <p:cNvPr id="81228"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81229"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30"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31"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32"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14" name="Group 1111"/>
            <p:cNvGrpSpPr>
              <a:grpSpLocks/>
            </p:cNvGrpSpPr>
            <p:nvPr/>
          </p:nvGrpSpPr>
          <p:grpSpPr bwMode="auto">
            <a:xfrm>
              <a:off x="1944" y="2387"/>
              <a:ext cx="439" cy="271"/>
              <a:chOff x="1944" y="2387"/>
              <a:chExt cx="439" cy="271"/>
            </a:xfrm>
          </p:grpSpPr>
          <p:sp>
            <p:nvSpPr>
              <p:cNvPr id="81223"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81224"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25"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26"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27"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15" name="Group 1117"/>
            <p:cNvGrpSpPr>
              <a:grpSpLocks/>
            </p:cNvGrpSpPr>
            <p:nvPr/>
          </p:nvGrpSpPr>
          <p:grpSpPr bwMode="auto">
            <a:xfrm>
              <a:off x="2399" y="3304"/>
              <a:ext cx="447" cy="279"/>
              <a:chOff x="2399" y="3304"/>
              <a:chExt cx="447" cy="279"/>
            </a:xfrm>
          </p:grpSpPr>
          <p:sp>
            <p:nvSpPr>
              <p:cNvPr id="81218"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81219"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20"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21"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22"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16" name="Group 1123"/>
            <p:cNvGrpSpPr>
              <a:grpSpLocks/>
            </p:cNvGrpSpPr>
            <p:nvPr/>
          </p:nvGrpSpPr>
          <p:grpSpPr bwMode="auto">
            <a:xfrm>
              <a:off x="1936" y="3304"/>
              <a:ext cx="431" cy="271"/>
              <a:chOff x="1936" y="3304"/>
              <a:chExt cx="431" cy="271"/>
            </a:xfrm>
          </p:grpSpPr>
          <p:sp>
            <p:nvSpPr>
              <p:cNvPr id="81213"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81214"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15"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16"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17"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17" name="Group 1129"/>
            <p:cNvGrpSpPr>
              <a:grpSpLocks/>
            </p:cNvGrpSpPr>
            <p:nvPr/>
          </p:nvGrpSpPr>
          <p:grpSpPr bwMode="auto">
            <a:xfrm>
              <a:off x="2400" y="3304"/>
              <a:ext cx="414" cy="279"/>
              <a:chOff x="2400" y="3304"/>
              <a:chExt cx="414" cy="279"/>
            </a:xfrm>
          </p:grpSpPr>
          <p:sp>
            <p:nvSpPr>
              <p:cNvPr id="81208"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1209"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10"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11"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12"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18" name="Group 1135"/>
            <p:cNvGrpSpPr>
              <a:grpSpLocks/>
            </p:cNvGrpSpPr>
            <p:nvPr/>
          </p:nvGrpSpPr>
          <p:grpSpPr bwMode="auto">
            <a:xfrm>
              <a:off x="2400" y="3001"/>
              <a:ext cx="422" cy="271"/>
              <a:chOff x="2400" y="3001"/>
              <a:chExt cx="422" cy="271"/>
            </a:xfrm>
          </p:grpSpPr>
          <p:sp>
            <p:nvSpPr>
              <p:cNvPr id="81203"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1204"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05"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06"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07"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19" name="Group 1141"/>
            <p:cNvGrpSpPr>
              <a:grpSpLocks/>
            </p:cNvGrpSpPr>
            <p:nvPr/>
          </p:nvGrpSpPr>
          <p:grpSpPr bwMode="auto">
            <a:xfrm>
              <a:off x="3318" y="3001"/>
              <a:ext cx="422" cy="271"/>
              <a:chOff x="3318" y="3001"/>
              <a:chExt cx="422" cy="271"/>
            </a:xfrm>
          </p:grpSpPr>
          <p:sp>
            <p:nvSpPr>
              <p:cNvPr id="81198"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1199"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00"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01"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202"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20" name="Group 1147"/>
            <p:cNvGrpSpPr>
              <a:grpSpLocks/>
            </p:cNvGrpSpPr>
            <p:nvPr/>
          </p:nvGrpSpPr>
          <p:grpSpPr bwMode="auto">
            <a:xfrm>
              <a:off x="3325" y="2076"/>
              <a:ext cx="439" cy="271"/>
              <a:chOff x="3325" y="2076"/>
              <a:chExt cx="439" cy="271"/>
            </a:xfrm>
          </p:grpSpPr>
          <p:sp>
            <p:nvSpPr>
              <p:cNvPr id="81193"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81194"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95"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96"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97"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21" name="Group 1153"/>
            <p:cNvGrpSpPr>
              <a:grpSpLocks/>
            </p:cNvGrpSpPr>
            <p:nvPr/>
          </p:nvGrpSpPr>
          <p:grpSpPr bwMode="auto">
            <a:xfrm>
              <a:off x="3788" y="2068"/>
              <a:ext cx="431" cy="287"/>
              <a:chOff x="3788" y="2068"/>
              <a:chExt cx="431" cy="287"/>
            </a:xfrm>
          </p:grpSpPr>
          <p:sp>
            <p:nvSpPr>
              <p:cNvPr id="81188"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81189"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90"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91"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92"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22" name="Group 1159"/>
            <p:cNvGrpSpPr>
              <a:grpSpLocks/>
            </p:cNvGrpSpPr>
            <p:nvPr/>
          </p:nvGrpSpPr>
          <p:grpSpPr bwMode="auto">
            <a:xfrm>
              <a:off x="4251" y="2084"/>
              <a:ext cx="431" cy="263"/>
              <a:chOff x="4251" y="2084"/>
              <a:chExt cx="431" cy="263"/>
            </a:xfrm>
          </p:grpSpPr>
          <p:sp>
            <p:nvSpPr>
              <p:cNvPr id="81183"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81184"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85"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86"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87"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23" name="Group 1165"/>
            <p:cNvGrpSpPr>
              <a:grpSpLocks/>
            </p:cNvGrpSpPr>
            <p:nvPr/>
          </p:nvGrpSpPr>
          <p:grpSpPr bwMode="auto">
            <a:xfrm>
              <a:off x="4236" y="3001"/>
              <a:ext cx="430" cy="279"/>
              <a:chOff x="4236" y="3001"/>
              <a:chExt cx="430" cy="279"/>
            </a:xfrm>
          </p:grpSpPr>
          <p:sp>
            <p:nvSpPr>
              <p:cNvPr id="81178"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1179"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80"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81"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82"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24" name="Group 1171"/>
            <p:cNvGrpSpPr>
              <a:grpSpLocks/>
            </p:cNvGrpSpPr>
            <p:nvPr/>
          </p:nvGrpSpPr>
          <p:grpSpPr bwMode="auto">
            <a:xfrm>
              <a:off x="3772" y="2682"/>
              <a:ext cx="423" cy="287"/>
              <a:chOff x="3772" y="2682"/>
              <a:chExt cx="423" cy="287"/>
            </a:xfrm>
          </p:grpSpPr>
          <p:sp>
            <p:nvSpPr>
              <p:cNvPr id="81173"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81174"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75"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76"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77"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25" name="Group 1177"/>
            <p:cNvGrpSpPr>
              <a:grpSpLocks/>
            </p:cNvGrpSpPr>
            <p:nvPr/>
          </p:nvGrpSpPr>
          <p:grpSpPr bwMode="auto">
            <a:xfrm>
              <a:off x="3780" y="2387"/>
              <a:ext cx="431" cy="279"/>
              <a:chOff x="3780" y="2387"/>
              <a:chExt cx="431" cy="279"/>
            </a:xfrm>
          </p:grpSpPr>
          <p:sp>
            <p:nvSpPr>
              <p:cNvPr id="81168"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81169"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70"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71"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72"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26" name="Group 1183"/>
            <p:cNvGrpSpPr>
              <a:grpSpLocks/>
            </p:cNvGrpSpPr>
            <p:nvPr/>
          </p:nvGrpSpPr>
          <p:grpSpPr bwMode="auto">
            <a:xfrm>
              <a:off x="3780" y="1781"/>
              <a:ext cx="415" cy="263"/>
              <a:chOff x="3780" y="1781"/>
              <a:chExt cx="415" cy="263"/>
            </a:xfrm>
          </p:grpSpPr>
          <p:sp>
            <p:nvSpPr>
              <p:cNvPr id="81163"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1164"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65"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66"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67"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27" name="Group 1189"/>
            <p:cNvGrpSpPr>
              <a:grpSpLocks/>
            </p:cNvGrpSpPr>
            <p:nvPr/>
          </p:nvGrpSpPr>
          <p:grpSpPr bwMode="auto">
            <a:xfrm>
              <a:off x="3780" y="1765"/>
              <a:ext cx="447" cy="279"/>
              <a:chOff x="3780" y="1765"/>
              <a:chExt cx="447" cy="279"/>
            </a:xfrm>
          </p:grpSpPr>
          <p:sp>
            <p:nvSpPr>
              <p:cNvPr id="81158"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81159"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60"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61"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62"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28" name="Group 1195"/>
            <p:cNvGrpSpPr>
              <a:grpSpLocks/>
            </p:cNvGrpSpPr>
            <p:nvPr/>
          </p:nvGrpSpPr>
          <p:grpSpPr bwMode="auto">
            <a:xfrm>
              <a:off x="3326" y="1781"/>
              <a:ext cx="430" cy="255"/>
              <a:chOff x="3326" y="1781"/>
              <a:chExt cx="430" cy="255"/>
            </a:xfrm>
          </p:grpSpPr>
          <p:sp>
            <p:nvSpPr>
              <p:cNvPr id="81153"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81154"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55"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56"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57"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29" name="Group 1201"/>
            <p:cNvGrpSpPr>
              <a:grpSpLocks/>
            </p:cNvGrpSpPr>
            <p:nvPr/>
          </p:nvGrpSpPr>
          <p:grpSpPr bwMode="auto">
            <a:xfrm>
              <a:off x="3325" y="2698"/>
              <a:ext cx="415" cy="279"/>
              <a:chOff x="3325" y="2698"/>
              <a:chExt cx="415" cy="279"/>
            </a:xfrm>
          </p:grpSpPr>
          <p:sp>
            <p:nvSpPr>
              <p:cNvPr id="81148"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81149"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50"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51"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52"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30" name="Group 1207"/>
            <p:cNvGrpSpPr>
              <a:grpSpLocks/>
            </p:cNvGrpSpPr>
            <p:nvPr/>
          </p:nvGrpSpPr>
          <p:grpSpPr bwMode="auto">
            <a:xfrm>
              <a:off x="2878" y="2395"/>
              <a:ext cx="423" cy="271"/>
              <a:chOff x="2878" y="2395"/>
              <a:chExt cx="423" cy="271"/>
            </a:xfrm>
          </p:grpSpPr>
          <p:sp>
            <p:nvSpPr>
              <p:cNvPr id="81143"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81144"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45"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46"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47"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31" name="Group 1213"/>
            <p:cNvGrpSpPr>
              <a:grpSpLocks/>
            </p:cNvGrpSpPr>
            <p:nvPr/>
          </p:nvGrpSpPr>
          <p:grpSpPr bwMode="auto">
            <a:xfrm>
              <a:off x="2862" y="3001"/>
              <a:ext cx="423" cy="263"/>
              <a:chOff x="2862" y="3001"/>
              <a:chExt cx="423" cy="263"/>
            </a:xfrm>
          </p:grpSpPr>
          <p:sp>
            <p:nvSpPr>
              <p:cNvPr id="81138"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81139"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40"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41"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42"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1132" name="Group 1219"/>
            <p:cNvGrpSpPr>
              <a:grpSpLocks/>
            </p:cNvGrpSpPr>
            <p:nvPr/>
          </p:nvGrpSpPr>
          <p:grpSpPr bwMode="auto">
            <a:xfrm>
              <a:off x="3318" y="3304"/>
              <a:ext cx="422" cy="287"/>
              <a:chOff x="3318" y="3304"/>
              <a:chExt cx="422" cy="287"/>
            </a:xfrm>
          </p:grpSpPr>
          <p:sp>
            <p:nvSpPr>
              <p:cNvPr id="81133"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1134"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35"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36"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137"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80899" name="Rectangle 1225"/>
          <p:cNvSpPr>
            <a:spLocks noGrp="1" noChangeArrowheads="1"/>
          </p:cNvSpPr>
          <p:nvPr>
            <p:ph type="title"/>
          </p:nvPr>
        </p:nvSpPr>
        <p:spPr/>
        <p:txBody>
          <a:bodyPr/>
          <a:lstStyle/>
          <a:p>
            <a:pPr eaLnBrk="1" hangingPunct="1"/>
            <a:r>
              <a:rPr lang="en-US" smtClean="0"/>
              <a:t>Decomposition strategy</a:t>
            </a:r>
          </a:p>
        </p:txBody>
      </p:sp>
      <p:sp>
        <p:nvSpPr>
          <p:cNvPr id="80900" name="Line 1226"/>
          <p:cNvSpPr>
            <a:spLocks noChangeShapeType="1"/>
          </p:cNvSpPr>
          <p:nvPr/>
        </p:nvSpPr>
        <p:spPr bwMode="auto">
          <a:xfrm flipV="1">
            <a:off x="2381250" y="3392488"/>
            <a:ext cx="1544638" cy="496887"/>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0901" name="Line 1227"/>
          <p:cNvSpPr>
            <a:spLocks noChangeShapeType="1"/>
          </p:cNvSpPr>
          <p:nvPr/>
        </p:nvSpPr>
        <p:spPr bwMode="auto">
          <a:xfrm flipV="1">
            <a:off x="2381250" y="3932238"/>
            <a:ext cx="2568575" cy="2120900"/>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0902" name="Line 1228"/>
          <p:cNvSpPr>
            <a:spLocks noChangeShapeType="1"/>
          </p:cNvSpPr>
          <p:nvPr/>
        </p:nvSpPr>
        <p:spPr bwMode="auto">
          <a:xfrm>
            <a:off x="2381250" y="2835275"/>
            <a:ext cx="1701800" cy="2713038"/>
          </a:xfrm>
          <a:prstGeom prst="line">
            <a:avLst/>
          </a:prstGeom>
          <a:noFill/>
          <a:ln w="762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0903" name="Rectangle 1229"/>
          <p:cNvSpPr>
            <a:spLocks noChangeArrowheads="1"/>
          </p:cNvSpPr>
          <p:nvPr/>
        </p:nvSpPr>
        <p:spPr bwMode="auto">
          <a:xfrm>
            <a:off x="1943100" y="2413000"/>
            <a:ext cx="736600" cy="4038600"/>
          </a:xfrm>
          <a:prstGeom prst="rect">
            <a:avLst/>
          </a:prstGeom>
          <a:solidFill>
            <a:srgbClr val="477BFD">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0904" name="Group 1230"/>
          <p:cNvGrpSpPr>
            <a:grpSpLocks/>
          </p:cNvGrpSpPr>
          <p:nvPr/>
        </p:nvGrpSpPr>
        <p:grpSpPr bwMode="auto">
          <a:xfrm>
            <a:off x="3663950" y="2949575"/>
            <a:ext cx="985838" cy="811213"/>
            <a:chOff x="2700" y="1858"/>
            <a:chExt cx="948" cy="780"/>
          </a:xfrm>
        </p:grpSpPr>
        <p:sp>
          <p:nvSpPr>
            <p:cNvPr id="80919" name="Rectangle 1231"/>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80920" name="Group 1232"/>
            <p:cNvGrpSpPr>
              <a:grpSpLocks/>
            </p:cNvGrpSpPr>
            <p:nvPr/>
          </p:nvGrpSpPr>
          <p:grpSpPr bwMode="auto">
            <a:xfrm>
              <a:off x="2931" y="2061"/>
              <a:ext cx="506" cy="416"/>
              <a:chOff x="4101" y="2013"/>
              <a:chExt cx="506" cy="416"/>
            </a:xfrm>
          </p:grpSpPr>
          <p:sp>
            <p:nvSpPr>
              <p:cNvPr id="80921" name="Line 1233"/>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0922" name="Line 1234"/>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0923" name="Arc 1235"/>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80905" name="Group 1236"/>
          <p:cNvGrpSpPr>
            <a:grpSpLocks/>
          </p:cNvGrpSpPr>
          <p:nvPr/>
        </p:nvGrpSpPr>
        <p:grpSpPr bwMode="auto">
          <a:xfrm>
            <a:off x="4438650" y="3570288"/>
            <a:ext cx="985838" cy="811212"/>
            <a:chOff x="2700" y="1858"/>
            <a:chExt cx="948" cy="780"/>
          </a:xfrm>
        </p:grpSpPr>
        <p:sp>
          <p:nvSpPr>
            <p:cNvPr id="80914" name="Rectangle 1237"/>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80915" name="Group 1238"/>
            <p:cNvGrpSpPr>
              <a:grpSpLocks/>
            </p:cNvGrpSpPr>
            <p:nvPr/>
          </p:nvGrpSpPr>
          <p:grpSpPr bwMode="auto">
            <a:xfrm>
              <a:off x="2931" y="2061"/>
              <a:ext cx="506" cy="416"/>
              <a:chOff x="4101" y="2013"/>
              <a:chExt cx="506" cy="416"/>
            </a:xfrm>
          </p:grpSpPr>
          <p:sp>
            <p:nvSpPr>
              <p:cNvPr id="80916" name="Line 1239"/>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0917" name="Line 1240"/>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0918" name="Arc 1241"/>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80906" name="Group 1242"/>
          <p:cNvGrpSpPr>
            <a:grpSpLocks/>
          </p:cNvGrpSpPr>
          <p:nvPr/>
        </p:nvGrpSpPr>
        <p:grpSpPr bwMode="auto">
          <a:xfrm>
            <a:off x="3529013" y="5014913"/>
            <a:ext cx="985837" cy="811212"/>
            <a:chOff x="2700" y="1858"/>
            <a:chExt cx="948" cy="780"/>
          </a:xfrm>
        </p:grpSpPr>
        <p:sp>
          <p:nvSpPr>
            <p:cNvPr id="80909" name="Rectangle 1243"/>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80910" name="Group 1244"/>
            <p:cNvGrpSpPr>
              <a:grpSpLocks/>
            </p:cNvGrpSpPr>
            <p:nvPr/>
          </p:nvGrpSpPr>
          <p:grpSpPr bwMode="auto">
            <a:xfrm>
              <a:off x="2931" y="2061"/>
              <a:ext cx="506" cy="416"/>
              <a:chOff x="4101" y="2013"/>
              <a:chExt cx="506" cy="416"/>
            </a:xfrm>
          </p:grpSpPr>
          <p:sp>
            <p:nvSpPr>
              <p:cNvPr id="80911" name="Line 1245"/>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0912" name="Line 1246"/>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0913" name="Arc 1247"/>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80907" name="Text Box 1248"/>
          <p:cNvSpPr txBox="1">
            <a:spLocks noChangeArrowheads="1"/>
          </p:cNvSpPr>
          <p:nvPr/>
        </p:nvSpPr>
        <p:spPr bwMode="auto">
          <a:xfrm>
            <a:off x="2168525" y="1844675"/>
            <a:ext cx="2825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type="none" w="lg"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2800" i="0">
                <a:latin typeface="Times New Roman" pitchFamily="18" charset="0"/>
              </a:rPr>
              <a:t>t</a:t>
            </a:r>
          </a:p>
        </p:txBody>
      </p:sp>
      <p:sp>
        <p:nvSpPr>
          <p:cNvPr id="80908" name="Rectangle 1249"/>
          <p:cNvSpPr>
            <a:spLocks noGrp="1" noChangeArrowheads="1"/>
          </p:cNvSpPr>
          <p:nvPr>
            <p:ph type="body" idx="1"/>
          </p:nvPr>
        </p:nvSpPr>
        <p:spPr>
          <a:xfrm>
            <a:off x="560388" y="1109663"/>
            <a:ext cx="8302625" cy="4960937"/>
          </a:xfrm>
        </p:spPr>
        <p:txBody>
          <a:bodyPr/>
          <a:lstStyle/>
          <a:p>
            <a:pPr eaLnBrk="1" hangingPunct="1"/>
            <a:r>
              <a:rPr lang="en-US" smtClean="0"/>
              <a:t>Optimize over entire company at each point in time</a:t>
            </a:r>
          </a:p>
        </p:txBody>
      </p:sp>
    </p:spTree>
  </p:cSld>
  <p:clrMapOvr>
    <a:masterClrMapping/>
  </p:clrMapOvr>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6" name="Picture 2" descr="all_trains"/>
          <p:cNvPicPr>
            <a:picLocks noChangeAspect="1" noChangeArrowheads="1"/>
          </p:cNvPicPr>
          <p:nvPr/>
        </p:nvPicPr>
        <p:blipFill>
          <a:blip r:embed="rId4">
            <a:extLst>
              <a:ext uri="{28A0092B-C50C-407E-A947-70E740481C1C}">
                <a14:useLocalDpi xmlns:a14="http://schemas.microsoft.com/office/drawing/2010/main" val="0"/>
              </a:ext>
            </a:extLst>
          </a:blip>
          <a:srcRect l="19684" r="12807"/>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47" name="Text Box 3"/>
          <p:cNvSpPr txBox="1">
            <a:spLocks noChangeArrowheads="1"/>
          </p:cNvSpPr>
          <p:nvPr/>
        </p:nvSpPr>
        <p:spPr bwMode="auto">
          <a:xfrm>
            <a:off x="298450" y="5815013"/>
            <a:ext cx="2863850" cy="519112"/>
          </a:xfrm>
          <a:prstGeom prst="rect">
            <a:avLst/>
          </a:prstGeom>
          <a:solidFill>
            <a:schemeClr val="tx1"/>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2800" b="1" i="0">
                <a:solidFill>
                  <a:schemeClr val="bg1"/>
                </a:solidFill>
                <a:latin typeface="Times New Roman" pitchFamily="18" charset="0"/>
              </a:rPr>
              <a:t>Norfolk Southern</a:t>
            </a:r>
          </a:p>
        </p:txBody>
      </p:sp>
      <p:grpSp>
        <p:nvGrpSpPr>
          <p:cNvPr id="1222660" name="Group 4"/>
          <p:cNvGrpSpPr>
            <a:grpSpLocks/>
          </p:cNvGrpSpPr>
          <p:nvPr/>
        </p:nvGrpSpPr>
        <p:grpSpPr bwMode="auto">
          <a:xfrm>
            <a:off x="5986463" y="2651125"/>
            <a:ext cx="681037" cy="636588"/>
            <a:chOff x="3116" y="1428"/>
            <a:chExt cx="915" cy="856"/>
          </a:xfrm>
        </p:grpSpPr>
        <p:sp>
          <p:nvSpPr>
            <p:cNvPr id="82961" name="Rectangle 5"/>
            <p:cNvSpPr>
              <a:spLocks noChangeArrowheads="1"/>
            </p:cNvSpPr>
            <p:nvPr/>
          </p:nvSpPr>
          <p:spPr bwMode="auto">
            <a:xfrm>
              <a:off x="3116" y="1428"/>
              <a:ext cx="909" cy="834"/>
            </a:xfrm>
            <a:prstGeom prst="rect">
              <a:avLst/>
            </a:prstGeom>
            <a:solidFill>
              <a:schemeClr val="accent2"/>
            </a:solidFill>
            <a:ln w="25400">
              <a:solidFill>
                <a:schemeClr val="tx1"/>
              </a:solidFill>
              <a:miter lim="800000"/>
              <a:headEnd type="none" w="lg" len="lg"/>
              <a:tailEnd type="non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i="0">
                <a:solidFill>
                  <a:schemeClr val="bg1"/>
                </a:solidFill>
                <a:latin typeface="Times New Roman" pitchFamily="18" charset="0"/>
              </a:endParaRPr>
            </a:p>
          </p:txBody>
        </p:sp>
        <p:graphicFrame>
          <p:nvGraphicFramePr>
            <p:cNvPr id="82962" name="Object 6"/>
            <p:cNvGraphicFramePr>
              <a:graphicFrameLocks noChangeAspect="1"/>
            </p:cNvGraphicFramePr>
            <p:nvPr/>
          </p:nvGraphicFramePr>
          <p:xfrm>
            <a:off x="3323" y="1493"/>
            <a:ext cx="708" cy="791"/>
          </p:xfrm>
          <a:graphic>
            <a:graphicData uri="http://schemas.openxmlformats.org/presentationml/2006/ole">
              <mc:AlternateContent xmlns:mc="http://schemas.openxmlformats.org/markup-compatibility/2006">
                <mc:Choice xmlns:v="urn:schemas-microsoft-com:vml" Requires="v">
                  <p:oleObj spid="_x0000_s82983" name="Equation" r:id="rId5" imgW="215713" imgH="241091" progId="Equation.3">
                    <p:embed/>
                  </p:oleObj>
                </mc:Choice>
                <mc:Fallback>
                  <p:oleObj name="Equation" r:id="rId5" imgW="215713" imgH="241091" progId="Equation.3">
                    <p:embed/>
                    <p:pic>
                      <p:nvPicPr>
                        <p:cNvPr id="0" name="Object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23" y="1493"/>
                          <a:ext cx="708" cy="7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1222663" name="Group 7"/>
          <p:cNvGrpSpPr>
            <a:grpSpLocks/>
          </p:cNvGrpSpPr>
          <p:nvPr/>
        </p:nvGrpSpPr>
        <p:grpSpPr bwMode="auto">
          <a:xfrm>
            <a:off x="4418013" y="2752725"/>
            <a:ext cx="681037" cy="636588"/>
            <a:chOff x="3116" y="1428"/>
            <a:chExt cx="915" cy="856"/>
          </a:xfrm>
        </p:grpSpPr>
        <p:sp>
          <p:nvSpPr>
            <p:cNvPr id="82959" name="Rectangle 8"/>
            <p:cNvSpPr>
              <a:spLocks noChangeArrowheads="1"/>
            </p:cNvSpPr>
            <p:nvPr/>
          </p:nvSpPr>
          <p:spPr bwMode="auto">
            <a:xfrm>
              <a:off x="3116" y="1428"/>
              <a:ext cx="909" cy="834"/>
            </a:xfrm>
            <a:prstGeom prst="rect">
              <a:avLst/>
            </a:prstGeom>
            <a:solidFill>
              <a:schemeClr val="accent2"/>
            </a:solidFill>
            <a:ln w="25400">
              <a:solidFill>
                <a:schemeClr val="tx1"/>
              </a:solidFill>
              <a:miter lim="800000"/>
              <a:headEnd type="none" w="lg" len="lg"/>
              <a:tailEnd type="non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i="0">
                <a:solidFill>
                  <a:schemeClr val="bg1"/>
                </a:solidFill>
                <a:latin typeface="Times New Roman" pitchFamily="18" charset="0"/>
              </a:endParaRPr>
            </a:p>
          </p:txBody>
        </p:sp>
        <p:graphicFrame>
          <p:nvGraphicFramePr>
            <p:cNvPr id="82960" name="Object 9"/>
            <p:cNvGraphicFramePr>
              <a:graphicFrameLocks noChangeAspect="1"/>
            </p:cNvGraphicFramePr>
            <p:nvPr/>
          </p:nvGraphicFramePr>
          <p:xfrm>
            <a:off x="3323" y="1493"/>
            <a:ext cx="708" cy="791"/>
          </p:xfrm>
          <a:graphic>
            <a:graphicData uri="http://schemas.openxmlformats.org/presentationml/2006/ole">
              <mc:AlternateContent xmlns:mc="http://schemas.openxmlformats.org/markup-compatibility/2006">
                <mc:Choice xmlns:v="urn:schemas-microsoft-com:vml" Requires="v">
                  <p:oleObj spid="_x0000_s82984" name="Equation" r:id="rId7" imgW="215713" imgH="241091" progId="Equation.3">
                    <p:embed/>
                  </p:oleObj>
                </mc:Choice>
                <mc:Fallback>
                  <p:oleObj name="Equation" r:id="rId7" imgW="215713" imgH="241091" progId="Equation.3">
                    <p:embed/>
                    <p:pic>
                      <p:nvPicPr>
                        <p:cNvPr id="0" name="Object 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23" y="1493"/>
                          <a:ext cx="708" cy="7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1222666" name="Group 10"/>
          <p:cNvGrpSpPr>
            <a:grpSpLocks/>
          </p:cNvGrpSpPr>
          <p:nvPr/>
        </p:nvGrpSpPr>
        <p:grpSpPr bwMode="auto">
          <a:xfrm>
            <a:off x="3792538" y="1598613"/>
            <a:ext cx="681037" cy="636587"/>
            <a:chOff x="3116" y="1428"/>
            <a:chExt cx="915" cy="856"/>
          </a:xfrm>
        </p:grpSpPr>
        <p:sp>
          <p:nvSpPr>
            <p:cNvPr id="82957" name="Rectangle 11"/>
            <p:cNvSpPr>
              <a:spLocks noChangeArrowheads="1"/>
            </p:cNvSpPr>
            <p:nvPr/>
          </p:nvSpPr>
          <p:spPr bwMode="auto">
            <a:xfrm>
              <a:off x="3116" y="1428"/>
              <a:ext cx="909" cy="834"/>
            </a:xfrm>
            <a:prstGeom prst="rect">
              <a:avLst/>
            </a:prstGeom>
            <a:solidFill>
              <a:schemeClr val="accent2"/>
            </a:solidFill>
            <a:ln w="25400">
              <a:solidFill>
                <a:schemeClr val="tx1"/>
              </a:solidFill>
              <a:miter lim="800000"/>
              <a:headEnd type="none" w="lg" len="lg"/>
              <a:tailEnd type="non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i="0">
                <a:solidFill>
                  <a:schemeClr val="bg1"/>
                </a:solidFill>
                <a:latin typeface="Times New Roman" pitchFamily="18" charset="0"/>
              </a:endParaRPr>
            </a:p>
          </p:txBody>
        </p:sp>
        <p:graphicFrame>
          <p:nvGraphicFramePr>
            <p:cNvPr id="82958" name="Object 12"/>
            <p:cNvGraphicFramePr>
              <a:graphicFrameLocks noChangeAspect="1"/>
            </p:cNvGraphicFramePr>
            <p:nvPr/>
          </p:nvGraphicFramePr>
          <p:xfrm>
            <a:off x="3323" y="1493"/>
            <a:ext cx="708" cy="791"/>
          </p:xfrm>
          <a:graphic>
            <a:graphicData uri="http://schemas.openxmlformats.org/presentationml/2006/ole">
              <mc:AlternateContent xmlns:mc="http://schemas.openxmlformats.org/markup-compatibility/2006">
                <mc:Choice xmlns:v="urn:schemas-microsoft-com:vml" Requires="v">
                  <p:oleObj spid="_x0000_s82985" name="Equation" r:id="rId8" imgW="215713" imgH="241091" progId="Equation.3">
                    <p:embed/>
                  </p:oleObj>
                </mc:Choice>
                <mc:Fallback>
                  <p:oleObj name="Equation" r:id="rId8" imgW="215713" imgH="241091" progId="Equation.3">
                    <p:embed/>
                    <p:pic>
                      <p:nvPicPr>
                        <p:cNvPr id="0" name="Object 1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23" y="1493"/>
                          <a:ext cx="708" cy="7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1222669" name="Group 13"/>
          <p:cNvGrpSpPr>
            <a:grpSpLocks/>
          </p:cNvGrpSpPr>
          <p:nvPr/>
        </p:nvGrpSpPr>
        <p:grpSpPr bwMode="auto">
          <a:xfrm>
            <a:off x="4811713" y="4205288"/>
            <a:ext cx="681037" cy="636587"/>
            <a:chOff x="3116" y="1428"/>
            <a:chExt cx="915" cy="856"/>
          </a:xfrm>
        </p:grpSpPr>
        <p:sp>
          <p:nvSpPr>
            <p:cNvPr id="82955" name="Rectangle 14"/>
            <p:cNvSpPr>
              <a:spLocks noChangeArrowheads="1"/>
            </p:cNvSpPr>
            <p:nvPr/>
          </p:nvSpPr>
          <p:spPr bwMode="auto">
            <a:xfrm>
              <a:off x="3116" y="1428"/>
              <a:ext cx="909" cy="834"/>
            </a:xfrm>
            <a:prstGeom prst="rect">
              <a:avLst/>
            </a:prstGeom>
            <a:solidFill>
              <a:schemeClr val="accent2"/>
            </a:solidFill>
            <a:ln w="25400">
              <a:solidFill>
                <a:schemeClr val="tx1"/>
              </a:solidFill>
              <a:miter lim="800000"/>
              <a:headEnd type="none" w="lg" len="lg"/>
              <a:tailEnd type="non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i="0">
                <a:solidFill>
                  <a:schemeClr val="bg1"/>
                </a:solidFill>
                <a:latin typeface="Times New Roman" pitchFamily="18" charset="0"/>
              </a:endParaRPr>
            </a:p>
          </p:txBody>
        </p:sp>
        <p:graphicFrame>
          <p:nvGraphicFramePr>
            <p:cNvPr id="82956" name="Object 15"/>
            <p:cNvGraphicFramePr>
              <a:graphicFrameLocks noChangeAspect="1"/>
            </p:cNvGraphicFramePr>
            <p:nvPr/>
          </p:nvGraphicFramePr>
          <p:xfrm>
            <a:off x="3323" y="1493"/>
            <a:ext cx="708" cy="791"/>
          </p:xfrm>
          <a:graphic>
            <a:graphicData uri="http://schemas.openxmlformats.org/presentationml/2006/ole">
              <mc:AlternateContent xmlns:mc="http://schemas.openxmlformats.org/markup-compatibility/2006">
                <mc:Choice xmlns:v="urn:schemas-microsoft-com:vml" Requires="v">
                  <p:oleObj spid="_x0000_s82986" name="Equation" r:id="rId9" imgW="215713" imgH="241091" progId="Equation.3">
                    <p:embed/>
                  </p:oleObj>
                </mc:Choice>
                <mc:Fallback>
                  <p:oleObj name="Equation" r:id="rId9" imgW="215713" imgH="241091" progId="Equation.3">
                    <p:embed/>
                    <p:pic>
                      <p:nvPicPr>
                        <p:cNvPr id="0" name="Object 1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23" y="1493"/>
                          <a:ext cx="708" cy="7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1222672" name="Group 16"/>
          <p:cNvGrpSpPr>
            <a:grpSpLocks/>
          </p:cNvGrpSpPr>
          <p:nvPr/>
        </p:nvGrpSpPr>
        <p:grpSpPr bwMode="auto">
          <a:xfrm>
            <a:off x="5922963" y="1179513"/>
            <a:ext cx="681037" cy="636587"/>
            <a:chOff x="3116" y="1428"/>
            <a:chExt cx="915" cy="856"/>
          </a:xfrm>
        </p:grpSpPr>
        <p:sp>
          <p:nvSpPr>
            <p:cNvPr id="82953" name="Rectangle 17"/>
            <p:cNvSpPr>
              <a:spLocks noChangeArrowheads="1"/>
            </p:cNvSpPr>
            <p:nvPr/>
          </p:nvSpPr>
          <p:spPr bwMode="auto">
            <a:xfrm>
              <a:off x="3116" y="1428"/>
              <a:ext cx="909" cy="834"/>
            </a:xfrm>
            <a:prstGeom prst="rect">
              <a:avLst/>
            </a:prstGeom>
            <a:solidFill>
              <a:schemeClr val="accent2"/>
            </a:solidFill>
            <a:ln w="25400">
              <a:solidFill>
                <a:schemeClr val="tx1"/>
              </a:solidFill>
              <a:miter lim="800000"/>
              <a:headEnd type="none" w="lg" len="lg"/>
              <a:tailEnd type="non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n-US" i="0">
                <a:solidFill>
                  <a:schemeClr val="bg1"/>
                </a:solidFill>
                <a:latin typeface="Times New Roman" pitchFamily="18" charset="0"/>
              </a:endParaRPr>
            </a:p>
          </p:txBody>
        </p:sp>
        <p:graphicFrame>
          <p:nvGraphicFramePr>
            <p:cNvPr id="82954" name="Object 18"/>
            <p:cNvGraphicFramePr>
              <a:graphicFrameLocks noChangeAspect="1"/>
            </p:cNvGraphicFramePr>
            <p:nvPr/>
          </p:nvGraphicFramePr>
          <p:xfrm>
            <a:off x="3323" y="1493"/>
            <a:ext cx="708" cy="791"/>
          </p:xfrm>
          <a:graphic>
            <a:graphicData uri="http://schemas.openxmlformats.org/presentationml/2006/ole">
              <mc:AlternateContent xmlns:mc="http://schemas.openxmlformats.org/markup-compatibility/2006">
                <mc:Choice xmlns:v="urn:schemas-microsoft-com:vml" Requires="v">
                  <p:oleObj spid="_x0000_s82987" name="Equation" r:id="rId10" imgW="215713" imgH="241091" progId="Equation.3">
                    <p:embed/>
                  </p:oleObj>
                </mc:Choice>
                <mc:Fallback>
                  <p:oleObj name="Equation" r:id="rId10" imgW="215713" imgH="241091" progId="Equation.3">
                    <p:embed/>
                    <p:pic>
                      <p:nvPicPr>
                        <p:cNvPr id="0" name="Object 1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23" y="1493"/>
                          <a:ext cx="708" cy="7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222660"/>
                                        </p:tgtEl>
                                        <p:attrNameLst>
                                          <p:attrName>style.visibility</p:attrName>
                                        </p:attrNameLst>
                                      </p:cBhvr>
                                      <p:to>
                                        <p:strVal val="visible"/>
                                      </p:to>
                                    </p:set>
                                    <p:animEffect transition="in" filter="dissolve">
                                      <p:cBhvr>
                                        <p:cTn id="7" dur="500"/>
                                        <p:tgtEl>
                                          <p:spTgt spid="1222660"/>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1222663"/>
                                        </p:tgtEl>
                                        <p:attrNameLst>
                                          <p:attrName>style.visibility</p:attrName>
                                        </p:attrNameLst>
                                      </p:cBhvr>
                                      <p:to>
                                        <p:strVal val="visible"/>
                                      </p:to>
                                    </p:set>
                                    <p:animEffect transition="in" filter="dissolve">
                                      <p:cBhvr>
                                        <p:cTn id="11" dur="500"/>
                                        <p:tgtEl>
                                          <p:spTgt spid="1222663"/>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1222666"/>
                                        </p:tgtEl>
                                        <p:attrNameLst>
                                          <p:attrName>style.visibility</p:attrName>
                                        </p:attrNameLst>
                                      </p:cBhvr>
                                      <p:to>
                                        <p:strVal val="visible"/>
                                      </p:to>
                                    </p:set>
                                    <p:animEffect transition="in" filter="dissolve">
                                      <p:cBhvr>
                                        <p:cTn id="15" dur="500"/>
                                        <p:tgtEl>
                                          <p:spTgt spid="1222666"/>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1222669"/>
                                        </p:tgtEl>
                                        <p:attrNameLst>
                                          <p:attrName>style.visibility</p:attrName>
                                        </p:attrNameLst>
                                      </p:cBhvr>
                                      <p:to>
                                        <p:strVal val="visible"/>
                                      </p:to>
                                    </p:set>
                                    <p:animEffect transition="in" filter="dissolve">
                                      <p:cBhvr>
                                        <p:cTn id="19" dur="500"/>
                                        <p:tgtEl>
                                          <p:spTgt spid="1222669"/>
                                        </p:tgtEl>
                                      </p:cBhvr>
                                    </p:animEffect>
                                  </p:childTnLst>
                                </p:cTn>
                              </p:par>
                            </p:childTnLst>
                          </p:cTn>
                        </p:par>
                        <p:par>
                          <p:cTn id="20" fill="hold" nodeType="afterGroup">
                            <p:stCondLst>
                              <p:cond delay="2000"/>
                            </p:stCondLst>
                            <p:childTnLst>
                              <p:par>
                                <p:cTn id="21" presetID="9" presetClass="entr" presetSubtype="0" fill="hold" nodeType="afterEffect">
                                  <p:stCondLst>
                                    <p:cond delay="0"/>
                                  </p:stCondLst>
                                  <p:childTnLst>
                                    <p:set>
                                      <p:cBhvr>
                                        <p:cTn id="22" dur="1" fill="hold">
                                          <p:stCondLst>
                                            <p:cond delay="0"/>
                                          </p:stCondLst>
                                        </p:cTn>
                                        <p:tgtEl>
                                          <p:spTgt spid="1222672"/>
                                        </p:tgtEl>
                                        <p:attrNameLst>
                                          <p:attrName>style.visibility</p:attrName>
                                        </p:attrNameLst>
                                      </p:cBhvr>
                                      <p:to>
                                        <p:strVal val="visible"/>
                                      </p:to>
                                    </p:set>
                                    <p:animEffect transition="in" filter="dissolve">
                                      <p:cBhvr>
                                        <p:cTn id="23" dur="500"/>
                                        <p:tgtEl>
                                          <p:spTgt spid="12226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ChangeArrowheads="1"/>
          </p:cNvSpPr>
          <p:nvPr/>
        </p:nvSpPr>
        <p:spPr bwMode="auto">
          <a:xfrm>
            <a:off x="1676400" y="1397000"/>
            <a:ext cx="3378200" cy="4610100"/>
          </a:xfrm>
          <a:prstGeom prst="rect">
            <a:avLst/>
          </a:prstGeom>
          <a:solidFill>
            <a:srgbClr val="66CC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19" name="Rectangle 3"/>
          <p:cNvSpPr>
            <a:spLocks noGrp="1" noChangeArrowheads="1"/>
          </p:cNvSpPr>
          <p:nvPr>
            <p:ph type="title"/>
          </p:nvPr>
        </p:nvSpPr>
        <p:spPr/>
        <p:txBody>
          <a:bodyPr/>
          <a:lstStyle/>
          <a:p>
            <a:pPr eaLnBrk="1" hangingPunct="1"/>
            <a:r>
              <a:rPr lang="en-US" smtClean="0"/>
              <a:t>The locomotive assignment problem</a:t>
            </a:r>
          </a:p>
        </p:txBody>
      </p:sp>
      <p:sp>
        <p:nvSpPr>
          <p:cNvPr id="9220" name="Text Box 4"/>
          <p:cNvSpPr txBox="1">
            <a:spLocks noChangeArrowheads="1"/>
          </p:cNvSpPr>
          <p:nvPr/>
        </p:nvSpPr>
        <p:spPr bwMode="auto">
          <a:xfrm>
            <a:off x="1698625" y="1982788"/>
            <a:ext cx="15081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Locomotives</a:t>
            </a:r>
          </a:p>
        </p:txBody>
      </p:sp>
      <p:sp>
        <p:nvSpPr>
          <p:cNvPr id="9221" name="Text Box 5"/>
          <p:cNvSpPr txBox="1">
            <a:spLocks noChangeArrowheads="1"/>
          </p:cNvSpPr>
          <p:nvPr/>
        </p:nvSpPr>
        <p:spPr bwMode="auto">
          <a:xfrm>
            <a:off x="3968750" y="1982788"/>
            <a:ext cx="8318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Trains</a:t>
            </a:r>
          </a:p>
        </p:txBody>
      </p:sp>
      <p:sp>
        <p:nvSpPr>
          <p:cNvPr id="9222" name="Rectangle 6"/>
          <p:cNvSpPr>
            <a:spLocks noChangeArrowheads="1"/>
          </p:cNvSpPr>
          <p:nvPr/>
        </p:nvSpPr>
        <p:spPr bwMode="auto">
          <a:xfrm>
            <a:off x="2006600" y="27813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3" name="Rectangle 7"/>
          <p:cNvSpPr>
            <a:spLocks noChangeArrowheads="1"/>
          </p:cNvSpPr>
          <p:nvPr/>
        </p:nvSpPr>
        <p:spPr bwMode="auto">
          <a:xfrm>
            <a:off x="2006600" y="32258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4" name="Rectangle 8"/>
          <p:cNvSpPr>
            <a:spLocks noChangeArrowheads="1"/>
          </p:cNvSpPr>
          <p:nvPr/>
        </p:nvSpPr>
        <p:spPr bwMode="auto">
          <a:xfrm>
            <a:off x="2006600" y="36703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5" name="Rectangle 9"/>
          <p:cNvSpPr>
            <a:spLocks noChangeArrowheads="1"/>
          </p:cNvSpPr>
          <p:nvPr/>
        </p:nvSpPr>
        <p:spPr bwMode="auto">
          <a:xfrm>
            <a:off x="2006600" y="41021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6" name="Rectangle 10"/>
          <p:cNvSpPr>
            <a:spLocks noChangeArrowheads="1"/>
          </p:cNvSpPr>
          <p:nvPr/>
        </p:nvSpPr>
        <p:spPr bwMode="auto">
          <a:xfrm>
            <a:off x="2006600" y="45593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7" name="Rectangle 11"/>
          <p:cNvSpPr>
            <a:spLocks noChangeArrowheads="1"/>
          </p:cNvSpPr>
          <p:nvPr/>
        </p:nvSpPr>
        <p:spPr bwMode="auto">
          <a:xfrm>
            <a:off x="2006600" y="50292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8" name="Rectangle 12"/>
          <p:cNvSpPr>
            <a:spLocks noChangeArrowheads="1"/>
          </p:cNvSpPr>
          <p:nvPr/>
        </p:nvSpPr>
        <p:spPr bwMode="auto">
          <a:xfrm>
            <a:off x="1993900" y="54991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29" name="Rectangle 13"/>
          <p:cNvSpPr>
            <a:spLocks noChangeArrowheads="1"/>
          </p:cNvSpPr>
          <p:nvPr/>
        </p:nvSpPr>
        <p:spPr bwMode="auto">
          <a:xfrm>
            <a:off x="4089400" y="30607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30" name="Rectangle 14"/>
          <p:cNvSpPr>
            <a:spLocks noChangeArrowheads="1"/>
          </p:cNvSpPr>
          <p:nvPr/>
        </p:nvSpPr>
        <p:spPr bwMode="auto">
          <a:xfrm>
            <a:off x="4089400" y="38862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31" name="Rectangle 15"/>
          <p:cNvSpPr>
            <a:spLocks noChangeArrowheads="1"/>
          </p:cNvSpPr>
          <p:nvPr/>
        </p:nvSpPr>
        <p:spPr bwMode="auto">
          <a:xfrm>
            <a:off x="4089400" y="47371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9232" name="AutoShape 16"/>
          <p:cNvCxnSpPr>
            <a:cxnSpLocks noChangeShapeType="1"/>
            <a:stCxn id="9222" idx="3"/>
            <a:endCxn id="9229" idx="1"/>
          </p:cNvCxnSpPr>
          <p:nvPr/>
        </p:nvCxnSpPr>
        <p:spPr bwMode="auto">
          <a:xfrm>
            <a:off x="2698750" y="2895600"/>
            <a:ext cx="1376363" cy="279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33" name="AutoShape 17"/>
          <p:cNvCxnSpPr>
            <a:cxnSpLocks noChangeShapeType="1"/>
            <a:stCxn id="9223" idx="3"/>
            <a:endCxn id="9229" idx="1"/>
          </p:cNvCxnSpPr>
          <p:nvPr/>
        </p:nvCxnSpPr>
        <p:spPr bwMode="auto">
          <a:xfrm flipV="1">
            <a:off x="2698750" y="3175000"/>
            <a:ext cx="1376363" cy="165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34" name="AutoShape 18"/>
          <p:cNvCxnSpPr>
            <a:cxnSpLocks noChangeShapeType="1"/>
            <a:stCxn id="9224" idx="3"/>
            <a:endCxn id="9229" idx="1"/>
          </p:cNvCxnSpPr>
          <p:nvPr/>
        </p:nvCxnSpPr>
        <p:spPr bwMode="auto">
          <a:xfrm flipV="1">
            <a:off x="2698750" y="3175000"/>
            <a:ext cx="1376363" cy="6096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35" name="AutoShape 19"/>
          <p:cNvCxnSpPr>
            <a:cxnSpLocks noChangeShapeType="1"/>
            <a:stCxn id="9225" idx="3"/>
            <a:endCxn id="9229" idx="1"/>
          </p:cNvCxnSpPr>
          <p:nvPr/>
        </p:nvCxnSpPr>
        <p:spPr bwMode="auto">
          <a:xfrm flipV="1">
            <a:off x="2698750" y="3175000"/>
            <a:ext cx="1376363" cy="1041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36" name="AutoShape 20"/>
          <p:cNvCxnSpPr>
            <a:cxnSpLocks noChangeShapeType="1"/>
            <a:stCxn id="9224" idx="3"/>
            <a:endCxn id="9230" idx="1"/>
          </p:cNvCxnSpPr>
          <p:nvPr/>
        </p:nvCxnSpPr>
        <p:spPr bwMode="auto">
          <a:xfrm>
            <a:off x="2698750" y="37846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37" name="AutoShape 21"/>
          <p:cNvCxnSpPr>
            <a:cxnSpLocks noChangeShapeType="1"/>
            <a:stCxn id="9225" idx="3"/>
            <a:endCxn id="9230" idx="1"/>
          </p:cNvCxnSpPr>
          <p:nvPr/>
        </p:nvCxnSpPr>
        <p:spPr bwMode="auto">
          <a:xfrm flipV="1">
            <a:off x="2698750" y="40005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38" name="AutoShape 22"/>
          <p:cNvCxnSpPr>
            <a:cxnSpLocks noChangeShapeType="1"/>
            <a:stCxn id="9223" idx="3"/>
            <a:endCxn id="9230" idx="1"/>
          </p:cNvCxnSpPr>
          <p:nvPr/>
        </p:nvCxnSpPr>
        <p:spPr bwMode="auto">
          <a:xfrm>
            <a:off x="2698750" y="3340100"/>
            <a:ext cx="1376363" cy="660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39" name="AutoShape 23"/>
          <p:cNvCxnSpPr>
            <a:cxnSpLocks noChangeShapeType="1"/>
            <a:stCxn id="9226" idx="3"/>
            <a:endCxn id="9230" idx="1"/>
          </p:cNvCxnSpPr>
          <p:nvPr/>
        </p:nvCxnSpPr>
        <p:spPr bwMode="auto">
          <a:xfrm flipV="1">
            <a:off x="2698750" y="4000500"/>
            <a:ext cx="1376363" cy="673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40" name="AutoShape 24"/>
          <p:cNvCxnSpPr>
            <a:cxnSpLocks noChangeShapeType="1"/>
            <a:stCxn id="9227" idx="3"/>
            <a:endCxn id="9230" idx="1"/>
          </p:cNvCxnSpPr>
          <p:nvPr/>
        </p:nvCxnSpPr>
        <p:spPr bwMode="auto">
          <a:xfrm flipV="1">
            <a:off x="2698750" y="4000500"/>
            <a:ext cx="1376363" cy="1143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41" name="AutoShape 25"/>
          <p:cNvCxnSpPr>
            <a:cxnSpLocks noChangeShapeType="1"/>
            <a:stCxn id="9225" idx="3"/>
            <a:endCxn id="9231" idx="1"/>
          </p:cNvCxnSpPr>
          <p:nvPr/>
        </p:nvCxnSpPr>
        <p:spPr bwMode="auto">
          <a:xfrm>
            <a:off x="2698750" y="4216400"/>
            <a:ext cx="1376363" cy="635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42" name="AutoShape 26"/>
          <p:cNvCxnSpPr>
            <a:cxnSpLocks noChangeShapeType="1"/>
            <a:stCxn id="9226" idx="3"/>
            <a:endCxn id="9231" idx="1"/>
          </p:cNvCxnSpPr>
          <p:nvPr/>
        </p:nvCxnSpPr>
        <p:spPr bwMode="auto">
          <a:xfrm>
            <a:off x="2698750" y="4673600"/>
            <a:ext cx="1376363" cy="1778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43" name="AutoShape 27"/>
          <p:cNvCxnSpPr>
            <a:cxnSpLocks noChangeShapeType="1"/>
            <a:stCxn id="9227" idx="3"/>
            <a:endCxn id="9231" idx="1"/>
          </p:cNvCxnSpPr>
          <p:nvPr/>
        </p:nvCxnSpPr>
        <p:spPr bwMode="auto">
          <a:xfrm flipV="1">
            <a:off x="2698750" y="4851400"/>
            <a:ext cx="1376363" cy="292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44" name="AutoShape 28"/>
          <p:cNvCxnSpPr>
            <a:cxnSpLocks noChangeShapeType="1"/>
            <a:stCxn id="9228" idx="3"/>
            <a:endCxn id="9231" idx="1"/>
          </p:cNvCxnSpPr>
          <p:nvPr/>
        </p:nvCxnSpPr>
        <p:spPr bwMode="auto">
          <a:xfrm flipV="1">
            <a:off x="2686050" y="4851400"/>
            <a:ext cx="1389063" cy="762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45" name="AutoShape 29"/>
          <p:cNvCxnSpPr>
            <a:cxnSpLocks noChangeShapeType="1"/>
            <a:stCxn id="9224" idx="3"/>
            <a:endCxn id="9231" idx="1"/>
          </p:cNvCxnSpPr>
          <p:nvPr/>
        </p:nvCxnSpPr>
        <p:spPr bwMode="auto">
          <a:xfrm>
            <a:off x="2698750" y="3784600"/>
            <a:ext cx="1376363" cy="10668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46" name="AutoShape 30"/>
          <p:cNvCxnSpPr>
            <a:cxnSpLocks noChangeShapeType="1"/>
            <a:stCxn id="9226" idx="3"/>
            <a:endCxn id="9229" idx="1"/>
          </p:cNvCxnSpPr>
          <p:nvPr/>
        </p:nvCxnSpPr>
        <p:spPr bwMode="auto">
          <a:xfrm flipV="1">
            <a:off x="2698750" y="3175000"/>
            <a:ext cx="1376363" cy="14986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47" name="AutoShape 31"/>
          <p:cNvCxnSpPr>
            <a:cxnSpLocks noChangeShapeType="1"/>
            <a:stCxn id="9229" idx="3"/>
            <a:endCxn id="9249" idx="2"/>
          </p:cNvCxnSpPr>
          <p:nvPr/>
        </p:nvCxnSpPr>
        <p:spPr bwMode="auto">
          <a:xfrm flipV="1">
            <a:off x="4776788" y="3111500"/>
            <a:ext cx="1660525" cy="635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248" name="Text Box 32"/>
          <p:cNvSpPr txBox="1">
            <a:spLocks noChangeArrowheads="1"/>
          </p:cNvSpPr>
          <p:nvPr/>
        </p:nvSpPr>
        <p:spPr bwMode="auto">
          <a:xfrm>
            <a:off x="6429375" y="1995488"/>
            <a:ext cx="7905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Yards</a:t>
            </a:r>
          </a:p>
        </p:txBody>
      </p:sp>
      <p:sp>
        <p:nvSpPr>
          <p:cNvPr id="9249" name="Oval 33"/>
          <p:cNvSpPr>
            <a:spLocks noChangeArrowheads="1"/>
          </p:cNvSpPr>
          <p:nvPr/>
        </p:nvSpPr>
        <p:spPr bwMode="auto">
          <a:xfrm>
            <a:off x="6451600" y="2984500"/>
            <a:ext cx="698500" cy="254000"/>
          </a:xfrm>
          <a:prstGeom prst="ellipse">
            <a:avLst/>
          </a:prstGeom>
          <a:solidFill>
            <a:srgbClr val="FE9B03"/>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250" name="Oval 34"/>
          <p:cNvSpPr>
            <a:spLocks noChangeArrowheads="1"/>
          </p:cNvSpPr>
          <p:nvPr/>
        </p:nvSpPr>
        <p:spPr bwMode="auto">
          <a:xfrm>
            <a:off x="6489700" y="4686300"/>
            <a:ext cx="698500" cy="254000"/>
          </a:xfrm>
          <a:prstGeom prst="ellipse">
            <a:avLst/>
          </a:prstGeom>
          <a:solidFill>
            <a:schemeClr val="accent2"/>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9251" name="AutoShape 35"/>
          <p:cNvCxnSpPr>
            <a:cxnSpLocks noChangeShapeType="1"/>
            <a:stCxn id="9230" idx="3"/>
            <a:endCxn id="9249" idx="2"/>
          </p:cNvCxnSpPr>
          <p:nvPr/>
        </p:nvCxnSpPr>
        <p:spPr bwMode="auto">
          <a:xfrm flipV="1">
            <a:off x="4776788" y="3111500"/>
            <a:ext cx="1660525" cy="889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52" name="AutoShape 36"/>
          <p:cNvCxnSpPr>
            <a:cxnSpLocks noChangeShapeType="1"/>
            <a:stCxn id="9231" idx="3"/>
            <a:endCxn id="9250" idx="2"/>
          </p:cNvCxnSpPr>
          <p:nvPr/>
        </p:nvCxnSpPr>
        <p:spPr bwMode="auto">
          <a:xfrm flipV="1">
            <a:off x="4776788" y="4813300"/>
            <a:ext cx="1698625" cy="38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253" name="Text Box 37"/>
          <p:cNvSpPr txBox="1">
            <a:spLocks noChangeArrowheads="1"/>
          </p:cNvSpPr>
          <p:nvPr/>
        </p:nvSpPr>
        <p:spPr bwMode="auto">
          <a:xfrm>
            <a:off x="2687638" y="1538288"/>
            <a:ext cx="9302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Atlanta</a:t>
            </a:r>
          </a:p>
        </p:txBody>
      </p:sp>
      <p:sp>
        <p:nvSpPr>
          <p:cNvPr id="9254" name="Text Box 38"/>
          <p:cNvSpPr txBox="1">
            <a:spLocks noChangeArrowheads="1"/>
          </p:cNvSpPr>
          <p:nvPr/>
        </p:nvSpPr>
        <p:spPr bwMode="auto">
          <a:xfrm>
            <a:off x="7380288" y="2871788"/>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Baltimore</a:t>
            </a:r>
          </a:p>
        </p:txBody>
      </p:sp>
      <p:sp>
        <p:nvSpPr>
          <p:cNvPr id="9255" name="Text Box 39"/>
          <p:cNvSpPr txBox="1">
            <a:spLocks noChangeArrowheads="1"/>
          </p:cNvSpPr>
          <p:nvPr/>
        </p:nvSpPr>
        <p:spPr bwMode="auto">
          <a:xfrm>
            <a:off x="7272338" y="4611688"/>
            <a:ext cx="143668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Jacksonville</a:t>
            </a:r>
          </a:p>
        </p:txBody>
      </p:sp>
    </p:spTree>
  </p:cSld>
  <p:clrMapOvr>
    <a:masterClrMapping/>
  </p:clrMapOvr>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p:txBody>
          <a:bodyPr/>
          <a:lstStyle/>
          <a:p>
            <a:pPr eaLnBrk="1" hangingPunct="1"/>
            <a:endParaRPr lang="en-US" smtClean="0"/>
          </a:p>
        </p:txBody>
      </p:sp>
      <p:sp>
        <p:nvSpPr>
          <p:cNvPr id="83971" name="Rectangle 3"/>
          <p:cNvSpPr>
            <a:spLocks noGrp="1" noChangeArrowheads="1"/>
          </p:cNvSpPr>
          <p:nvPr>
            <p:ph type="body" idx="1"/>
          </p:nvPr>
        </p:nvSpPr>
        <p:spPr/>
        <p:txBody>
          <a:bodyPr/>
          <a:lstStyle/>
          <a:p>
            <a:pPr eaLnBrk="1" hangingPunct="1"/>
            <a:endParaRPr lang="en-US" smtClean="0"/>
          </a:p>
        </p:txBody>
      </p:sp>
      <p:pic>
        <p:nvPicPr>
          <p:cNvPr id="83972" name="Picture 4" descr="NS Cag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994" name="Group 2"/>
          <p:cNvGrpSpPr>
            <a:grpSpLocks/>
          </p:cNvGrpSpPr>
          <p:nvPr/>
        </p:nvGrpSpPr>
        <p:grpSpPr bwMode="auto">
          <a:xfrm>
            <a:off x="1487488" y="2763838"/>
            <a:ext cx="6081712" cy="3332162"/>
            <a:chOff x="1449" y="1725"/>
            <a:chExt cx="3265" cy="1898"/>
          </a:xfrm>
        </p:grpSpPr>
        <p:grpSp>
          <p:nvGrpSpPr>
            <p:cNvPr id="85058" name="Group 3"/>
            <p:cNvGrpSpPr>
              <a:grpSpLocks/>
            </p:cNvGrpSpPr>
            <p:nvPr/>
          </p:nvGrpSpPr>
          <p:grpSpPr bwMode="auto">
            <a:xfrm>
              <a:off x="3772" y="2690"/>
              <a:ext cx="894" cy="596"/>
              <a:chOff x="3772" y="2690"/>
              <a:chExt cx="894" cy="596"/>
            </a:xfrm>
          </p:grpSpPr>
          <p:sp>
            <p:nvSpPr>
              <p:cNvPr id="86278" name="Freeform 4"/>
              <p:cNvSpPr>
                <a:spLocks/>
              </p:cNvSpPr>
              <p:nvPr/>
            </p:nvSpPr>
            <p:spPr bwMode="auto">
              <a:xfrm>
                <a:off x="4538" y="2690"/>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86279" name="Line 5"/>
              <p:cNvSpPr>
                <a:spLocks noChangeShapeType="1"/>
              </p:cNvSpPr>
              <p:nvPr/>
            </p:nvSpPr>
            <p:spPr bwMode="auto">
              <a:xfrm flipV="1">
                <a:off x="3772" y="2757"/>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059" name="Group 6"/>
            <p:cNvGrpSpPr>
              <a:grpSpLocks/>
            </p:cNvGrpSpPr>
            <p:nvPr/>
          </p:nvGrpSpPr>
          <p:grpSpPr bwMode="auto">
            <a:xfrm>
              <a:off x="1944" y="2690"/>
              <a:ext cx="894" cy="596"/>
              <a:chOff x="1944" y="2690"/>
              <a:chExt cx="894" cy="596"/>
            </a:xfrm>
          </p:grpSpPr>
          <p:sp>
            <p:nvSpPr>
              <p:cNvPr id="86276" name="Freeform 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86277" name="Line 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060" name="Group 9"/>
            <p:cNvGrpSpPr>
              <a:grpSpLocks/>
            </p:cNvGrpSpPr>
            <p:nvPr/>
          </p:nvGrpSpPr>
          <p:grpSpPr bwMode="auto">
            <a:xfrm>
              <a:off x="1483" y="2379"/>
              <a:ext cx="429" cy="598"/>
              <a:chOff x="1483" y="2379"/>
              <a:chExt cx="429" cy="598"/>
            </a:xfrm>
          </p:grpSpPr>
          <p:sp>
            <p:nvSpPr>
              <p:cNvPr id="86274" name="Freeform 10"/>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86275" name="Line 11"/>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061" name="Group 12"/>
            <p:cNvGrpSpPr>
              <a:grpSpLocks/>
            </p:cNvGrpSpPr>
            <p:nvPr/>
          </p:nvGrpSpPr>
          <p:grpSpPr bwMode="auto">
            <a:xfrm>
              <a:off x="1936" y="2379"/>
              <a:ext cx="894" cy="604"/>
              <a:chOff x="1936" y="2379"/>
              <a:chExt cx="894" cy="604"/>
            </a:xfrm>
          </p:grpSpPr>
          <p:sp>
            <p:nvSpPr>
              <p:cNvPr id="86272" name="Freeform 13"/>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86273" name="Line 14"/>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062" name="Group 15"/>
            <p:cNvGrpSpPr>
              <a:grpSpLocks/>
            </p:cNvGrpSpPr>
            <p:nvPr/>
          </p:nvGrpSpPr>
          <p:grpSpPr bwMode="auto">
            <a:xfrm>
              <a:off x="1952" y="2076"/>
              <a:ext cx="886" cy="290"/>
              <a:chOff x="1952" y="2076"/>
              <a:chExt cx="886" cy="290"/>
            </a:xfrm>
          </p:grpSpPr>
          <p:sp>
            <p:nvSpPr>
              <p:cNvPr id="86270" name="Freeform 16"/>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86271" name="Line 17"/>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063" name="Group 18"/>
            <p:cNvGrpSpPr>
              <a:grpSpLocks/>
            </p:cNvGrpSpPr>
            <p:nvPr/>
          </p:nvGrpSpPr>
          <p:grpSpPr bwMode="auto">
            <a:xfrm>
              <a:off x="1481" y="1769"/>
              <a:ext cx="894" cy="283"/>
              <a:chOff x="1481" y="1769"/>
              <a:chExt cx="894" cy="283"/>
            </a:xfrm>
          </p:grpSpPr>
          <p:sp>
            <p:nvSpPr>
              <p:cNvPr id="86268" name="Freeform 19"/>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86269" name="Line 20"/>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5064" name="Oval 21"/>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85065" name="Oval 22"/>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85066" name="Oval 23"/>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85067" name="Oval 24"/>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85068" name="Oval 25"/>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85069" name="Oval 26"/>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85070" name="Oval 27"/>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85071" name="Oval 28"/>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85072" name="Oval 29"/>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85073" name="Oval 30"/>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85074" name="Group 31"/>
            <p:cNvGrpSpPr>
              <a:grpSpLocks/>
            </p:cNvGrpSpPr>
            <p:nvPr/>
          </p:nvGrpSpPr>
          <p:grpSpPr bwMode="auto">
            <a:xfrm>
              <a:off x="1912" y="1741"/>
              <a:ext cx="40" cy="1260"/>
              <a:chOff x="1912" y="1741"/>
              <a:chExt cx="40" cy="1260"/>
            </a:xfrm>
          </p:grpSpPr>
          <p:sp>
            <p:nvSpPr>
              <p:cNvPr id="86258" name="Oval 32"/>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86259" name="Oval 33"/>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86260" name="Oval 34"/>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86261" name="Oval 35"/>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86262" name="Oval 36"/>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86263" name="Oval 37"/>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86264" name="Oval 38"/>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86265" name="Oval 39"/>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86266" name="Oval 40"/>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86267" name="Oval 41"/>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85075" name="Group 42"/>
            <p:cNvGrpSpPr>
              <a:grpSpLocks/>
            </p:cNvGrpSpPr>
            <p:nvPr/>
          </p:nvGrpSpPr>
          <p:grpSpPr bwMode="auto">
            <a:xfrm>
              <a:off x="2375" y="1749"/>
              <a:ext cx="40" cy="1252"/>
              <a:chOff x="2375" y="1749"/>
              <a:chExt cx="40" cy="1252"/>
            </a:xfrm>
          </p:grpSpPr>
          <p:sp>
            <p:nvSpPr>
              <p:cNvPr id="86248" name="Oval 43"/>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86249" name="Oval 44"/>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86250" name="Oval 45"/>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86251" name="Oval 46"/>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86252" name="Oval 47"/>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86253" name="Oval 48"/>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86254" name="Oval 49"/>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86255" name="Oval 50"/>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86256" name="Oval 51"/>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86257" name="Oval 52"/>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85076" name="Group 53"/>
            <p:cNvGrpSpPr>
              <a:grpSpLocks/>
            </p:cNvGrpSpPr>
            <p:nvPr/>
          </p:nvGrpSpPr>
          <p:grpSpPr bwMode="auto">
            <a:xfrm>
              <a:off x="1489" y="2076"/>
              <a:ext cx="431" cy="284"/>
              <a:chOff x="1489" y="2076"/>
              <a:chExt cx="431" cy="284"/>
            </a:xfrm>
          </p:grpSpPr>
          <p:sp>
            <p:nvSpPr>
              <p:cNvPr id="86246" name="Freeform 54"/>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86247" name="Line 55"/>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077" name="Group 56"/>
            <p:cNvGrpSpPr>
              <a:grpSpLocks/>
            </p:cNvGrpSpPr>
            <p:nvPr/>
          </p:nvGrpSpPr>
          <p:grpSpPr bwMode="auto">
            <a:xfrm>
              <a:off x="1489" y="1733"/>
              <a:ext cx="423" cy="56"/>
              <a:chOff x="1489" y="1733"/>
              <a:chExt cx="423" cy="56"/>
            </a:xfrm>
          </p:grpSpPr>
          <p:sp>
            <p:nvSpPr>
              <p:cNvPr id="86238" name="Freeform 57"/>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86239" name="Group 58"/>
              <p:cNvGrpSpPr>
                <a:grpSpLocks/>
              </p:cNvGrpSpPr>
              <p:nvPr/>
            </p:nvGrpSpPr>
            <p:grpSpPr bwMode="auto">
              <a:xfrm>
                <a:off x="1489" y="1757"/>
                <a:ext cx="295" cy="1"/>
                <a:chOff x="1489" y="1757"/>
                <a:chExt cx="295" cy="1"/>
              </a:xfrm>
            </p:grpSpPr>
            <p:sp>
              <p:nvSpPr>
                <p:cNvPr id="86240" name="Line 59"/>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41" name="Line 60"/>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42" name="Line 61"/>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43" name="Line 62"/>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44" name="Line 63"/>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45" name="Line 64"/>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078" name="Group 65"/>
            <p:cNvGrpSpPr>
              <a:grpSpLocks/>
            </p:cNvGrpSpPr>
            <p:nvPr/>
          </p:nvGrpSpPr>
          <p:grpSpPr bwMode="auto">
            <a:xfrm>
              <a:off x="1952" y="1725"/>
              <a:ext cx="415" cy="56"/>
              <a:chOff x="1952" y="1725"/>
              <a:chExt cx="415" cy="56"/>
            </a:xfrm>
          </p:grpSpPr>
          <p:sp>
            <p:nvSpPr>
              <p:cNvPr id="86230" name="Freeform 66"/>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6231" name="Group 67"/>
              <p:cNvGrpSpPr>
                <a:grpSpLocks/>
              </p:cNvGrpSpPr>
              <p:nvPr/>
            </p:nvGrpSpPr>
            <p:grpSpPr bwMode="auto">
              <a:xfrm>
                <a:off x="1952" y="1757"/>
                <a:ext cx="295" cy="1"/>
                <a:chOff x="1952" y="1757"/>
                <a:chExt cx="295" cy="1"/>
              </a:xfrm>
            </p:grpSpPr>
            <p:sp>
              <p:nvSpPr>
                <p:cNvPr id="86232" name="Line 68"/>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33" name="Line 69"/>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34" name="Line 70"/>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35" name="Line 71"/>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36" name="Line 72"/>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37" name="Line 73"/>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079" name="Group 74"/>
            <p:cNvGrpSpPr>
              <a:grpSpLocks/>
            </p:cNvGrpSpPr>
            <p:nvPr/>
          </p:nvGrpSpPr>
          <p:grpSpPr bwMode="auto">
            <a:xfrm>
              <a:off x="1497" y="2036"/>
              <a:ext cx="415" cy="56"/>
              <a:chOff x="1497" y="2036"/>
              <a:chExt cx="415" cy="56"/>
            </a:xfrm>
          </p:grpSpPr>
          <p:sp>
            <p:nvSpPr>
              <p:cNvPr id="86222" name="Freeform 75"/>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6223" name="Group 76"/>
              <p:cNvGrpSpPr>
                <a:grpSpLocks/>
              </p:cNvGrpSpPr>
              <p:nvPr/>
            </p:nvGrpSpPr>
            <p:grpSpPr bwMode="auto">
              <a:xfrm>
                <a:off x="1497" y="2068"/>
                <a:ext cx="295" cy="1"/>
                <a:chOff x="1497" y="2068"/>
                <a:chExt cx="295" cy="1"/>
              </a:xfrm>
            </p:grpSpPr>
            <p:sp>
              <p:nvSpPr>
                <p:cNvPr id="86224" name="Line 77"/>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25" name="Line 78"/>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26" name="Line 79"/>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27" name="Line 80"/>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28" name="Line 81"/>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29" name="Line 82"/>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080" name="Group 83"/>
            <p:cNvGrpSpPr>
              <a:grpSpLocks/>
            </p:cNvGrpSpPr>
            <p:nvPr/>
          </p:nvGrpSpPr>
          <p:grpSpPr bwMode="auto">
            <a:xfrm>
              <a:off x="1960" y="2036"/>
              <a:ext cx="423" cy="56"/>
              <a:chOff x="1960" y="2036"/>
              <a:chExt cx="423" cy="56"/>
            </a:xfrm>
          </p:grpSpPr>
          <p:sp>
            <p:nvSpPr>
              <p:cNvPr id="86214" name="Freeform 84"/>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6215" name="Group 85"/>
              <p:cNvGrpSpPr>
                <a:grpSpLocks/>
              </p:cNvGrpSpPr>
              <p:nvPr/>
            </p:nvGrpSpPr>
            <p:grpSpPr bwMode="auto">
              <a:xfrm>
                <a:off x="1960" y="2068"/>
                <a:ext cx="303" cy="1"/>
                <a:chOff x="1960" y="2068"/>
                <a:chExt cx="303" cy="1"/>
              </a:xfrm>
            </p:grpSpPr>
            <p:sp>
              <p:nvSpPr>
                <p:cNvPr id="86216" name="Line 86"/>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17" name="Line 87"/>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18" name="Line 88"/>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19" name="Line 89"/>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20" name="Line 90"/>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21" name="Line 91"/>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081" name="Group 92"/>
            <p:cNvGrpSpPr>
              <a:grpSpLocks/>
            </p:cNvGrpSpPr>
            <p:nvPr/>
          </p:nvGrpSpPr>
          <p:grpSpPr bwMode="auto">
            <a:xfrm>
              <a:off x="2431" y="2036"/>
              <a:ext cx="415" cy="56"/>
              <a:chOff x="2431" y="2036"/>
              <a:chExt cx="415" cy="56"/>
            </a:xfrm>
          </p:grpSpPr>
          <p:sp>
            <p:nvSpPr>
              <p:cNvPr id="86206" name="Freeform 93"/>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6207" name="Group 94"/>
              <p:cNvGrpSpPr>
                <a:grpSpLocks/>
              </p:cNvGrpSpPr>
              <p:nvPr/>
            </p:nvGrpSpPr>
            <p:grpSpPr bwMode="auto">
              <a:xfrm>
                <a:off x="2431" y="2068"/>
                <a:ext cx="295" cy="1"/>
                <a:chOff x="2431" y="2068"/>
                <a:chExt cx="295" cy="1"/>
              </a:xfrm>
            </p:grpSpPr>
            <p:sp>
              <p:nvSpPr>
                <p:cNvPr id="86208" name="Line 95"/>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09" name="Line 96"/>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10" name="Line 97"/>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11" name="Line 98"/>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12" name="Line 99"/>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13" name="Line 100"/>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082" name="Group 101"/>
            <p:cNvGrpSpPr>
              <a:grpSpLocks/>
            </p:cNvGrpSpPr>
            <p:nvPr/>
          </p:nvGrpSpPr>
          <p:grpSpPr bwMode="auto">
            <a:xfrm>
              <a:off x="2423" y="2347"/>
              <a:ext cx="415" cy="56"/>
              <a:chOff x="2423" y="2347"/>
              <a:chExt cx="415" cy="56"/>
            </a:xfrm>
          </p:grpSpPr>
          <p:sp>
            <p:nvSpPr>
              <p:cNvPr id="86198" name="Freeform 102"/>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6199" name="Group 103"/>
              <p:cNvGrpSpPr>
                <a:grpSpLocks/>
              </p:cNvGrpSpPr>
              <p:nvPr/>
            </p:nvGrpSpPr>
            <p:grpSpPr bwMode="auto">
              <a:xfrm>
                <a:off x="2423" y="2371"/>
                <a:ext cx="295" cy="1"/>
                <a:chOff x="2423" y="2371"/>
                <a:chExt cx="295" cy="1"/>
              </a:xfrm>
            </p:grpSpPr>
            <p:sp>
              <p:nvSpPr>
                <p:cNvPr id="86200" name="Line 104"/>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01" name="Line 105"/>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02" name="Line 106"/>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03" name="Line 107"/>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04" name="Line 108"/>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05" name="Line 109"/>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083" name="Group 110"/>
            <p:cNvGrpSpPr>
              <a:grpSpLocks/>
            </p:cNvGrpSpPr>
            <p:nvPr/>
          </p:nvGrpSpPr>
          <p:grpSpPr bwMode="auto">
            <a:xfrm>
              <a:off x="1960" y="2347"/>
              <a:ext cx="415" cy="56"/>
              <a:chOff x="1960" y="2347"/>
              <a:chExt cx="415" cy="56"/>
            </a:xfrm>
          </p:grpSpPr>
          <p:sp>
            <p:nvSpPr>
              <p:cNvPr id="86190" name="Freeform 111"/>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6191" name="Group 112"/>
              <p:cNvGrpSpPr>
                <a:grpSpLocks/>
              </p:cNvGrpSpPr>
              <p:nvPr/>
            </p:nvGrpSpPr>
            <p:grpSpPr bwMode="auto">
              <a:xfrm>
                <a:off x="1960" y="2371"/>
                <a:ext cx="295" cy="1"/>
                <a:chOff x="1960" y="2371"/>
                <a:chExt cx="295" cy="1"/>
              </a:xfrm>
            </p:grpSpPr>
            <p:sp>
              <p:nvSpPr>
                <p:cNvPr id="86192" name="Line 113"/>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93" name="Line 114"/>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94" name="Line 115"/>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95" name="Line 116"/>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96" name="Line 117"/>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97" name="Line 118"/>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084" name="Group 119"/>
            <p:cNvGrpSpPr>
              <a:grpSpLocks/>
            </p:cNvGrpSpPr>
            <p:nvPr/>
          </p:nvGrpSpPr>
          <p:grpSpPr bwMode="auto">
            <a:xfrm>
              <a:off x="1497" y="2339"/>
              <a:ext cx="415" cy="56"/>
              <a:chOff x="1497" y="2339"/>
              <a:chExt cx="415" cy="56"/>
            </a:xfrm>
          </p:grpSpPr>
          <p:sp>
            <p:nvSpPr>
              <p:cNvPr id="86182" name="Freeform 120"/>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6183" name="Group 121"/>
              <p:cNvGrpSpPr>
                <a:grpSpLocks/>
              </p:cNvGrpSpPr>
              <p:nvPr/>
            </p:nvGrpSpPr>
            <p:grpSpPr bwMode="auto">
              <a:xfrm>
                <a:off x="1497" y="2371"/>
                <a:ext cx="295" cy="1"/>
                <a:chOff x="1497" y="2371"/>
                <a:chExt cx="295" cy="1"/>
              </a:xfrm>
            </p:grpSpPr>
            <p:sp>
              <p:nvSpPr>
                <p:cNvPr id="86184" name="Line 122"/>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85" name="Line 123"/>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86" name="Line 124"/>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87" name="Line 125"/>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88" name="Line 126"/>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89" name="Line 127"/>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085" name="Group 128"/>
            <p:cNvGrpSpPr>
              <a:grpSpLocks/>
            </p:cNvGrpSpPr>
            <p:nvPr/>
          </p:nvGrpSpPr>
          <p:grpSpPr bwMode="auto">
            <a:xfrm>
              <a:off x="1489" y="2650"/>
              <a:ext cx="423" cy="56"/>
              <a:chOff x="1489" y="2650"/>
              <a:chExt cx="423" cy="56"/>
            </a:xfrm>
          </p:grpSpPr>
          <p:sp>
            <p:nvSpPr>
              <p:cNvPr id="86174" name="Freeform 129"/>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86175" name="Group 130"/>
              <p:cNvGrpSpPr>
                <a:grpSpLocks/>
              </p:cNvGrpSpPr>
              <p:nvPr/>
            </p:nvGrpSpPr>
            <p:grpSpPr bwMode="auto">
              <a:xfrm>
                <a:off x="1489" y="2674"/>
                <a:ext cx="295" cy="1"/>
                <a:chOff x="1489" y="2674"/>
                <a:chExt cx="295" cy="1"/>
              </a:xfrm>
            </p:grpSpPr>
            <p:sp>
              <p:nvSpPr>
                <p:cNvPr id="86176" name="Line 131"/>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77" name="Line 132"/>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78" name="Line 133"/>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79" name="Line 134"/>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80" name="Line 135"/>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81" name="Line 136"/>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086" name="Group 137"/>
            <p:cNvGrpSpPr>
              <a:grpSpLocks/>
            </p:cNvGrpSpPr>
            <p:nvPr/>
          </p:nvGrpSpPr>
          <p:grpSpPr bwMode="auto">
            <a:xfrm>
              <a:off x="1968" y="2650"/>
              <a:ext cx="415" cy="56"/>
              <a:chOff x="1968" y="2650"/>
              <a:chExt cx="415" cy="56"/>
            </a:xfrm>
          </p:grpSpPr>
          <p:sp>
            <p:nvSpPr>
              <p:cNvPr id="86166" name="Freeform 138"/>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6167" name="Group 139"/>
              <p:cNvGrpSpPr>
                <a:grpSpLocks/>
              </p:cNvGrpSpPr>
              <p:nvPr/>
            </p:nvGrpSpPr>
            <p:grpSpPr bwMode="auto">
              <a:xfrm>
                <a:off x="1968" y="2674"/>
                <a:ext cx="295" cy="1"/>
                <a:chOff x="1968" y="2674"/>
                <a:chExt cx="295" cy="1"/>
              </a:xfrm>
            </p:grpSpPr>
            <p:sp>
              <p:nvSpPr>
                <p:cNvPr id="86168" name="Line 140"/>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69" name="Line 141"/>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70" name="Line 142"/>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71" name="Line 143"/>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72" name="Line 144"/>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73" name="Line 145"/>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087" name="Group 146"/>
            <p:cNvGrpSpPr>
              <a:grpSpLocks/>
            </p:cNvGrpSpPr>
            <p:nvPr/>
          </p:nvGrpSpPr>
          <p:grpSpPr bwMode="auto">
            <a:xfrm>
              <a:off x="1489" y="2953"/>
              <a:ext cx="423" cy="56"/>
              <a:chOff x="1489" y="2953"/>
              <a:chExt cx="423" cy="56"/>
            </a:xfrm>
          </p:grpSpPr>
          <p:sp>
            <p:nvSpPr>
              <p:cNvPr id="86158" name="Freeform 147"/>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86159" name="Group 148"/>
              <p:cNvGrpSpPr>
                <a:grpSpLocks/>
              </p:cNvGrpSpPr>
              <p:nvPr/>
            </p:nvGrpSpPr>
            <p:grpSpPr bwMode="auto">
              <a:xfrm>
                <a:off x="1489" y="2985"/>
                <a:ext cx="295" cy="1"/>
                <a:chOff x="1489" y="2985"/>
                <a:chExt cx="295" cy="1"/>
              </a:xfrm>
            </p:grpSpPr>
            <p:sp>
              <p:nvSpPr>
                <p:cNvPr id="86160" name="Line 149"/>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61" name="Line 150"/>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62" name="Line 151"/>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63" name="Line 152"/>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64" name="Line 153"/>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65" name="Line 154"/>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088" name="Group 155"/>
            <p:cNvGrpSpPr>
              <a:grpSpLocks/>
            </p:cNvGrpSpPr>
            <p:nvPr/>
          </p:nvGrpSpPr>
          <p:grpSpPr bwMode="auto">
            <a:xfrm>
              <a:off x="1952" y="2953"/>
              <a:ext cx="415" cy="56"/>
              <a:chOff x="1952" y="2953"/>
              <a:chExt cx="415" cy="56"/>
            </a:xfrm>
          </p:grpSpPr>
          <p:sp>
            <p:nvSpPr>
              <p:cNvPr id="86150" name="Freeform 156"/>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6151" name="Group 157"/>
              <p:cNvGrpSpPr>
                <a:grpSpLocks/>
              </p:cNvGrpSpPr>
              <p:nvPr/>
            </p:nvGrpSpPr>
            <p:grpSpPr bwMode="auto">
              <a:xfrm>
                <a:off x="1952" y="2985"/>
                <a:ext cx="295" cy="1"/>
                <a:chOff x="1952" y="2985"/>
                <a:chExt cx="295" cy="1"/>
              </a:xfrm>
            </p:grpSpPr>
            <p:sp>
              <p:nvSpPr>
                <p:cNvPr id="86152" name="Line 158"/>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53" name="Line 159"/>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54" name="Line 160"/>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55" name="Line 161"/>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56" name="Line 162"/>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57" name="Line 163"/>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089" name="Group 164"/>
            <p:cNvGrpSpPr>
              <a:grpSpLocks/>
            </p:cNvGrpSpPr>
            <p:nvPr/>
          </p:nvGrpSpPr>
          <p:grpSpPr bwMode="auto">
            <a:xfrm>
              <a:off x="2415" y="2953"/>
              <a:ext cx="415" cy="56"/>
              <a:chOff x="2415" y="2953"/>
              <a:chExt cx="415" cy="56"/>
            </a:xfrm>
          </p:grpSpPr>
          <p:sp>
            <p:nvSpPr>
              <p:cNvPr id="86142" name="Freeform 165"/>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6143" name="Group 166"/>
              <p:cNvGrpSpPr>
                <a:grpSpLocks/>
              </p:cNvGrpSpPr>
              <p:nvPr/>
            </p:nvGrpSpPr>
            <p:grpSpPr bwMode="auto">
              <a:xfrm>
                <a:off x="2415" y="2985"/>
                <a:ext cx="295" cy="1"/>
                <a:chOff x="2415" y="2985"/>
                <a:chExt cx="295" cy="1"/>
              </a:xfrm>
            </p:grpSpPr>
            <p:sp>
              <p:nvSpPr>
                <p:cNvPr id="86144" name="Line 167"/>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45" name="Line 168"/>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46" name="Line 169"/>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47" name="Line 170"/>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48" name="Line 171"/>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49" name="Line 172"/>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090" name="Group 173"/>
            <p:cNvGrpSpPr>
              <a:grpSpLocks/>
            </p:cNvGrpSpPr>
            <p:nvPr/>
          </p:nvGrpSpPr>
          <p:grpSpPr bwMode="auto">
            <a:xfrm>
              <a:off x="2838" y="1741"/>
              <a:ext cx="40" cy="1260"/>
              <a:chOff x="2838" y="1741"/>
              <a:chExt cx="40" cy="1260"/>
            </a:xfrm>
          </p:grpSpPr>
          <p:sp>
            <p:nvSpPr>
              <p:cNvPr id="86132" name="Oval 174"/>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86133" name="Oval 175"/>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86134" name="Oval 176"/>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86135" name="Oval 177"/>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86136" name="Oval 178"/>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86137" name="Oval 179"/>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86138" name="Oval 180"/>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86139" name="Oval 181"/>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86140" name="Oval 182"/>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86141" name="Oval 183"/>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85091" name="Group 184"/>
            <p:cNvGrpSpPr>
              <a:grpSpLocks/>
            </p:cNvGrpSpPr>
            <p:nvPr/>
          </p:nvGrpSpPr>
          <p:grpSpPr bwMode="auto">
            <a:xfrm>
              <a:off x="1912" y="3272"/>
              <a:ext cx="32" cy="335"/>
              <a:chOff x="1912" y="3272"/>
              <a:chExt cx="32" cy="335"/>
            </a:xfrm>
          </p:grpSpPr>
          <p:sp>
            <p:nvSpPr>
              <p:cNvPr id="86128" name="Oval 185"/>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86129" name="Oval 186"/>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86130" name="Oval 187"/>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86131" name="Oval 188"/>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85092" name="Group 189"/>
            <p:cNvGrpSpPr>
              <a:grpSpLocks/>
            </p:cNvGrpSpPr>
            <p:nvPr/>
          </p:nvGrpSpPr>
          <p:grpSpPr bwMode="auto">
            <a:xfrm>
              <a:off x="1449" y="3272"/>
              <a:ext cx="40" cy="335"/>
              <a:chOff x="1449" y="3272"/>
              <a:chExt cx="40" cy="335"/>
            </a:xfrm>
          </p:grpSpPr>
          <p:sp>
            <p:nvSpPr>
              <p:cNvPr id="86124" name="Oval 190"/>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86125" name="Oval 191"/>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86126" name="Oval 192"/>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86127" name="Oval 193"/>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85093" name="Group 194"/>
            <p:cNvGrpSpPr>
              <a:grpSpLocks/>
            </p:cNvGrpSpPr>
            <p:nvPr/>
          </p:nvGrpSpPr>
          <p:grpSpPr bwMode="auto">
            <a:xfrm>
              <a:off x="2367" y="3272"/>
              <a:ext cx="32" cy="335"/>
              <a:chOff x="2367" y="3272"/>
              <a:chExt cx="32" cy="335"/>
            </a:xfrm>
          </p:grpSpPr>
          <p:sp>
            <p:nvSpPr>
              <p:cNvPr id="86120" name="Oval 195"/>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86121" name="Oval 196"/>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86122" name="Oval 197"/>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86123" name="Oval 198"/>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85094" name="Group 199"/>
            <p:cNvGrpSpPr>
              <a:grpSpLocks/>
            </p:cNvGrpSpPr>
            <p:nvPr/>
          </p:nvGrpSpPr>
          <p:grpSpPr bwMode="auto">
            <a:xfrm>
              <a:off x="2822" y="3272"/>
              <a:ext cx="40" cy="335"/>
              <a:chOff x="2822" y="3272"/>
              <a:chExt cx="40" cy="335"/>
            </a:xfrm>
          </p:grpSpPr>
          <p:sp>
            <p:nvSpPr>
              <p:cNvPr id="86116" name="Oval 200"/>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86117" name="Oval 201"/>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86118" name="Oval 202"/>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86119" name="Oval 203"/>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85095" name="Group 204"/>
            <p:cNvGrpSpPr>
              <a:grpSpLocks/>
            </p:cNvGrpSpPr>
            <p:nvPr/>
          </p:nvGrpSpPr>
          <p:grpSpPr bwMode="auto">
            <a:xfrm>
              <a:off x="2415" y="2650"/>
              <a:ext cx="415" cy="56"/>
              <a:chOff x="2415" y="2650"/>
              <a:chExt cx="415" cy="56"/>
            </a:xfrm>
          </p:grpSpPr>
          <p:sp>
            <p:nvSpPr>
              <p:cNvPr id="86108" name="Freeform 205"/>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6109" name="Group 206"/>
              <p:cNvGrpSpPr>
                <a:grpSpLocks/>
              </p:cNvGrpSpPr>
              <p:nvPr/>
            </p:nvGrpSpPr>
            <p:grpSpPr bwMode="auto">
              <a:xfrm>
                <a:off x="2415" y="2674"/>
                <a:ext cx="295" cy="1"/>
                <a:chOff x="2415" y="2674"/>
                <a:chExt cx="295" cy="1"/>
              </a:xfrm>
            </p:grpSpPr>
            <p:sp>
              <p:nvSpPr>
                <p:cNvPr id="86110" name="Line 207"/>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11" name="Line 208"/>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12" name="Line 209"/>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13" name="Line 210"/>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14" name="Line 211"/>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15" name="Line 212"/>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096" name="Group 213"/>
            <p:cNvGrpSpPr>
              <a:grpSpLocks/>
            </p:cNvGrpSpPr>
            <p:nvPr/>
          </p:nvGrpSpPr>
          <p:grpSpPr bwMode="auto">
            <a:xfrm>
              <a:off x="2415" y="1733"/>
              <a:ext cx="415" cy="56"/>
              <a:chOff x="2415" y="1733"/>
              <a:chExt cx="415" cy="56"/>
            </a:xfrm>
          </p:grpSpPr>
          <p:sp>
            <p:nvSpPr>
              <p:cNvPr id="86100" name="Freeform 214"/>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6101" name="Group 215"/>
              <p:cNvGrpSpPr>
                <a:grpSpLocks/>
              </p:cNvGrpSpPr>
              <p:nvPr/>
            </p:nvGrpSpPr>
            <p:grpSpPr bwMode="auto">
              <a:xfrm>
                <a:off x="2415" y="1757"/>
                <a:ext cx="295" cy="1"/>
                <a:chOff x="2415" y="1757"/>
                <a:chExt cx="295" cy="1"/>
              </a:xfrm>
            </p:grpSpPr>
            <p:sp>
              <p:nvSpPr>
                <p:cNvPr id="86102" name="Line 216"/>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03" name="Line 217"/>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04" name="Line 218"/>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05" name="Line 219"/>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06" name="Line 220"/>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107" name="Line 221"/>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097" name="Group 222"/>
            <p:cNvGrpSpPr>
              <a:grpSpLocks/>
            </p:cNvGrpSpPr>
            <p:nvPr/>
          </p:nvGrpSpPr>
          <p:grpSpPr bwMode="auto">
            <a:xfrm>
              <a:off x="1489" y="3264"/>
              <a:ext cx="423" cy="56"/>
              <a:chOff x="1489" y="3264"/>
              <a:chExt cx="423" cy="56"/>
            </a:xfrm>
          </p:grpSpPr>
          <p:sp>
            <p:nvSpPr>
              <p:cNvPr id="86092" name="Freeform 223"/>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86093" name="Group 224"/>
              <p:cNvGrpSpPr>
                <a:grpSpLocks/>
              </p:cNvGrpSpPr>
              <p:nvPr/>
            </p:nvGrpSpPr>
            <p:grpSpPr bwMode="auto">
              <a:xfrm>
                <a:off x="1489" y="3288"/>
                <a:ext cx="295" cy="1"/>
                <a:chOff x="1489" y="3288"/>
                <a:chExt cx="295" cy="1"/>
              </a:xfrm>
            </p:grpSpPr>
            <p:sp>
              <p:nvSpPr>
                <p:cNvPr id="86094" name="Line 225"/>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95" name="Line 226"/>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96" name="Line 227"/>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97" name="Line 228"/>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98" name="Line 229"/>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99" name="Line 230"/>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098" name="Group 231"/>
            <p:cNvGrpSpPr>
              <a:grpSpLocks/>
            </p:cNvGrpSpPr>
            <p:nvPr/>
          </p:nvGrpSpPr>
          <p:grpSpPr bwMode="auto">
            <a:xfrm>
              <a:off x="1944" y="3256"/>
              <a:ext cx="423" cy="56"/>
              <a:chOff x="1944" y="3256"/>
              <a:chExt cx="423" cy="56"/>
            </a:xfrm>
          </p:grpSpPr>
          <p:sp>
            <p:nvSpPr>
              <p:cNvPr id="86084" name="Freeform 232"/>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6085" name="Group 233"/>
              <p:cNvGrpSpPr>
                <a:grpSpLocks/>
              </p:cNvGrpSpPr>
              <p:nvPr/>
            </p:nvGrpSpPr>
            <p:grpSpPr bwMode="auto">
              <a:xfrm>
                <a:off x="1944" y="3288"/>
                <a:ext cx="303" cy="1"/>
                <a:chOff x="1944" y="3288"/>
                <a:chExt cx="303" cy="1"/>
              </a:xfrm>
            </p:grpSpPr>
            <p:sp>
              <p:nvSpPr>
                <p:cNvPr id="86086" name="Line 234"/>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87" name="Line 235"/>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88" name="Line 236"/>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89" name="Line 237"/>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90" name="Line 238"/>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91" name="Line 239"/>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099" name="Group 240"/>
            <p:cNvGrpSpPr>
              <a:grpSpLocks/>
            </p:cNvGrpSpPr>
            <p:nvPr/>
          </p:nvGrpSpPr>
          <p:grpSpPr bwMode="auto">
            <a:xfrm>
              <a:off x="2415" y="3256"/>
              <a:ext cx="415" cy="56"/>
              <a:chOff x="2415" y="3256"/>
              <a:chExt cx="415" cy="56"/>
            </a:xfrm>
          </p:grpSpPr>
          <p:sp>
            <p:nvSpPr>
              <p:cNvPr id="86076" name="Freeform 241"/>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6077" name="Group 242"/>
              <p:cNvGrpSpPr>
                <a:grpSpLocks/>
              </p:cNvGrpSpPr>
              <p:nvPr/>
            </p:nvGrpSpPr>
            <p:grpSpPr bwMode="auto">
              <a:xfrm>
                <a:off x="2415" y="3288"/>
                <a:ext cx="295" cy="1"/>
                <a:chOff x="2415" y="3288"/>
                <a:chExt cx="295" cy="1"/>
              </a:xfrm>
            </p:grpSpPr>
            <p:sp>
              <p:nvSpPr>
                <p:cNvPr id="86078" name="Line 243"/>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9" name="Line 244"/>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80" name="Line 245"/>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81" name="Line 246"/>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82" name="Line 247"/>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83" name="Line 248"/>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00" name="Group 249"/>
            <p:cNvGrpSpPr>
              <a:grpSpLocks/>
            </p:cNvGrpSpPr>
            <p:nvPr/>
          </p:nvGrpSpPr>
          <p:grpSpPr bwMode="auto">
            <a:xfrm>
              <a:off x="1489" y="3567"/>
              <a:ext cx="423" cy="56"/>
              <a:chOff x="1489" y="3567"/>
              <a:chExt cx="423" cy="56"/>
            </a:xfrm>
          </p:grpSpPr>
          <p:sp>
            <p:nvSpPr>
              <p:cNvPr id="86068" name="Freeform 250"/>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6069" name="Group 251"/>
              <p:cNvGrpSpPr>
                <a:grpSpLocks/>
              </p:cNvGrpSpPr>
              <p:nvPr/>
            </p:nvGrpSpPr>
            <p:grpSpPr bwMode="auto">
              <a:xfrm>
                <a:off x="1489" y="3591"/>
                <a:ext cx="303" cy="1"/>
                <a:chOff x="1489" y="3591"/>
                <a:chExt cx="303" cy="1"/>
              </a:xfrm>
            </p:grpSpPr>
            <p:sp>
              <p:nvSpPr>
                <p:cNvPr id="86070" name="Line 252"/>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1" name="Line 253"/>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2" name="Line 254"/>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3" name="Line 255"/>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4" name="Line 256"/>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5" name="Line 257"/>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01" name="Group 258"/>
            <p:cNvGrpSpPr>
              <a:grpSpLocks/>
            </p:cNvGrpSpPr>
            <p:nvPr/>
          </p:nvGrpSpPr>
          <p:grpSpPr bwMode="auto">
            <a:xfrm>
              <a:off x="1952" y="3567"/>
              <a:ext cx="415" cy="56"/>
              <a:chOff x="1952" y="3567"/>
              <a:chExt cx="415" cy="56"/>
            </a:xfrm>
          </p:grpSpPr>
          <p:sp>
            <p:nvSpPr>
              <p:cNvPr id="86060" name="Freeform 259"/>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6061" name="Group 260"/>
              <p:cNvGrpSpPr>
                <a:grpSpLocks/>
              </p:cNvGrpSpPr>
              <p:nvPr/>
            </p:nvGrpSpPr>
            <p:grpSpPr bwMode="auto">
              <a:xfrm>
                <a:off x="1952" y="3591"/>
                <a:ext cx="295" cy="1"/>
                <a:chOff x="1952" y="3591"/>
                <a:chExt cx="295" cy="1"/>
              </a:xfrm>
            </p:grpSpPr>
            <p:sp>
              <p:nvSpPr>
                <p:cNvPr id="86062" name="Line 261"/>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3" name="Line 262"/>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4" name="Line 263"/>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5" name="Line 264"/>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6" name="Line 265"/>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7" name="Line 266"/>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02" name="Group 267"/>
            <p:cNvGrpSpPr>
              <a:grpSpLocks/>
            </p:cNvGrpSpPr>
            <p:nvPr/>
          </p:nvGrpSpPr>
          <p:grpSpPr bwMode="auto">
            <a:xfrm>
              <a:off x="2407" y="3567"/>
              <a:ext cx="415" cy="56"/>
              <a:chOff x="2407" y="3567"/>
              <a:chExt cx="415" cy="56"/>
            </a:xfrm>
          </p:grpSpPr>
          <p:sp>
            <p:nvSpPr>
              <p:cNvPr id="86052" name="Freeform 268"/>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6053" name="Group 269"/>
              <p:cNvGrpSpPr>
                <a:grpSpLocks/>
              </p:cNvGrpSpPr>
              <p:nvPr/>
            </p:nvGrpSpPr>
            <p:grpSpPr bwMode="auto">
              <a:xfrm>
                <a:off x="2407" y="3591"/>
                <a:ext cx="295" cy="1"/>
                <a:chOff x="2407" y="3591"/>
                <a:chExt cx="295" cy="1"/>
              </a:xfrm>
            </p:grpSpPr>
            <p:sp>
              <p:nvSpPr>
                <p:cNvPr id="86054" name="Line 270"/>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5" name="Line 271"/>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6" name="Line 272"/>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7" name="Line 273"/>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8" name="Line 274"/>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9" name="Line 275"/>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03" name="Group 276"/>
            <p:cNvGrpSpPr>
              <a:grpSpLocks/>
            </p:cNvGrpSpPr>
            <p:nvPr/>
          </p:nvGrpSpPr>
          <p:grpSpPr bwMode="auto">
            <a:xfrm>
              <a:off x="1944" y="2690"/>
              <a:ext cx="894" cy="596"/>
              <a:chOff x="1944" y="2690"/>
              <a:chExt cx="894" cy="596"/>
            </a:xfrm>
          </p:grpSpPr>
          <p:sp>
            <p:nvSpPr>
              <p:cNvPr id="86050" name="Freeform 277"/>
              <p:cNvSpPr>
                <a:spLocks/>
              </p:cNvSpPr>
              <p:nvPr/>
            </p:nvSpPr>
            <p:spPr bwMode="auto">
              <a:xfrm>
                <a:off x="2702" y="2690"/>
                <a:ext cx="136" cy="104"/>
              </a:xfrm>
              <a:custGeom>
                <a:avLst/>
                <a:gdLst>
                  <a:gd name="T0" fmla="*/ 136 w 136"/>
                  <a:gd name="T1" fmla="*/ 0 h 104"/>
                  <a:gd name="T2" fmla="*/ 40 w 136"/>
                  <a:gd name="T3" fmla="*/ 104 h 104"/>
                  <a:gd name="T4" fmla="*/ 24 w 136"/>
                  <a:gd name="T5" fmla="*/ 72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72"/>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86051" name="Line 278"/>
              <p:cNvSpPr>
                <a:spLocks noChangeShapeType="1"/>
              </p:cNvSpPr>
              <p:nvPr/>
            </p:nvSpPr>
            <p:spPr bwMode="auto">
              <a:xfrm flipV="1">
                <a:off x="1944" y="2758"/>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104" name="Group 279"/>
            <p:cNvGrpSpPr>
              <a:grpSpLocks/>
            </p:cNvGrpSpPr>
            <p:nvPr/>
          </p:nvGrpSpPr>
          <p:grpSpPr bwMode="auto">
            <a:xfrm>
              <a:off x="1952" y="2376"/>
              <a:ext cx="886" cy="290"/>
              <a:chOff x="1952" y="2376"/>
              <a:chExt cx="886" cy="290"/>
            </a:xfrm>
          </p:grpSpPr>
          <p:sp>
            <p:nvSpPr>
              <p:cNvPr id="86048" name="Freeform 280"/>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86049" name="Line 281"/>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105" name="Group 282"/>
            <p:cNvGrpSpPr>
              <a:grpSpLocks/>
            </p:cNvGrpSpPr>
            <p:nvPr/>
          </p:nvGrpSpPr>
          <p:grpSpPr bwMode="auto">
            <a:xfrm>
              <a:off x="1481" y="2084"/>
              <a:ext cx="1373" cy="1507"/>
              <a:chOff x="1481" y="2084"/>
              <a:chExt cx="1373" cy="1507"/>
            </a:xfrm>
          </p:grpSpPr>
          <p:sp>
            <p:nvSpPr>
              <p:cNvPr id="86046" name="Freeform 283"/>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86047" name="Line 284"/>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106" name="Group 285"/>
            <p:cNvGrpSpPr>
              <a:grpSpLocks/>
            </p:cNvGrpSpPr>
            <p:nvPr/>
          </p:nvGrpSpPr>
          <p:grpSpPr bwMode="auto">
            <a:xfrm>
              <a:off x="1944" y="2076"/>
              <a:ext cx="902" cy="885"/>
              <a:chOff x="1944" y="2076"/>
              <a:chExt cx="902" cy="885"/>
            </a:xfrm>
          </p:grpSpPr>
          <p:sp>
            <p:nvSpPr>
              <p:cNvPr id="86044" name="Freeform 286"/>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86045" name="Line 287"/>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107" name="Group 288"/>
            <p:cNvGrpSpPr>
              <a:grpSpLocks/>
            </p:cNvGrpSpPr>
            <p:nvPr/>
          </p:nvGrpSpPr>
          <p:grpSpPr bwMode="auto">
            <a:xfrm>
              <a:off x="1489" y="2379"/>
              <a:ext cx="902" cy="893"/>
              <a:chOff x="1489" y="2379"/>
              <a:chExt cx="902" cy="893"/>
            </a:xfrm>
          </p:grpSpPr>
          <p:sp>
            <p:nvSpPr>
              <p:cNvPr id="86042" name="Freeform 289"/>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86043" name="Line 290"/>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108" name="Group 291"/>
            <p:cNvGrpSpPr>
              <a:grpSpLocks/>
            </p:cNvGrpSpPr>
            <p:nvPr/>
          </p:nvGrpSpPr>
          <p:grpSpPr bwMode="auto">
            <a:xfrm>
              <a:off x="1483" y="2379"/>
              <a:ext cx="429" cy="598"/>
              <a:chOff x="1483" y="2379"/>
              <a:chExt cx="429" cy="598"/>
            </a:xfrm>
          </p:grpSpPr>
          <p:sp>
            <p:nvSpPr>
              <p:cNvPr id="86040" name="Freeform 292"/>
              <p:cNvSpPr>
                <a:spLocks/>
              </p:cNvSpPr>
              <p:nvPr/>
            </p:nvSpPr>
            <p:spPr bwMode="auto">
              <a:xfrm>
                <a:off x="1808" y="2379"/>
                <a:ext cx="104" cy="136"/>
              </a:xfrm>
              <a:custGeom>
                <a:avLst/>
                <a:gdLst>
                  <a:gd name="T0" fmla="*/ 104 w 104"/>
                  <a:gd name="T1" fmla="*/ 0 h 136"/>
                  <a:gd name="T2" fmla="*/ 56 w 104"/>
                  <a:gd name="T3" fmla="*/ 136 h 136"/>
                  <a:gd name="T4" fmla="*/ 32 w 104"/>
                  <a:gd name="T5" fmla="*/ 112 h 136"/>
                  <a:gd name="T6" fmla="*/ 0 w 104"/>
                  <a:gd name="T7" fmla="*/ 96 h 136"/>
                  <a:gd name="T8" fmla="*/ 104 w 104"/>
                  <a:gd name="T9" fmla="*/ 0 h 1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36">
                    <a:moveTo>
                      <a:pt x="104" y="0"/>
                    </a:moveTo>
                    <a:lnTo>
                      <a:pt x="56" y="136"/>
                    </a:lnTo>
                    <a:lnTo>
                      <a:pt x="32" y="112"/>
                    </a:lnTo>
                    <a:lnTo>
                      <a:pt x="0" y="96"/>
                    </a:lnTo>
                    <a:lnTo>
                      <a:pt x="104" y="0"/>
                    </a:lnTo>
                    <a:close/>
                  </a:path>
                </a:pathLst>
              </a:custGeom>
              <a:solidFill>
                <a:schemeClr val="bg2"/>
              </a:solidFill>
              <a:ln w="9525">
                <a:solidFill>
                  <a:schemeClr val="bg2"/>
                </a:solidFill>
                <a:round/>
                <a:headEnd/>
                <a:tailEnd/>
              </a:ln>
            </p:spPr>
            <p:txBody>
              <a:bodyPr/>
              <a:lstStyle/>
              <a:p>
                <a:endParaRPr lang="en-US"/>
              </a:p>
            </p:txBody>
          </p:sp>
          <p:sp>
            <p:nvSpPr>
              <p:cNvPr id="86041" name="Line 293"/>
              <p:cNvSpPr>
                <a:spLocks noChangeShapeType="1"/>
              </p:cNvSpPr>
              <p:nvPr/>
            </p:nvSpPr>
            <p:spPr bwMode="auto">
              <a:xfrm flipV="1">
                <a:off x="1483"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109" name="Group 294"/>
            <p:cNvGrpSpPr>
              <a:grpSpLocks/>
            </p:cNvGrpSpPr>
            <p:nvPr/>
          </p:nvGrpSpPr>
          <p:grpSpPr bwMode="auto">
            <a:xfrm>
              <a:off x="1936" y="2379"/>
              <a:ext cx="894" cy="604"/>
              <a:chOff x="1936" y="2379"/>
              <a:chExt cx="894" cy="604"/>
            </a:xfrm>
          </p:grpSpPr>
          <p:sp>
            <p:nvSpPr>
              <p:cNvPr id="86038" name="Freeform 295"/>
              <p:cNvSpPr>
                <a:spLocks/>
              </p:cNvSpPr>
              <p:nvPr/>
            </p:nvSpPr>
            <p:spPr bwMode="auto">
              <a:xfrm>
                <a:off x="2702" y="2379"/>
                <a:ext cx="128" cy="104"/>
              </a:xfrm>
              <a:custGeom>
                <a:avLst/>
                <a:gdLst>
                  <a:gd name="T0" fmla="*/ 128 w 128"/>
                  <a:gd name="T1" fmla="*/ 0 h 104"/>
                  <a:gd name="T2" fmla="*/ 40 w 128"/>
                  <a:gd name="T3" fmla="*/ 104 h 104"/>
                  <a:gd name="T4" fmla="*/ 16 w 128"/>
                  <a:gd name="T5" fmla="*/ 80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80"/>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86039" name="Line 296"/>
              <p:cNvSpPr>
                <a:spLocks noChangeShapeType="1"/>
              </p:cNvSpPr>
              <p:nvPr/>
            </p:nvSpPr>
            <p:spPr bwMode="auto">
              <a:xfrm flipV="1">
                <a:off x="1936" y="2455"/>
                <a:ext cx="790" cy="528"/>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110" name="Group 297"/>
            <p:cNvGrpSpPr>
              <a:grpSpLocks/>
            </p:cNvGrpSpPr>
            <p:nvPr/>
          </p:nvGrpSpPr>
          <p:grpSpPr bwMode="auto">
            <a:xfrm>
              <a:off x="1952" y="2076"/>
              <a:ext cx="886" cy="290"/>
              <a:chOff x="1952" y="2076"/>
              <a:chExt cx="886" cy="290"/>
            </a:xfrm>
          </p:grpSpPr>
          <p:sp>
            <p:nvSpPr>
              <p:cNvPr id="86036" name="Freeform 298"/>
              <p:cNvSpPr>
                <a:spLocks/>
              </p:cNvSpPr>
              <p:nvPr/>
            </p:nvSpPr>
            <p:spPr bwMode="auto">
              <a:xfrm>
                <a:off x="2702" y="2076"/>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86037" name="Line 299"/>
              <p:cNvSpPr>
                <a:spLocks noChangeShapeType="1"/>
              </p:cNvSpPr>
              <p:nvPr/>
            </p:nvSpPr>
            <p:spPr bwMode="auto">
              <a:xfrm flipV="1">
                <a:off x="1952" y="2114"/>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111" name="Group 300"/>
            <p:cNvGrpSpPr>
              <a:grpSpLocks/>
            </p:cNvGrpSpPr>
            <p:nvPr/>
          </p:nvGrpSpPr>
          <p:grpSpPr bwMode="auto">
            <a:xfrm>
              <a:off x="1481" y="1769"/>
              <a:ext cx="894" cy="283"/>
              <a:chOff x="1481" y="1769"/>
              <a:chExt cx="894" cy="283"/>
            </a:xfrm>
          </p:grpSpPr>
          <p:sp>
            <p:nvSpPr>
              <p:cNvPr id="86034" name="Freeform 301"/>
              <p:cNvSpPr>
                <a:spLocks/>
              </p:cNvSpPr>
              <p:nvPr/>
            </p:nvSpPr>
            <p:spPr bwMode="auto">
              <a:xfrm>
                <a:off x="2231" y="1980"/>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86035" name="Line 302"/>
              <p:cNvSpPr>
                <a:spLocks noChangeShapeType="1"/>
              </p:cNvSpPr>
              <p:nvPr/>
            </p:nvSpPr>
            <p:spPr bwMode="auto">
              <a:xfrm>
                <a:off x="1481" y="1769"/>
                <a:ext cx="774"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5112" name="Oval 303"/>
            <p:cNvSpPr>
              <a:spLocks noChangeArrowheads="1"/>
            </p:cNvSpPr>
            <p:nvPr/>
          </p:nvSpPr>
          <p:spPr bwMode="auto">
            <a:xfrm>
              <a:off x="1457" y="1741"/>
              <a:ext cx="32" cy="40"/>
            </a:xfrm>
            <a:prstGeom prst="ellipse">
              <a:avLst/>
            </a:prstGeom>
            <a:solidFill>
              <a:schemeClr val="bg2"/>
            </a:solidFill>
            <a:ln w="9525">
              <a:solidFill>
                <a:schemeClr val="bg2"/>
              </a:solidFill>
              <a:round/>
              <a:headEnd/>
              <a:tailEnd/>
            </a:ln>
          </p:spPr>
          <p:txBody>
            <a:bodyPr/>
            <a:lstStyle/>
            <a:p>
              <a:endParaRPr lang="en-US"/>
            </a:p>
          </p:txBody>
        </p:sp>
        <p:sp>
          <p:nvSpPr>
            <p:cNvPr id="85113" name="Oval 304"/>
            <p:cNvSpPr>
              <a:spLocks noChangeArrowheads="1"/>
            </p:cNvSpPr>
            <p:nvPr/>
          </p:nvSpPr>
          <p:spPr bwMode="auto">
            <a:xfrm>
              <a:off x="1457" y="1741"/>
              <a:ext cx="32" cy="40"/>
            </a:xfrm>
            <a:prstGeom prst="ellipse">
              <a:avLst/>
            </a:prstGeom>
            <a:solidFill>
              <a:schemeClr val="bg2"/>
            </a:solidFill>
            <a:ln w="25400">
              <a:solidFill>
                <a:schemeClr val="bg2"/>
              </a:solidFill>
              <a:round/>
              <a:headEnd/>
              <a:tailEnd/>
            </a:ln>
          </p:spPr>
          <p:txBody>
            <a:bodyPr/>
            <a:lstStyle/>
            <a:p>
              <a:endParaRPr lang="en-US"/>
            </a:p>
          </p:txBody>
        </p:sp>
        <p:sp>
          <p:nvSpPr>
            <p:cNvPr id="85114" name="Oval 305"/>
            <p:cNvSpPr>
              <a:spLocks noChangeArrowheads="1"/>
            </p:cNvSpPr>
            <p:nvPr/>
          </p:nvSpPr>
          <p:spPr bwMode="auto">
            <a:xfrm>
              <a:off x="1457" y="2044"/>
              <a:ext cx="40" cy="40"/>
            </a:xfrm>
            <a:prstGeom prst="ellipse">
              <a:avLst/>
            </a:prstGeom>
            <a:solidFill>
              <a:schemeClr val="bg2"/>
            </a:solidFill>
            <a:ln w="9525">
              <a:solidFill>
                <a:schemeClr val="bg2"/>
              </a:solidFill>
              <a:round/>
              <a:headEnd/>
              <a:tailEnd/>
            </a:ln>
          </p:spPr>
          <p:txBody>
            <a:bodyPr/>
            <a:lstStyle/>
            <a:p>
              <a:endParaRPr lang="en-US"/>
            </a:p>
          </p:txBody>
        </p:sp>
        <p:sp>
          <p:nvSpPr>
            <p:cNvPr id="85115" name="Oval 306"/>
            <p:cNvSpPr>
              <a:spLocks noChangeArrowheads="1"/>
            </p:cNvSpPr>
            <p:nvPr/>
          </p:nvSpPr>
          <p:spPr bwMode="auto">
            <a:xfrm>
              <a:off x="1457" y="2044"/>
              <a:ext cx="40" cy="40"/>
            </a:xfrm>
            <a:prstGeom prst="ellipse">
              <a:avLst/>
            </a:prstGeom>
            <a:solidFill>
              <a:schemeClr val="bg2"/>
            </a:solidFill>
            <a:ln w="25400">
              <a:solidFill>
                <a:schemeClr val="bg2"/>
              </a:solidFill>
              <a:round/>
              <a:headEnd/>
              <a:tailEnd/>
            </a:ln>
          </p:spPr>
          <p:txBody>
            <a:bodyPr/>
            <a:lstStyle/>
            <a:p>
              <a:endParaRPr lang="en-US"/>
            </a:p>
          </p:txBody>
        </p:sp>
        <p:sp>
          <p:nvSpPr>
            <p:cNvPr id="85116" name="Oval 307"/>
            <p:cNvSpPr>
              <a:spLocks noChangeArrowheads="1"/>
            </p:cNvSpPr>
            <p:nvPr/>
          </p:nvSpPr>
          <p:spPr bwMode="auto">
            <a:xfrm>
              <a:off x="1457" y="2355"/>
              <a:ext cx="40" cy="32"/>
            </a:xfrm>
            <a:prstGeom prst="ellipse">
              <a:avLst/>
            </a:prstGeom>
            <a:solidFill>
              <a:schemeClr val="bg2"/>
            </a:solidFill>
            <a:ln w="9525">
              <a:solidFill>
                <a:schemeClr val="bg2"/>
              </a:solidFill>
              <a:round/>
              <a:headEnd/>
              <a:tailEnd/>
            </a:ln>
          </p:spPr>
          <p:txBody>
            <a:bodyPr/>
            <a:lstStyle/>
            <a:p>
              <a:endParaRPr lang="en-US"/>
            </a:p>
          </p:txBody>
        </p:sp>
        <p:sp>
          <p:nvSpPr>
            <p:cNvPr id="85117" name="Oval 308"/>
            <p:cNvSpPr>
              <a:spLocks noChangeArrowheads="1"/>
            </p:cNvSpPr>
            <p:nvPr/>
          </p:nvSpPr>
          <p:spPr bwMode="auto">
            <a:xfrm>
              <a:off x="1457" y="2355"/>
              <a:ext cx="40" cy="32"/>
            </a:xfrm>
            <a:prstGeom prst="ellipse">
              <a:avLst/>
            </a:prstGeom>
            <a:solidFill>
              <a:schemeClr val="bg2"/>
            </a:solidFill>
            <a:ln w="25400">
              <a:solidFill>
                <a:schemeClr val="bg2"/>
              </a:solidFill>
              <a:round/>
              <a:headEnd/>
              <a:tailEnd/>
            </a:ln>
          </p:spPr>
          <p:txBody>
            <a:bodyPr/>
            <a:lstStyle/>
            <a:p>
              <a:endParaRPr lang="en-US"/>
            </a:p>
          </p:txBody>
        </p:sp>
        <p:sp>
          <p:nvSpPr>
            <p:cNvPr id="85118" name="Oval 309"/>
            <p:cNvSpPr>
              <a:spLocks noChangeArrowheads="1"/>
            </p:cNvSpPr>
            <p:nvPr/>
          </p:nvSpPr>
          <p:spPr bwMode="auto">
            <a:xfrm>
              <a:off x="1457" y="2658"/>
              <a:ext cx="32" cy="32"/>
            </a:xfrm>
            <a:prstGeom prst="ellipse">
              <a:avLst/>
            </a:prstGeom>
            <a:solidFill>
              <a:schemeClr val="bg2"/>
            </a:solidFill>
            <a:ln w="9525">
              <a:solidFill>
                <a:schemeClr val="bg2"/>
              </a:solidFill>
              <a:round/>
              <a:headEnd/>
              <a:tailEnd/>
            </a:ln>
          </p:spPr>
          <p:txBody>
            <a:bodyPr/>
            <a:lstStyle/>
            <a:p>
              <a:endParaRPr lang="en-US"/>
            </a:p>
          </p:txBody>
        </p:sp>
        <p:sp>
          <p:nvSpPr>
            <p:cNvPr id="85119" name="Oval 310"/>
            <p:cNvSpPr>
              <a:spLocks noChangeArrowheads="1"/>
            </p:cNvSpPr>
            <p:nvPr/>
          </p:nvSpPr>
          <p:spPr bwMode="auto">
            <a:xfrm>
              <a:off x="1457" y="2658"/>
              <a:ext cx="32" cy="32"/>
            </a:xfrm>
            <a:prstGeom prst="ellipse">
              <a:avLst/>
            </a:prstGeom>
            <a:solidFill>
              <a:schemeClr val="bg2"/>
            </a:solidFill>
            <a:ln w="25400">
              <a:solidFill>
                <a:schemeClr val="bg2"/>
              </a:solidFill>
              <a:round/>
              <a:headEnd/>
              <a:tailEnd/>
            </a:ln>
          </p:spPr>
          <p:txBody>
            <a:bodyPr/>
            <a:lstStyle/>
            <a:p>
              <a:endParaRPr lang="en-US"/>
            </a:p>
          </p:txBody>
        </p:sp>
        <p:sp>
          <p:nvSpPr>
            <p:cNvPr id="85120" name="Oval 311"/>
            <p:cNvSpPr>
              <a:spLocks noChangeArrowheads="1"/>
            </p:cNvSpPr>
            <p:nvPr/>
          </p:nvSpPr>
          <p:spPr bwMode="auto">
            <a:xfrm>
              <a:off x="1449" y="2969"/>
              <a:ext cx="40" cy="32"/>
            </a:xfrm>
            <a:prstGeom prst="ellipse">
              <a:avLst/>
            </a:prstGeom>
            <a:solidFill>
              <a:schemeClr val="bg2"/>
            </a:solidFill>
            <a:ln w="9525">
              <a:solidFill>
                <a:schemeClr val="bg2"/>
              </a:solidFill>
              <a:round/>
              <a:headEnd/>
              <a:tailEnd/>
            </a:ln>
          </p:spPr>
          <p:txBody>
            <a:bodyPr/>
            <a:lstStyle/>
            <a:p>
              <a:endParaRPr lang="en-US"/>
            </a:p>
          </p:txBody>
        </p:sp>
        <p:sp>
          <p:nvSpPr>
            <p:cNvPr id="85121" name="Oval 312"/>
            <p:cNvSpPr>
              <a:spLocks noChangeArrowheads="1"/>
            </p:cNvSpPr>
            <p:nvPr/>
          </p:nvSpPr>
          <p:spPr bwMode="auto">
            <a:xfrm>
              <a:off x="1449" y="2969"/>
              <a:ext cx="40" cy="32"/>
            </a:xfrm>
            <a:prstGeom prst="ellipse">
              <a:avLst/>
            </a:prstGeom>
            <a:solidFill>
              <a:schemeClr val="bg2"/>
            </a:solidFill>
            <a:ln w="25400">
              <a:solidFill>
                <a:schemeClr val="bg2"/>
              </a:solidFill>
              <a:round/>
              <a:headEnd/>
              <a:tailEnd/>
            </a:ln>
          </p:spPr>
          <p:txBody>
            <a:bodyPr/>
            <a:lstStyle/>
            <a:p>
              <a:endParaRPr lang="en-US"/>
            </a:p>
          </p:txBody>
        </p:sp>
        <p:grpSp>
          <p:nvGrpSpPr>
            <p:cNvPr id="85122" name="Group 313"/>
            <p:cNvGrpSpPr>
              <a:grpSpLocks/>
            </p:cNvGrpSpPr>
            <p:nvPr/>
          </p:nvGrpSpPr>
          <p:grpSpPr bwMode="auto">
            <a:xfrm>
              <a:off x="1912" y="1741"/>
              <a:ext cx="40" cy="1260"/>
              <a:chOff x="1912" y="1741"/>
              <a:chExt cx="40" cy="1260"/>
            </a:xfrm>
          </p:grpSpPr>
          <p:sp>
            <p:nvSpPr>
              <p:cNvPr id="86024" name="Oval 314"/>
              <p:cNvSpPr>
                <a:spLocks noChangeArrowheads="1"/>
              </p:cNvSpPr>
              <p:nvPr/>
            </p:nvSpPr>
            <p:spPr bwMode="auto">
              <a:xfrm>
                <a:off x="1920" y="1741"/>
                <a:ext cx="32" cy="32"/>
              </a:xfrm>
              <a:prstGeom prst="ellipse">
                <a:avLst/>
              </a:prstGeom>
              <a:solidFill>
                <a:schemeClr val="bg2"/>
              </a:solidFill>
              <a:ln w="9525">
                <a:solidFill>
                  <a:schemeClr val="bg2"/>
                </a:solidFill>
                <a:round/>
                <a:headEnd/>
                <a:tailEnd/>
              </a:ln>
            </p:spPr>
            <p:txBody>
              <a:bodyPr/>
              <a:lstStyle/>
              <a:p>
                <a:endParaRPr lang="en-US"/>
              </a:p>
            </p:txBody>
          </p:sp>
          <p:sp>
            <p:nvSpPr>
              <p:cNvPr id="86025" name="Oval 315"/>
              <p:cNvSpPr>
                <a:spLocks noChangeArrowheads="1"/>
              </p:cNvSpPr>
              <p:nvPr/>
            </p:nvSpPr>
            <p:spPr bwMode="auto">
              <a:xfrm>
                <a:off x="1920" y="1741"/>
                <a:ext cx="32" cy="32"/>
              </a:xfrm>
              <a:prstGeom prst="ellipse">
                <a:avLst/>
              </a:prstGeom>
              <a:solidFill>
                <a:schemeClr val="bg2"/>
              </a:solidFill>
              <a:ln w="25400">
                <a:solidFill>
                  <a:schemeClr val="bg2"/>
                </a:solidFill>
                <a:round/>
                <a:headEnd/>
                <a:tailEnd/>
              </a:ln>
            </p:spPr>
            <p:txBody>
              <a:bodyPr/>
              <a:lstStyle/>
              <a:p>
                <a:endParaRPr lang="en-US"/>
              </a:p>
            </p:txBody>
          </p:sp>
          <p:sp>
            <p:nvSpPr>
              <p:cNvPr id="86026" name="Oval 316"/>
              <p:cNvSpPr>
                <a:spLocks noChangeArrowheads="1"/>
              </p:cNvSpPr>
              <p:nvPr/>
            </p:nvSpPr>
            <p:spPr bwMode="auto">
              <a:xfrm>
                <a:off x="1920" y="2044"/>
                <a:ext cx="32" cy="32"/>
              </a:xfrm>
              <a:prstGeom prst="ellipse">
                <a:avLst/>
              </a:prstGeom>
              <a:solidFill>
                <a:schemeClr val="bg2"/>
              </a:solidFill>
              <a:ln w="9525">
                <a:solidFill>
                  <a:schemeClr val="bg2"/>
                </a:solidFill>
                <a:round/>
                <a:headEnd/>
                <a:tailEnd/>
              </a:ln>
            </p:spPr>
            <p:txBody>
              <a:bodyPr/>
              <a:lstStyle/>
              <a:p>
                <a:endParaRPr lang="en-US"/>
              </a:p>
            </p:txBody>
          </p:sp>
          <p:sp>
            <p:nvSpPr>
              <p:cNvPr id="86027" name="Oval 317"/>
              <p:cNvSpPr>
                <a:spLocks noChangeArrowheads="1"/>
              </p:cNvSpPr>
              <p:nvPr/>
            </p:nvSpPr>
            <p:spPr bwMode="auto">
              <a:xfrm>
                <a:off x="1920" y="2044"/>
                <a:ext cx="32" cy="32"/>
              </a:xfrm>
              <a:prstGeom prst="ellipse">
                <a:avLst/>
              </a:prstGeom>
              <a:solidFill>
                <a:schemeClr val="bg2"/>
              </a:solidFill>
              <a:ln w="25400">
                <a:solidFill>
                  <a:schemeClr val="bg2"/>
                </a:solidFill>
                <a:round/>
                <a:headEnd/>
                <a:tailEnd/>
              </a:ln>
            </p:spPr>
            <p:txBody>
              <a:bodyPr/>
              <a:lstStyle/>
              <a:p>
                <a:endParaRPr lang="en-US"/>
              </a:p>
            </p:txBody>
          </p:sp>
          <p:sp>
            <p:nvSpPr>
              <p:cNvPr id="86028" name="Oval 318"/>
              <p:cNvSpPr>
                <a:spLocks noChangeArrowheads="1"/>
              </p:cNvSpPr>
              <p:nvPr/>
            </p:nvSpPr>
            <p:spPr bwMode="auto">
              <a:xfrm>
                <a:off x="1920" y="2347"/>
                <a:ext cx="32" cy="40"/>
              </a:xfrm>
              <a:prstGeom prst="ellipse">
                <a:avLst/>
              </a:prstGeom>
              <a:solidFill>
                <a:schemeClr val="bg2"/>
              </a:solidFill>
              <a:ln w="9525">
                <a:solidFill>
                  <a:schemeClr val="bg2"/>
                </a:solidFill>
                <a:round/>
                <a:headEnd/>
                <a:tailEnd/>
              </a:ln>
            </p:spPr>
            <p:txBody>
              <a:bodyPr/>
              <a:lstStyle/>
              <a:p>
                <a:endParaRPr lang="en-US"/>
              </a:p>
            </p:txBody>
          </p:sp>
          <p:sp>
            <p:nvSpPr>
              <p:cNvPr id="86029" name="Oval 319"/>
              <p:cNvSpPr>
                <a:spLocks noChangeArrowheads="1"/>
              </p:cNvSpPr>
              <p:nvPr/>
            </p:nvSpPr>
            <p:spPr bwMode="auto">
              <a:xfrm>
                <a:off x="1920" y="2347"/>
                <a:ext cx="32" cy="40"/>
              </a:xfrm>
              <a:prstGeom prst="ellipse">
                <a:avLst/>
              </a:prstGeom>
              <a:solidFill>
                <a:schemeClr val="bg2"/>
              </a:solidFill>
              <a:ln w="25400">
                <a:solidFill>
                  <a:schemeClr val="bg2"/>
                </a:solidFill>
                <a:round/>
                <a:headEnd/>
                <a:tailEnd/>
              </a:ln>
            </p:spPr>
            <p:txBody>
              <a:bodyPr/>
              <a:lstStyle/>
              <a:p>
                <a:endParaRPr lang="en-US"/>
              </a:p>
            </p:txBody>
          </p:sp>
          <p:sp>
            <p:nvSpPr>
              <p:cNvPr id="86030" name="Oval 320"/>
              <p:cNvSpPr>
                <a:spLocks noChangeArrowheads="1"/>
              </p:cNvSpPr>
              <p:nvPr/>
            </p:nvSpPr>
            <p:spPr bwMode="auto">
              <a:xfrm>
                <a:off x="1920" y="2658"/>
                <a:ext cx="32" cy="32"/>
              </a:xfrm>
              <a:prstGeom prst="ellipse">
                <a:avLst/>
              </a:prstGeom>
              <a:solidFill>
                <a:schemeClr val="bg2"/>
              </a:solidFill>
              <a:ln w="9525">
                <a:solidFill>
                  <a:schemeClr val="bg2"/>
                </a:solidFill>
                <a:round/>
                <a:headEnd/>
                <a:tailEnd/>
              </a:ln>
            </p:spPr>
            <p:txBody>
              <a:bodyPr/>
              <a:lstStyle/>
              <a:p>
                <a:endParaRPr lang="en-US"/>
              </a:p>
            </p:txBody>
          </p:sp>
          <p:sp>
            <p:nvSpPr>
              <p:cNvPr id="86031" name="Oval 321"/>
              <p:cNvSpPr>
                <a:spLocks noChangeArrowheads="1"/>
              </p:cNvSpPr>
              <p:nvPr/>
            </p:nvSpPr>
            <p:spPr bwMode="auto">
              <a:xfrm>
                <a:off x="1920" y="2658"/>
                <a:ext cx="32" cy="32"/>
              </a:xfrm>
              <a:prstGeom prst="ellipse">
                <a:avLst/>
              </a:prstGeom>
              <a:solidFill>
                <a:schemeClr val="bg2"/>
              </a:solidFill>
              <a:ln w="25400">
                <a:solidFill>
                  <a:schemeClr val="bg2"/>
                </a:solidFill>
                <a:round/>
                <a:headEnd/>
                <a:tailEnd/>
              </a:ln>
            </p:spPr>
            <p:txBody>
              <a:bodyPr/>
              <a:lstStyle/>
              <a:p>
                <a:endParaRPr lang="en-US"/>
              </a:p>
            </p:txBody>
          </p:sp>
          <p:sp>
            <p:nvSpPr>
              <p:cNvPr id="86032" name="Oval 322"/>
              <p:cNvSpPr>
                <a:spLocks noChangeArrowheads="1"/>
              </p:cNvSpPr>
              <p:nvPr/>
            </p:nvSpPr>
            <p:spPr bwMode="auto">
              <a:xfrm>
                <a:off x="1912" y="2961"/>
                <a:ext cx="32" cy="40"/>
              </a:xfrm>
              <a:prstGeom prst="ellipse">
                <a:avLst/>
              </a:prstGeom>
              <a:solidFill>
                <a:schemeClr val="bg2"/>
              </a:solidFill>
              <a:ln w="9525">
                <a:solidFill>
                  <a:schemeClr val="bg2"/>
                </a:solidFill>
                <a:round/>
                <a:headEnd/>
                <a:tailEnd/>
              </a:ln>
            </p:spPr>
            <p:txBody>
              <a:bodyPr/>
              <a:lstStyle/>
              <a:p>
                <a:endParaRPr lang="en-US"/>
              </a:p>
            </p:txBody>
          </p:sp>
          <p:sp>
            <p:nvSpPr>
              <p:cNvPr id="86033" name="Oval 323"/>
              <p:cNvSpPr>
                <a:spLocks noChangeArrowheads="1"/>
              </p:cNvSpPr>
              <p:nvPr/>
            </p:nvSpPr>
            <p:spPr bwMode="auto">
              <a:xfrm>
                <a:off x="1912" y="2961"/>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85123" name="Group 324"/>
            <p:cNvGrpSpPr>
              <a:grpSpLocks/>
            </p:cNvGrpSpPr>
            <p:nvPr/>
          </p:nvGrpSpPr>
          <p:grpSpPr bwMode="auto">
            <a:xfrm>
              <a:off x="2375" y="1749"/>
              <a:ext cx="40" cy="1252"/>
              <a:chOff x="2375" y="1749"/>
              <a:chExt cx="40" cy="1252"/>
            </a:xfrm>
          </p:grpSpPr>
          <p:sp>
            <p:nvSpPr>
              <p:cNvPr id="86014" name="Oval 325"/>
              <p:cNvSpPr>
                <a:spLocks noChangeArrowheads="1"/>
              </p:cNvSpPr>
              <p:nvPr/>
            </p:nvSpPr>
            <p:spPr bwMode="auto">
              <a:xfrm>
                <a:off x="2375" y="1749"/>
                <a:ext cx="32" cy="32"/>
              </a:xfrm>
              <a:prstGeom prst="ellipse">
                <a:avLst/>
              </a:prstGeom>
              <a:solidFill>
                <a:schemeClr val="bg2"/>
              </a:solidFill>
              <a:ln w="9525">
                <a:solidFill>
                  <a:schemeClr val="bg2"/>
                </a:solidFill>
                <a:round/>
                <a:headEnd/>
                <a:tailEnd/>
              </a:ln>
            </p:spPr>
            <p:txBody>
              <a:bodyPr/>
              <a:lstStyle/>
              <a:p>
                <a:endParaRPr lang="en-US"/>
              </a:p>
            </p:txBody>
          </p:sp>
          <p:sp>
            <p:nvSpPr>
              <p:cNvPr id="86015" name="Oval 326"/>
              <p:cNvSpPr>
                <a:spLocks noChangeArrowheads="1"/>
              </p:cNvSpPr>
              <p:nvPr/>
            </p:nvSpPr>
            <p:spPr bwMode="auto">
              <a:xfrm>
                <a:off x="2375" y="1749"/>
                <a:ext cx="32" cy="32"/>
              </a:xfrm>
              <a:prstGeom prst="ellipse">
                <a:avLst/>
              </a:prstGeom>
              <a:solidFill>
                <a:schemeClr val="bg2"/>
              </a:solidFill>
              <a:ln w="25400">
                <a:solidFill>
                  <a:schemeClr val="bg2"/>
                </a:solidFill>
                <a:round/>
                <a:headEnd/>
                <a:tailEnd/>
              </a:ln>
            </p:spPr>
            <p:txBody>
              <a:bodyPr/>
              <a:lstStyle/>
              <a:p>
                <a:endParaRPr lang="en-US"/>
              </a:p>
            </p:txBody>
          </p:sp>
          <p:sp>
            <p:nvSpPr>
              <p:cNvPr id="86016" name="Oval 327"/>
              <p:cNvSpPr>
                <a:spLocks noChangeArrowheads="1"/>
              </p:cNvSpPr>
              <p:nvPr/>
            </p:nvSpPr>
            <p:spPr bwMode="auto">
              <a:xfrm>
                <a:off x="2383" y="2052"/>
                <a:ext cx="32" cy="32"/>
              </a:xfrm>
              <a:prstGeom prst="ellipse">
                <a:avLst/>
              </a:prstGeom>
              <a:solidFill>
                <a:schemeClr val="bg2"/>
              </a:solidFill>
              <a:ln w="9525">
                <a:solidFill>
                  <a:schemeClr val="bg2"/>
                </a:solidFill>
                <a:round/>
                <a:headEnd/>
                <a:tailEnd/>
              </a:ln>
            </p:spPr>
            <p:txBody>
              <a:bodyPr/>
              <a:lstStyle/>
              <a:p>
                <a:endParaRPr lang="en-US"/>
              </a:p>
            </p:txBody>
          </p:sp>
          <p:sp>
            <p:nvSpPr>
              <p:cNvPr id="86017" name="Oval 328"/>
              <p:cNvSpPr>
                <a:spLocks noChangeArrowheads="1"/>
              </p:cNvSpPr>
              <p:nvPr/>
            </p:nvSpPr>
            <p:spPr bwMode="auto">
              <a:xfrm>
                <a:off x="2383" y="2052"/>
                <a:ext cx="32" cy="32"/>
              </a:xfrm>
              <a:prstGeom prst="ellipse">
                <a:avLst/>
              </a:prstGeom>
              <a:solidFill>
                <a:schemeClr val="bg2"/>
              </a:solidFill>
              <a:ln w="25400">
                <a:solidFill>
                  <a:schemeClr val="bg2"/>
                </a:solidFill>
                <a:round/>
                <a:headEnd/>
                <a:tailEnd/>
              </a:ln>
            </p:spPr>
            <p:txBody>
              <a:bodyPr/>
              <a:lstStyle/>
              <a:p>
                <a:endParaRPr lang="en-US"/>
              </a:p>
            </p:txBody>
          </p:sp>
          <p:sp>
            <p:nvSpPr>
              <p:cNvPr id="86018" name="Oval 329"/>
              <p:cNvSpPr>
                <a:spLocks noChangeArrowheads="1"/>
              </p:cNvSpPr>
              <p:nvPr/>
            </p:nvSpPr>
            <p:spPr bwMode="auto">
              <a:xfrm>
                <a:off x="2383" y="2355"/>
                <a:ext cx="32" cy="32"/>
              </a:xfrm>
              <a:prstGeom prst="ellipse">
                <a:avLst/>
              </a:prstGeom>
              <a:solidFill>
                <a:schemeClr val="bg2"/>
              </a:solidFill>
              <a:ln w="9525">
                <a:solidFill>
                  <a:schemeClr val="bg2"/>
                </a:solidFill>
                <a:round/>
                <a:headEnd/>
                <a:tailEnd/>
              </a:ln>
            </p:spPr>
            <p:txBody>
              <a:bodyPr/>
              <a:lstStyle/>
              <a:p>
                <a:endParaRPr lang="en-US"/>
              </a:p>
            </p:txBody>
          </p:sp>
          <p:sp>
            <p:nvSpPr>
              <p:cNvPr id="86019" name="Oval 330"/>
              <p:cNvSpPr>
                <a:spLocks noChangeArrowheads="1"/>
              </p:cNvSpPr>
              <p:nvPr/>
            </p:nvSpPr>
            <p:spPr bwMode="auto">
              <a:xfrm>
                <a:off x="238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86020" name="Oval 331"/>
              <p:cNvSpPr>
                <a:spLocks noChangeArrowheads="1"/>
              </p:cNvSpPr>
              <p:nvPr/>
            </p:nvSpPr>
            <p:spPr bwMode="auto">
              <a:xfrm>
                <a:off x="2375" y="2658"/>
                <a:ext cx="32" cy="40"/>
              </a:xfrm>
              <a:prstGeom prst="ellipse">
                <a:avLst/>
              </a:prstGeom>
              <a:solidFill>
                <a:schemeClr val="bg2"/>
              </a:solidFill>
              <a:ln w="9525">
                <a:solidFill>
                  <a:schemeClr val="bg2"/>
                </a:solidFill>
                <a:round/>
                <a:headEnd/>
                <a:tailEnd/>
              </a:ln>
            </p:spPr>
            <p:txBody>
              <a:bodyPr/>
              <a:lstStyle/>
              <a:p>
                <a:endParaRPr lang="en-US"/>
              </a:p>
            </p:txBody>
          </p:sp>
          <p:sp>
            <p:nvSpPr>
              <p:cNvPr id="86021" name="Oval 332"/>
              <p:cNvSpPr>
                <a:spLocks noChangeArrowheads="1"/>
              </p:cNvSpPr>
              <p:nvPr/>
            </p:nvSpPr>
            <p:spPr bwMode="auto">
              <a:xfrm>
                <a:off x="2375" y="2658"/>
                <a:ext cx="32" cy="40"/>
              </a:xfrm>
              <a:prstGeom prst="ellipse">
                <a:avLst/>
              </a:prstGeom>
              <a:solidFill>
                <a:schemeClr val="bg2"/>
              </a:solidFill>
              <a:ln w="25400">
                <a:solidFill>
                  <a:schemeClr val="bg2"/>
                </a:solidFill>
                <a:round/>
                <a:headEnd/>
                <a:tailEnd/>
              </a:ln>
            </p:spPr>
            <p:txBody>
              <a:bodyPr/>
              <a:lstStyle/>
              <a:p>
                <a:endParaRPr lang="en-US"/>
              </a:p>
            </p:txBody>
          </p:sp>
          <p:sp>
            <p:nvSpPr>
              <p:cNvPr id="86022" name="Oval 333"/>
              <p:cNvSpPr>
                <a:spLocks noChangeArrowheads="1"/>
              </p:cNvSpPr>
              <p:nvPr/>
            </p:nvSpPr>
            <p:spPr bwMode="auto">
              <a:xfrm>
                <a:off x="2375" y="2969"/>
                <a:ext cx="32" cy="32"/>
              </a:xfrm>
              <a:prstGeom prst="ellipse">
                <a:avLst/>
              </a:prstGeom>
              <a:solidFill>
                <a:schemeClr val="bg2"/>
              </a:solidFill>
              <a:ln w="9525">
                <a:solidFill>
                  <a:schemeClr val="bg2"/>
                </a:solidFill>
                <a:round/>
                <a:headEnd/>
                <a:tailEnd/>
              </a:ln>
            </p:spPr>
            <p:txBody>
              <a:bodyPr/>
              <a:lstStyle/>
              <a:p>
                <a:endParaRPr lang="en-US"/>
              </a:p>
            </p:txBody>
          </p:sp>
          <p:sp>
            <p:nvSpPr>
              <p:cNvPr id="86023" name="Oval 334"/>
              <p:cNvSpPr>
                <a:spLocks noChangeArrowheads="1"/>
              </p:cNvSpPr>
              <p:nvPr/>
            </p:nvSpPr>
            <p:spPr bwMode="auto">
              <a:xfrm>
                <a:off x="2375"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85124" name="Group 335"/>
            <p:cNvGrpSpPr>
              <a:grpSpLocks/>
            </p:cNvGrpSpPr>
            <p:nvPr/>
          </p:nvGrpSpPr>
          <p:grpSpPr bwMode="auto">
            <a:xfrm>
              <a:off x="1489" y="2076"/>
              <a:ext cx="431" cy="284"/>
              <a:chOff x="1489" y="2076"/>
              <a:chExt cx="431" cy="284"/>
            </a:xfrm>
          </p:grpSpPr>
          <p:sp>
            <p:nvSpPr>
              <p:cNvPr id="86012" name="Freeform 336"/>
              <p:cNvSpPr>
                <a:spLocks/>
              </p:cNvSpPr>
              <p:nvPr/>
            </p:nvSpPr>
            <p:spPr bwMode="auto">
              <a:xfrm>
                <a:off x="1784" y="2076"/>
                <a:ext cx="136" cy="96"/>
              </a:xfrm>
              <a:custGeom>
                <a:avLst/>
                <a:gdLst>
                  <a:gd name="T0" fmla="*/ 136 w 136"/>
                  <a:gd name="T1" fmla="*/ 0 h 96"/>
                  <a:gd name="T2" fmla="*/ 40 w 136"/>
                  <a:gd name="T3" fmla="*/ 96 h 96"/>
                  <a:gd name="T4" fmla="*/ 24 w 136"/>
                  <a:gd name="T5" fmla="*/ 72 h 96"/>
                  <a:gd name="T6" fmla="*/ 0 w 136"/>
                  <a:gd name="T7" fmla="*/ 40 h 96"/>
                  <a:gd name="T8" fmla="*/ 136 w 136"/>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96">
                    <a:moveTo>
                      <a:pt x="136" y="0"/>
                    </a:moveTo>
                    <a:lnTo>
                      <a:pt x="40" y="96"/>
                    </a:lnTo>
                    <a:lnTo>
                      <a:pt x="24" y="72"/>
                    </a:lnTo>
                    <a:lnTo>
                      <a:pt x="0" y="40"/>
                    </a:lnTo>
                    <a:lnTo>
                      <a:pt x="136" y="0"/>
                    </a:lnTo>
                    <a:close/>
                  </a:path>
                </a:pathLst>
              </a:custGeom>
              <a:solidFill>
                <a:schemeClr val="bg2"/>
              </a:solidFill>
              <a:ln w="9525">
                <a:solidFill>
                  <a:schemeClr val="bg2"/>
                </a:solidFill>
                <a:round/>
                <a:headEnd/>
                <a:tailEnd/>
              </a:ln>
            </p:spPr>
            <p:txBody>
              <a:bodyPr/>
              <a:lstStyle/>
              <a:p>
                <a:endParaRPr lang="en-US"/>
              </a:p>
            </p:txBody>
          </p:sp>
          <p:sp>
            <p:nvSpPr>
              <p:cNvPr id="86013" name="Line 337"/>
              <p:cNvSpPr>
                <a:spLocks noChangeShapeType="1"/>
              </p:cNvSpPr>
              <p:nvPr/>
            </p:nvSpPr>
            <p:spPr bwMode="auto">
              <a:xfrm flipV="1">
                <a:off x="1489"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125" name="Group 338"/>
            <p:cNvGrpSpPr>
              <a:grpSpLocks/>
            </p:cNvGrpSpPr>
            <p:nvPr/>
          </p:nvGrpSpPr>
          <p:grpSpPr bwMode="auto">
            <a:xfrm>
              <a:off x="1489" y="1733"/>
              <a:ext cx="423" cy="56"/>
              <a:chOff x="1489" y="1733"/>
              <a:chExt cx="423" cy="56"/>
            </a:xfrm>
          </p:grpSpPr>
          <p:sp>
            <p:nvSpPr>
              <p:cNvPr id="86004" name="Freeform 339"/>
              <p:cNvSpPr>
                <a:spLocks/>
              </p:cNvSpPr>
              <p:nvPr/>
            </p:nvSpPr>
            <p:spPr bwMode="auto">
              <a:xfrm>
                <a:off x="1792" y="1733"/>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86005" name="Group 340"/>
              <p:cNvGrpSpPr>
                <a:grpSpLocks/>
              </p:cNvGrpSpPr>
              <p:nvPr/>
            </p:nvGrpSpPr>
            <p:grpSpPr bwMode="auto">
              <a:xfrm>
                <a:off x="1489" y="1757"/>
                <a:ext cx="295" cy="1"/>
                <a:chOff x="1489" y="1757"/>
                <a:chExt cx="295" cy="1"/>
              </a:xfrm>
            </p:grpSpPr>
            <p:sp>
              <p:nvSpPr>
                <p:cNvPr id="86006" name="Line 341"/>
                <p:cNvSpPr>
                  <a:spLocks noChangeShapeType="1"/>
                </p:cNvSpPr>
                <p:nvPr/>
              </p:nvSpPr>
              <p:spPr bwMode="auto">
                <a:xfrm>
                  <a:off x="148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07" name="Line 342"/>
                <p:cNvSpPr>
                  <a:spLocks noChangeShapeType="1"/>
                </p:cNvSpPr>
                <p:nvPr/>
              </p:nvSpPr>
              <p:spPr bwMode="auto">
                <a:xfrm>
                  <a:off x="15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08" name="Line 343"/>
                <p:cNvSpPr>
                  <a:spLocks noChangeShapeType="1"/>
                </p:cNvSpPr>
                <p:nvPr/>
              </p:nvSpPr>
              <p:spPr bwMode="auto">
                <a:xfrm>
                  <a:off x="16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09" name="Line 344"/>
                <p:cNvSpPr>
                  <a:spLocks noChangeShapeType="1"/>
                </p:cNvSpPr>
                <p:nvPr/>
              </p:nvSpPr>
              <p:spPr bwMode="auto">
                <a:xfrm>
                  <a:off x="16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10" name="Line 345"/>
                <p:cNvSpPr>
                  <a:spLocks noChangeShapeType="1"/>
                </p:cNvSpPr>
                <p:nvPr/>
              </p:nvSpPr>
              <p:spPr bwMode="auto">
                <a:xfrm>
                  <a:off x="171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11" name="Line 346"/>
                <p:cNvSpPr>
                  <a:spLocks noChangeShapeType="1"/>
                </p:cNvSpPr>
                <p:nvPr/>
              </p:nvSpPr>
              <p:spPr bwMode="auto">
                <a:xfrm>
                  <a:off x="1768"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26" name="Group 347"/>
            <p:cNvGrpSpPr>
              <a:grpSpLocks/>
            </p:cNvGrpSpPr>
            <p:nvPr/>
          </p:nvGrpSpPr>
          <p:grpSpPr bwMode="auto">
            <a:xfrm>
              <a:off x="1952" y="1725"/>
              <a:ext cx="415" cy="56"/>
              <a:chOff x="1952" y="1725"/>
              <a:chExt cx="415" cy="56"/>
            </a:xfrm>
          </p:grpSpPr>
          <p:sp>
            <p:nvSpPr>
              <p:cNvPr id="85996" name="Freeform 348"/>
              <p:cNvSpPr>
                <a:spLocks/>
              </p:cNvSpPr>
              <p:nvPr/>
            </p:nvSpPr>
            <p:spPr bwMode="auto">
              <a:xfrm>
                <a:off x="2255"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997" name="Group 349"/>
              <p:cNvGrpSpPr>
                <a:grpSpLocks/>
              </p:cNvGrpSpPr>
              <p:nvPr/>
            </p:nvGrpSpPr>
            <p:grpSpPr bwMode="auto">
              <a:xfrm>
                <a:off x="1952" y="1757"/>
                <a:ext cx="295" cy="1"/>
                <a:chOff x="1952" y="1757"/>
                <a:chExt cx="295" cy="1"/>
              </a:xfrm>
            </p:grpSpPr>
            <p:sp>
              <p:nvSpPr>
                <p:cNvPr id="85998" name="Line 350"/>
                <p:cNvSpPr>
                  <a:spLocks noChangeShapeType="1"/>
                </p:cNvSpPr>
                <p:nvPr/>
              </p:nvSpPr>
              <p:spPr bwMode="auto">
                <a:xfrm>
                  <a:off x="195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99" name="Line 351"/>
                <p:cNvSpPr>
                  <a:spLocks noChangeShapeType="1"/>
                </p:cNvSpPr>
                <p:nvPr/>
              </p:nvSpPr>
              <p:spPr bwMode="auto">
                <a:xfrm>
                  <a:off x="2008"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00" name="Line 352"/>
                <p:cNvSpPr>
                  <a:spLocks noChangeShapeType="1"/>
                </p:cNvSpPr>
                <p:nvPr/>
              </p:nvSpPr>
              <p:spPr bwMode="auto">
                <a:xfrm>
                  <a:off x="20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01" name="Line 353"/>
                <p:cNvSpPr>
                  <a:spLocks noChangeShapeType="1"/>
                </p:cNvSpPr>
                <p:nvPr/>
              </p:nvSpPr>
              <p:spPr bwMode="auto">
                <a:xfrm>
                  <a:off x="21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02" name="Line 354"/>
                <p:cNvSpPr>
                  <a:spLocks noChangeShapeType="1"/>
                </p:cNvSpPr>
                <p:nvPr/>
              </p:nvSpPr>
              <p:spPr bwMode="auto">
                <a:xfrm>
                  <a:off x="21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03" name="Line 355"/>
                <p:cNvSpPr>
                  <a:spLocks noChangeShapeType="1"/>
                </p:cNvSpPr>
                <p:nvPr/>
              </p:nvSpPr>
              <p:spPr bwMode="auto">
                <a:xfrm>
                  <a:off x="2231"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27" name="Group 356"/>
            <p:cNvGrpSpPr>
              <a:grpSpLocks/>
            </p:cNvGrpSpPr>
            <p:nvPr/>
          </p:nvGrpSpPr>
          <p:grpSpPr bwMode="auto">
            <a:xfrm>
              <a:off x="1497" y="2036"/>
              <a:ext cx="415" cy="56"/>
              <a:chOff x="1497" y="2036"/>
              <a:chExt cx="415" cy="56"/>
            </a:xfrm>
          </p:grpSpPr>
          <p:sp>
            <p:nvSpPr>
              <p:cNvPr id="85988" name="Freeform 357"/>
              <p:cNvSpPr>
                <a:spLocks/>
              </p:cNvSpPr>
              <p:nvPr/>
            </p:nvSpPr>
            <p:spPr bwMode="auto">
              <a:xfrm>
                <a:off x="180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989" name="Group 358"/>
              <p:cNvGrpSpPr>
                <a:grpSpLocks/>
              </p:cNvGrpSpPr>
              <p:nvPr/>
            </p:nvGrpSpPr>
            <p:grpSpPr bwMode="auto">
              <a:xfrm>
                <a:off x="1497" y="2068"/>
                <a:ext cx="295" cy="1"/>
                <a:chOff x="1497" y="2068"/>
                <a:chExt cx="295" cy="1"/>
              </a:xfrm>
            </p:grpSpPr>
            <p:sp>
              <p:nvSpPr>
                <p:cNvPr id="85990" name="Line 359"/>
                <p:cNvSpPr>
                  <a:spLocks noChangeShapeType="1"/>
                </p:cNvSpPr>
                <p:nvPr/>
              </p:nvSpPr>
              <p:spPr bwMode="auto">
                <a:xfrm>
                  <a:off x="1497"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91" name="Line 360"/>
                <p:cNvSpPr>
                  <a:spLocks noChangeShapeType="1"/>
                </p:cNvSpPr>
                <p:nvPr/>
              </p:nvSpPr>
              <p:spPr bwMode="auto">
                <a:xfrm>
                  <a:off x="15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92" name="Line 361"/>
                <p:cNvSpPr>
                  <a:spLocks noChangeShapeType="1"/>
                </p:cNvSpPr>
                <p:nvPr/>
              </p:nvSpPr>
              <p:spPr bwMode="auto">
                <a:xfrm>
                  <a:off x="16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93" name="Line 362"/>
                <p:cNvSpPr>
                  <a:spLocks noChangeShapeType="1"/>
                </p:cNvSpPr>
                <p:nvPr/>
              </p:nvSpPr>
              <p:spPr bwMode="auto">
                <a:xfrm>
                  <a:off x="16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94" name="Line 363"/>
                <p:cNvSpPr>
                  <a:spLocks noChangeShapeType="1"/>
                </p:cNvSpPr>
                <p:nvPr/>
              </p:nvSpPr>
              <p:spPr bwMode="auto">
                <a:xfrm>
                  <a:off x="172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95" name="Line 364"/>
                <p:cNvSpPr>
                  <a:spLocks noChangeShapeType="1"/>
                </p:cNvSpPr>
                <p:nvPr/>
              </p:nvSpPr>
              <p:spPr bwMode="auto">
                <a:xfrm>
                  <a:off x="177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28" name="Group 365"/>
            <p:cNvGrpSpPr>
              <a:grpSpLocks/>
            </p:cNvGrpSpPr>
            <p:nvPr/>
          </p:nvGrpSpPr>
          <p:grpSpPr bwMode="auto">
            <a:xfrm>
              <a:off x="1960" y="2036"/>
              <a:ext cx="423" cy="56"/>
              <a:chOff x="1960" y="2036"/>
              <a:chExt cx="423" cy="56"/>
            </a:xfrm>
          </p:grpSpPr>
          <p:sp>
            <p:nvSpPr>
              <p:cNvPr id="85980" name="Freeform 366"/>
              <p:cNvSpPr>
                <a:spLocks/>
              </p:cNvSpPr>
              <p:nvPr/>
            </p:nvSpPr>
            <p:spPr bwMode="auto">
              <a:xfrm>
                <a:off x="2271"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981" name="Group 367"/>
              <p:cNvGrpSpPr>
                <a:grpSpLocks/>
              </p:cNvGrpSpPr>
              <p:nvPr/>
            </p:nvGrpSpPr>
            <p:grpSpPr bwMode="auto">
              <a:xfrm>
                <a:off x="1960" y="2068"/>
                <a:ext cx="303" cy="1"/>
                <a:chOff x="1960" y="2068"/>
                <a:chExt cx="303" cy="1"/>
              </a:xfrm>
            </p:grpSpPr>
            <p:sp>
              <p:nvSpPr>
                <p:cNvPr id="85982" name="Line 368"/>
                <p:cNvSpPr>
                  <a:spLocks noChangeShapeType="1"/>
                </p:cNvSpPr>
                <p:nvPr/>
              </p:nvSpPr>
              <p:spPr bwMode="auto">
                <a:xfrm>
                  <a:off x="1960"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83" name="Line 369"/>
                <p:cNvSpPr>
                  <a:spLocks noChangeShapeType="1"/>
                </p:cNvSpPr>
                <p:nvPr/>
              </p:nvSpPr>
              <p:spPr bwMode="auto">
                <a:xfrm>
                  <a:off x="201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84" name="Line 370"/>
                <p:cNvSpPr>
                  <a:spLocks noChangeShapeType="1"/>
                </p:cNvSpPr>
                <p:nvPr/>
              </p:nvSpPr>
              <p:spPr bwMode="auto">
                <a:xfrm>
                  <a:off x="207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85" name="Line 371"/>
                <p:cNvSpPr>
                  <a:spLocks noChangeShapeType="1"/>
                </p:cNvSpPr>
                <p:nvPr/>
              </p:nvSpPr>
              <p:spPr bwMode="auto">
                <a:xfrm>
                  <a:off x="212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86" name="Line 372"/>
                <p:cNvSpPr>
                  <a:spLocks noChangeShapeType="1"/>
                </p:cNvSpPr>
                <p:nvPr/>
              </p:nvSpPr>
              <p:spPr bwMode="auto">
                <a:xfrm>
                  <a:off x="218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87" name="Line 373"/>
                <p:cNvSpPr>
                  <a:spLocks noChangeShapeType="1"/>
                </p:cNvSpPr>
                <p:nvPr/>
              </p:nvSpPr>
              <p:spPr bwMode="auto">
                <a:xfrm>
                  <a:off x="223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29" name="Group 374"/>
            <p:cNvGrpSpPr>
              <a:grpSpLocks/>
            </p:cNvGrpSpPr>
            <p:nvPr/>
          </p:nvGrpSpPr>
          <p:grpSpPr bwMode="auto">
            <a:xfrm>
              <a:off x="2431" y="2036"/>
              <a:ext cx="415" cy="56"/>
              <a:chOff x="2431" y="2036"/>
              <a:chExt cx="415" cy="56"/>
            </a:xfrm>
          </p:grpSpPr>
          <p:sp>
            <p:nvSpPr>
              <p:cNvPr id="85972" name="Freeform 375"/>
              <p:cNvSpPr>
                <a:spLocks/>
              </p:cNvSpPr>
              <p:nvPr/>
            </p:nvSpPr>
            <p:spPr bwMode="auto">
              <a:xfrm>
                <a:off x="2734"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973" name="Group 376"/>
              <p:cNvGrpSpPr>
                <a:grpSpLocks/>
              </p:cNvGrpSpPr>
              <p:nvPr/>
            </p:nvGrpSpPr>
            <p:grpSpPr bwMode="auto">
              <a:xfrm>
                <a:off x="2431" y="2068"/>
                <a:ext cx="295" cy="1"/>
                <a:chOff x="2431" y="2068"/>
                <a:chExt cx="295" cy="1"/>
              </a:xfrm>
            </p:grpSpPr>
            <p:sp>
              <p:nvSpPr>
                <p:cNvPr id="85974" name="Line 377"/>
                <p:cNvSpPr>
                  <a:spLocks noChangeShapeType="1"/>
                </p:cNvSpPr>
                <p:nvPr/>
              </p:nvSpPr>
              <p:spPr bwMode="auto">
                <a:xfrm>
                  <a:off x="243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75" name="Line 378"/>
                <p:cNvSpPr>
                  <a:spLocks noChangeShapeType="1"/>
                </p:cNvSpPr>
                <p:nvPr/>
              </p:nvSpPr>
              <p:spPr bwMode="auto">
                <a:xfrm>
                  <a:off x="248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76" name="Line 379"/>
                <p:cNvSpPr>
                  <a:spLocks noChangeShapeType="1"/>
                </p:cNvSpPr>
                <p:nvPr/>
              </p:nvSpPr>
              <p:spPr bwMode="auto">
                <a:xfrm>
                  <a:off x="254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77" name="Line 380"/>
                <p:cNvSpPr>
                  <a:spLocks noChangeShapeType="1"/>
                </p:cNvSpPr>
                <p:nvPr/>
              </p:nvSpPr>
              <p:spPr bwMode="auto">
                <a:xfrm>
                  <a:off x="259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78" name="Line 381"/>
                <p:cNvSpPr>
                  <a:spLocks noChangeShapeType="1"/>
                </p:cNvSpPr>
                <p:nvPr/>
              </p:nvSpPr>
              <p:spPr bwMode="auto">
                <a:xfrm>
                  <a:off x="265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79" name="Line 382"/>
                <p:cNvSpPr>
                  <a:spLocks noChangeShapeType="1"/>
                </p:cNvSpPr>
                <p:nvPr/>
              </p:nvSpPr>
              <p:spPr bwMode="auto">
                <a:xfrm>
                  <a:off x="2710"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30" name="Group 383"/>
            <p:cNvGrpSpPr>
              <a:grpSpLocks/>
            </p:cNvGrpSpPr>
            <p:nvPr/>
          </p:nvGrpSpPr>
          <p:grpSpPr bwMode="auto">
            <a:xfrm>
              <a:off x="2423" y="2347"/>
              <a:ext cx="415" cy="56"/>
              <a:chOff x="2423" y="2347"/>
              <a:chExt cx="415" cy="56"/>
            </a:xfrm>
          </p:grpSpPr>
          <p:sp>
            <p:nvSpPr>
              <p:cNvPr id="85964" name="Freeform 384"/>
              <p:cNvSpPr>
                <a:spLocks/>
              </p:cNvSpPr>
              <p:nvPr/>
            </p:nvSpPr>
            <p:spPr bwMode="auto">
              <a:xfrm>
                <a:off x="2726"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5965" name="Group 385"/>
              <p:cNvGrpSpPr>
                <a:grpSpLocks/>
              </p:cNvGrpSpPr>
              <p:nvPr/>
            </p:nvGrpSpPr>
            <p:grpSpPr bwMode="auto">
              <a:xfrm>
                <a:off x="2423" y="2371"/>
                <a:ext cx="295" cy="1"/>
                <a:chOff x="2423" y="2371"/>
                <a:chExt cx="295" cy="1"/>
              </a:xfrm>
            </p:grpSpPr>
            <p:sp>
              <p:nvSpPr>
                <p:cNvPr id="85966" name="Line 386"/>
                <p:cNvSpPr>
                  <a:spLocks noChangeShapeType="1"/>
                </p:cNvSpPr>
                <p:nvPr/>
              </p:nvSpPr>
              <p:spPr bwMode="auto">
                <a:xfrm>
                  <a:off x="242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67" name="Line 387"/>
                <p:cNvSpPr>
                  <a:spLocks noChangeShapeType="1"/>
                </p:cNvSpPr>
                <p:nvPr/>
              </p:nvSpPr>
              <p:spPr bwMode="auto">
                <a:xfrm>
                  <a:off x="247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68" name="Line 388"/>
                <p:cNvSpPr>
                  <a:spLocks noChangeShapeType="1"/>
                </p:cNvSpPr>
                <p:nvPr/>
              </p:nvSpPr>
              <p:spPr bwMode="auto">
                <a:xfrm>
                  <a:off x="253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69" name="Line 389"/>
                <p:cNvSpPr>
                  <a:spLocks noChangeShapeType="1"/>
                </p:cNvSpPr>
                <p:nvPr/>
              </p:nvSpPr>
              <p:spPr bwMode="auto">
                <a:xfrm>
                  <a:off x="259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70" name="Line 390"/>
                <p:cNvSpPr>
                  <a:spLocks noChangeShapeType="1"/>
                </p:cNvSpPr>
                <p:nvPr/>
              </p:nvSpPr>
              <p:spPr bwMode="auto">
                <a:xfrm>
                  <a:off x="264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71" name="Line 391"/>
                <p:cNvSpPr>
                  <a:spLocks noChangeShapeType="1"/>
                </p:cNvSpPr>
                <p:nvPr/>
              </p:nvSpPr>
              <p:spPr bwMode="auto">
                <a:xfrm>
                  <a:off x="270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31" name="Group 392"/>
            <p:cNvGrpSpPr>
              <a:grpSpLocks/>
            </p:cNvGrpSpPr>
            <p:nvPr/>
          </p:nvGrpSpPr>
          <p:grpSpPr bwMode="auto">
            <a:xfrm>
              <a:off x="1960" y="2347"/>
              <a:ext cx="415" cy="56"/>
              <a:chOff x="1960" y="2347"/>
              <a:chExt cx="415" cy="56"/>
            </a:xfrm>
          </p:grpSpPr>
          <p:sp>
            <p:nvSpPr>
              <p:cNvPr id="85956" name="Freeform 393"/>
              <p:cNvSpPr>
                <a:spLocks/>
              </p:cNvSpPr>
              <p:nvPr/>
            </p:nvSpPr>
            <p:spPr bwMode="auto">
              <a:xfrm>
                <a:off x="2263"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5957" name="Group 394"/>
              <p:cNvGrpSpPr>
                <a:grpSpLocks/>
              </p:cNvGrpSpPr>
              <p:nvPr/>
            </p:nvGrpSpPr>
            <p:grpSpPr bwMode="auto">
              <a:xfrm>
                <a:off x="1960" y="2371"/>
                <a:ext cx="295" cy="1"/>
                <a:chOff x="1960" y="2371"/>
                <a:chExt cx="295" cy="1"/>
              </a:xfrm>
            </p:grpSpPr>
            <p:sp>
              <p:nvSpPr>
                <p:cNvPr id="85958" name="Line 395"/>
                <p:cNvSpPr>
                  <a:spLocks noChangeShapeType="1"/>
                </p:cNvSpPr>
                <p:nvPr/>
              </p:nvSpPr>
              <p:spPr bwMode="auto">
                <a:xfrm>
                  <a:off x="196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59" name="Line 396"/>
                <p:cNvSpPr>
                  <a:spLocks noChangeShapeType="1"/>
                </p:cNvSpPr>
                <p:nvPr/>
              </p:nvSpPr>
              <p:spPr bwMode="auto">
                <a:xfrm>
                  <a:off x="20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60" name="Line 397"/>
                <p:cNvSpPr>
                  <a:spLocks noChangeShapeType="1"/>
                </p:cNvSpPr>
                <p:nvPr/>
              </p:nvSpPr>
              <p:spPr bwMode="auto">
                <a:xfrm>
                  <a:off x="20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61" name="Line 398"/>
                <p:cNvSpPr>
                  <a:spLocks noChangeShapeType="1"/>
                </p:cNvSpPr>
                <p:nvPr/>
              </p:nvSpPr>
              <p:spPr bwMode="auto">
                <a:xfrm>
                  <a:off x="21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62" name="Line 399"/>
                <p:cNvSpPr>
                  <a:spLocks noChangeShapeType="1"/>
                </p:cNvSpPr>
                <p:nvPr/>
              </p:nvSpPr>
              <p:spPr bwMode="auto">
                <a:xfrm>
                  <a:off x="218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63" name="Line 400"/>
                <p:cNvSpPr>
                  <a:spLocks noChangeShapeType="1"/>
                </p:cNvSpPr>
                <p:nvPr/>
              </p:nvSpPr>
              <p:spPr bwMode="auto">
                <a:xfrm>
                  <a:off x="2239"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32" name="Group 401"/>
            <p:cNvGrpSpPr>
              <a:grpSpLocks/>
            </p:cNvGrpSpPr>
            <p:nvPr/>
          </p:nvGrpSpPr>
          <p:grpSpPr bwMode="auto">
            <a:xfrm>
              <a:off x="1497" y="2339"/>
              <a:ext cx="415" cy="56"/>
              <a:chOff x="1497" y="2339"/>
              <a:chExt cx="415" cy="56"/>
            </a:xfrm>
          </p:grpSpPr>
          <p:sp>
            <p:nvSpPr>
              <p:cNvPr id="85948" name="Freeform 402"/>
              <p:cNvSpPr>
                <a:spLocks/>
              </p:cNvSpPr>
              <p:nvPr/>
            </p:nvSpPr>
            <p:spPr bwMode="auto">
              <a:xfrm>
                <a:off x="1800"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949" name="Group 403"/>
              <p:cNvGrpSpPr>
                <a:grpSpLocks/>
              </p:cNvGrpSpPr>
              <p:nvPr/>
            </p:nvGrpSpPr>
            <p:grpSpPr bwMode="auto">
              <a:xfrm>
                <a:off x="1497" y="2371"/>
                <a:ext cx="295" cy="1"/>
                <a:chOff x="1497" y="2371"/>
                <a:chExt cx="295" cy="1"/>
              </a:xfrm>
            </p:grpSpPr>
            <p:sp>
              <p:nvSpPr>
                <p:cNvPr id="85950" name="Line 404"/>
                <p:cNvSpPr>
                  <a:spLocks noChangeShapeType="1"/>
                </p:cNvSpPr>
                <p:nvPr/>
              </p:nvSpPr>
              <p:spPr bwMode="auto">
                <a:xfrm>
                  <a:off x="1497"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51" name="Line 405"/>
                <p:cNvSpPr>
                  <a:spLocks noChangeShapeType="1"/>
                </p:cNvSpPr>
                <p:nvPr/>
              </p:nvSpPr>
              <p:spPr bwMode="auto">
                <a:xfrm>
                  <a:off x="15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52" name="Line 406"/>
                <p:cNvSpPr>
                  <a:spLocks noChangeShapeType="1"/>
                </p:cNvSpPr>
                <p:nvPr/>
              </p:nvSpPr>
              <p:spPr bwMode="auto">
                <a:xfrm>
                  <a:off x="16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53" name="Line 407"/>
                <p:cNvSpPr>
                  <a:spLocks noChangeShapeType="1"/>
                </p:cNvSpPr>
                <p:nvPr/>
              </p:nvSpPr>
              <p:spPr bwMode="auto">
                <a:xfrm>
                  <a:off x="16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54" name="Line 408"/>
                <p:cNvSpPr>
                  <a:spLocks noChangeShapeType="1"/>
                </p:cNvSpPr>
                <p:nvPr/>
              </p:nvSpPr>
              <p:spPr bwMode="auto">
                <a:xfrm>
                  <a:off x="1720"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55" name="Line 409"/>
                <p:cNvSpPr>
                  <a:spLocks noChangeShapeType="1"/>
                </p:cNvSpPr>
                <p:nvPr/>
              </p:nvSpPr>
              <p:spPr bwMode="auto">
                <a:xfrm>
                  <a:off x="1776"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33" name="Group 410"/>
            <p:cNvGrpSpPr>
              <a:grpSpLocks/>
            </p:cNvGrpSpPr>
            <p:nvPr/>
          </p:nvGrpSpPr>
          <p:grpSpPr bwMode="auto">
            <a:xfrm>
              <a:off x="1489" y="2650"/>
              <a:ext cx="423" cy="56"/>
              <a:chOff x="1489" y="2650"/>
              <a:chExt cx="423" cy="56"/>
            </a:xfrm>
          </p:grpSpPr>
          <p:sp>
            <p:nvSpPr>
              <p:cNvPr id="85940" name="Freeform 411"/>
              <p:cNvSpPr>
                <a:spLocks/>
              </p:cNvSpPr>
              <p:nvPr/>
            </p:nvSpPr>
            <p:spPr bwMode="auto">
              <a:xfrm>
                <a:off x="1792" y="2650"/>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85941" name="Group 412"/>
              <p:cNvGrpSpPr>
                <a:grpSpLocks/>
              </p:cNvGrpSpPr>
              <p:nvPr/>
            </p:nvGrpSpPr>
            <p:grpSpPr bwMode="auto">
              <a:xfrm>
                <a:off x="1489" y="2674"/>
                <a:ext cx="295" cy="1"/>
                <a:chOff x="1489" y="2674"/>
                <a:chExt cx="295" cy="1"/>
              </a:xfrm>
            </p:grpSpPr>
            <p:sp>
              <p:nvSpPr>
                <p:cNvPr id="85942" name="Line 413"/>
                <p:cNvSpPr>
                  <a:spLocks noChangeShapeType="1"/>
                </p:cNvSpPr>
                <p:nvPr/>
              </p:nvSpPr>
              <p:spPr bwMode="auto">
                <a:xfrm>
                  <a:off x="148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43" name="Line 414"/>
                <p:cNvSpPr>
                  <a:spLocks noChangeShapeType="1"/>
                </p:cNvSpPr>
                <p:nvPr/>
              </p:nvSpPr>
              <p:spPr bwMode="auto">
                <a:xfrm>
                  <a:off x="15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44" name="Line 415"/>
                <p:cNvSpPr>
                  <a:spLocks noChangeShapeType="1"/>
                </p:cNvSpPr>
                <p:nvPr/>
              </p:nvSpPr>
              <p:spPr bwMode="auto">
                <a:xfrm>
                  <a:off x="16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45" name="Line 416"/>
                <p:cNvSpPr>
                  <a:spLocks noChangeShapeType="1"/>
                </p:cNvSpPr>
                <p:nvPr/>
              </p:nvSpPr>
              <p:spPr bwMode="auto">
                <a:xfrm>
                  <a:off x="16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46" name="Line 417"/>
                <p:cNvSpPr>
                  <a:spLocks noChangeShapeType="1"/>
                </p:cNvSpPr>
                <p:nvPr/>
              </p:nvSpPr>
              <p:spPr bwMode="auto">
                <a:xfrm>
                  <a:off x="171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47" name="Line 418"/>
                <p:cNvSpPr>
                  <a:spLocks noChangeShapeType="1"/>
                </p:cNvSpPr>
                <p:nvPr/>
              </p:nvSpPr>
              <p:spPr bwMode="auto">
                <a:xfrm>
                  <a:off x="1768"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34" name="Group 419"/>
            <p:cNvGrpSpPr>
              <a:grpSpLocks/>
            </p:cNvGrpSpPr>
            <p:nvPr/>
          </p:nvGrpSpPr>
          <p:grpSpPr bwMode="auto">
            <a:xfrm>
              <a:off x="1968" y="2650"/>
              <a:ext cx="415" cy="56"/>
              <a:chOff x="1968" y="2650"/>
              <a:chExt cx="415" cy="56"/>
            </a:xfrm>
          </p:grpSpPr>
          <p:sp>
            <p:nvSpPr>
              <p:cNvPr id="85932" name="Freeform 420"/>
              <p:cNvSpPr>
                <a:spLocks/>
              </p:cNvSpPr>
              <p:nvPr/>
            </p:nvSpPr>
            <p:spPr bwMode="auto">
              <a:xfrm>
                <a:off x="227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5933" name="Group 421"/>
              <p:cNvGrpSpPr>
                <a:grpSpLocks/>
              </p:cNvGrpSpPr>
              <p:nvPr/>
            </p:nvGrpSpPr>
            <p:grpSpPr bwMode="auto">
              <a:xfrm>
                <a:off x="1968" y="2674"/>
                <a:ext cx="295" cy="1"/>
                <a:chOff x="1968" y="2674"/>
                <a:chExt cx="295" cy="1"/>
              </a:xfrm>
            </p:grpSpPr>
            <p:sp>
              <p:nvSpPr>
                <p:cNvPr id="85934" name="Line 422"/>
                <p:cNvSpPr>
                  <a:spLocks noChangeShapeType="1"/>
                </p:cNvSpPr>
                <p:nvPr/>
              </p:nvSpPr>
              <p:spPr bwMode="auto">
                <a:xfrm>
                  <a:off x="196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35" name="Line 423"/>
                <p:cNvSpPr>
                  <a:spLocks noChangeShapeType="1"/>
                </p:cNvSpPr>
                <p:nvPr/>
              </p:nvSpPr>
              <p:spPr bwMode="auto">
                <a:xfrm>
                  <a:off x="202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36" name="Line 424"/>
                <p:cNvSpPr>
                  <a:spLocks noChangeShapeType="1"/>
                </p:cNvSpPr>
                <p:nvPr/>
              </p:nvSpPr>
              <p:spPr bwMode="auto">
                <a:xfrm>
                  <a:off x="207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37" name="Line 425"/>
                <p:cNvSpPr>
                  <a:spLocks noChangeShapeType="1"/>
                </p:cNvSpPr>
                <p:nvPr/>
              </p:nvSpPr>
              <p:spPr bwMode="auto">
                <a:xfrm>
                  <a:off x="213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38" name="Line 426"/>
                <p:cNvSpPr>
                  <a:spLocks noChangeShapeType="1"/>
                </p:cNvSpPr>
                <p:nvPr/>
              </p:nvSpPr>
              <p:spPr bwMode="auto">
                <a:xfrm>
                  <a:off x="219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39" name="Line 427"/>
                <p:cNvSpPr>
                  <a:spLocks noChangeShapeType="1"/>
                </p:cNvSpPr>
                <p:nvPr/>
              </p:nvSpPr>
              <p:spPr bwMode="auto">
                <a:xfrm>
                  <a:off x="224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35" name="Group 428"/>
            <p:cNvGrpSpPr>
              <a:grpSpLocks/>
            </p:cNvGrpSpPr>
            <p:nvPr/>
          </p:nvGrpSpPr>
          <p:grpSpPr bwMode="auto">
            <a:xfrm>
              <a:off x="1489" y="2953"/>
              <a:ext cx="423" cy="56"/>
              <a:chOff x="1489" y="2953"/>
              <a:chExt cx="423" cy="56"/>
            </a:xfrm>
          </p:grpSpPr>
          <p:sp>
            <p:nvSpPr>
              <p:cNvPr id="85924" name="Freeform 429"/>
              <p:cNvSpPr>
                <a:spLocks/>
              </p:cNvSpPr>
              <p:nvPr/>
            </p:nvSpPr>
            <p:spPr bwMode="auto">
              <a:xfrm>
                <a:off x="1792" y="2953"/>
                <a:ext cx="120" cy="56"/>
              </a:xfrm>
              <a:custGeom>
                <a:avLst/>
                <a:gdLst>
                  <a:gd name="T0" fmla="*/ 120 w 120"/>
                  <a:gd name="T1" fmla="*/ 32 h 56"/>
                  <a:gd name="T2" fmla="*/ 0 w 120"/>
                  <a:gd name="T3" fmla="*/ 56 h 56"/>
                  <a:gd name="T4" fmla="*/ 0 w 120"/>
                  <a:gd name="T5" fmla="*/ 32 h 56"/>
                  <a:gd name="T6" fmla="*/ 0 w 120"/>
                  <a:gd name="T7" fmla="*/ 0 h 56"/>
                  <a:gd name="T8" fmla="*/ 120 w 120"/>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32"/>
                    </a:moveTo>
                    <a:lnTo>
                      <a:pt x="0" y="56"/>
                    </a:lnTo>
                    <a:lnTo>
                      <a:pt x="0" y="32"/>
                    </a:lnTo>
                    <a:lnTo>
                      <a:pt x="0" y="0"/>
                    </a:lnTo>
                    <a:lnTo>
                      <a:pt x="120" y="32"/>
                    </a:lnTo>
                    <a:close/>
                  </a:path>
                </a:pathLst>
              </a:custGeom>
              <a:solidFill>
                <a:schemeClr val="bg2"/>
              </a:solidFill>
              <a:ln w="9525">
                <a:solidFill>
                  <a:schemeClr val="bg2"/>
                </a:solidFill>
                <a:round/>
                <a:headEnd/>
                <a:tailEnd/>
              </a:ln>
            </p:spPr>
            <p:txBody>
              <a:bodyPr/>
              <a:lstStyle/>
              <a:p>
                <a:endParaRPr lang="en-US"/>
              </a:p>
            </p:txBody>
          </p:sp>
          <p:grpSp>
            <p:nvGrpSpPr>
              <p:cNvPr id="85925" name="Group 430"/>
              <p:cNvGrpSpPr>
                <a:grpSpLocks/>
              </p:cNvGrpSpPr>
              <p:nvPr/>
            </p:nvGrpSpPr>
            <p:grpSpPr bwMode="auto">
              <a:xfrm>
                <a:off x="1489" y="2985"/>
                <a:ext cx="295" cy="1"/>
                <a:chOff x="1489" y="2985"/>
                <a:chExt cx="295" cy="1"/>
              </a:xfrm>
            </p:grpSpPr>
            <p:sp>
              <p:nvSpPr>
                <p:cNvPr id="85926" name="Line 431"/>
                <p:cNvSpPr>
                  <a:spLocks noChangeShapeType="1"/>
                </p:cNvSpPr>
                <p:nvPr/>
              </p:nvSpPr>
              <p:spPr bwMode="auto">
                <a:xfrm>
                  <a:off x="148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27" name="Line 432"/>
                <p:cNvSpPr>
                  <a:spLocks noChangeShapeType="1"/>
                </p:cNvSpPr>
                <p:nvPr/>
              </p:nvSpPr>
              <p:spPr bwMode="auto">
                <a:xfrm>
                  <a:off x="15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28" name="Line 433"/>
                <p:cNvSpPr>
                  <a:spLocks noChangeShapeType="1"/>
                </p:cNvSpPr>
                <p:nvPr/>
              </p:nvSpPr>
              <p:spPr bwMode="auto">
                <a:xfrm>
                  <a:off x="16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29" name="Line 434"/>
                <p:cNvSpPr>
                  <a:spLocks noChangeShapeType="1"/>
                </p:cNvSpPr>
                <p:nvPr/>
              </p:nvSpPr>
              <p:spPr bwMode="auto">
                <a:xfrm>
                  <a:off x="16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30" name="Line 435"/>
                <p:cNvSpPr>
                  <a:spLocks noChangeShapeType="1"/>
                </p:cNvSpPr>
                <p:nvPr/>
              </p:nvSpPr>
              <p:spPr bwMode="auto">
                <a:xfrm>
                  <a:off x="171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31" name="Line 436"/>
                <p:cNvSpPr>
                  <a:spLocks noChangeShapeType="1"/>
                </p:cNvSpPr>
                <p:nvPr/>
              </p:nvSpPr>
              <p:spPr bwMode="auto">
                <a:xfrm>
                  <a:off x="1768"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36" name="Group 437"/>
            <p:cNvGrpSpPr>
              <a:grpSpLocks/>
            </p:cNvGrpSpPr>
            <p:nvPr/>
          </p:nvGrpSpPr>
          <p:grpSpPr bwMode="auto">
            <a:xfrm>
              <a:off x="1952" y="2953"/>
              <a:ext cx="415" cy="56"/>
              <a:chOff x="1952" y="2953"/>
              <a:chExt cx="415" cy="56"/>
            </a:xfrm>
          </p:grpSpPr>
          <p:sp>
            <p:nvSpPr>
              <p:cNvPr id="85916" name="Freeform 438"/>
              <p:cNvSpPr>
                <a:spLocks/>
              </p:cNvSpPr>
              <p:nvPr/>
            </p:nvSpPr>
            <p:spPr bwMode="auto">
              <a:xfrm>
                <a:off x="2255"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917" name="Group 439"/>
              <p:cNvGrpSpPr>
                <a:grpSpLocks/>
              </p:cNvGrpSpPr>
              <p:nvPr/>
            </p:nvGrpSpPr>
            <p:grpSpPr bwMode="auto">
              <a:xfrm>
                <a:off x="1952" y="2985"/>
                <a:ext cx="295" cy="1"/>
                <a:chOff x="1952" y="2985"/>
                <a:chExt cx="295" cy="1"/>
              </a:xfrm>
            </p:grpSpPr>
            <p:sp>
              <p:nvSpPr>
                <p:cNvPr id="85918" name="Line 440"/>
                <p:cNvSpPr>
                  <a:spLocks noChangeShapeType="1"/>
                </p:cNvSpPr>
                <p:nvPr/>
              </p:nvSpPr>
              <p:spPr bwMode="auto">
                <a:xfrm>
                  <a:off x="195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19" name="Line 441"/>
                <p:cNvSpPr>
                  <a:spLocks noChangeShapeType="1"/>
                </p:cNvSpPr>
                <p:nvPr/>
              </p:nvSpPr>
              <p:spPr bwMode="auto">
                <a:xfrm>
                  <a:off x="2008"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20" name="Line 442"/>
                <p:cNvSpPr>
                  <a:spLocks noChangeShapeType="1"/>
                </p:cNvSpPr>
                <p:nvPr/>
              </p:nvSpPr>
              <p:spPr bwMode="auto">
                <a:xfrm>
                  <a:off x="20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21" name="Line 443"/>
                <p:cNvSpPr>
                  <a:spLocks noChangeShapeType="1"/>
                </p:cNvSpPr>
                <p:nvPr/>
              </p:nvSpPr>
              <p:spPr bwMode="auto">
                <a:xfrm>
                  <a:off x="21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22" name="Line 444"/>
                <p:cNvSpPr>
                  <a:spLocks noChangeShapeType="1"/>
                </p:cNvSpPr>
                <p:nvPr/>
              </p:nvSpPr>
              <p:spPr bwMode="auto">
                <a:xfrm>
                  <a:off x="21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23" name="Line 445"/>
                <p:cNvSpPr>
                  <a:spLocks noChangeShapeType="1"/>
                </p:cNvSpPr>
                <p:nvPr/>
              </p:nvSpPr>
              <p:spPr bwMode="auto">
                <a:xfrm>
                  <a:off x="2231"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37" name="Group 446"/>
            <p:cNvGrpSpPr>
              <a:grpSpLocks/>
            </p:cNvGrpSpPr>
            <p:nvPr/>
          </p:nvGrpSpPr>
          <p:grpSpPr bwMode="auto">
            <a:xfrm>
              <a:off x="2415" y="2953"/>
              <a:ext cx="415" cy="56"/>
              <a:chOff x="2415" y="2953"/>
              <a:chExt cx="415" cy="56"/>
            </a:xfrm>
          </p:grpSpPr>
          <p:sp>
            <p:nvSpPr>
              <p:cNvPr id="85908" name="Freeform 447"/>
              <p:cNvSpPr>
                <a:spLocks/>
              </p:cNvSpPr>
              <p:nvPr/>
            </p:nvSpPr>
            <p:spPr bwMode="auto">
              <a:xfrm>
                <a:off x="271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909" name="Group 448"/>
              <p:cNvGrpSpPr>
                <a:grpSpLocks/>
              </p:cNvGrpSpPr>
              <p:nvPr/>
            </p:nvGrpSpPr>
            <p:grpSpPr bwMode="auto">
              <a:xfrm>
                <a:off x="2415" y="2985"/>
                <a:ext cx="295" cy="1"/>
                <a:chOff x="2415" y="2985"/>
                <a:chExt cx="295" cy="1"/>
              </a:xfrm>
            </p:grpSpPr>
            <p:sp>
              <p:nvSpPr>
                <p:cNvPr id="85910" name="Line 449"/>
                <p:cNvSpPr>
                  <a:spLocks noChangeShapeType="1"/>
                </p:cNvSpPr>
                <p:nvPr/>
              </p:nvSpPr>
              <p:spPr bwMode="auto">
                <a:xfrm>
                  <a:off x="241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11" name="Line 450"/>
                <p:cNvSpPr>
                  <a:spLocks noChangeShapeType="1"/>
                </p:cNvSpPr>
                <p:nvPr/>
              </p:nvSpPr>
              <p:spPr bwMode="auto">
                <a:xfrm>
                  <a:off x="247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12" name="Line 451"/>
                <p:cNvSpPr>
                  <a:spLocks noChangeShapeType="1"/>
                </p:cNvSpPr>
                <p:nvPr/>
              </p:nvSpPr>
              <p:spPr bwMode="auto">
                <a:xfrm>
                  <a:off x="252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13" name="Line 452"/>
                <p:cNvSpPr>
                  <a:spLocks noChangeShapeType="1"/>
                </p:cNvSpPr>
                <p:nvPr/>
              </p:nvSpPr>
              <p:spPr bwMode="auto">
                <a:xfrm>
                  <a:off x="2582"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14" name="Line 453"/>
                <p:cNvSpPr>
                  <a:spLocks noChangeShapeType="1"/>
                </p:cNvSpPr>
                <p:nvPr/>
              </p:nvSpPr>
              <p:spPr bwMode="auto">
                <a:xfrm>
                  <a:off x="263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915" name="Line 454"/>
                <p:cNvSpPr>
                  <a:spLocks noChangeShapeType="1"/>
                </p:cNvSpPr>
                <p:nvPr/>
              </p:nvSpPr>
              <p:spPr bwMode="auto">
                <a:xfrm>
                  <a:off x="269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38" name="Group 455"/>
            <p:cNvGrpSpPr>
              <a:grpSpLocks/>
            </p:cNvGrpSpPr>
            <p:nvPr/>
          </p:nvGrpSpPr>
          <p:grpSpPr bwMode="auto">
            <a:xfrm>
              <a:off x="2838" y="1741"/>
              <a:ext cx="40" cy="1260"/>
              <a:chOff x="2838" y="1741"/>
              <a:chExt cx="40" cy="1260"/>
            </a:xfrm>
          </p:grpSpPr>
          <p:sp>
            <p:nvSpPr>
              <p:cNvPr id="85898" name="Oval 456"/>
              <p:cNvSpPr>
                <a:spLocks noChangeArrowheads="1"/>
              </p:cNvSpPr>
              <p:nvPr/>
            </p:nvSpPr>
            <p:spPr bwMode="auto">
              <a:xfrm>
                <a:off x="2838" y="1741"/>
                <a:ext cx="40" cy="40"/>
              </a:xfrm>
              <a:prstGeom prst="ellipse">
                <a:avLst/>
              </a:prstGeom>
              <a:solidFill>
                <a:schemeClr val="bg2"/>
              </a:solidFill>
              <a:ln w="9525">
                <a:solidFill>
                  <a:schemeClr val="bg2"/>
                </a:solidFill>
                <a:round/>
                <a:headEnd/>
                <a:tailEnd/>
              </a:ln>
            </p:spPr>
            <p:txBody>
              <a:bodyPr/>
              <a:lstStyle/>
              <a:p>
                <a:endParaRPr lang="en-US"/>
              </a:p>
            </p:txBody>
          </p:sp>
          <p:sp>
            <p:nvSpPr>
              <p:cNvPr id="85899" name="Oval 457"/>
              <p:cNvSpPr>
                <a:spLocks noChangeArrowheads="1"/>
              </p:cNvSpPr>
              <p:nvPr/>
            </p:nvSpPr>
            <p:spPr bwMode="auto">
              <a:xfrm>
                <a:off x="2838" y="1741"/>
                <a:ext cx="40" cy="40"/>
              </a:xfrm>
              <a:prstGeom prst="ellipse">
                <a:avLst/>
              </a:prstGeom>
              <a:solidFill>
                <a:schemeClr val="bg2"/>
              </a:solidFill>
              <a:ln w="25400">
                <a:solidFill>
                  <a:schemeClr val="bg2"/>
                </a:solidFill>
                <a:round/>
                <a:headEnd/>
                <a:tailEnd/>
              </a:ln>
            </p:spPr>
            <p:txBody>
              <a:bodyPr/>
              <a:lstStyle/>
              <a:p>
                <a:endParaRPr lang="en-US"/>
              </a:p>
            </p:txBody>
          </p:sp>
          <p:sp>
            <p:nvSpPr>
              <p:cNvPr id="85900" name="Oval 458"/>
              <p:cNvSpPr>
                <a:spLocks noChangeArrowheads="1"/>
              </p:cNvSpPr>
              <p:nvPr/>
            </p:nvSpPr>
            <p:spPr bwMode="auto">
              <a:xfrm>
                <a:off x="2846" y="2044"/>
                <a:ext cx="32" cy="32"/>
              </a:xfrm>
              <a:prstGeom prst="ellipse">
                <a:avLst/>
              </a:prstGeom>
              <a:solidFill>
                <a:schemeClr val="bg2"/>
              </a:solidFill>
              <a:ln w="9525">
                <a:solidFill>
                  <a:schemeClr val="bg2"/>
                </a:solidFill>
                <a:round/>
                <a:headEnd/>
                <a:tailEnd/>
              </a:ln>
            </p:spPr>
            <p:txBody>
              <a:bodyPr/>
              <a:lstStyle/>
              <a:p>
                <a:endParaRPr lang="en-US"/>
              </a:p>
            </p:txBody>
          </p:sp>
          <p:sp>
            <p:nvSpPr>
              <p:cNvPr id="85901" name="Oval 459"/>
              <p:cNvSpPr>
                <a:spLocks noChangeArrowheads="1"/>
              </p:cNvSpPr>
              <p:nvPr/>
            </p:nvSpPr>
            <p:spPr bwMode="auto">
              <a:xfrm>
                <a:off x="284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85902" name="Oval 460"/>
              <p:cNvSpPr>
                <a:spLocks noChangeArrowheads="1"/>
              </p:cNvSpPr>
              <p:nvPr/>
            </p:nvSpPr>
            <p:spPr bwMode="auto">
              <a:xfrm>
                <a:off x="2846" y="2355"/>
                <a:ext cx="32" cy="32"/>
              </a:xfrm>
              <a:prstGeom prst="ellipse">
                <a:avLst/>
              </a:prstGeom>
              <a:solidFill>
                <a:schemeClr val="bg2"/>
              </a:solidFill>
              <a:ln w="9525">
                <a:solidFill>
                  <a:schemeClr val="bg2"/>
                </a:solidFill>
                <a:round/>
                <a:headEnd/>
                <a:tailEnd/>
              </a:ln>
            </p:spPr>
            <p:txBody>
              <a:bodyPr/>
              <a:lstStyle/>
              <a:p>
                <a:endParaRPr lang="en-US"/>
              </a:p>
            </p:txBody>
          </p:sp>
          <p:sp>
            <p:nvSpPr>
              <p:cNvPr id="85903" name="Oval 461"/>
              <p:cNvSpPr>
                <a:spLocks noChangeArrowheads="1"/>
              </p:cNvSpPr>
              <p:nvPr/>
            </p:nvSpPr>
            <p:spPr bwMode="auto">
              <a:xfrm>
                <a:off x="284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85904" name="Oval 462"/>
              <p:cNvSpPr>
                <a:spLocks noChangeArrowheads="1"/>
              </p:cNvSpPr>
              <p:nvPr/>
            </p:nvSpPr>
            <p:spPr bwMode="auto">
              <a:xfrm>
                <a:off x="2838" y="2658"/>
                <a:ext cx="40" cy="32"/>
              </a:xfrm>
              <a:prstGeom prst="ellipse">
                <a:avLst/>
              </a:prstGeom>
              <a:solidFill>
                <a:schemeClr val="bg2"/>
              </a:solidFill>
              <a:ln w="9525">
                <a:solidFill>
                  <a:schemeClr val="bg2"/>
                </a:solidFill>
                <a:round/>
                <a:headEnd/>
                <a:tailEnd/>
              </a:ln>
            </p:spPr>
            <p:txBody>
              <a:bodyPr/>
              <a:lstStyle/>
              <a:p>
                <a:endParaRPr lang="en-US"/>
              </a:p>
            </p:txBody>
          </p:sp>
          <p:sp>
            <p:nvSpPr>
              <p:cNvPr id="85905" name="Oval 463"/>
              <p:cNvSpPr>
                <a:spLocks noChangeArrowheads="1"/>
              </p:cNvSpPr>
              <p:nvPr/>
            </p:nvSpPr>
            <p:spPr bwMode="auto">
              <a:xfrm>
                <a:off x="283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85906" name="Oval 464"/>
              <p:cNvSpPr>
                <a:spLocks noChangeArrowheads="1"/>
              </p:cNvSpPr>
              <p:nvPr/>
            </p:nvSpPr>
            <p:spPr bwMode="auto">
              <a:xfrm>
                <a:off x="2838" y="2969"/>
                <a:ext cx="32" cy="32"/>
              </a:xfrm>
              <a:prstGeom prst="ellipse">
                <a:avLst/>
              </a:prstGeom>
              <a:solidFill>
                <a:schemeClr val="bg2"/>
              </a:solidFill>
              <a:ln w="9525">
                <a:solidFill>
                  <a:schemeClr val="bg2"/>
                </a:solidFill>
                <a:round/>
                <a:headEnd/>
                <a:tailEnd/>
              </a:ln>
            </p:spPr>
            <p:txBody>
              <a:bodyPr/>
              <a:lstStyle/>
              <a:p>
                <a:endParaRPr lang="en-US"/>
              </a:p>
            </p:txBody>
          </p:sp>
          <p:sp>
            <p:nvSpPr>
              <p:cNvPr id="85907" name="Oval 465"/>
              <p:cNvSpPr>
                <a:spLocks noChangeArrowheads="1"/>
              </p:cNvSpPr>
              <p:nvPr/>
            </p:nvSpPr>
            <p:spPr bwMode="auto">
              <a:xfrm>
                <a:off x="283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85139" name="Group 466"/>
            <p:cNvGrpSpPr>
              <a:grpSpLocks/>
            </p:cNvGrpSpPr>
            <p:nvPr/>
          </p:nvGrpSpPr>
          <p:grpSpPr bwMode="auto">
            <a:xfrm>
              <a:off x="1912" y="3272"/>
              <a:ext cx="32" cy="335"/>
              <a:chOff x="1912" y="3272"/>
              <a:chExt cx="32" cy="335"/>
            </a:xfrm>
          </p:grpSpPr>
          <p:sp>
            <p:nvSpPr>
              <p:cNvPr id="85894" name="Oval 467"/>
              <p:cNvSpPr>
                <a:spLocks noChangeArrowheads="1"/>
              </p:cNvSpPr>
              <p:nvPr/>
            </p:nvSpPr>
            <p:spPr bwMode="auto">
              <a:xfrm>
                <a:off x="1912" y="3272"/>
                <a:ext cx="32" cy="32"/>
              </a:xfrm>
              <a:prstGeom prst="ellipse">
                <a:avLst/>
              </a:prstGeom>
              <a:solidFill>
                <a:schemeClr val="bg2"/>
              </a:solidFill>
              <a:ln w="9525">
                <a:solidFill>
                  <a:schemeClr val="bg2"/>
                </a:solidFill>
                <a:round/>
                <a:headEnd/>
                <a:tailEnd/>
              </a:ln>
            </p:spPr>
            <p:txBody>
              <a:bodyPr/>
              <a:lstStyle/>
              <a:p>
                <a:endParaRPr lang="en-US"/>
              </a:p>
            </p:txBody>
          </p:sp>
          <p:sp>
            <p:nvSpPr>
              <p:cNvPr id="85895" name="Oval 468"/>
              <p:cNvSpPr>
                <a:spLocks noChangeArrowheads="1"/>
              </p:cNvSpPr>
              <p:nvPr/>
            </p:nvSpPr>
            <p:spPr bwMode="auto">
              <a:xfrm>
                <a:off x="1912" y="3272"/>
                <a:ext cx="32" cy="32"/>
              </a:xfrm>
              <a:prstGeom prst="ellipse">
                <a:avLst/>
              </a:prstGeom>
              <a:solidFill>
                <a:schemeClr val="bg2"/>
              </a:solidFill>
              <a:ln w="25400">
                <a:solidFill>
                  <a:schemeClr val="bg2"/>
                </a:solidFill>
                <a:round/>
                <a:headEnd/>
                <a:tailEnd/>
              </a:ln>
            </p:spPr>
            <p:txBody>
              <a:bodyPr/>
              <a:lstStyle/>
              <a:p>
                <a:endParaRPr lang="en-US"/>
              </a:p>
            </p:txBody>
          </p:sp>
          <p:sp>
            <p:nvSpPr>
              <p:cNvPr id="85896" name="Oval 469"/>
              <p:cNvSpPr>
                <a:spLocks noChangeArrowheads="1"/>
              </p:cNvSpPr>
              <p:nvPr/>
            </p:nvSpPr>
            <p:spPr bwMode="auto">
              <a:xfrm>
                <a:off x="1912" y="3575"/>
                <a:ext cx="32" cy="32"/>
              </a:xfrm>
              <a:prstGeom prst="ellipse">
                <a:avLst/>
              </a:prstGeom>
              <a:solidFill>
                <a:schemeClr val="bg2"/>
              </a:solidFill>
              <a:ln w="9525">
                <a:solidFill>
                  <a:schemeClr val="bg2"/>
                </a:solidFill>
                <a:round/>
                <a:headEnd/>
                <a:tailEnd/>
              </a:ln>
            </p:spPr>
            <p:txBody>
              <a:bodyPr/>
              <a:lstStyle/>
              <a:p>
                <a:endParaRPr lang="en-US"/>
              </a:p>
            </p:txBody>
          </p:sp>
          <p:sp>
            <p:nvSpPr>
              <p:cNvPr id="85897" name="Oval 470"/>
              <p:cNvSpPr>
                <a:spLocks noChangeArrowheads="1"/>
              </p:cNvSpPr>
              <p:nvPr/>
            </p:nvSpPr>
            <p:spPr bwMode="auto">
              <a:xfrm>
                <a:off x="1912"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85140" name="Group 471"/>
            <p:cNvGrpSpPr>
              <a:grpSpLocks/>
            </p:cNvGrpSpPr>
            <p:nvPr/>
          </p:nvGrpSpPr>
          <p:grpSpPr bwMode="auto">
            <a:xfrm>
              <a:off x="1449" y="3272"/>
              <a:ext cx="40" cy="335"/>
              <a:chOff x="1449" y="3272"/>
              <a:chExt cx="40" cy="335"/>
            </a:xfrm>
          </p:grpSpPr>
          <p:sp>
            <p:nvSpPr>
              <p:cNvPr id="85890" name="Oval 472"/>
              <p:cNvSpPr>
                <a:spLocks noChangeArrowheads="1"/>
              </p:cNvSpPr>
              <p:nvPr/>
            </p:nvSpPr>
            <p:spPr bwMode="auto">
              <a:xfrm>
                <a:off x="1449" y="3272"/>
                <a:ext cx="40" cy="32"/>
              </a:xfrm>
              <a:prstGeom prst="ellipse">
                <a:avLst/>
              </a:prstGeom>
              <a:solidFill>
                <a:schemeClr val="bg2"/>
              </a:solidFill>
              <a:ln w="9525">
                <a:solidFill>
                  <a:schemeClr val="bg2"/>
                </a:solidFill>
                <a:round/>
                <a:headEnd/>
                <a:tailEnd/>
              </a:ln>
            </p:spPr>
            <p:txBody>
              <a:bodyPr/>
              <a:lstStyle/>
              <a:p>
                <a:endParaRPr lang="en-US"/>
              </a:p>
            </p:txBody>
          </p:sp>
          <p:sp>
            <p:nvSpPr>
              <p:cNvPr id="85891" name="Oval 473"/>
              <p:cNvSpPr>
                <a:spLocks noChangeArrowheads="1"/>
              </p:cNvSpPr>
              <p:nvPr/>
            </p:nvSpPr>
            <p:spPr bwMode="auto">
              <a:xfrm>
                <a:off x="1449" y="3272"/>
                <a:ext cx="40" cy="32"/>
              </a:xfrm>
              <a:prstGeom prst="ellipse">
                <a:avLst/>
              </a:prstGeom>
              <a:solidFill>
                <a:schemeClr val="bg2"/>
              </a:solidFill>
              <a:ln w="25400">
                <a:solidFill>
                  <a:schemeClr val="bg2"/>
                </a:solidFill>
                <a:round/>
                <a:headEnd/>
                <a:tailEnd/>
              </a:ln>
            </p:spPr>
            <p:txBody>
              <a:bodyPr/>
              <a:lstStyle/>
              <a:p>
                <a:endParaRPr lang="en-US"/>
              </a:p>
            </p:txBody>
          </p:sp>
          <p:sp>
            <p:nvSpPr>
              <p:cNvPr id="85892" name="Oval 474"/>
              <p:cNvSpPr>
                <a:spLocks noChangeArrowheads="1"/>
              </p:cNvSpPr>
              <p:nvPr/>
            </p:nvSpPr>
            <p:spPr bwMode="auto">
              <a:xfrm>
                <a:off x="1449" y="3575"/>
                <a:ext cx="40" cy="32"/>
              </a:xfrm>
              <a:prstGeom prst="ellipse">
                <a:avLst/>
              </a:prstGeom>
              <a:solidFill>
                <a:schemeClr val="bg2"/>
              </a:solidFill>
              <a:ln w="9525">
                <a:solidFill>
                  <a:schemeClr val="bg2"/>
                </a:solidFill>
                <a:round/>
                <a:headEnd/>
                <a:tailEnd/>
              </a:ln>
            </p:spPr>
            <p:txBody>
              <a:bodyPr/>
              <a:lstStyle/>
              <a:p>
                <a:endParaRPr lang="en-US"/>
              </a:p>
            </p:txBody>
          </p:sp>
          <p:sp>
            <p:nvSpPr>
              <p:cNvPr id="85893" name="Oval 475"/>
              <p:cNvSpPr>
                <a:spLocks noChangeArrowheads="1"/>
              </p:cNvSpPr>
              <p:nvPr/>
            </p:nvSpPr>
            <p:spPr bwMode="auto">
              <a:xfrm>
                <a:off x="1449"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85141" name="Group 476"/>
            <p:cNvGrpSpPr>
              <a:grpSpLocks/>
            </p:cNvGrpSpPr>
            <p:nvPr/>
          </p:nvGrpSpPr>
          <p:grpSpPr bwMode="auto">
            <a:xfrm>
              <a:off x="2367" y="3272"/>
              <a:ext cx="32" cy="335"/>
              <a:chOff x="2367" y="3272"/>
              <a:chExt cx="32" cy="335"/>
            </a:xfrm>
          </p:grpSpPr>
          <p:sp>
            <p:nvSpPr>
              <p:cNvPr id="85886" name="Oval 477"/>
              <p:cNvSpPr>
                <a:spLocks noChangeArrowheads="1"/>
              </p:cNvSpPr>
              <p:nvPr/>
            </p:nvSpPr>
            <p:spPr bwMode="auto">
              <a:xfrm>
                <a:off x="2367" y="3272"/>
                <a:ext cx="32" cy="32"/>
              </a:xfrm>
              <a:prstGeom prst="ellipse">
                <a:avLst/>
              </a:prstGeom>
              <a:solidFill>
                <a:schemeClr val="bg2"/>
              </a:solidFill>
              <a:ln w="9525">
                <a:solidFill>
                  <a:schemeClr val="bg2"/>
                </a:solidFill>
                <a:round/>
                <a:headEnd/>
                <a:tailEnd/>
              </a:ln>
            </p:spPr>
            <p:txBody>
              <a:bodyPr/>
              <a:lstStyle/>
              <a:p>
                <a:endParaRPr lang="en-US"/>
              </a:p>
            </p:txBody>
          </p:sp>
          <p:sp>
            <p:nvSpPr>
              <p:cNvPr id="85887" name="Oval 478"/>
              <p:cNvSpPr>
                <a:spLocks noChangeArrowheads="1"/>
              </p:cNvSpPr>
              <p:nvPr/>
            </p:nvSpPr>
            <p:spPr bwMode="auto">
              <a:xfrm>
                <a:off x="2367" y="3272"/>
                <a:ext cx="32" cy="32"/>
              </a:xfrm>
              <a:prstGeom prst="ellipse">
                <a:avLst/>
              </a:prstGeom>
              <a:solidFill>
                <a:schemeClr val="bg2"/>
              </a:solidFill>
              <a:ln w="25400">
                <a:solidFill>
                  <a:schemeClr val="bg2"/>
                </a:solidFill>
                <a:round/>
                <a:headEnd/>
                <a:tailEnd/>
              </a:ln>
            </p:spPr>
            <p:txBody>
              <a:bodyPr/>
              <a:lstStyle/>
              <a:p>
                <a:endParaRPr lang="en-US"/>
              </a:p>
            </p:txBody>
          </p:sp>
          <p:sp>
            <p:nvSpPr>
              <p:cNvPr id="85888" name="Oval 479"/>
              <p:cNvSpPr>
                <a:spLocks noChangeArrowheads="1"/>
              </p:cNvSpPr>
              <p:nvPr/>
            </p:nvSpPr>
            <p:spPr bwMode="auto">
              <a:xfrm>
                <a:off x="2367" y="3575"/>
                <a:ext cx="32" cy="32"/>
              </a:xfrm>
              <a:prstGeom prst="ellipse">
                <a:avLst/>
              </a:prstGeom>
              <a:solidFill>
                <a:schemeClr val="bg2"/>
              </a:solidFill>
              <a:ln w="9525">
                <a:solidFill>
                  <a:schemeClr val="bg2"/>
                </a:solidFill>
                <a:round/>
                <a:headEnd/>
                <a:tailEnd/>
              </a:ln>
            </p:spPr>
            <p:txBody>
              <a:bodyPr/>
              <a:lstStyle/>
              <a:p>
                <a:endParaRPr lang="en-US"/>
              </a:p>
            </p:txBody>
          </p:sp>
          <p:sp>
            <p:nvSpPr>
              <p:cNvPr id="85889" name="Oval 480"/>
              <p:cNvSpPr>
                <a:spLocks noChangeArrowheads="1"/>
              </p:cNvSpPr>
              <p:nvPr/>
            </p:nvSpPr>
            <p:spPr bwMode="auto">
              <a:xfrm>
                <a:off x="2367" y="3575"/>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85142" name="Group 481"/>
            <p:cNvGrpSpPr>
              <a:grpSpLocks/>
            </p:cNvGrpSpPr>
            <p:nvPr/>
          </p:nvGrpSpPr>
          <p:grpSpPr bwMode="auto">
            <a:xfrm>
              <a:off x="2822" y="3272"/>
              <a:ext cx="40" cy="335"/>
              <a:chOff x="2822" y="3272"/>
              <a:chExt cx="40" cy="335"/>
            </a:xfrm>
          </p:grpSpPr>
          <p:sp>
            <p:nvSpPr>
              <p:cNvPr id="85882" name="Oval 482"/>
              <p:cNvSpPr>
                <a:spLocks noChangeArrowheads="1"/>
              </p:cNvSpPr>
              <p:nvPr/>
            </p:nvSpPr>
            <p:spPr bwMode="auto">
              <a:xfrm>
                <a:off x="2822" y="3272"/>
                <a:ext cx="40" cy="32"/>
              </a:xfrm>
              <a:prstGeom prst="ellipse">
                <a:avLst/>
              </a:prstGeom>
              <a:solidFill>
                <a:schemeClr val="bg2"/>
              </a:solidFill>
              <a:ln w="9525">
                <a:solidFill>
                  <a:schemeClr val="bg2"/>
                </a:solidFill>
                <a:round/>
                <a:headEnd/>
                <a:tailEnd/>
              </a:ln>
            </p:spPr>
            <p:txBody>
              <a:bodyPr/>
              <a:lstStyle/>
              <a:p>
                <a:endParaRPr lang="en-US"/>
              </a:p>
            </p:txBody>
          </p:sp>
          <p:sp>
            <p:nvSpPr>
              <p:cNvPr id="85883" name="Oval 483"/>
              <p:cNvSpPr>
                <a:spLocks noChangeArrowheads="1"/>
              </p:cNvSpPr>
              <p:nvPr/>
            </p:nvSpPr>
            <p:spPr bwMode="auto">
              <a:xfrm>
                <a:off x="2822" y="3272"/>
                <a:ext cx="40" cy="32"/>
              </a:xfrm>
              <a:prstGeom prst="ellipse">
                <a:avLst/>
              </a:prstGeom>
              <a:solidFill>
                <a:schemeClr val="bg2"/>
              </a:solidFill>
              <a:ln w="25400">
                <a:solidFill>
                  <a:schemeClr val="bg2"/>
                </a:solidFill>
                <a:round/>
                <a:headEnd/>
                <a:tailEnd/>
              </a:ln>
            </p:spPr>
            <p:txBody>
              <a:bodyPr/>
              <a:lstStyle/>
              <a:p>
                <a:endParaRPr lang="en-US"/>
              </a:p>
            </p:txBody>
          </p:sp>
          <p:sp>
            <p:nvSpPr>
              <p:cNvPr id="85884" name="Oval 484"/>
              <p:cNvSpPr>
                <a:spLocks noChangeArrowheads="1"/>
              </p:cNvSpPr>
              <p:nvPr/>
            </p:nvSpPr>
            <p:spPr bwMode="auto">
              <a:xfrm>
                <a:off x="2822" y="3575"/>
                <a:ext cx="40" cy="32"/>
              </a:xfrm>
              <a:prstGeom prst="ellipse">
                <a:avLst/>
              </a:prstGeom>
              <a:solidFill>
                <a:schemeClr val="bg2"/>
              </a:solidFill>
              <a:ln w="9525">
                <a:solidFill>
                  <a:schemeClr val="bg2"/>
                </a:solidFill>
                <a:round/>
                <a:headEnd/>
                <a:tailEnd/>
              </a:ln>
            </p:spPr>
            <p:txBody>
              <a:bodyPr/>
              <a:lstStyle/>
              <a:p>
                <a:endParaRPr lang="en-US"/>
              </a:p>
            </p:txBody>
          </p:sp>
          <p:sp>
            <p:nvSpPr>
              <p:cNvPr id="85885" name="Oval 485"/>
              <p:cNvSpPr>
                <a:spLocks noChangeArrowheads="1"/>
              </p:cNvSpPr>
              <p:nvPr/>
            </p:nvSpPr>
            <p:spPr bwMode="auto">
              <a:xfrm>
                <a:off x="2822" y="3575"/>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85143" name="Group 486"/>
            <p:cNvGrpSpPr>
              <a:grpSpLocks/>
            </p:cNvGrpSpPr>
            <p:nvPr/>
          </p:nvGrpSpPr>
          <p:grpSpPr bwMode="auto">
            <a:xfrm>
              <a:off x="2415" y="2650"/>
              <a:ext cx="415" cy="56"/>
              <a:chOff x="2415" y="2650"/>
              <a:chExt cx="415" cy="56"/>
            </a:xfrm>
          </p:grpSpPr>
          <p:sp>
            <p:nvSpPr>
              <p:cNvPr id="85874" name="Freeform 487"/>
              <p:cNvSpPr>
                <a:spLocks/>
              </p:cNvSpPr>
              <p:nvPr/>
            </p:nvSpPr>
            <p:spPr bwMode="auto">
              <a:xfrm>
                <a:off x="271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5875" name="Group 488"/>
              <p:cNvGrpSpPr>
                <a:grpSpLocks/>
              </p:cNvGrpSpPr>
              <p:nvPr/>
            </p:nvGrpSpPr>
            <p:grpSpPr bwMode="auto">
              <a:xfrm>
                <a:off x="2415" y="2674"/>
                <a:ext cx="295" cy="1"/>
                <a:chOff x="2415" y="2674"/>
                <a:chExt cx="295" cy="1"/>
              </a:xfrm>
            </p:grpSpPr>
            <p:sp>
              <p:nvSpPr>
                <p:cNvPr id="85876" name="Line 489"/>
                <p:cNvSpPr>
                  <a:spLocks noChangeShapeType="1"/>
                </p:cNvSpPr>
                <p:nvPr/>
              </p:nvSpPr>
              <p:spPr bwMode="auto">
                <a:xfrm>
                  <a:off x="241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77" name="Line 490"/>
                <p:cNvSpPr>
                  <a:spLocks noChangeShapeType="1"/>
                </p:cNvSpPr>
                <p:nvPr/>
              </p:nvSpPr>
              <p:spPr bwMode="auto">
                <a:xfrm>
                  <a:off x="247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78" name="Line 491"/>
                <p:cNvSpPr>
                  <a:spLocks noChangeShapeType="1"/>
                </p:cNvSpPr>
                <p:nvPr/>
              </p:nvSpPr>
              <p:spPr bwMode="auto">
                <a:xfrm>
                  <a:off x="252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79" name="Line 492"/>
                <p:cNvSpPr>
                  <a:spLocks noChangeShapeType="1"/>
                </p:cNvSpPr>
                <p:nvPr/>
              </p:nvSpPr>
              <p:spPr bwMode="auto">
                <a:xfrm>
                  <a:off x="2582"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80" name="Line 493"/>
                <p:cNvSpPr>
                  <a:spLocks noChangeShapeType="1"/>
                </p:cNvSpPr>
                <p:nvPr/>
              </p:nvSpPr>
              <p:spPr bwMode="auto">
                <a:xfrm>
                  <a:off x="263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81" name="Line 494"/>
                <p:cNvSpPr>
                  <a:spLocks noChangeShapeType="1"/>
                </p:cNvSpPr>
                <p:nvPr/>
              </p:nvSpPr>
              <p:spPr bwMode="auto">
                <a:xfrm>
                  <a:off x="269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44" name="Group 495"/>
            <p:cNvGrpSpPr>
              <a:grpSpLocks/>
            </p:cNvGrpSpPr>
            <p:nvPr/>
          </p:nvGrpSpPr>
          <p:grpSpPr bwMode="auto">
            <a:xfrm>
              <a:off x="2415" y="1733"/>
              <a:ext cx="415" cy="56"/>
              <a:chOff x="2415" y="1733"/>
              <a:chExt cx="415" cy="56"/>
            </a:xfrm>
          </p:grpSpPr>
          <p:sp>
            <p:nvSpPr>
              <p:cNvPr id="85866" name="Freeform 496"/>
              <p:cNvSpPr>
                <a:spLocks/>
              </p:cNvSpPr>
              <p:nvPr/>
            </p:nvSpPr>
            <p:spPr bwMode="auto">
              <a:xfrm>
                <a:off x="271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5867" name="Group 497"/>
              <p:cNvGrpSpPr>
                <a:grpSpLocks/>
              </p:cNvGrpSpPr>
              <p:nvPr/>
            </p:nvGrpSpPr>
            <p:grpSpPr bwMode="auto">
              <a:xfrm>
                <a:off x="2415" y="1757"/>
                <a:ext cx="295" cy="1"/>
                <a:chOff x="2415" y="1757"/>
                <a:chExt cx="295" cy="1"/>
              </a:xfrm>
            </p:grpSpPr>
            <p:sp>
              <p:nvSpPr>
                <p:cNvPr id="85868" name="Line 498"/>
                <p:cNvSpPr>
                  <a:spLocks noChangeShapeType="1"/>
                </p:cNvSpPr>
                <p:nvPr/>
              </p:nvSpPr>
              <p:spPr bwMode="auto">
                <a:xfrm>
                  <a:off x="241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69" name="Line 499"/>
                <p:cNvSpPr>
                  <a:spLocks noChangeShapeType="1"/>
                </p:cNvSpPr>
                <p:nvPr/>
              </p:nvSpPr>
              <p:spPr bwMode="auto">
                <a:xfrm>
                  <a:off x="247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70" name="Line 500"/>
                <p:cNvSpPr>
                  <a:spLocks noChangeShapeType="1"/>
                </p:cNvSpPr>
                <p:nvPr/>
              </p:nvSpPr>
              <p:spPr bwMode="auto">
                <a:xfrm>
                  <a:off x="252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71" name="Line 501"/>
                <p:cNvSpPr>
                  <a:spLocks noChangeShapeType="1"/>
                </p:cNvSpPr>
                <p:nvPr/>
              </p:nvSpPr>
              <p:spPr bwMode="auto">
                <a:xfrm>
                  <a:off x="2582"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72" name="Line 502"/>
                <p:cNvSpPr>
                  <a:spLocks noChangeShapeType="1"/>
                </p:cNvSpPr>
                <p:nvPr/>
              </p:nvSpPr>
              <p:spPr bwMode="auto">
                <a:xfrm>
                  <a:off x="263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73" name="Line 503"/>
                <p:cNvSpPr>
                  <a:spLocks noChangeShapeType="1"/>
                </p:cNvSpPr>
                <p:nvPr/>
              </p:nvSpPr>
              <p:spPr bwMode="auto">
                <a:xfrm>
                  <a:off x="269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45" name="Group 504"/>
            <p:cNvGrpSpPr>
              <a:grpSpLocks/>
            </p:cNvGrpSpPr>
            <p:nvPr/>
          </p:nvGrpSpPr>
          <p:grpSpPr bwMode="auto">
            <a:xfrm>
              <a:off x="1489" y="3264"/>
              <a:ext cx="423" cy="56"/>
              <a:chOff x="1489" y="3264"/>
              <a:chExt cx="423" cy="56"/>
            </a:xfrm>
          </p:grpSpPr>
          <p:sp>
            <p:nvSpPr>
              <p:cNvPr id="85858" name="Freeform 505"/>
              <p:cNvSpPr>
                <a:spLocks/>
              </p:cNvSpPr>
              <p:nvPr/>
            </p:nvSpPr>
            <p:spPr bwMode="auto">
              <a:xfrm>
                <a:off x="1792" y="326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85859" name="Group 506"/>
              <p:cNvGrpSpPr>
                <a:grpSpLocks/>
              </p:cNvGrpSpPr>
              <p:nvPr/>
            </p:nvGrpSpPr>
            <p:grpSpPr bwMode="auto">
              <a:xfrm>
                <a:off x="1489" y="3288"/>
                <a:ext cx="295" cy="1"/>
                <a:chOff x="1489" y="3288"/>
                <a:chExt cx="295" cy="1"/>
              </a:xfrm>
            </p:grpSpPr>
            <p:sp>
              <p:nvSpPr>
                <p:cNvPr id="85860" name="Line 507"/>
                <p:cNvSpPr>
                  <a:spLocks noChangeShapeType="1"/>
                </p:cNvSpPr>
                <p:nvPr/>
              </p:nvSpPr>
              <p:spPr bwMode="auto">
                <a:xfrm>
                  <a:off x="148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61" name="Line 508"/>
                <p:cNvSpPr>
                  <a:spLocks noChangeShapeType="1"/>
                </p:cNvSpPr>
                <p:nvPr/>
              </p:nvSpPr>
              <p:spPr bwMode="auto">
                <a:xfrm>
                  <a:off x="15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62" name="Line 509"/>
                <p:cNvSpPr>
                  <a:spLocks noChangeShapeType="1"/>
                </p:cNvSpPr>
                <p:nvPr/>
              </p:nvSpPr>
              <p:spPr bwMode="auto">
                <a:xfrm>
                  <a:off x="160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63" name="Line 510"/>
                <p:cNvSpPr>
                  <a:spLocks noChangeShapeType="1"/>
                </p:cNvSpPr>
                <p:nvPr/>
              </p:nvSpPr>
              <p:spPr bwMode="auto">
                <a:xfrm>
                  <a:off x="165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64" name="Line 511"/>
                <p:cNvSpPr>
                  <a:spLocks noChangeShapeType="1"/>
                </p:cNvSpPr>
                <p:nvPr/>
              </p:nvSpPr>
              <p:spPr bwMode="auto">
                <a:xfrm>
                  <a:off x="171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65" name="Line 512"/>
                <p:cNvSpPr>
                  <a:spLocks noChangeShapeType="1"/>
                </p:cNvSpPr>
                <p:nvPr/>
              </p:nvSpPr>
              <p:spPr bwMode="auto">
                <a:xfrm>
                  <a:off x="1768"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46" name="Group 513"/>
            <p:cNvGrpSpPr>
              <a:grpSpLocks/>
            </p:cNvGrpSpPr>
            <p:nvPr/>
          </p:nvGrpSpPr>
          <p:grpSpPr bwMode="auto">
            <a:xfrm>
              <a:off x="1944" y="3256"/>
              <a:ext cx="423" cy="56"/>
              <a:chOff x="1944" y="3256"/>
              <a:chExt cx="423" cy="56"/>
            </a:xfrm>
          </p:grpSpPr>
          <p:sp>
            <p:nvSpPr>
              <p:cNvPr id="85850" name="Freeform 514"/>
              <p:cNvSpPr>
                <a:spLocks/>
              </p:cNvSpPr>
              <p:nvPr/>
            </p:nvSpPr>
            <p:spPr bwMode="auto">
              <a:xfrm>
                <a:off x="2255"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851" name="Group 515"/>
              <p:cNvGrpSpPr>
                <a:grpSpLocks/>
              </p:cNvGrpSpPr>
              <p:nvPr/>
            </p:nvGrpSpPr>
            <p:grpSpPr bwMode="auto">
              <a:xfrm>
                <a:off x="1944" y="3288"/>
                <a:ext cx="303" cy="1"/>
                <a:chOff x="1944" y="3288"/>
                <a:chExt cx="303" cy="1"/>
              </a:xfrm>
            </p:grpSpPr>
            <p:sp>
              <p:nvSpPr>
                <p:cNvPr id="85852" name="Line 516"/>
                <p:cNvSpPr>
                  <a:spLocks noChangeShapeType="1"/>
                </p:cNvSpPr>
                <p:nvPr/>
              </p:nvSpPr>
              <p:spPr bwMode="auto">
                <a:xfrm>
                  <a:off x="1944"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53" name="Line 517"/>
                <p:cNvSpPr>
                  <a:spLocks noChangeShapeType="1"/>
                </p:cNvSpPr>
                <p:nvPr/>
              </p:nvSpPr>
              <p:spPr bwMode="auto">
                <a:xfrm>
                  <a:off x="2000"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54" name="Line 518"/>
                <p:cNvSpPr>
                  <a:spLocks noChangeShapeType="1"/>
                </p:cNvSpPr>
                <p:nvPr/>
              </p:nvSpPr>
              <p:spPr bwMode="auto">
                <a:xfrm>
                  <a:off x="205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55" name="Line 519"/>
                <p:cNvSpPr>
                  <a:spLocks noChangeShapeType="1"/>
                </p:cNvSpPr>
                <p:nvPr/>
              </p:nvSpPr>
              <p:spPr bwMode="auto">
                <a:xfrm>
                  <a:off x="211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56" name="Line 520"/>
                <p:cNvSpPr>
                  <a:spLocks noChangeShapeType="1"/>
                </p:cNvSpPr>
                <p:nvPr/>
              </p:nvSpPr>
              <p:spPr bwMode="auto">
                <a:xfrm>
                  <a:off x="216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57" name="Line 521"/>
                <p:cNvSpPr>
                  <a:spLocks noChangeShapeType="1"/>
                </p:cNvSpPr>
                <p:nvPr/>
              </p:nvSpPr>
              <p:spPr bwMode="auto">
                <a:xfrm>
                  <a:off x="222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47" name="Group 522"/>
            <p:cNvGrpSpPr>
              <a:grpSpLocks/>
            </p:cNvGrpSpPr>
            <p:nvPr/>
          </p:nvGrpSpPr>
          <p:grpSpPr bwMode="auto">
            <a:xfrm>
              <a:off x="2415" y="3256"/>
              <a:ext cx="415" cy="56"/>
              <a:chOff x="2415" y="3256"/>
              <a:chExt cx="415" cy="56"/>
            </a:xfrm>
          </p:grpSpPr>
          <p:sp>
            <p:nvSpPr>
              <p:cNvPr id="85842" name="Freeform 523"/>
              <p:cNvSpPr>
                <a:spLocks/>
              </p:cNvSpPr>
              <p:nvPr/>
            </p:nvSpPr>
            <p:spPr bwMode="auto">
              <a:xfrm>
                <a:off x="2718"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843" name="Group 524"/>
              <p:cNvGrpSpPr>
                <a:grpSpLocks/>
              </p:cNvGrpSpPr>
              <p:nvPr/>
            </p:nvGrpSpPr>
            <p:grpSpPr bwMode="auto">
              <a:xfrm>
                <a:off x="2415" y="3288"/>
                <a:ext cx="295" cy="1"/>
                <a:chOff x="2415" y="3288"/>
                <a:chExt cx="295" cy="1"/>
              </a:xfrm>
            </p:grpSpPr>
            <p:sp>
              <p:nvSpPr>
                <p:cNvPr id="85844" name="Line 525"/>
                <p:cNvSpPr>
                  <a:spLocks noChangeShapeType="1"/>
                </p:cNvSpPr>
                <p:nvPr/>
              </p:nvSpPr>
              <p:spPr bwMode="auto">
                <a:xfrm>
                  <a:off x="241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45" name="Line 526"/>
                <p:cNvSpPr>
                  <a:spLocks noChangeShapeType="1"/>
                </p:cNvSpPr>
                <p:nvPr/>
              </p:nvSpPr>
              <p:spPr bwMode="auto">
                <a:xfrm>
                  <a:off x="247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46" name="Line 527"/>
                <p:cNvSpPr>
                  <a:spLocks noChangeShapeType="1"/>
                </p:cNvSpPr>
                <p:nvPr/>
              </p:nvSpPr>
              <p:spPr bwMode="auto">
                <a:xfrm>
                  <a:off x="252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47" name="Line 528"/>
                <p:cNvSpPr>
                  <a:spLocks noChangeShapeType="1"/>
                </p:cNvSpPr>
                <p:nvPr/>
              </p:nvSpPr>
              <p:spPr bwMode="auto">
                <a:xfrm>
                  <a:off x="258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48" name="Line 529"/>
                <p:cNvSpPr>
                  <a:spLocks noChangeShapeType="1"/>
                </p:cNvSpPr>
                <p:nvPr/>
              </p:nvSpPr>
              <p:spPr bwMode="auto">
                <a:xfrm>
                  <a:off x="263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49" name="Line 530"/>
                <p:cNvSpPr>
                  <a:spLocks noChangeShapeType="1"/>
                </p:cNvSpPr>
                <p:nvPr/>
              </p:nvSpPr>
              <p:spPr bwMode="auto">
                <a:xfrm>
                  <a:off x="269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48" name="Group 531"/>
            <p:cNvGrpSpPr>
              <a:grpSpLocks/>
            </p:cNvGrpSpPr>
            <p:nvPr/>
          </p:nvGrpSpPr>
          <p:grpSpPr bwMode="auto">
            <a:xfrm>
              <a:off x="1489" y="3567"/>
              <a:ext cx="423" cy="56"/>
              <a:chOff x="1489" y="3567"/>
              <a:chExt cx="423" cy="56"/>
            </a:xfrm>
          </p:grpSpPr>
          <p:sp>
            <p:nvSpPr>
              <p:cNvPr id="85834" name="Freeform 532"/>
              <p:cNvSpPr>
                <a:spLocks/>
              </p:cNvSpPr>
              <p:nvPr/>
            </p:nvSpPr>
            <p:spPr bwMode="auto">
              <a:xfrm>
                <a:off x="180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5835" name="Group 533"/>
              <p:cNvGrpSpPr>
                <a:grpSpLocks/>
              </p:cNvGrpSpPr>
              <p:nvPr/>
            </p:nvGrpSpPr>
            <p:grpSpPr bwMode="auto">
              <a:xfrm>
                <a:off x="1489" y="3591"/>
                <a:ext cx="303" cy="1"/>
                <a:chOff x="1489" y="3591"/>
                <a:chExt cx="303" cy="1"/>
              </a:xfrm>
            </p:grpSpPr>
            <p:sp>
              <p:nvSpPr>
                <p:cNvPr id="85836" name="Line 534"/>
                <p:cNvSpPr>
                  <a:spLocks noChangeShapeType="1"/>
                </p:cNvSpPr>
                <p:nvPr/>
              </p:nvSpPr>
              <p:spPr bwMode="auto">
                <a:xfrm>
                  <a:off x="148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37" name="Line 535"/>
                <p:cNvSpPr>
                  <a:spLocks noChangeShapeType="1"/>
                </p:cNvSpPr>
                <p:nvPr/>
              </p:nvSpPr>
              <p:spPr bwMode="auto">
                <a:xfrm>
                  <a:off x="15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38" name="Line 536"/>
                <p:cNvSpPr>
                  <a:spLocks noChangeShapeType="1"/>
                </p:cNvSpPr>
                <p:nvPr/>
              </p:nvSpPr>
              <p:spPr bwMode="auto">
                <a:xfrm>
                  <a:off x="16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39" name="Line 537"/>
                <p:cNvSpPr>
                  <a:spLocks noChangeShapeType="1"/>
                </p:cNvSpPr>
                <p:nvPr/>
              </p:nvSpPr>
              <p:spPr bwMode="auto">
                <a:xfrm>
                  <a:off x="16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40" name="Line 538"/>
                <p:cNvSpPr>
                  <a:spLocks noChangeShapeType="1"/>
                </p:cNvSpPr>
                <p:nvPr/>
              </p:nvSpPr>
              <p:spPr bwMode="auto">
                <a:xfrm>
                  <a:off x="171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41" name="Line 539"/>
                <p:cNvSpPr>
                  <a:spLocks noChangeShapeType="1"/>
                </p:cNvSpPr>
                <p:nvPr/>
              </p:nvSpPr>
              <p:spPr bwMode="auto">
                <a:xfrm>
                  <a:off x="176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49" name="Group 540"/>
            <p:cNvGrpSpPr>
              <a:grpSpLocks/>
            </p:cNvGrpSpPr>
            <p:nvPr/>
          </p:nvGrpSpPr>
          <p:grpSpPr bwMode="auto">
            <a:xfrm>
              <a:off x="1952" y="3567"/>
              <a:ext cx="415" cy="56"/>
              <a:chOff x="1952" y="3567"/>
              <a:chExt cx="415" cy="56"/>
            </a:xfrm>
          </p:grpSpPr>
          <p:sp>
            <p:nvSpPr>
              <p:cNvPr id="85826" name="Freeform 541"/>
              <p:cNvSpPr>
                <a:spLocks/>
              </p:cNvSpPr>
              <p:nvPr/>
            </p:nvSpPr>
            <p:spPr bwMode="auto">
              <a:xfrm>
                <a:off x="2255"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5827" name="Group 542"/>
              <p:cNvGrpSpPr>
                <a:grpSpLocks/>
              </p:cNvGrpSpPr>
              <p:nvPr/>
            </p:nvGrpSpPr>
            <p:grpSpPr bwMode="auto">
              <a:xfrm>
                <a:off x="1952" y="3591"/>
                <a:ext cx="295" cy="1"/>
                <a:chOff x="1952" y="3591"/>
                <a:chExt cx="295" cy="1"/>
              </a:xfrm>
            </p:grpSpPr>
            <p:sp>
              <p:nvSpPr>
                <p:cNvPr id="85828" name="Line 543"/>
                <p:cNvSpPr>
                  <a:spLocks noChangeShapeType="1"/>
                </p:cNvSpPr>
                <p:nvPr/>
              </p:nvSpPr>
              <p:spPr bwMode="auto">
                <a:xfrm>
                  <a:off x="195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29" name="Line 544"/>
                <p:cNvSpPr>
                  <a:spLocks noChangeShapeType="1"/>
                </p:cNvSpPr>
                <p:nvPr/>
              </p:nvSpPr>
              <p:spPr bwMode="auto">
                <a:xfrm>
                  <a:off x="2008" y="359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30" name="Line 545"/>
                <p:cNvSpPr>
                  <a:spLocks noChangeShapeType="1"/>
                </p:cNvSpPr>
                <p:nvPr/>
              </p:nvSpPr>
              <p:spPr bwMode="auto">
                <a:xfrm>
                  <a:off x="20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31" name="Line 546"/>
                <p:cNvSpPr>
                  <a:spLocks noChangeShapeType="1"/>
                </p:cNvSpPr>
                <p:nvPr/>
              </p:nvSpPr>
              <p:spPr bwMode="auto">
                <a:xfrm>
                  <a:off x="2119"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32" name="Line 547"/>
                <p:cNvSpPr>
                  <a:spLocks noChangeShapeType="1"/>
                </p:cNvSpPr>
                <p:nvPr/>
              </p:nvSpPr>
              <p:spPr bwMode="auto">
                <a:xfrm>
                  <a:off x="2175"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33" name="Line 548"/>
                <p:cNvSpPr>
                  <a:spLocks noChangeShapeType="1"/>
                </p:cNvSpPr>
                <p:nvPr/>
              </p:nvSpPr>
              <p:spPr bwMode="auto">
                <a:xfrm>
                  <a:off x="2231"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50" name="Group 549"/>
            <p:cNvGrpSpPr>
              <a:grpSpLocks/>
            </p:cNvGrpSpPr>
            <p:nvPr/>
          </p:nvGrpSpPr>
          <p:grpSpPr bwMode="auto">
            <a:xfrm>
              <a:off x="2407" y="3567"/>
              <a:ext cx="415" cy="56"/>
              <a:chOff x="2407" y="3567"/>
              <a:chExt cx="415" cy="56"/>
            </a:xfrm>
          </p:grpSpPr>
          <p:sp>
            <p:nvSpPr>
              <p:cNvPr id="85818" name="Freeform 550"/>
              <p:cNvSpPr>
                <a:spLocks/>
              </p:cNvSpPr>
              <p:nvPr/>
            </p:nvSpPr>
            <p:spPr bwMode="auto">
              <a:xfrm>
                <a:off x="2710"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5819" name="Group 551"/>
              <p:cNvGrpSpPr>
                <a:grpSpLocks/>
              </p:cNvGrpSpPr>
              <p:nvPr/>
            </p:nvGrpSpPr>
            <p:grpSpPr bwMode="auto">
              <a:xfrm>
                <a:off x="2407" y="3591"/>
                <a:ext cx="295" cy="1"/>
                <a:chOff x="2407" y="3591"/>
                <a:chExt cx="295" cy="1"/>
              </a:xfrm>
            </p:grpSpPr>
            <p:sp>
              <p:nvSpPr>
                <p:cNvPr id="85820" name="Line 552"/>
                <p:cNvSpPr>
                  <a:spLocks noChangeShapeType="1"/>
                </p:cNvSpPr>
                <p:nvPr/>
              </p:nvSpPr>
              <p:spPr bwMode="auto">
                <a:xfrm>
                  <a:off x="240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21" name="Line 553"/>
                <p:cNvSpPr>
                  <a:spLocks noChangeShapeType="1"/>
                </p:cNvSpPr>
                <p:nvPr/>
              </p:nvSpPr>
              <p:spPr bwMode="auto">
                <a:xfrm>
                  <a:off x="246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22" name="Line 554"/>
                <p:cNvSpPr>
                  <a:spLocks noChangeShapeType="1"/>
                </p:cNvSpPr>
                <p:nvPr/>
              </p:nvSpPr>
              <p:spPr bwMode="auto">
                <a:xfrm>
                  <a:off x="251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23" name="Line 555"/>
                <p:cNvSpPr>
                  <a:spLocks noChangeShapeType="1"/>
                </p:cNvSpPr>
                <p:nvPr/>
              </p:nvSpPr>
              <p:spPr bwMode="auto">
                <a:xfrm>
                  <a:off x="257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24" name="Line 556"/>
                <p:cNvSpPr>
                  <a:spLocks noChangeShapeType="1"/>
                </p:cNvSpPr>
                <p:nvPr/>
              </p:nvSpPr>
              <p:spPr bwMode="auto">
                <a:xfrm>
                  <a:off x="263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825" name="Line 557"/>
                <p:cNvSpPr>
                  <a:spLocks noChangeShapeType="1"/>
                </p:cNvSpPr>
                <p:nvPr/>
              </p:nvSpPr>
              <p:spPr bwMode="auto">
                <a:xfrm>
                  <a:off x="2686"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51" name="Group 558"/>
            <p:cNvGrpSpPr>
              <a:grpSpLocks/>
            </p:cNvGrpSpPr>
            <p:nvPr/>
          </p:nvGrpSpPr>
          <p:grpSpPr bwMode="auto">
            <a:xfrm>
              <a:off x="1952" y="2376"/>
              <a:ext cx="886" cy="290"/>
              <a:chOff x="1952" y="2376"/>
              <a:chExt cx="886" cy="290"/>
            </a:xfrm>
          </p:grpSpPr>
          <p:sp>
            <p:nvSpPr>
              <p:cNvPr id="85816" name="Freeform 559"/>
              <p:cNvSpPr>
                <a:spLocks/>
              </p:cNvSpPr>
              <p:nvPr/>
            </p:nvSpPr>
            <p:spPr bwMode="auto">
              <a:xfrm>
                <a:off x="2702" y="2586"/>
                <a:ext cx="136" cy="80"/>
              </a:xfrm>
              <a:custGeom>
                <a:avLst/>
                <a:gdLst>
                  <a:gd name="T0" fmla="*/ 136 w 136"/>
                  <a:gd name="T1" fmla="*/ 80 h 80"/>
                  <a:gd name="T2" fmla="*/ 0 w 136"/>
                  <a:gd name="T3" fmla="*/ 64 h 80"/>
                  <a:gd name="T4" fmla="*/ 8 w 136"/>
                  <a:gd name="T5" fmla="*/ 32 h 80"/>
                  <a:gd name="T6" fmla="*/ 16 w 136"/>
                  <a:gd name="T7" fmla="*/ 0 h 80"/>
                  <a:gd name="T8" fmla="*/ 136 w 136"/>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0">
                    <a:moveTo>
                      <a:pt x="136" y="80"/>
                    </a:moveTo>
                    <a:lnTo>
                      <a:pt x="0" y="64"/>
                    </a:lnTo>
                    <a:lnTo>
                      <a:pt x="8" y="32"/>
                    </a:lnTo>
                    <a:lnTo>
                      <a:pt x="16" y="0"/>
                    </a:lnTo>
                    <a:lnTo>
                      <a:pt x="136" y="80"/>
                    </a:lnTo>
                    <a:close/>
                  </a:path>
                </a:pathLst>
              </a:custGeom>
              <a:solidFill>
                <a:schemeClr val="bg2"/>
              </a:solidFill>
              <a:ln w="9525">
                <a:solidFill>
                  <a:schemeClr val="bg2"/>
                </a:solidFill>
                <a:round/>
                <a:headEnd/>
                <a:tailEnd/>
              </a:ln>
            </p:spPr>
            <p:txBody>
              <a:bodyPr/>
              <a:lstStyle/>
              <a:p>
                <a:endParaRPr lang="en-US"/>
              </a:p>
            </p:txBody>
          </p:sp>
          <p:sp>
            <p:nvSpPr>
              <p:cNvPr id="85817" name="Line 560"/>
              <p:cNvSpPr>
                <a:spLocks noChangeShapeType="1"/>
              </p:cNvSpPr>
              <p:nvPr/>
            </p:nvSpPr>
            <p:spPr bwMode="auto">
              <a:xfrm>
                <a:off x="1952" y="2376"/>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152" name="Group 561"/>
            <p:cNvGrpSpPr>
              <a:grpSpLocks/>
            </p:cNvGrpSpPr>
            <p:nvPr/>
          </p:nvGrpSpPr>
          <p:grpSpPr bwMode="auto">
            <a:xfrm>
              <a:off x="1481" y="2084"/>
              <a:ext cx="1373" cy="1507"/>
              <a:chOff x="1481" y="2084"/>
              <a:chExt cx="1373" cy="1507"/>
            </a:xfrm>
          </p:grpSpPr>
          <p:sp>
            <p:nvSpPr>
              <p:cNvPr id="85814" name="Freeform 562"/>
              <p:cNvSpPr>
                <a:spLocks/>
              </p:cNvSpPr>
              <p:nvPr/>
            </p:nvSpPr>
            <p:spPr bwMode="auto">
              <a:xfrm>
                <a:off x="2742" y="2084"/>
                <a:ext cx="112" cy="119"/>
              </a:xfrm>
              <a:custGeom>
                <a:avLst/>
                <a:gdLst>
                  <a:gd name="T0" fmla="*/ 112 w 112"/>
                  <a:gd name="T1" fmla="*/ 0 h 119"/>
                  <a:gd name="T2" fmla="*/ 48 w 112"/>
                  <a:gd name="T3" fmla="*/ 119 h 119"/>
                  <a:gd name="T4" fmla="*/ 24 w 112"/>
                  <a:gd name="T5" fmla="*/ 96 h 119"/>
                  <a:gd name="T6" fmla="*/ 0 w 112"/>
                  <a:gd name="T7" fmla="*/ 72 h 119"/>
                  <a:gd name="T8" fmla="*/ 112 w 11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19">
                    <a:moveTo>
                      <a:pt x="112" y="0"/>
                    </a:moveTo>
                    <a:lnTo>
                      <a:pt x="48" y="119"/>
                    </a:lnTo>
                    <a:lnTo>
                      <a:pt x="24" y="96"/>
                    </a:lnTo>
                    <a:lnTo>
                      <a:pt x="0" y="72"/>
                    </a:lnTo>
                    <a:lnTo>
                      <a:pt x="112" y="0"/>
                    </a:lnTo>
                    <a:close/>
                  </a:path>
                </a:pathLst>
              </a:custGeom>
              <a:solidFill>
                <a:schemeClr val="bg2"/>
              </a:solidFill>
              <a:ln w="9525">
                <a:solidFill>
                  <a:schemeClr val="bg2"/>
                </a:solidFill>
                <a:round/>
                <a:headEnd/>
                <a:tailEnd/>
              </a:ln>
            </p:spPr>
            <p:txBody>
              <a:bodyPr/>
              <a:lstStyle/>
              <a:p>
                <a:endParaRPr lang="en-US"/>
              </a:p>
            </p:txBody>
          </p:sp>
          <p:sp>
            <p:nvSpPr>
              <p:cNvPr id="85815" name="Line 563"/>
              <p:cNvSpPr>
                <a:spLocks noChangeShapeType="1"/>
              </p:cNvSpPr>
              <p:nvPr/>
            </p:nvSpPr>
            <p:spPr bwMode="auto">
              <a:xfrm flipV="1">
                <a:off x="1481"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153" name="Group 564"/>
            <p:cNvGrpSpPr>
              <a:grpSpLocks/>
            </p:cNvGrpSpPr>
            <p:nvPr/>
          </p:nvGrpSpPr>
          <p:grpSpPr bwMode="auto">
            <a:xfrm>
              <a:off x="1944" y="2076"/>
              <a:ext cx="902" cy="885"/>
              <a:chOff x="1944" y="2076"/>
              <a:chExt cx="902" cy="885"/>
            </a:xfrm>
          </p:grpSpPr>
          <p:sp>
            <p:nvSpPr>
              <p:cNvPr id="85812" name="Freeform 565"/>
              <p:cNvSpPr>
                <a:spLocks/>
              </p:cNvSpPr>
              <p:nvPr/>
            </p:nvSpPr>
            <p:spPr bwMode="auto">
              <a:xfrm>
                <a:off x="2726" y="2850"/>
                <a:ext cx="120" cy="111"/>
              </a:xfrm>
              <a:custGeom>
                <a:avLst/>
                <a:gdLst>
                  <a:gd name="T0" fmla="*/ 120 w 120"/>
                  <a:gd name="T1" fmla="*/ 111 h 111"/>
                  <a:gd name="T2" fmla="*/ 0 w 120"/>
                  <a:gd name="T3" fmla="*/ 47 h 111"/>
                  <a:gd name="T4" fmla="*/ 24 w 120"/>
                  <a:gd name="T5" fmla="*/ 23 h 111"/>
                  <a:gd name="T6" fmla="*/ 48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24" y="23"/>
                    </a:lnTo>
                    <a:lnTo>
                      <a:pt x="48" y="0"/>
                    </a:lnTo>
                    <a:lnTo>
                      <a:pt x="120" y="111"/>
                    </a:lnTo>
                    <a:close/>
                  </a:path>
                </a:pathLst>
              </a:custGeom>
              <a:solidFill>
                <a:schemeClr val="bg2"/>
              </a:solidFill>
              <a:ln w="9525">
                <a:solidFill>
                  <a:schemeClr val="bg2"/>
                </a:solidFill>
                <a:round/>
                <a:headEnd/>
                <a:tailEnd/>
              </a:ln>
            </p:spPr>
            <p:txBody>
              <a:bodyPr/>
              <a:lstStyle/>
              <a:p>
                <a:endParaRPr lang="en-US"/>
              </a:p>
            </p:txBody>
          </p:sp>
          <p:sp>
            <p:nvSpPr>
              <p:cNvPr id="85813" name="Line 566"/>
              <p:cNvSpPr>
                <a:spLocks noChangeShapeType="1"/>
              </p:cNvSpPr>
              <p:nvPr/>
            </p:nvSpPr>
            <p:spPr bwMode="auto">
              <a:xfrm>
                <a:off x="1944" y="2076"/>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154" name="Group 567"/>
            <p:cNvGrpSpPr>
              <a:grpSpLocks/>
            </p:cNvGrpSpPr>
            <p:nvPr/>
          </p:nvGrpSpPr>
          <p:grpSpPr bwMode="auto">
            <a:xfrm>
              <a:off x="1489" y="2379"/>
              <a:ext cx="902" cy="893"/>
              <a:chOff x="1489" y="2379"/>
              <a:chExt cx="902" cy="893"/>
            </a:xfrm>
          </p:grpSpPr>
          <p:sp>
            <p:nvSpPr>
              <p:cNvPr id="85810" name="Freeform 568"/>
              <p:cNvSpPr>
                <a:spLocks/>
              </p:cNvSpPr>
              <p:nvPr/>
            </p:nvSpPr>
            <p:spPr bwMode="auto">
              <a:xfrm>
                <a:off x="2271"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85811" name="Line 569"/>
              <p:cNvSpPr>
                <a:spLocks noChangeShapeType="1"/>
              </p:cNvSpPr>
              <p:nvPr/>
            </p:nvSpPr>
            <p:spPr bwMode="auto">
              <a:xfrm>
                <a:off x="1489" y="2379"/>
                <a:ext cx="814" cy="80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155" name="Group 570"/>
            <p:cNvGrpSpPr>
              <a:grpSpLocks/>
            </p:cNvGrpSpPr>
            <p:nvPr/>
          </p:nvGrpSpPr>
          <p:grpSpPr bwMode="auto">
            <a:xfrm>
              <a:off x="3311" y="2387"/>
              <a:ext cx="437" cy="590"/>
              <a:chOff x="3311" y="2387"/>
              <a:chExt cx="437" cy="590"/>
            </a:xfrm>
          </p:grpSpPr>
          <p:sp>
            <p:nvSpPr>
              <p:cNvPr id="85808" name="Freeform 571"/>
              <p:cNvSpPr>
                <a:spLocks/>
              </p:cNvSpPr>
              <p:nvPr/>
            </p:nvSpPr>
            <p:spPr bwMode="auto">
              <a:xfrm>
                <a:off x="3644" y="2387"/>
                <a:ext cx="104" cy="128"/>
              </a:xfrm>
              <a:custGeom>
                <a:avLst/>
                <a:gdLst>
                  <a:gd name="T0" fmla="*/ 104 w 104"/>
                  <a:gd name="T1" fmla="*/ 0 h 128"/>
                  <a:gd name="T2" fmla="*/ 56 w 104"/>
                  <a:gd name="T3" fmla="*/ 128 h 128"/>
                  <a:gd name="T4" fmla="*/ 24 w 104"/>
                  <a:gd name="T5" fmla="*/ 104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04"/>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85809" name="Line 572"/>
              <p:cNvSpPr>
                <a:spLocks noChangeShapeType="1"/>
              </p:cNvSpPr>
              <p:nvPr/>
            </p:nvSpPr>
            <p:spPr bwMode="auto">
              <a:xfrm flipV="1">
                <a:off x="3311" y="2483"/>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156" name="Group 573"/>
            <p:cNvGrpSpPr>
              <a:grpSpLocks/>
            </p:cNvGrpSpPr>
            <p:nvPr/>
          </p:nvGrpSpPr>
          <p:grpSpPr bwMode="auto">
            <a:xfrm>
              <a:off x="3772" y="2387"/>
              <a:ext cx="894" cy="596"/>
              <a:chOff x="3772" y="2387"/>
              <a:chExt cx="894" cy="596"/>
            </a:xfrm>
          </p:grpSpPr>
          <p:sp>
            <p:nvSpPr>
              <p:cNvPr id="85806" name="Freeform 574"/>
              <p:cNvSpPr>
                <a:spLocks/>
              </p:cNvSpPr>
              <p:nvPr/>
            </p:nvSpPr>
            <p:spPr bwMode="auto">
              <a:xfrm>
                <a:off x="4538" y="2387"/>
                <a:ext cx="128" cy="96"/>
              </a:xfrm>
              <a:custGeom>
                <a:avLst/>
                <a:gdLst>
                  <a:gd name="T0" fmla="*/ 128 w 128"/>
                  <a:gd name="T1" fmla="*/ 0 h 96"/>
                  <a:gd name="T2" fmla="*/ 32 w 128"/>
                  <a:gd name="T3" fmla="*/ 96 h 96"/>
                  <a:gd name="T4" fmla="*/ 16 w 128"/>
                  <a:gd name="T5" fmla="*/ 72 h 96"/>
                  <a:gd name="T6" fmla="*/ 0 w 128"/>
                  <a:gd name="T7" fmla="*/ 40 h 96"/>
                  <a:gd name="T8" fmla="*/ 128 w 128"/>
                  <a:gd name="T9" fmla="*/ 0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96">
                    <a:moveTo>
                      <a:pt x="128" y="0"/>
                    </a:moveTo>
                    <a:lnTo>
                      <a:pt x="32" y="96"/>
                    </a:lnTo>
                    <a:lnTo>
                      <a:pt x="16" y="72"/>
                    </a:lnTo>
                    <a:lnTo>
                      <a:pt x="0" y="40"/>
                    </a:lnTo>
                    <a:lnTo>
                      <a:pt x="128" y="0"/>
                    </a:lnTo>
                    <a:close/>
                  </a:path>
                </a:pathLst>
              </a:custGeom>
              <a:solidFill>
                <a:schemeClr val="bg2"/>
              </a:solidFill>
              <a:ln w="9525">
                <a:solidFill>
                  <a:schemeClr val="bg2"/>
                </a:solidFill>
                <a:round/>
                <a:headEnd/>
                <a:tailEnd/>
              </a:ln>
            </p:spPr>
            <p:txBody>
              <a:bodyPr/>
              <a:lstStyle/>
              <a:p>
                <a:endParaRPr lang="en-US"/>
              </a:p>
            </p:txBody>
          </p:sp>
          <p:sp>
            <p:nvSpPr>
              <p:cNvPr id="85807" name="Line 575"/>
              <p:cNvSpPr>
                <a:spLocks noChangeShapeType="1"/>
              </p:cNvSpPr>
              <p:nvPr/>
            </p:nvSpPr>
            <p:spPr bwMode="auto">
              <a:xfrm flipV="1">
                <a:off x="3772" y="2454"/>
                <a:ext cx="790" cy="52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157" name="Group 576"/>
            <p:cNvGrpSpPr>
              <a:grpSpLocks/>
            </p:cNvGrpSpPr>
            <p:nvPr/>
          </p:nvGrpSpPr>
          <p:grpSpPr bwMode="auto">
            <a:xfrm>
              <a:off x="3788" y="2076"/>
              <a:ext cx="886" cy="290"/>
              <a:chOff x="3788" y="2076"/>
              <a:chExt cx="886" cy="290"/>
            </a:xfrm>
          </p:grpSpPr>
          <p:sp>
            <p:nvSpPr>
              <p:cNvPr id="85804" name="Freeform 577"/>
              <p:cNvSpPr>
                <a:spLocks/>
              </p:cNvSpPr>
              <p:nvPr/>
            </p:nvSpPr>
            <p:spPr bwMode="auto">
              <a:xfrm>
                <a:off x="4530" y="2076"/>
                <a:ext cx="144" cy="80"/>
              </a:xfrm>
              <a:custGeom>
                <a:avLst/>
                <a:gdLst>
                  <a:gd name="T0" fmla="*/ 144 w 144"/>
                  <a:gd name="T1" fmla="*/ 0 h 80"/>
                  <a:gd name="T2" fmla="*/ 24 w 144"/>
                  <a:gd name="T3" fmla="*/ 80 h 80"/>
                  <a:gd name="T4" fmla="*/ 16 w 144"/>
                  <a:gd name="T5" fmla="*/ 48 h 80"/>
                  <a:gd name="T6" fmla="*/ 0 w 144"/>
                  <a:gd name="T7" fmla="*/ 16 h 80"/>
                  <a:gd name="T8" fmla="*/ 144 w 144"/>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80">
                    <a:moveTo>
                      <a:pt x="144" y="0"/>
                    </a:moveTo>
                    <a:lnTo>
                      <a:pt x="24" y="80"/>
                    </a:lnTo>
                    <a:lnTo>
                      <a:pt x="16" y="48"/>
                    </a:lnTo>
                    <a:lnTo>
                      <a:pt x="0" y="16"/>
                    </a:lnTo>
                    <a:lnTo>
                      <a:pt x="144" y="0"/>
                    </a:lnTo>
                    <a:close/>
                  </a:path>
                </a:pathLst>
              </a:custGeom>
              <a:solidFill>
                <a:schemeClr val="bg2"/>
              </a:solidFill>
              <a:ln w="9525">
                <a:solidFill>
                  <a:schemeClr val="bg2"/>
                </a:solidFill>
                <a:round/>
                <a:headEnd/>
                <a:tailEnd/>
              </a:ln>
            </p:spPr>
            <p:txBody>
              <a:bodyPr/>
              <a:lstStyle/>
              <a:p>
                <a:endParaRPr lang="en-US"/>
              </a:p>
            </p:txBody>
          </p:sp>
          <p:sp>
            <p:nvSpPr>
              <p:cNvPr id="85805" name="Line 578"/>
              <p:cNvSpPr>
                <a:spLocks noChangeShapeType="1"/>
              </p:cNvSpPr>
              <p:nvPr/>
            </p:nvSpPr>
            <p:spPr bwMode="auto">
              <a:xfrm flipV="1">
                <a:off x="3788" y="2122"/>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158" name="Group 579"/>
            <p:cNvGrpSpPr>
              <a:grpSpLocks/>
            </p:cNvGrpSpPr>
            <p:nvPr/>
          </p:nvGrpSpPr>
          <p:grpSpPr bwMode="auto">
            <a:xfrm>
              <a:off x="3317" y="1769"/>
              <a:ext cx="886" cy="283"/>
              <a:chOff x="3317" y="1769"/>
              <a:chExt cx="886" cy="283"/>
            </a:xfrm>
          </p:grpSpPr>
          <p:sp>
            <p:nvSpPr>
              <p:cNvPr id="85802" name="Freeform 580"/>
              <p:cNvSpPr>
                <a:spLocks/>
              </p:cNvSpPr>
              <p:nvPr/>
            </p:nvSpPr>
            <p:spPr bwMode="auto">
              <a:xfrm>
                <a:off x="4067" y="1980"/>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85803" name="Line 581"/>
              <p:cNvSpPr>
                <a:spLocks noChangeShapeType="1"/>
              </p:cNvSpPr>
              <p:nvPr/>
            </p:nvSpPr>
            <p:spPr bwMode="auto">
              <a:xfrm>
                <a:off x="3317" y="1769"/>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5159" name="Oval 582"/>
            <p:cNvSpPr>
              <a:spLocks noChangeArrowheads="1"/>
            </p:cNvSpPr>
            <p:nvPr/>
          </p:nvSpPr>
          <p:spPr bwMode="auto">
            <a:xfrm>
              <a:off x="3293" y="1741"/>
              <a:ext cx="32" cy="40"/>
            </a:xfrm>
            <a:prstGeom prst="ellipse">
              <a:avLst/>
            </a:prstGeom>
            <a:solidFill>
              <a:schemeClr val="bg2"/>
            </a:solidFill>
            <a:ln w="9525">
              <a:solidFill>
                <a:schemeClr val="bg2"/>
              </a:solidFill>
              <a:round/>
              <a:headEnd/>
              <a:tailEnd/>
            </a:ln>
          </p:spPr>
          <p:txBody>
            <a:bodyPr/>
            <a:lstStyle/>
            <a:p>
              <a:endParaRPr lang="en-US"/>
            </a:p>
          </p:txBody>
        </p:sp>
        <p:sp>
          <p:nvSpPr>
            <p:cNvPr id="85160" name="Oval 583"/>
            <p:cNvSpPr>
              <a:spLocks noChangeArrowheads="1"/>
            </p:cNvSpPr>
            <p:nvPr/>
          </p:nvSpPr>
          <p:spPr bwMode="auto">
            <a:xfrm>
              <a:off x="3293" y="1741"/>
              <a:ext cx="32" cy="40"/>
            </a:xfrm>
            <a:prstGeom prst="ellipse">
              <a:avLst/>
            </a:prstGeom>
            <a:solidFill>
              <a:schemeClr val="bg2"/>
            </a:solidFill>
            <a:ln w="25400">
              <a:solidFill>
                <a:schemeClr val="bg2"/>
              </a:solidFill>
              <a:round/>
              <a:headEnd/>
              <a:tailEnd/>
            </a:ln>
          </p:spPr>
          <p:txBody>
            <a:bodyPr/>
            <a:lstStyle/>
            <a:p>
              <a:endParaRPr lang="en-US"/>
            </a:p>
          </p:txBody>
        </p:sp>
        <p:sp>
          <p:nvSpPr>
            <p:cNvPr id="85161" name="Oval 584"/>
            <p:cNvSpPr>
              <a:spLocks noChangeArrowheads="1"/>
            </p:cNvSpPr>
            <p:nvPr/>
          </p:nvSpPr>
          <p:spPr bwMode="auto">
            <a:xfrm>
              <a:off x="3293" y="2044"/>
              <a:ext cx="32" cy="40"/>
            </a:xfrm>
            <a:prstGeom prst="ellipse">
              <a:avLst/>
            </a:prstGeom>
            <a:solidFill>
              <a:schemeClr val="bg2"/>
            </a:solidFill>
            <a:ln w="9525">
              <a:solidFill>
                <a:schemeClr val="bg2"/>
              </a:solidFill>
              <a:round/>
              <a:headEnd/>
              <a:tailEnd/>
            </a:ln>
          </p:spPr>
          <p:txBody>
            <a:bodyPr/>
            <a:lstStyle/>
            <a:p>
              <a:endParaRPr lang="en-US"/>
            </a:p>
          </p:txBody>
        </p:sp>
        <p:sp>
          <p:nvSpPr>
            <p:cNvPr id="85162" name="Oval 585"/>
            <p:cNvSpPr>
              <a:spLocks noChangeArrowheads="1"/>
            </p:cNvSpPr>
            <p:nvPr/>
          </p:nvSpPr>
          <p:spPr bwMode="auto">
            <a:xfrm>
              <a:off x="3293" y="2044"/>
              <a:ext cx="32" cy="40"/>
            </a:xfrm>
            <a:prstGeom prst="ellipse">
              <a:avLst/>
            </a:prstGeom>
            <a:solidFill>
              <a:schemeClr val="bg2"/>
            </a:solidFill>
            <a:ln w="25400">
              <a:solidFill>
                <a:schemeClr val="bg2"/>
              </a:solidFill>
              <a:round/>
              <a:headEnd/>
              <a:tailEnd/>
            </a:ln>
          </p:spPr>
          <p:txBody>
            <a:bodyPr/>
            <a:lstStyle/>
            <a:p>
              <a:endParaRPr lang="en-US"/>
            </a:p>
          </p:txBody>
        </p:sp>
        <p:sp>
          <p:nvSpPr>
            <p:cNvPr id="85163" name="Oval 586"/>
            <p:cNvSpPr>
              <a:spLocks noChangeArrowheads="1"/>
            </p:cNvSpPr>
            <p:nvPr/>
          </p:nvSpPr>
          <p:spPr bwMode="auto">
            <a:xfrm>
              <a:off x="3293" y="2355"/>
              <a:ext cx="32" cy="32"/>
            </a:xfrm>
            <a:prstGeom prst="ellipse">
              <a:avLst/>
            </a:prstGeom>
            <a:solidFill>
              <a:schemeClr val="bg2"/>
            </a:solidFill>
            <a:ln w="9525">
              <a:solidFill>
                <a:schemeClr val="bg2"/>
              </a:solidFill>
              <a:round/>
              <a:headEnd/>
              <a:tailEnd/>
            </a:ln>
          </p:spPr>
          <p:txBody>
            <a:bodyPr/>
            <a:lstStyle/>
            <a:p>
              <a:endParaRPr lang="en-US"/>
            </a:p>
          </p:txBody>
        </p:sp>
        <p:sp>
          <p:nvSpPr>
            <p:cNvPr id="85164" name="Oval 587"/>
            <p:cNvSpPr>
              <a:spLocks noChangeArrowheads="1"/>
            </p:cNvSpPr>
            <p:nvPr/>
          </p:nvSpPr>
          <p:spPr bwMode="auto">
            <a:xfrm>
              <a:off x="3293" y="2355"/>
              <a:ext cx="32" cy="32"/>
            </a:xfrm>
            <a:prstGeom prst="ellipse">
              <a:avLst/>
            </a:prstGeom>
            <a:solidFill>
              <a:schemeClr val="bg2"/>
            </a:solidFill>
            <a:ln w="25400">
              <a:solidFill>
                <a:schemeClr val="bg2"/>
              </a:solidFill>
              <a:round/>
              <a:headEnd/>
              <a:tailEnd/>
            </a:ln>
          </p:spPr>
          <p:txBody>
            <a:bodyPr/>
            <a:lstStyle/>
            <a:p>
              <a:endParaRPr lang="en-US"/>
            </a:p>
          </p:txBody>
        </p:sp>
        <p:sp>
          <p:nvSpPr>
            <p:cNvPr id="85165" name="Oval 588"/>
            <p:cNvSpPr>
              <a:spLocks noChangeArrowheads="1"/>
            </p:cNvSpPr>
            <p:nvPr/>
          </p:nvSpPr>
          <p:spPr bwMode="auto">
            <a:xfrm>
              <a:off x="3293" y="2658"/>
              <a:ext cx="32" cy="40"/>
            </a:xfrm>
            <a:prstGeom prst="ellipse">
              <a:avLst/>
            </a:prstGeom>
            <a:solidFill>
              <a:schemeClr val="bg2"/>
            </a:solidFill>
            <a:ln w="9525">
              <a:solidFill>
                <a:schemeClr val="bg2"/>
              </a:solidFill>
              <a:round/>
              <a:headEnd/>
              <a:tailEnd/>
            </a:ln>
          </p:spPr>
          <p:txBody>
            <a:bodyPr/>
            <a:lstStyle/>
            <a:p>
              <a:endParaRPr lang="en-US"/>
            </a:p>
          </p:txBody>
        </p:sp>
        <p:sp>
          <p:nvSpPr>
            <p:cNvPr id="85166" name="Oval 589"/>
            <p:cNvSpPr>
              <a:spLocks noChangeArrowheads="1"/>
            </p:cNvSpPr>
            <p:nvPr/>
          </p:nvSpPr>
          <p:spPr bwMode="auto">
            <a:xfrm>
              <a:off x="3293" y="2658"/>
              <a:ext cx="32" cy="40"/>
            </a:xfrm>
            <a:prstGeom prst="ellipse">
              <a:avLst/>
            </a:prstGeom>
            <a:solidFill>
              <a:schemeClr val="bg2"/>
            </a:solidFill>
            <a:ln w="25400">
              <a:solidFill>
                <a:schemeClr val="bg2"/>
              </a:solidFill>
              <a:round/>
              <a:headEnd/>
              <a:tailEnd/>
            </a:ln>
          </p:spPr>
          <p:txBody>
            <a:bodyPr/>
            <a:lstStyle/>
            <a:p>
              <a:endParaRPr lang="en-US"/>
            </a:p>
          </p:txBody>
        </p:sp>
        <p:sp>
          <p:nvSpPr>
            <p:cNvPr id="85167" name="Oval 590"/>
            <p:cNvSpPr>
              <a:spLocks noChangeArrowheads="1"/>
            </p:cNvSpPr>
            <p:nvPr/>
          </p:nvSpPr>
          <p:spPr bwMode="auto">
            <a:xfrm>
              <a:off x="3285" y="2969"/>
              <a:ext cx="32" cy="32"/>
            </a:xfrm>
            <a:prstGeom prst="ellipse">
              <a:avLst/>
            </a:prstGeom>
            <a:solidFill>
              <a:schemeClr val="bg2"/>
            </a:solidFill>
            <a:ln w="9525">
              <a:solidFill>
                <a:schemeClr val="bg2"/>
              </a:solidFill>
              <a:round/>
              <a:headEnd/>
              <a:tailEnd/>
            </a:ln>
          </p:spPr>
          <p:txBody>
            <a:bodyPr/>
            <a:lstStyle/>
            <a:p>
              <a:endParaRPr lang="en-US"/>
            </a:p>
          </p:txBody>
        </p:sp>
        <p:sp>
          <p:nvSpPr>
            <p:cNvPr id="85168" name="Oval 591"/>
            <p:cNvSpPr>
              <a:spLocks noChangeArrowheads="1"/>
            </p:cNvSpPr>
            <p:nvPr/>
          </p:nvSpPr>
          <p:spPr bwMode="auto">
            <a:xfrm>
              <a:off x="3285" y="2969"/>
              <a:ext cx="32" cy="32"/>
            </a:xfrm>
            <a:prstGeom prst="ellipse">
              <a:avLst/>
            </a:prstGeom>
            <a:solidFill>
              <a:schemeClr val="bg2"/>
            </a:solidFill>
            <a:ln w="25400">
              <a:solidFill>
                <a:schemeClr val="bg2"/>
              </a:solidFill>
              <a:round/>
              <a:headEnd/>
              <a:tailEnd/>
            </a:ln>
          </p:spPr>
          <p:txBody>
            <a:bodyPr/>
            <a:lstStyle/>
            <a:p>
              <a:endParaRPr lang="en-US"/>
            </a:p>
          </p:txBody>
        </p:sp>
        <p:grpSp>
          <p:nvGrpSpPr>
            <p:cNvPr id="85169" name="Group 592"/>
            <p:cNvGrpSpPr>
              <a:grpSpLocks/>
            </p:cNvGrpSpPr>
            <p:nvPr/>
          </p:nvGrpSpPr>
          <p:grpSpPr bwMode="auto">
            <a:xfrm>
              <a:off x="3748" y="1741"/>
              <a:ext cx="40" cy="1260"/>
              <a:chOff x="3748" y="1741"/>
              <a:chExt cx="40" cy="1260"/>
            </a:xfrm>
          </p:grpSpPr>
          <p:sp>
            <p:nvSpPr>
              <p:cNvPr id="85792" name="Oval 593"/>
              <p:cNvSpPr>
                <a:spLocks noChangeArrowheads="1"/>
              </p:cNvSpPr>
              <p:nvPr/>
            </p:nvSpPr>
            <p:spPr bwMode="auto">
              <a:xfrm>
                <a:off x="3748" y="1741"/>
                <a:ext cx="40" cy="32"/>
              </a:xfrm>
              <a:prstGeom prst="ellipse">
                <a:avLst/>
              </a:prstGeom>
              <a:solidFill>
                <a:schemeClr val="bg2"/>
              </a:solidFill>
              <a:ln w="9525">
                <a:solidFill>
                  <a:schemeClr val="bg2"/>
                </a:solidFill>
                <a:round/>
                <a:headEnd/>
                <a:tailEnd/>
              </a:ln>
            </p:spPr>
            <p:txBody>
              <a:bodyPr/>
              <a:lstStyle/>
              <a:p>
                <a:endParaRPr lang="en-US"/>
              </a:p>
            </p:txBody>
          </p:sp>
          <p:sp>
            <p:nvSpPr>
              <p:cNvPr id="85793" name="Oval 594"/>
              <p:cNvSpPr>
                <a:spLocks noChangeArrowheads="1"/>
              </p:cNvSpPr>
              <p:nvPr/>
            </p:nvSpPr>
            <p:spPr bwMode="auto">
              <a:xfrm>
                <a:off x="3748" y="1741"/>
                <a:ext cx="40" cy="32"/>
              </a:xfrm>
              <a:prstGeom prst="ellipse">
                <a:avLst/>
              </a:prstGeom>
              <a:solidFill>
                <a:schemeClr val="bg2"/>
              </a:solidFill>
              <a:ln w="25400">
                <a:solidFill>
                  <a:schemeClr val="bg2"/>
                </a:solidFill>
                <a:round/>
                <a:headEnd/>
                <a:tailEnd/>
              </a:ln>
            </p:spPr>
            <p:txBody>
              <a:bodyPr/>
              <a:lstStyle/>
              <a:p>
                <a:endParaRPr lang="en-US"/>
              </a:p>
            </p:txBody>
          </p:sp>
          <p:sp>
            <p:nvSpPr>
              <p:cNvPr id="85794" name="Oval 595"/>
              <p:cNvSpPr>
                <a:spLocks noChangeArrowheads="1"/>
              </p:cNvSpPr>
              <p:nvPr/>
            </p:nvSpPr>
            <p:spPr bwMode="auto">
              <a:xfrm>
                <a:off x="3756" y="2044"/>
                <a:ext cx="32" cy="32"/>
              </a:xfrm>
              <a:prstGeom prst="ellipse">
                <a:avLst/>
              </a:prstGeom>
              <a:solidFill>
                <a:schemeClr val="bg2"/>
              </a:solidFill>
              <a:ln w="9525">
                <a:solidFill>
                  <a:schemeClr val="bg2"/>
                </a:solidFill>
                <a:round/>
                <a:headEnd/>
                <a:tailEnd/>
              </a:ln>
            </p:spPr>
            <p:txBody>
              <a:bodyPr/>
              <a:lstStyle/>
              <a:p>
                <a:endParaRPr lang="en-US"/>
              </a:p>
            </p:txBody>
          </p:sp>
          <p:sp>
            <p:nvSpPr>
              <p:cNvPr id="85795" name="Oval 596"/>
              <p:cNvSpPr>
                <a:spLocks noChangeArrowheads="1"/>
              </p:cNvSpPr>
              <p:nvPr/>
            </p:nvSpPr>
            <p:spPr bwMode="auto">
              <a:xfrm>
                <a:off x="3756" y="2044"/>
                <a:ext cx="32" cy="32"/>
              </a:xfrm>
              <a:prstGeom prst="ellipse">
                <a:avLst/>
              </a:prstGeom>
              <a:solidFill>
                <a:schemeClr val="bg2"/>
              </a:solidFill>
              <a:ln w="25400">
                <a:solidFill>
                  <a:schemeClr val="bg2"/>
                </a:solidFill>
                <a:round/>
                <a:headEnd/>
                <a:tailEnd/>
              </a:ln>
            </p:spPr>
            <p:txBody>
              <a:bodyPr/>
              <a:lstStyle/>
              <a:p>
                <a:endParaRPr lang="en-US"/>
              </a:p>
            </p:txBody>
          </p:sp>
          <p:sp>
            <p:nvSpPr>
              <p:cNvPr id="85796" name="Oval 597"/>
              <p:cNvSpPr>
                <a:spLocks noChangeArrowheads="1"/>
              </p:cNvSpPr>
              <p:nvPr/>
            </p:nvSpPr>
            <p:spPr bwMode="auto">
              <a:xfrm>
                <a:off x="3756" y="2355"/>
                <a:ext cx="32" cy="32"/>
              </a:xfrm>
              <a:prstGeom prst="ellipse">
                <a:avLst/>
              </a:prstGeom>
              <a:solidFill>
                <a:schemeClr val="bg2"/>
              </a:solidFill>
              <a:ln w="9525">
                <a:solidFill>
                  <a:schemeClr val="bg2"/>
                </a:solidFill>
                <a:round/>
                <a:headEnd/>
                <a:tailEnd/>
              </a:ln>
            </p:spPr>
            <p:txBody>
              <a:bodyPr/>
              <a:lstStyle/>
              <a:p>
                <a:endParaRPr lang="en-US"/>
              </a:p>
            </p:txBody>
          </p:sp>
          <p:sp>
            <p:nvSpPr>
              <p:cNvPr id="85797" name="Oval 598"/>
              <p:cNvSpPr>
                <a:spLocks noChangeArrowheads="1"/>
              </p:cNvSpPr>
              <p:nvPr/>
            </p:nvSpPr>
            <p:spPr bwMode="auto">
              <a:xfrm>
                <a:off x="3756" y="2355"/>
                <a:ext cx="32" cy="32"/>
              </a:xfrm>
              <a:prstGeom prst="ellipse">
                <a:avLst/>
              </a:prstGeom>
              <a:solidFill>
                <a:schemeClr val="bg2"/>
              </a:solidFill>
              <a:ln w="25400">
                <a:solidFill>
                  <a:schemeClr val="bg2"/>
                </a:solidFill>
                <a:round/>
                <a:headEnd/>
                <a:tailEnd/>
              </a:ln>
            </p:spPr>
            <p:txBody>
              <a:bodyPr/>
              <a:lstStyle/>
              <a:p>
                <a:endParaRPr lang="en-US"/>
              </a:p>
            </p:txBody>
          </p:sp>
          <p:sp>
            <p:nvSpPr>
              <p:cNvPr id="85798" name="Oval 599"/>
              <p:cNvSpPr>
                <a:spLocks noChangeArrowheads="1"/>
              </p:cNvSpPr>
              <p:nvPr/>
            </p:nvSpPr>
            <p:spPr bwMode="auto">
              <a:xfrm>
                <a:off x="3748" y="2658"/>
                <a:ext cx="40" cy="32"/>
              </a:xfrm>
              <a:prstGeom prst="ellipse">
                <a:avLst/>
              </a:prstGeom>
              <a:solidFill>
                <a:schemeClr val="bg2"/>
              </a:solidFill>
              <a:ln w="9525">
                <a:solidFill>
                  <a:schemeClr val="bg2"/>
                </a:solidFill>
                <a:round/>
                <a:headEnd/>
                <a:tailEnd/>
              </a:ln>
            </p:spPr>
            <p:txBody>
              <a:bodyPr/>
              <a:lstStyle/>
              <a:p>
                <a:endParaRPr lang="en-US"/>
              </a:p>
            </p:txBody>
          </p:sp>
          <p:sp>
            <p:nvSpPr>
              <p:cNvPr id="85799" name="Oval 600"/>
              <p:cNvSpPr>
                <a:spLocks noChangeArrowheads="1"/>
              </p:cNvSpPr>
              <p:nvPr/>
            </p:nvSpPr>
            <p:spPr bwMode="auto">
              <a:xfrm>
                <a:off x="3748" y="2658"/>
                <a:ext cx="40" cy="32"/>
              </a:xfrm>
              <a:prstGeom prst="ellipse">
                <a:avLst/>
              </a:prstGeom>
              <a:solidFill>
                <a:schemeClr val="bg2"/>
              </a:solidFill>
              <a:ln w="25400">
                <a:solidFill>
                  <a:schemeClr val="bg2"/>
                </a:solidFill>
                <a:round/>
                <a:headEnd/>
                <a:tailEnd/>
              </a:ln>
            </p:spPr>
            <p:txBody>
              <a:bodyPr/>
              <a:lstStyle/>
              <a:p>
                <a:endParaRPr lang="en-US"/>
              </a:p>
            </p:txBody>
          </p:sp>
          <p:sp>
            <p:nvSpPr>
              <p:cNvPr id="85800" name="Oval 601"/>
              <p:cNvSpPr>
                <a:spLocks noChangeArrowheads="1"/>
              </p:cNvSpPr>
              <p:nvPr/>
            </p:nvSpPr>
            <p:spPr bwMode="auto">
              <a:xfrm>
                <a:off x="3748" y="2969"/>
                <a:ext cx="32" cy="32"/>
              </a:xfrm>
              <a:prstGeom prst="ellipse">
                <a:avLst/>
              </a:prstGeom>
              <a:solidFill>
                <a:schemeClr val="bg2"/>
              </a:solidFill>
              <a:ln w="9525">
                <a:solidFill>
                  <a:schemeClr val="bg2"/>
                </a:solidFill>
                <a:round/>
                <a:headEnd/>
                <a:tailEnd/>
              </a:ln>
            </p:spPr>
            <p:txBody>
              <a:bodyPr/>
              <a:lstStyle/>
              <a:p>
                <a:endParaRPr lang="en-US"/>
              </a:p>
            </p:txBody>
          </p:sp>
          <p:sp>
            <p:nvSpPr>
              <p:cNvPr id="85801" name="Oval 602"/>
              <p:cNvSpPr>
                <a:spLocks noChangeArrowheads="1"/>
              </p:cNvSpPr>
              <p:nvPr/>
            </p:nvSpPr>
            <p:spPr bwMode="auto">
              <a:xfrm>
                <a:off x="3748"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85170" name="Group 603"/>
            <p:cNvGrpSpPr>
              <a:grpSpLocks/>
            </p:cNvGrpSpPr>
            <p:nvPr/>
          </p:nvGrpSpPr>
          <p:grpSpPr bwMode="auto">
            <a:xfrm>
              <a:off x="4203" y="1749"/>
              <a:ext cx="48" cy="1252"/>
              <a:chOff x="4203" y="1749"/>
              <a:chExt cx="48" cy="1252"/>
            </a:xfrm>
          </p:grpSpPr>
          <p:sp>
            <p:nvSpPr>
              <p:cNvPr id="85782" name="Oval 604"/>
              <p:cNvSpPr>
                <a:spLocks noChangeArrowheads="1"/>
              </p:cNvSpPr>
              <p:nvPr/>
            </p:nvSpPr>
            <p:spPr bwMode="auto">
              <a:xfrm>
                <a:off x="4211" y="1749"/>
                <a:ext cx="32" cy="32"/>
              </a:xfrm>
              <a:prstGeom prst="ellipse">
                <a:avLst/>
              </a:prstGeom>
              <a:solidFill>
                <a:schemeClr val="bg2"/>
              </a:solidFill>
              <a:ln w="9525">
                <a:solidFill>
                  <a:schemeClr val="bg2"/>
                </a:solidFill>
                <a:round/>
                <a:headEnd/>
                <a:tailEnd/>
              </a:ln>
            </p:spPr>
            <p:txBody>
              <a:bodyPr/>
              <a:lstStyle/>
              <a:p>
                <a:endParaRPr lang="en-US"/>
              </a:p>
            </p:txBody>
          </p:sp>
          <p:sp>
            <p:nvSpPr>
              <p:cNvPr id="85783" name="Oval 605"/>
              <p:cNvSpPr>
                <a:spLocks noChangeArrowheads="1"/>
              </p:cNvSpPr>
              <p:nvPr/>
            </p:nvSpPr>
            <p:spPr bwMode="auto">
              <a:xfrm>
                <a:off x="4211" y="1749"/>
                <a:ext cx="32" cy="32"/>
              </a:xfrm>
              <a:prstGeom prst="ellipse">
                <a:avLst/>
              </a:prstGeom>
              <a:solidFill>
                <a:schemeClr val="bg2"/>
              </a:solidFill>
              <a:ln w="25400">
                <a:solidFill>
                  <a:schemeClr val="bg2"/>
                </a:solidFill>
                <a:round/>
                <a:headEnd/>
                <a:tailEnd/>
              </a:ln>
            </p:spPr>
            <p:txBody>
              <a:bodyPr/>
              <a:lstStyle/>
              <a:p>
                <a:endParaRPr lang="en-US"/>
              </a:p>
            </p:txBody>
          </p:sp>
          <p:sp>
            <p:nvSpPr>
              <p:cNvPr id="85784" name="Oval 606"/>
              <p:cNvSpPr>
                <a:spLocks noChangeArrowheads="1"/>
              </p:cNvSpPr>
              <p:nvPr/>
            </p:nvSpPr>
            <p:spPr bwMode="auto">
              <a:xfrm>
                <a:off x="4219" y="2052"/>
                <a:ext cx="32" cy="32"/>
              </a:xfrm>
              <a:prstGeom prst="ellipse">
                <a:avLst/>
              </a:prstGeom>
              <a:solidFill>
                <a:schemeClr val="bg2"/>
              </a:solidFill>
              <a:ln w="9525">
                <a:solidFill>
                  <a:schemeClr val="bg2"/>
                </a:solidFill>
                <a:round/>
                <a:headEnd/>
                <a:tailEnd/>
              </a:ln>
            </p:spPr>
            <p:txBody>
              <a:bodyPr/>
              <a:lstStyle/>
              <a:p>
                <a:endParaRPr lang="en-US"/>
              </a:p>
            </p:txBody>
          </p:sp>
          <p:sp>
            <p:nvSpPr>
              <p:cNvPr id="85785" name="Oval 607"/>
              <p:cNvSpPr>
                <a:spLocks noChangeArrowheads="1"/>
              </p:cNvSpPr>
              <p:nvPr/>
            </p:nvSpPr>
            <p:spPr bwMode="auto">
              <a:xfrm>
                <a:off x="4219" y="2052"/>
                <a:ext cx="32" cy="32"/>
              </a:xfrm>
              <a:prstGeom prst="ellipse">
                <a:avLst/>
              </a:prstGeom>
              <a:solidFill>
                <a:schemeClr val="bg2"/>
              </a:solidFill>
              <a:ln w="25400">
                <a:solidFill>
                  <a:schemeClr val="bg2"/>
                </a:solidFill>
                <a:round/>
                <a:headEnd/>
                <a:tailEnd/>
              </a:ln>
            </p:spPr>
            <p:txBody>
              <a:bodyPr/>
              <a:lstStyle/>
              <a:p>
                <a:endParaRPr lang="en-US"/>
              </a:p>
            </p:txBody>
          </p:sp>
          <p:sp>
            <p:nvSpPr>
              <p:cNvPr id="85786" name="Oval 608"/>
              <p:cNvSpPr>
                <a:spLocks noChangeArrowheads="1"/>
              </p:cNvSpPr>
              <p:nvPr/>
            </p:nvSpPr>
            <p:spPr bwMode="auto">
              <a:xfrm>
                <a:off x="4219" y="2355"/>
                <a:ext cx="32" cy="32"/>
              </a:xfrm>
              <a:prstGeom prst="ellipse">
                <a:avLst/>
              </a:prstGeom>
              <a:solidFill>
                <a:schemeClr val="bg2"/>
              </a:solidFill>
              <a:ln w="9525">
                <a:solidFill>
                  <a:schemeClr val="bg2"/>
                </a:solidFill>
                <a:round/>
                <a:headEnd/>
                <a:tailEnd/>
              </a:ln>
            </p:spPr>
            <p:txBody>
              <a:bodyPr/>
              <a:lstStyle/>
              <a:p>
                <a:endParaRPr lang="en-US"/>
              </a:p>
            </p:txBody>
          </p:sp>
          <p:sp>
            <p:nvSpPr>
              <p:cNvPr id="85787" name="Oval 609"/>
              <p:cNvSpPr>
                <a:spLocks noChangeArrowheads="1"/>
              </p:cNvSpPr>
              <p:nvPr/>
            </p:nvSpPr>
            <p:spPr bwMode="auto">
              <a:xfrm>
                <a:off x="4219" y="2355"/>
                <a:ext cx="32" cy="32"/>
              </a:xfrm>
              <a:prstGeom prst="ellipse">
                <a:avLst/>
              </a:prstGeom>
              <a:solidFill>
                <a:schemeClr val="bg2"/>
              </a:solidFill>
              <a:ln w="25400">
                <a:solidFill>
                  <a:schemeClr val="bg2"/>
                </a:solidFill>
                <a:round/>
                <a:headEnd/>
                <a:tailEnd/>
              </a:ln>
            </p:spPr>
            <p:txBody>
              <a:bodyPr/>
              <a:lstStyle/>
              <a:p>
                <a:endParaRPr lang="en-US"/>
              </a:p>
            </p:txBody>
          </p:sp>
          <p:sp>
            <p:nvSpPr>
              <p:cNvPr id="85788" name="Oval 610"/>
              <p:cNvSpPr>
                <a:spLocks noChangeArrowheads="1"/>
              </p:cNvSpPr>
              <p:nvPr/>
            </p:nvSpPr>
            <p:spPr bwMode="auto">
              <a:xfrm>
                <a:off x="4211" y="2666"/>
                <a:ext cx="32" cy="32"/>
              </a:xfrm>
              <a:prstGeom prst="ellipse">
                <a:avLst/>
              </a:prstGeom>
              <a:solidFill>
                <a:schemeClr val="bg2"/>
              </a:solidFill>
              <a:ln w="9525">
                <a:solidFill>
                  <a:schemeClr val="bg2"/>
                </a:solidFill>
                <a:round/>
                <a:headEnd/>
                <a:tailEnd/>
              </a:ln>
            </p:spPr>
            <p:txBody>
              <a:bodyPr/>
              <a:lstStyle/>
              <a:p>
                <a:endParaRPr lang="en-US"/>
              </a:p>
            </p:txBody>
          </p:sp>
          <p:sp>
            <p:nvSpPr>
              <p:cNvPr id="85789" name="Oval 611"/>
              <p:cNvSpPr>
                <a:spLocks noChangeArrowheads="1"/>
              </p:cNvSpPr>
              <p:nvPr/>
            </p:nvSpPr>
            <p:spPr bwMode="auto">
              <a:xfrm>
                <a:off x="4211" y="2666"/>
                <a:ext cx="32" cy="32"/>
              </a:xfrm>
              <a:prstGeom prst="ellipse">
                <a:avLst/>
              </a:prstGeom>
              <a:solidFill>
                <a:schemeClr val="bg2"/>
              </a:solidFill>
              <a:ln w="25400">
                <a:solidFill>
                  <a:schemeClr val="bg2"/>
                </a:solidFill>
                <a:round/>
                <a:headEnd/>
                <a:tailEnd/>
              </a:ln>
            </p:spPr>
            <p:txBody>
              <a:bodyPr/>
              <a:lstStyle/>
              <a:p>
                <a:endParaRPr lang="en-US"/>
              </a:p>
            </p:txBody>
          </p:sp>
          <p:sp>
            <p:nvSpPr>
              <p:cNvPr id="85790" name="Oval 612"/>
              <p:cNvSpPr>
                <a:spLocks noChangeArrowheads="1"/>
              </p:cNvSpPr>
              <p:nvPr/>
            </p:nvSpPr>
            <p:spPr bwMode="auto">
              <a:xfrm>
                <a:off x="4203" y="2969"/>
                <a:ext cx="40" cy="32"/>
              </a:xfrm>
              <a:prstGeom prst="ellipse">
                <a:avLst/>
              </a:prstGeom>
              <a:solidFill>
                <a:schemeClr val="bg2"/>
              </a:solidFill>
              <a:ln w="9525">
                <a:solidFill>
                  <a:schemeClr val="bg2"/>
                </a:solidFill>
                <a:round/>
                <a:headEnd/>
                <a:tailEnd/>
              </a:ln>
            </p:spPr>
            <p:txBody>
              <a:bodyPr/>
              <a:lstStyle/>
              <a:p>
                <a:endParaRPr lang="en-US"/>
              </a:p>
            </p:txBody>
          </p:sp>
          <p:sp>
            <p:nvSpPr>
              <p:cNvPr id="85791" name="Oval 613"/>
              <p:cNvSpPr>
                <a:spLocks noChangeArrowheads="1"/>
              </p:cNvSpPr>
              <p:nvPr/>
            </p:nvSpPr>
            <p:spPr bwMode="auto">
              <a:xfrm>
                <a:off x="4203" y="2969"/>
                <a:ext cx="40" cy="32"/>
              </a:xfrm>
              <a:prstGeom prst="ellipse">
                <a:avLst/>
              </a:prstGeom>
              <a:solidFill>
                <a:schemeClr val="bg2"/>
              </a:solidFill>
              <a:ln w="25400">
                <a:solidFill>
                  <a:schemeClr val="bg2"/>
                </a:solidFill>
                <a:round/>
                <a:headEnd/>
                <a:tailEnd/>
              </a:ln>
            </p:spPr>
            <p:txBody>
              <a:bodyPr/>
              <a:lstStyle/>
              <a:p>
                <a:endParaRPr lang="en-US"/>
              </a:p>
            </p:txBody>
          </p:sp>
        </p:grpSp>
        <p:grpSp>
          <p:nvGrpSpPr>
            <p:cNvPr id="85171" name="Group 614"/>
            <p:cNvGrpSpPr>
              <a:grpSpLocks/>
            </p:cNvGrpSpPr>
            <p:nvPr/>
          </p:nvGrpSpPr>
          <p:grpSpPr bwMode="auto">
            <a:xfrm>
              <a:off x="3317" y="2076"/>
              <a:ext cx="431" cy="284"/>
              <a:chOff x="3317" y="2076"/>
              <a:chExt cx="431" cy="284"/>
            </a:xfrm>
          </p:grpSpPr>
          <p:sp>
            <p:nvSpPr>
              <p:cNvPr id="85780" name="Freeform 615"/>
              <p:cNvSpPr>
                <a:spLocks/>
              </p:cNvSpPr>
              <p:nvPr/>
            </p:nvSpPr>
            <p:spPr bwMode="auto">
              <a:xfrm>
                <a:off x="3620" y="2076"/>
                <a:ext cx="128" cy="104"/>
              </a:xfrm>
              <a:custGeom>
                <a:avLst/>
                <a:gdLst>
                  <a:gd name="T0" fmla="*/ 128 w 128"/>
                  <a:gd name="T1" fmla="*/ 0 h 104"/>
                  <a:gd name="T2" fmla="*/ 40 w 128"/>
                  <a:gd name="T3" fmla="*/ 104 h 104"/>
                  <a:gd name="T4" fmla="*/ 16 w 128"/>
                  <a:gd name="T5" fmla="*/ 72 h 104"/>
                  <a:gd name="T6" fmla="*/ 0 w 128"/>
                  <a:gd name="T7" fmla="*/ 48 h 104"/>
                  <a:gd name="T8" fmla="*/ 128 w 12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04">
                    <a:moveTo>
                      <a:pt x="128" y="0"/>
                    </a:moveTo>
                    <a:lnTo>
                      <a:pt x="40" y="104"/>
                    </a:lnTo>
                    <a:lnTo>
                      <a:pt x="16" y="72"/>
                    </a:lnTo>
                    <a:lnTo>
                      <a:pt x="0" y="48"/>
                    </a:lnTo>
                    <a:lnTo>
                      <a:pt x="128" y="0"/>
                    </a:lnTo>
                    <a:close/>
                  </a:path>
                </a:pathLst>
              </a:custGeom>
              <a:solidFill>
                <a:schemeClr val="bg2"/>
              </a:solidFill>
              <a:ln w="9525">
                <a:solidFill>
                  <a:schemeClr val="bg2"/>
                </a:solidFill>
                <a:round/>
                <a:headEnd/>
                <a:tailEnd/>
              </a:ln>
            </p:spPr>
            <p:txBody>
              <a:bodyPr/>
              <a:lstStyle/>
              <a:p>
                <a:endParaRPr lang="en-US"/>
              </a:p>
            </p:txBody>
          </p:sp>
          <p:sp>
            <p:nvSpPr>
              <p:cNvPr id="85781" name="Line 616"/>
              <p:cNvSpPr>
                <a:spLocks noChangeShapeType="1"/>
              </p:cNvSpPr>
              <p:nvPr/>
            </p:nvSpPr>
            <p:spPr bwMode="auto">
              <a:xfrm flipV="1">
                <a:off x="3317" y="2143"/>
                <a:ext cx="327" cy="217"/>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172" name="Group 617"/>
            <p:cNvGrpSpPr>
              <a:grpSpLocks/>
            </p:cNvGrpSpPr>
            <p:nvPr/>
          </p:nvGrpSpPr>
          <p:grpSpPr bwMode="auto">
            <a:xfrm>
              <a:off x="3325" y="1733"/>
              <a:ext cx="415" cy="56"/>
              <a:chOff x="3325" y="1733"/>
              <a:chExt cx="415" cy="56"/>
            </a:xfrm>
          </p:grpSpPr>
          <p:sp>
            <p:nvSpPr>
              <p:cNvPr id="85772" name="Freeform 618"/>
              <p:cNvSpPr>
                <a:spLocks/>
              </p:cNvSpPr>
              <p:nvPr/>
            </p:nvSpPr>
            <p:spPr bwMode="auto">
              <a:xfrm>
                <a:off x="3628"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5773" name="Group 619"/>
              <p:cNvGrpSpPr>
                <a:grpSpLocks/>
              </p:cNvGrpSpPr>
              <p:nvPr/>
            </p:nvGrpSpPr>
            <p:grpSpPr bwMode="auto">
              <a:xfrm>
                <a:off x="3325" y="1757"/>
                <a:ext cx="295" cy="1"/>
                <a:chOff x="3325" y="1757"/>
                <a:chExt cx="295" cy="1"/>
              </a:xfrm>
            </p:grpSpPr>
            <p:sp>
              <p:nvSpPr>
                <p:cNvPr id="85774" name="Line 620"/>
                <p:cNvSpPr>
                  <a:spLocks noChangeShapeType="1"/>
                </p:cNvSpPr>
                <p:nvPr/>
              </p:nvSpPr>
              <p:spPr bwMode="auto">
                <a:xfrm>
                  <a:off x="332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75" name="Line 621"/>
                <p:cNvSpPr>
                  <a:spLocks noChangeShapeType="1"/>
                </p:cNvSpPr>
                <p:nvPr/>
              </p:nvSpPr>
              <p:spPr bwMode="auto">
                <a:xfrm>
                  <a:off x="338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76" name="Line 622"/>
                <p:cNvSpPr>
                  <a:spLocks noChangeShapeType="1"/>
                </p:cNvSpPr>
                <p:nvPr/>
              </p:nvSpPr>
              <p:spPr bwMode="auto">
                <a:xfrm>
                  <a:off x="343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77" name="Line 623"/>
                <p:cNvSpPr>
                  <a:spLocks noChangeShapeType="1"/>
                </p:cNvSpPr>
                <p:nvPr/>
              </p:nvSpPr>
              <p:spPr bwMode="auto">
                <a:xfrm>
                  <a:off x="3493"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78" name="Line 624"/>
                <p:cNvSpPr>
                  <a:spLocks noChangeShapeType="1"/>
                </p:cNvSpPr>
                <p:nvPr/>
              </p:nvSpPr>
              <p:spPr bwMode="auto">
                <a:xfrm>
                  <a:off x="354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79" name="Line 625"/>
                <p:cNvSpPr>
                  <a:spLocks noChangeShapeType="1"/>
                </p:cNvSpPr>
                <p:nvPr/>
              </p:nvSpPr>
              <p:spPr bwMode="auto">
                <a:xfrm>
                  <a:off x="3604"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73" name="Group 626"/>
            <p:cNvGrpSpPr>
              <a:grpSpLocks/>
            </p:cNvGrpSpPr>
            <p:nvPr/>
          </p:nvGrpSpPr>
          <p:grpSpPr bwMode="auto">
            <a:xfrm>
              <a:off x="3788" y="1733"/>
              <a:ext cx="415" cy="56"/>
              <a:chOff x="3788" y="1733"/>
              <a:chExt cx="415" cy="56"/>
            </a:xfrm>
          </p:grpSpPr>
          <p:sp>
            <p:nvSpPr>
              <p:cNvPr id="85764" name="Freeform 627"/>
              <p:cNvSpPr>
                <a:spLocks/>
              </p:cNvSpPr>
              <p:nvPr/>
            </p:nvSpPr>
            <p:spPr bwMode="auto">
              <a:xfrm>
                <a:off x="4091"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5765" name="Group 628"/>
              <p:cNvGrpSpPr>
                <a:grpSpLocks/>
              </p:cNvGrpSpPr>
              <p:nvPr/>
            </p:nvGrpSpPr>
            <p:grpSpPr bwMode="auto">
              <a:xfrm>
                <a:off x="3788" y="1757"/>
                <a:ext cx="295" cy="1"/>
                <a:chOff x="3788" y="1757"/>
                <a:chExt cx="295" cy="1"/>
              </a:xfrm>
            </p:grpSpPr>
            <p:sp>
              <p:nvSpPr>
                <p:cNvPr id="85766" name="Line 629"/>
                <p:cNvSpPr>
                  <a:spLocks noChangeShapeType="1"/>
                </p:cNvSpPr>
                <p:nvPr/>
              </p:nvSpPr>
              <p:spPr bwMode="auto">
                <a:xfrm>
                  <a:off x="378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67" name="Line 630"/>
                <p:cNvSpPr>
                  <a:spLocks noChangeShapeType="1"/>
                </p:cNvSpPr>
                <p:nvPr/>
              </p:nvSpPr>
              <p:spPr bwMode="auto">
                <a:xfrm>
                  <a:off x="384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68" name="Line 631"/>
                <p:cNvSpPr>
                  <a:spLocks noChangeShapeType="1"/>
                </p:cNvSpPr>
                <p:nvPr/>
              </p:nvSpPr>
              <p:spPr bwMode="auto">
                <a:xfrm>
                  <a:off x="3900"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69" name="Line 632"/>
                <p:cNvSpPr>
                  <a:spLocks noChangeShapeType="1"/>
                </p:cNvSpPr>
                <p:nvPr/>
              </p:nvSpPr>
              <p:spPr bwMode="auto">
                <a:xfrm>
                  <a:off x="3956"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70" name="Line 633"/>
                <p:cNvSpPr>
                  <a:spLocks noChangeShapeType="1"/>
                </p:cNvSpPr>
                <p:nvPr/>
              </p:nvSpPr>
              <p:spPr bwMode="auto">
                <a:xfrm>
                  <a:off x="401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71" name="Line 634"/>
                <p:cNvSpPr>
                  <a:spLocks noChangeShapeType="1"/>
                </p:cNvSpPr>
                <p:nvPr/>
              </p:nvSpPr>
              <p:spPr bwMode="auto">
                <a:xfrm>
                  <a:off x="406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74" name="Group 635"/>
            <p:cNvGrpSpPr>
              <a:grpSpLocks/>
            </p:cNvGrpSpPr>
            <p:nvPr/>
          </p:nvGrpSpPr>
          <p:grpSpPr bwMode="auto">
            <a:xfrm>
              <a:off x="3325" y="2044"/>
              <a:ext cx="423" cy="56"/>
              <a:chOff x="3325" y="2044"/>
              <a:chExt cx="423" cy="56"/>
            </a:xfrm>
          </p:grpSpPr>
          <p:sp>
            <p:nvSpPr>
              <p:cNvPr id="85756" name="Freeform 636"/>
              <p:cNvSpPr>
                <a:spLocks/>
              </p:cNvSpPr>
              <p:nvPr/>
            </p:nvSpPr>
            <p:spPr bwMode="auto">
              <a:xfrm>
                <a:off x="3628" y="2044"/>
                <a:ext cx="120" cy="56"/>
              </a:xfrm>
              <a:custGeom>
                <a:avLst/>
                <a:gdLst>
                  <a:gd name="T0" fmla="*/ 120 w 120"/>
                  <a:gd name="T1" fmla="*/ 24 h 56"/>
                  <a:gd name="T2" fmla="*/ 0 w 120"/>
                  <a:gd name="T3" fmla="*/ 56 h 56"/>
                  <a:gd name="T4" fmla="*/ 0 w 120"/>
                  <a:gd name="T5" fmla="*/ 24 h 56"/>
                  <a:gd name="T6" fmla="*/ 0 w 120"/>
                  <a:gd name="T7" fmla="*/ 0 h 56"/>
                  <a:gd name="T8" fmla="*/ 120 w 120"/>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56">
                    <a:moveTo>
                      <a:pt x="120" y="24"/>
                    </a:moveTo>
                    <a:lnTo>
                      <a:pt x="0" y="56"/>
                    </a:lnTo>
                    <a:lnTo>
                      <a:pt x="0" y="24"/>
                    </a:lnTo>
                    <a:lnTo>
                      <a:pt x="0" y="0"/>
                    </a:lnTo>
                    <a:lnTo>
                      <a:pt x="120" y="24"/>
                    </a:lnTo>
                    <a:close/>
                  </a:path>
                </a:pathLst>
              </a:custGeom>
              <a:solidFill>
                <a:schemeClr val="bg2"/>
              </a:solidFill>
              <a:ln w="9525">
                <a:solidFill>
                  <a:schemeClr val="bg2"/>
                </a:solidFill>
                <a:round/>
                <a:headEnd/>
                <a:tailEnd/>
              </a:ln>
            </p:spPr>
            <p:txBody>
              <a:bodyPr/>
              <a:lstStyle/>
              <a:p>
                <a:endParaRPr lang="en-US"/>
              </a:p>
            </p:txBody>
          </p:sp>
          <p:grpSp>
            <p:nvGrpSpPr>
              <p:cNvPr id="85757" name="Group 637"/>
              <p:cNvGrpSpPr>
                <a:grpSpLocks/>
              </p:cNvGrpSpPr>
              <p:nvPr/>
            </p:nvGrpSpPr>
            <p:grpSpPr bwMode="auto">
              <a:xfrm>
                <a:off x="3325" y="2068"/>
                <a:ext cx="295" cy="1"/>
                <a:chOff x="3325" y="2068"/>
                <a:chExt cx="295" cy="1"/>
              </a:xfrm>
            </p:grpSpPr>
            <p:sp>
              <p:nvSpPr>
                <p:cNvPr id="85758" name="Line 638"/>
                <p:cNvSpPr>
                  <a:spLocks noChangeShapeType="1"/>
                </p:cNvSpPr>
                <p:nvPr/>
              </p:nvSpPr>
              <p:spPr bwMode="auto">
                <a:xfrm>
                  <a:off x="332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59" name="Line 639"/>
                <p:cNvSpPr>
                  <a:spLocks noChangeShapeType="1"/>
                </p:cNvSpPr>
                <p:nvPr/>
              </p:nvSpPr>
              <p:spPr bwMode="auto">
                <a:xfrm>
                  <a:off x="3381"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60" name="Line 640"/>
                <p:cNvSpPr>
                  <a:spLocks noChangeShapeType="1"/>
                </p:cNvSpPr>
                <p:nvPr/>
              </p:nvSpPr>
              <p:spPr bwMode="auto">
                <a:xfrm>
                  <a:off x="343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61" name="Line 641"/>
                <p:cNvSpPr>
                  <a:spLocks noChangeShapeType="1"/>
                </p:cNvSpPr>
                <p:nvPr/>
              </p:nvSpPr>
              <p:spPr bwMode="auto">
                <a:xfrm>
                  <a:off x="3493"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62" name="Line 642"/>
                <p:cNvSpPr>
                  <a:spLocks noChangeShapeType="1"/>
                </p:cNvSpPr>
                <p:nvPr/>
              </p:nvSpPr>
              <p:spPr bwMode="auto">
                <a:xfrm>
                  <a:off x="354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63" name="Line 643"/>
                <p:cNvSpPr>
                  <a:spLocks noChangeShapeType="1"/>
                </p:cNvSpPr>
                <p:nvPr/>
              </p:nvSpPr>
              <p:spPr bwMode="auto">
                <a:xfrm>
                  <a:off x="3604"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75" name="Group 644"/>
            <p:cNvGrpSpPr>
              <a:grpSpLocks/>
            </p:cNvGrpSpPr>
            <p:nvPr/>
          </p:nvGrpSpPr>
          <p:grpSpPr bwMode="auto">
            <a:xfrm>
              <a:off x="3796" y="2036"/>
              <a:ext cx="415" cy="56"/>
              <a:chOff x="3796" y="2036"/>
              <a:chExt cx="415" cy="56"/>
            </a:xfrm>
          </p:grpSpPr>
          <p:sp>
            <p:nvSpPr>
              <p:cNvPr id="85748" name="Freeform 645"/>
              <p:cNvSpPr>
                <a:spLocks/>
              </p:cNvSpPr>
              <p:nvPr/>
            </p:nvSpPr>
            <p:spPr bwMode="auto">
              <a:xfrm>
                <a:off x="4099"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749" name="Group 646"/>
              <p:cNvGrpSpPr>
                <a:grpSpLocks/>
              </p:cNvGrpSpPr>
              <p:nvPr/>
            </p:nvGrpSpPr>
            <p:grpSpPr bwMode="auto">
              <a:xfrm>
                <a:off x="3796" y="2068"/>
                <a:ext cx="295" cy="1"/>
                <a:chOff x="3796" y="2068"/>
                <a:chExt cx="295" cy="1"/>
              </a:xfrm>
            </p:grpSpPr>
            <p:sp>
              <p:nvSpPr>
                <p:cNvPr id="85750" name="Line 647"/>
                <p:cNvSpPr>
                  <a:spLocks noChangeShapeType="1"/>
                </p:cNvSpPr>
                <p:nvPr/>
              </p:nvSpPr>
              <p:spPr bwMode="auto">
                <a:xfrm>
                  <a:off x="3796"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51" name="Line 648"/>
                <p:cNvSpPr>
                  <a:spLocks noChangeShapeType="1"/>
                </p:cNvSpPr>
                <p:nvPr/>
              </p:nvSpPr>
              <p:spPr bwMode="auto">
                <a:xfrm>
                  <a:off x="3852"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52" name="Line 649"/>
                <p:cNvSpPr>
                  <a:spLocks noChangeShapeType="1"/>
                </p:cNvSpPr>
                <p:nvPr/>
              </p:nvSpPr>
              <p:spPr bwMode="auto">
                <a:xfrm>
                  <a:off x="3908"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53" name="Line 650"/>
                <p:cNvSpPr>
                  <a:spLocks noChangeShapeType="1"/>
                </p:cNvSpPr>
                <p:nvPr/>
              </p:nvSpPr>
              <p:spPr bwMode="auto">
                <a:xfrm>
                  <a:off x="3964"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54" name="Line 651"/>
                <p:cNvSpPr>
                  <a:spLocks noChangeShapeType="1"/>
                </p:cNvSpPr>
                <p:nvPr/>
              </p:nvSpPr>
              <p:spPr bwMode="auto">
                <a:xfrm>
                  <a:off x="401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55" name="Line 652"/>
                <p:cNvSpPr>
                  <a:spLocks noChangeShapeType="1"/>
                </p:cNvSpPr>
                <p:nvPr/>
              </p:nvSpPr>
              <p:spPr bwMode="auto">
                <a:xfrm>
                  <a:off x="4075"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76" name="Group 653"/>
            <p:cNvGrpSpPr>
              <a:grpSpLocks/>
            </p:cNvGrpSpPr>
            <p:nvPr/>
          </p:nvGrpSpPr>
          <p:grpSpPr bwMode="auto">
            <a:xfrm>
              <a:off x="4267" y="2036"/>
              <a:ext cx="415" cy="56"/>
              <a:chOff x="4267" y="2036"/>
              <a:chExt cx="415" cy="56"/>
            </a:xfrm>
          </p:grpSpPr>
          <p:sp>
            <p:nvSpPr>
              <p:cNvPr id="85740" name="Freeform 654"/>
              <p:cNvSpPr>
                <a:spLocks/>
              </p:cNvSpPr>
              <p:nvPr/>
            </p:nvSpPr>
            <p:spPr bwMode="auto">
              <a:xfrm>
                <a:off x="4570" y="203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741" name="Group 655"/>
              <p:cNvGrpSpPr>
                <a:grpSpLocks/>
              </p:cNvGrpSpPr>
              <p:nvPr/>
            </p:nvGrpSpPr>
            <p:grpSpPr bwMode="auto">
              <a:xfrm>
                <a:off x="4267" y="2068"/>
                <a:ext cx="295" cy="1"/>
                <a:chOff x="4267" y="2068"/>
                <a:chExt cx="295" cy="1"/>
              </a:xfrm>
            </p:grpSpPr>
            <p:sp>
              <p:nvSpPr>
                <p:cNvPr id="85742" name="Line 656"/>
                <p:cNvSpPr>
                  <a:spLocks noChangeShapeType="1"/>
                </p:cNvSpPr>
                <p:nvPr/>
              </p:nvSpPr>
              <p:spPr bwMode="auto">
                <a:xfrm>
                  <a:off x="4267"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43" name="Line 657"/>
                <p:cNvSpPr>
                  <a:spLocks noChangeShapeType="1"/>
                </p:cNvSpPr>
                <p:nvPr/>
              </p:nvSpPr>
              <p:spPr bwMode="auto">
                <a:xfrm>
                  <a:off x="4323"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44" name="Line 658"/>
                <p:cNvSpPr>
                  <a:spLocks noChangeShapeType="1"/>
                </p:cNvSpPr>
                <p:nvPr/>
              </p:nvSpPr>
              <p:spPr bwMode="auto">
                <a:xfrm>
                  <a:off x="4379"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45" name="Line 659"/>
                <p:cNvSpPr>
                  <a:spLocks noChangeShapeType="1"/>
                </p:cNvSpPr>
                <p:nvPr/>
              </p:nvSpPr>
              <p:spPr bwMode="auto">
                <a:xfrm>
                  <a:off x="4435" y="206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46" name="Line 660"/>
                <p:cNvSpPr>
                  <a:spLocks noChangeShapeType="1"/>
                </p:cNvSpPr>
                <p:nvPr/>
              </p:nvSpPr>
              <p:spPr bwMode="auto">
                <a:xfrm>
                  <a:off x="4491" y="206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47" name="Line 661"/>
                <p:cNvSpPr>
                  <a:spLocks noChangeShapeType="1"/>
                </p:cNvSpPr>
                <p:nvPr/>
              </p:nvSpPr>
              <p:spPr bwMode="auto">
                <a:xfrm>
                  <a:off x="4546" y="206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77" name="Group 662"/>
            <p:cNvGrpSpPr>
              <a:grpSpLocks/>
            </p:cNvGrpSpPr>
            <p:nvPr/>
          </p:nvGrpSpPr>
          <p:grpSpPr bwMode="auto">
            <a:xfrm>
              <a:off x="4259" y="2347"/>
              <a:ext cx="415" cy="56"/>
              <a:chOff x="4259" y="2347"/>
              <a:chExt cx="415" cy="56"/>
            </a:xfrm>
          </p:grpSpPr>
          <p:sp>
            <p:nvSpPr>
              <p:cNvPr id="85732" name="Freeform 663"/>
              <p:cNvSpPr>
                <a:spLocks/>
              </p:cNvSpPr>
              <p:nvPr/>
            </p:nvSpPr>
            <p:spPr bwMode="auto">
              <a:xfrm>
                <a:off x="4562"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5733" name="Group 664"/>
              <p:cNvGrpSpPr>
                <a:grpSpLocks/>
              </p:cNvGrpSpPr>
              <p:nvPr/>
            </p:nvGrpSpPr>
            <p:grpSpPr bwMode="auto">
              <a:xfrm>
                <a:off x="4259" y="2371"/>
                <a:ext cx="295" cy="1"/>
                <a:chOff x="4259" y="2371"/>
                <a:chExt cx="295" cy="1"/>
              </a:xfrm>
            </p:grpSpPr>
            <p:sp>
              <p:nvSpPr>
                <p:cNvPr id="85734" name="Line 665"/>
                <p:cNvSpPr>
                  <a:spLocks noChangeShapeType="1"/>
                </p:cNvSpPr>
                <p:nvPr/>
              </p:nvSpPr>
              <p:spPr bwMode="auto">
                <a:xfrm>
                  <a:off x="425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35" name="Line 666"/>
                <p:cNvSpPr>
                  <a:spLocks noChangeShapeType="1"/>
                </p:cNvSpPr>
                <p:nvPr/>
              </p:nvSpPr>
              <p:spPr bwMode="auto">
                <a:xfrm>
                  <a:off x="431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36" name="Line 667"/>
                <p:cNvSpPr>
                  <a:spLocks noChangeShapeType="1"/>
                </p:cNvSpPr>
                <p:nvPr/>
              </p:nvSpPr>
              <p:spPr bwMode="auto">
                <a:xfrm>
                  <a:off x="4371"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37" name="Line 668"/>
                <p:cNvSpPr>
                  <a:spLocks noChangeShapeType="1"/>
                </p:cNvSpPr>
                <p:nvPr/>
              </p:nvSpPr>
              <p:spPr bwMode="auto">
                <a:xfrm>
                  <a:off x="4427"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38" name="Line 669"/>
                <p:cNvSpPr>
                  <a:spLocks noChangeShapeType="1"/>
                </p:cNvSpPr>
                <p:nvPr/>
              </p:nvSpPr>
              <p:spPr bwMode="auto">
                <a:xfrm>
                  <a:off x="4483"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39" name="Line 670"/>
                <p:cNvSpPr>
                  <a:spLocks noChangeShapeType="1"/>
                </p:cNvSpPr>
                <p:nvPr/>
              </p:nvSpPr>
              <p:spPr bwMode="auto">
                <a:xfrm>
                  <a:off x="4538"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78" name="Group 671"/>
            <p:cNvGrpSpPr>
              <a:grpSpLocks/>
            </p:cNvGrpSpPr>
            <p:nvPr/>
          </p:nvGrpSpPr>
          <p:grpSpPr bwMode="auto">
            <a:xfrm>
              <a:off x="3796" y="2347"/>
              <a:ext cx="415" cy="56"/>
              <a:chOff x="3796" y="2347"/>
              <a:chExt cx="415" cy="56"/>
            </a:xfrm>
          </p:grpSpPr>
          <p:sp>
            <p:nvSpPr>
              <p:cNvPr id="85724" name="Freeform 672"/>
              <p:cNvSpPr>
                <a:spLocks/>
              </p:cNvSpPr>
              <p:nvPr/>
            </p:nvSpPr>
            <p:spPr bwMode="auto">
              <a:xfrm>
                <a:off x="4099" y="234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5725" name="Group 673"/>
              <p:cNvGrpSpPr>
                <a:grpSpLocks/>
              </p:cNvGrpSpPr>
              <p:nvPr/>
            </p:nvGrpSpPr>
            <p:grpSpPr bwMode="auto">
              <a:xfrm>
                <a:off x="3796" y="2371"/>
                <a:ext cx="295" cy="1"/>
                <a:chOff x="3796" y="2371"/>
                <a:chExt cx="295" cy="1"/>
              </a:xfrm>
            </p:grpSpPr>
            <p:sp>
              <p:nvSpPr>
                <p:cNvPr id="85726" name="Line 674"/>
                <p:cNvSpPr>
                  <a:spLocks noChangeShapeType="1"/>
                </p:cNvSpPr>
                <p:nvPr/>
              </p:nvSpPr>
              <p:spPr bwMode="auto">
                <a:xfrm>
                  <a:off x="379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27" name="Line 675"/>
                <p:cNvSpPr>
                  <a:spLocks noChangeShapeType="1"/>
                </p:cNvSpPr>
                <p:nvPr/>
              </p:nvSpPr>
              <p:spPr bwMode="auto">
                <a:xfrm>
                  <a:off x="385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28" name="Line 676"/>
                <p:cNvSpPr>
                  <a:spLocks noChangeShapeType="1"/>
                </p:cNvSpPr>
                <p:nvPr/>
              </p:nvSpPr>
              <p:spPr bwMode="auto">
                <a:xfrm>
                  <a:off x="3908"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29" name="Line 677"/>
                <p:cNvSpPr>
                  <a:spLocks noChangeShapeType="1"/>
                </p:cNvSpPr>
                <p:nvPr/>
              </p:nvSpPr>
              <p:spPr bwMode="auto">
                <a:xfrm>
                  <a:off x="3964"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30" name="Line 678"/>
                <p:cNvSpPr>
                  <a:spLocks noChangeShapeType="1"/>
                </p:cNvSpPr>
                <p:nvPr/>
              </p:nvSpPr>
              <p:spPr bwMode="auto">
                <a:xfrm>
                  <a:off x="401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31" name="Line 679"/>
                <p:cNvSpPr>
                  <a:spLocks noChangeShapeType="1"/>
                </p:cNvSpPr>
                <p:nvPr/>
              </p:nvSpPr>
              <p:spPr bwMode="auto">
                <a:xfrm>
                  <a:off x="407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79" name="Group 680"/>
            <p:cNvGrpSpPr>
              <a:grpSpLocks/>
            </p:cNvGrpSpPr>
            <p:nvPr/>
          </p:nvGrpSpPr>
          <p:grpSpPr bwMode="auto">
            <a:xfrm>
              <a:off x="3333" y="2339"/>
              <a:ext cx="415" cy="64"/>
              <a:chOff x="3333" y="2339"/>
              <a:chExt cx="415" cy="64"/>
            </a:xfrm>
          </p:grpSpPr>
          <p:sp>
            <p:nvSpPr>
              <p:cNvPr id="85716" name="Freeform 681"/>
              <p:cNvSpPr>
                <a:spLocks/>
              </p:cNvSpPr>
              <p:nvPr/>
            </p:nvSpPr>
            <p:spPr bwMode="auto">
              <a:xfrm>
                <a:off x="3636" y="2339"/>
                <a:ext cx="112" cy="64"/>
              </a:xfrm>
              <a:custGeom>
                <a:avLst/>
                <a:gdLst>
                  <a:gd name="T0" fmla="*/ 112 w 112"/>
                  <a:gd name="T1" fmla="*/ 32 h 64"/>
                  <a:gd name="T2" fmla="*/ 0 w 112"/>
                  <a:gd name="T3" fmla="*/ 64 h 64"/>
                  <a:gd name="T4" fmla="*/ 0 w 112"/>
                  <a:gd name="T5" fmla="*/ 32 h 64"/>
                  <a:gd name="T6" fmla="*/ 0 w 112"/>
                  <a:gd name="T7" fmla="*/ 0 h 64"/>
                  <a:gd name="T8" fmla="*/ 112 w 112"/>
                  <a:gd name="T9" fmla="*/ 3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64">
                    <a:moveTo>
                      <a:pt x="112" y="32"/>
                    </a:moveTo>
                    <a:lnTo>
                      <a:pt x="0" y="64"/>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717" name="Group 682"/>
              <p:cNvGrpSpPr>
                <a:grpSpLocks/>
              </p:cNvGrpSpPr>
              <p:nvPr/>
            </p:nvGrpSpPr>
            <p:grpSpPr bwMode="auto">
              <a:xfrm>
                <a:off x="3333" y="2371"/>
                <a:ext cx="295" cy="1"/>
                <a:chOff x="3333" y="2371"/>
                <a:chExt cx="295" cy="1"/>
              </a:xfrm>
            </p:grpSpPr>
            <p:sp>
              <p:nvSpPr>
                <p:cNvPr id="85718" name="Line 683"/>
                <p:cNvSpPr>
                  <a:spLocks noChangeShapeType="1"/>
                </p:cNvSpPr>
                <p:nvPr/>
              </p:nvSpPr>
              <p:spPr bwMode="auto">
                <a:xfrm>
                  <a:off x="333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19" name="Line 684"/>
                <p:cNvSpPr>
                  <a:spLocks noChangeShapeType="1"/>
                </p:cNvSpPr>
                <p:nvPr/>
              </p:nvSpPr>
              <p:spPr bwMode="auto">
                <a:xfrm>
                  <a:off x="338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20" name="Line 685"/>
                <p:cNvSpPr>
                  <a:spLocks noChangeShapeType="1"/>
                </p:cNvSpPr>
                <p:nvPr/>
              </p:nvSpPr>
              <p:spPr bwMode="auto">
                <a:xfrm>
                  <a:off x="3445"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21" name="Line 686"/>
                <p:cNvSpPr>
                  <a:spLocks noChangeShapeType="1"/>
                </p:cNvSpPr>
                <p:nvPr/>
              </p:nvSpPr>
              <p:spPr bwMode="auto">
                <a:xfrm>
                  <a:off x="3501"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22" name="Line 687"/>
                <p:cNvSpPr>
                  <a:spLocks noChangeShapeType="1"/>
                </p:cNvSpPr>
                <p:nvPr/>
              </p:nvSpPr>
              <p:spPr bwMode="auto">
                <a:xfrm>
                  <a:off x="355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23" name="Line 688"/>
                <p:cNvSpPr>
                  <a:spLocks noChangeShapeType="1"/>
                </p:cNvSpPr>
                <p:nvPr/>
              </p:nvSpPr>
              <p:spPr bwMode="auto">
                <a:xfrm>
                  <a:off x="3612"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80" name="Group 689"/>
            <p:cNvGrpSpPr>
              <a:grpSpLocks/>
            </p:cNvGrpSpPr>
            <p:nvPr/>
          </p:nvGrpSpPr>
          <p:grpSpPr bwMode="auto">
            <a:xfrm>
              <a:off x="3325" y="2650"/>
              <a:ext cx="415" cy="56"/>
              <a:chOff x="3325" y="2650"/>
              <a:chExt cx="415" cy="56"/>
            </a:xfrm>
          </p:grpSpPr>
          <p:sp>
            <p:nvSpPr>
              <p:cNvPr id="85708" name="Freeform 690"/>
              <p:cNvSpPr>
                <a:spLocks/>
              </p:cNvSpPr>
              <p:nvPr/>
            </p:nvSpPr>
            <p:spPr bwMode="auto">
              <a:xfrm>
                <a:off x="3628"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5709" name="Group 691"/>
              <p:cNvGrpSpPr>
                <a:grpSpLocks/>
              </p:cNvGrpSpPr>
              <p:nvPr/>
            </p:nvGrpSpPr>
            <p:grpSpPr bwMode="auto">
              <a:xfrm>
                <a:off x="3325" y="2674"/>
                <a:ext cx="295" cy="1"/>
                <a:chOff x="3325" y="2674"/>
                <a:chExt cx="295" cy="1"/>
              </a:xfrm>
            </p:grpSpPr>
            <p:sp>
              <p:nvSpPr>
                <p:cNvPr id="85710" name="Line 692"/>
                <p:cNvSpPr>
                  <a:spLocks noChangeShapeType="1"/>
                </p:cNvSpPr>
                <p:nvPr/>
              </p:nvSpPr>
              <p:spPr bwMode="auto">
                <a:xfrm>
                  <a:off x="332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11" name="Line 693"/>
                <p:cNvSpPr>
                  <a:spLocks noChangeShapeType="1"/>
                </p:cNvSpPr>
                <p:nvPr/>
              </p:nvSpPr>
              <p:spPr bwMode="auto">
                <a:xfrm>
                  <a:off x="338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12" name="Line 694"/>
                <p:cNvSpPr>
                  <a:spLocks noChangeShapeType="1"/>
                </p:cNvSpPr>
                <p:nvPr/>
              </p:nvSpPr>
              <p:spPr bwMode="auto">
                <a:xfrm>
                  <a:off x="343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13" name="Line 695"/>
                <p:cNvSpPr>
                  <a:spLocks noChangeShapeType="1"/>
                </p:cNvSpPr>
                <p:nvPr/>
              </p:nvSpPr>
              <p:spPr bwMode="auto">
                <a:xfrm>
                  <a:off x="3493"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14" name="Line 696"/>
                <p:cNvSpPr>
                  <a:spLocks noChangeShapeType="1"/>
                </p:cNvSpPr>
                <p:nvPr/>
              </p:nvSpPr>
              <p:spPr bwMode="auto">
                <a:xfrm>
                  <a:off x="354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15" name="Line 697"/>
                <p:cNvSpPr>
                  <a:spLocks noChangeShapeType="1"/>
                </p:cNvSpPr>
                <p:nvPr/>
              </p:nvSpPr>
              <p:spPr bwMode="auto">
                <a:xfrm>
                  <a:off x="3604"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81" name="Group 698"/>
            <p:cNvGrpSpPr>
              <a:grpSpLocks/>
            </p:cNvGrpSpPr>
            <p:nvPr/>
          </p:nvGrpSpPr>
          <p:grpSpPr bwMode="auto">
            <a:xfrm>
              <a:off x="3788" y="2650"/>
              <a:ext cx="415" cy="56"/>
              <a:chOff x="3788" y="2650"/>
              <a:chExt cx="415" cy="56"/>
            </a:xfrm>
          </p:grpSpPr>
          <p:sp>
            <p:nvSpPr>
              <p:cNvPr id="85700" name="Freeform 699"/>
              <p:cNvSpPr>
                <a:spLocks/>
              </p:cNvSpPr>
              <p:nvPr/>
            </p:nvSpPr>
            <p:spPr bwMode="auto">
              <a:xfrm>
                <a:off x="4091"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5701" name="Group 700"/>
              <p:cNvGrpSpPr>
                <a:grpSpLocks/>
              </p:cNvGrpSpPr>
              <p:nvPr/>
            </p:nvGrpSpPr>
            <p:grpSpPr bwMode="auto">
              <a:xfrm>
                <a:off x="3788" y="2674"/>
                <a:ext cx="295" cy="1"/>
                <a:chOff x="3788" y="2674"/>
                <a:chExt cx="295" cy="1"/>
              </a:xfrm>
            </p:grpSpPr>
            <p:sp>
              <p:nvSpPr>
                <p:cNvPr id="85702" name="Line 701"/>
                <p:cNvSpPr>
                  <a:spLocks noChangeShapeType="1"/>
                </p:cNvSpPr>
                <p:nvPr/>
              </p:nvSpPr>
              <p:spPr bwMode="auto">
                <a:xfrm>
                  <a:off x="378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03" name="Line 702"/>
                <p:cNvSpPr>
                  <a:spLocks noChangeShapeType="1"/>
                </p:cNvSpPr>
                <p:nvPr/>
              </p:nvSpPr>
              <p:spPr bwMode="auto">
                <a:xfrm>
                  <a:off x="384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04" name="Line 703"/>
                <p:cNvSpPr>
                  <a:spLocks noChangeShapeType="1"/>
                </p:cNvSpPr>
                <p:nvPr/>
              </p:nvSpPr>
              <p:spPr bwMode="auto">
                <a:xfrm>
                  <a:off x="3900"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05" name="Line 704"/>
                <p:cNvSpPr>
                  <a:spLocks noChangeShapeType="1"/>
                </p:cNvSpPr>
                <p:nvPr/>
              </p:nvSpPr>
              <p:spPr bwMode="auto">
                <a:xfrm>
                  <a:off x="3956"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06" name="Line 705"/>
                <p:cNvSpPr>
                  <a:spLocks noChangeShapeType="1"/>
                </p:cNvSpPr>
                <p:nvPr/>
              </p:nvSpPr>
              <p:spPr bwMode="auto">
                <a:xfrm>
                  <a:off x="401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707" name="Line 706"/>
                <p:cNvSpPr>
                  <a:spLocks noChangeShapeType="1"/>
                </p:cNvSpPr>
                <p:nvPr/>
              </p:nvSpPr>
              <p:spPr bwMode="auto">
                <a:xfrm>
                  <a:off x="406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82" name="Group 707"/>
            <p:cNvGrpSpPr>
              <a:grpSpLocks/>
            </p:cNvGrpSpPr>
            <p:nvPr/>
          </p:nvGrpSpPr>
          <p:grpSpPr bwMode="auto">
            <a:xfrm>
              <a:off x="3325" y="2953"/>
              <a:ext cx="415" cy="56"/>
              <a:chOff x="3325" y="2953"/>
              <a:chExt cx="415" cy="56"/>
            </a:xfrm>
          </p:grpSpPr>
          <p:sp>
            <p:nvSpPr>
              <p:cNvPr id="85692" name="Freeform 708"/>
              <p:cNvSpPr>
                <a:spLocks/>
              </p:cNvSpPr>
              <p:nvPr/>
            </p:nvSpPr>
            <p:spPr bwMode="auto">
              <a:xfrm>
                <a:off x="3628"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693" name="Group 709"/>
              <p:cNvGrpSpPr>
                <a:grpSpLocks/>
              </p:cNvGrpSpPr>
              <p:nvPr/>
            </p:nvGrpSpPr>
            <p:grpSpPr bwMode="auto">
              <a:xfrm>
                <a:off x="3325" y="2985"/>
                <a:ext cx="295" cy="1"/>
                <a:chOff x="3325" y="2985"/>
                <a:chExt cx="295" cy="1"/>
              </a:xfrm>
            </p:grpSpPr>
            <p:sp>
              <p:nvSpPr>
                <p:cNvPr id="85694" name="Line 710"/>
                <p:cNvSpPr>
                  <a:spLocks noChangeShapeType="1"/>
                </p:cNvSpPr>
                <p:nvPr/>
              </p:nvSpPr>
              <p:spPr bwMode="auto">
                <a:xfrm>
                  <a:off x="332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95" name="Line 711"/>
                <p:cNvSpPr>
                  <a:spLocks noChangeShapeType="1"/>
                </p:cNvSpPr>
                <p:nvPr/>
              </p:nvSpPr>
              <p:spPr bwMode="auto">
                <a:xfrm>
                  <a:off x="338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96" name="Line 712"/>
                <p:cNvSpPr>
                  <a:spLocks noChangeShapeType="1"/>
                </p:cNvSpPr>
                <p:nvPr/>
              </p:nvSpPr>
              <p:spPr bwMode="auto">
                <a:xfrm>
                  <a:off x="343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97" name="Line 713"/>
                <p:cNvSpPr>
                  <a:spLocks noChangeShapeType="1"/>
                </p:cNvSpPr>
                <p:nvPr/>
              </p:nvSpPr>
              <p:spPr bwMode="auto">
                <a:xfrm>
                  <a:off x="3493"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98" name="Line 714"/>
                <p:cNvSpPr>
                  <a:spLocks noChangeShapeType="1"/>
                </p:cNvSpPr>
                <p:nvPr/>
              </p:nvSpPr>
              <p:spPr bwMode="auto">
                <a:xfrm>
                  <a:off x="354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99" name="Line 715"/>
                <p:cNvSpPr>
                  <a:spLocks noChangeShapeType="1"/>
                </p:cNvSpPr>
                <p:nvPr/>
              </p:nvSpPr>
              <p:spPr bwMode="auto">
                <a:xfrm>
                  <a:off x="3604"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83" name="Group 716"/>
            <p:cNvGrpSpPr>
              <a:grpSpLocks/>
            </p:cNvGrpSpPr>
            <p:nvPr/>
          </p:nvGrpSpPr>
          <p:grpSpPr bwMode="auto">
            <a:xfrm>
              <a:off x="3788" y="2953"/>
              <a:ext cx="415" cy="56"/>
              <a:chOff x="3788" y="2953"/>
              <a:chExt cx="415" cy="56"/>
            </a:xfrm>
          </p:grpSpPr>
          <p:sp>
            <p:nvSpPr>
              <p:cNvPr id="85684" name="Freeform 717"/>
              <p:cNvSpPr>
                <a:spLocks/>
              </p:cNvSpPr>
              <p:nvPr/>
            </p:nvSpPr>
            <p:spPr bwMode="auto">
              <a:xfrm>
                <a:off x="409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685" name="Group 718"/>
              <p:cNvGrpSpPr>
                <a:grpSpLocks/>
              </p:cNvGrpSpPr>
              <p:nvPr/>
            </p:nvGrpSpPr>
            <p:grpSpPr bwMode="auto">
              <a:xfrm>
                <a:off x="3788" y="2985"/>
                <a:ext cx="295" cy="1"/>
                <a:chOff x="3788" y="2985"/>
                <a:chExt cx="295" cy="1"/>
              </a:xfrm>
            </p:grpSpPr>
            <p:sp>
              <p:nvSpPr>
                <p:cNvPr id="85686" name="Line 719"/>
                <p:cNvSpPr>
                  <a:spLocks noChangeShapeType="1"/>
                </p:cNvSpPr>
                <p:nvPr/>
              </p:nvSpPr>
              <p:spPr bwMode="auto">
                <a:xfrm>
                  <a:off x="378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87" name="Line 720"/>
                <p:cNvSpPr>
                  <a:spLocks noChangeShapeType="1"/>
                </p:cNvSpPr>
                <p:nvPr/>
              </p:nvSpPr>
              <p:spPr bwMode="auto">
                <a:xfrm>
                  <a:off x="384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88" name="Line 721"/>
                <p:cNvSpPr>
                  <a:spLocks noChangeShapeType="1"/>
                </p:cNvSpPr>
                <p:nvPr/>
              </p:nvSpPr>
              <p:spPr bwMode="auto">
                <a:xfrm>
                  <a:off x="3900"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89" name="Line 722"/>
                <p:cNvSpPr>
                  <a:spLocks noChangeShapeType="1"/>
                </p:cNvSpPr>
                <p:nvPr/>
              </p:nvSpPr>
              <p:spPr bwMode="auto">
                <a:xfrm>
                  <a:off x="3956"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90" name="Line 723"/>
                <p:cNvSpPr>
                  <a:spLocks noChangeShapeType="1"/>
                </p:cNvSpPr>
                <p:nvPr/>
              </p:nvSpPr>
              <p:spPr bwMode="auto">
                <a:xfrm>
                  <a:off x="401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91" name="Line 724"/>
                <p:cNvSpPr>
                  <a:spLocks noChangeShapeType="1"/>
                </p:cNvSpPr>
                <p:nvPr/>
              </p:nvSpPr>
              <p:spPr bwMode="auto">
                <a:xfrm>
                  <a:off x="406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84" name="Group 725"/>
            <p:cNvGrpSpPr>
              <a:grpSpLocks/>
            </p:cNvGrpSpPr>
            <p:nvPr/>
          </p:nvGrpSpPr>
          <p:grpSpPr bwMode="auto">
            <a:xfrm>
              <a:off x="4251" y="2953"/>
              <a:ext cx="415" cy="56"/>
              <a:chOff x="4251" y="2953"/>
              <a:chExt cx="415" cy="56"/>
            </a:xfrm>
          </p:grpSpPr>
          <p:sp>
            <p:nvSpPr>
              <p:cNvPr id="85676" name="Freeform 726"/>
              <p:cNvSpPr>
                <a:spLocks/>
              </p:cNvSpPr>
              <p:nvPr/>
            </p:nvSpPr>
            <p:spPr bwMode="auto">
              <a:xfrm>
                <a:off x="4554"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677" name="Group 727"/>
              <p:cNvGrpSpPr>
                <a:grpSpLocks/>
              </p:cNvGrpSpPr>
              <p:nvPr/>
            </p:nvGrpSpPr>
            <p:grpSpPr bwMode="auto">
              <a:xfrm>
                <a:off x="4251" y="2985"/>
                <a:ext cx="295" cy="1"/>
                <a:chOff x="4251" y="2985"/>
                <a:chExt cx="295" cy="1"/>
              </a:xfrm>
            </p:grpSpPr>
            <p:sp>
              <p:nvSpPr>
                <p:cNvPr id="85678" name="Line 728"/>
                <p:cNvSpPr>
                  <a:spLocks noChangeShapeType="1"/>
                </p:cNvSpPr>
                <p:nvPr/>
              </p:nvSpPr>
              <p:spPr bwMode="auto">
                <a:xfrm>
                  <a:off x="425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79" name="Line 729"/>
                <p:cNvSpPr>
                  <a:spLocks noChangeShapeType="1"/>
                </p:cNvSpPr>
                <p:nvPr/>
              </p:nvSpPr>
              <p:spPr bwMode="auto">
                <a:xfrm>
                  <a:off x="4307"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80" name="Line 730"/>
                <p:cNvSpPr>
                  <a:spLocks noChangeShapeType="1"/>
                </p:cNvSpPr>
                <p:nvPr/>
              </p:nvSpPr>
              <p:spPr bwMode="auto">
                <a:xfrm>
                  <a:off x="4363"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81" name="Line 731"/>
                <p:cNvSpPr>
                  <a:spLocks noChangeShapeType="1"/>
                </p:cNvSpPr>
                <p:nvPr/>
              </p:nvSpPr>
              <p:spPr bwMode="auto">
                <a:xfrm>
                  <a:off x="4419"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82" name="Line 732"/>
                <p:cNvSpPr>
                  <a:spLocks noChangeShapeType="1"/>
                </p:cNvSpPr>
                <p:nvPr/>
              </p:nvSpPr>
              <p:spPr bwMode="auto">
                <a:xfrm>
                  <a:off x="447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83" name="Line 733"/>
                <p:cNvSpPr>
                  <a:spLocks noChangeShapeType="1"/>
                </p:cNvSpPr>
                <p:nvPr/>
              </p:nvSpPr>
              <p:spPr bwMode="auto">
                <a:xfrm>
                  <a:off x="4530"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85" name="Group 734"/>
            <p:cNvGrpSpPr>
              <a:grpSpLocks/>
            </p:cNvGrpSpPr>
            <p:nvPr/>
          </p:nvGrpSpPr>
          <p:grpSpPr bwMode="auto">
            <a:xfrm>
              <a:off x="4674" y="1741"/>
              <a:ext cx="40" cy="1260"/>
              <a:chOff x="4674" y="1741"/>
              <a:chExt cx="40" cy="1260"/>
            </a:xfrm>
          </p:grpSpPr>
          <p:sp>
            <p:nvSpPr>
              <p:cNvPr id="85666" name="Oval 735"/>
              <p:cNvSpPr>
                <a:spLocks noChangeArrowheads="1"/>
              </p:cNvSpPr>
              <p:nvPr/>
            </p:nvSpPr>
            <p:spPr bwMode="auto">
              <a:xfrm>
                <a:off x="4674" y="1741"/>
                <a:ext cx="32" cy="40"/>
              </a:xfrm>
              <a:prstGeom prst="ellipse">
                <a:avLst/>
              </a:prstGeom>
              <a:solidFill>
                <a:schemeClr val="bg2"/>
              </a:solidFill>
              <a:ln w="9525">
                <a:solidFill>
                  <a:schemeClr val="bg2"/>
                </a:solidFill>
                <a:round/>
                <a:headEnd/>
                <a:tailEnd/>
              </a:ln>
            </p:spPr>
            <p:txBody>
              <a:bodyPr/>
              <a:lstStyle/>
              <a:p>
                <a:endParaRPr lang="en-US"/>
              </a:p>
            </p:txBody>
          </p:sp>
          <p:sp>
            <p:nvSpPr>
              <p:cNvPr id="85667" name="Oval 736"/>
              <p:cNvSpPr>
                <a:spLocks noChangeArrowheads="1"/>
              </p:cNvSpPr>
              <p:nvPr/>
            </p:nvSpPr>
            <p:spPr bwMode="auto">
              <a:xfrm>
                <a:off x="4674" y="1741"/>
                <a:ext cx="32" cy="40"/>
              </a:xfrm>
              <a:prstGeom prst="ellipse">
                <a:avLst/>
              </a:prstGeom>
              <a:solidFill>
                <a:schemeClr val="bg2"/>
              </a:solidFill>
              <a:ln w="25400">
                <a:solidFill>
                  <a:schemeClr val="bg2"/>
                </a:solidFill>
                <a:round/>
                <a:headEnd/>
                <a:tailEnd/>
              </a:ln>
            </p:spPr>
            <p:txBody>
              <a:bodyPr/>
              <a:lstStyle/>
              <a:p>
                <a:endParaRPr lang="en-US"/>
              </a:p>
            </p:txBody>
          </p:sp>
          <p:sp>
            <p:nvSpPr>
              <p:cNvPr id="85668" name="Oval 737"/>
              <p:cNvSpPr>
                <a:spLocks noChangeArrowheads="1"/>
              </p:cNvSpPr>
              <p:nvPr/>
            </p:nvSpPr>
            <p:spPr bwMode="auto">
              <a:xfrm>
                <a:off x="4682" y="2044"/>
                <a:ext cx="32" cy="40"/>
              </a:xfrm>
              <a:prstGeom prst="ellipse">
                <a:avLst/>
              </a:prstGeom>
              <a:solidFill>
                <a:schemeClr val="bg2"/>
              </a:solidFill>
              <a:ln w="9525">
                <a:solidFill>
                  <a:schemeClr val="bg2"/>
                </a:solidFill>
                <a:round/>
                <a:headEnd/>
                <a:tailEnd/>
              </a:ln>
            </p:spPr>
            <p:txBody>
              <a:bodyPr/>
              <a:lstStyle/>
              <a:p>
                <a:endParaRPr lang="en-US"/>
              </a:p>
            </p:txBody>
          </p:sp>
          <p:sp>
            <p:nvSpPr>
              <p:cNvPr id="85669" name="Oval 738"/>
              <p:cNvSpPr>
                <a:spLocks noChangeArrowheads="1"/>
              </p:cNvSpPr>
              <p:nvPr/>
            </p:nvSpPr>
            <p:spPr bwMode="auto">
              <a:xfrm>
                <a:off x="4682" y="2044"/>
                <a:ext cx="32" cy="40"/>
              </a:xfrm>
              <a:prstGeom prst="ellipse">
                <a:avLst/>
              </a:prstGeom>
              <a:solidFill>
                <a:schemeClr val="bg2"/>
              </a:solidFill>
              <a:ln w="25400">
                <a:solidFill>
                  <a:schemeClr val="bg2"/>
                </a:solidFill>
                <a:round/>
                <a:headEnd/>
                <a:tailEnd/>
              </a:ln>
            </p:spPr>
            <p:txBody>
              <a:bodyPr/>
              <a:lstStyle/>
              <a:p>
                <a:endParaRPr lang="en-US"/>
              </a:p>
            </p:txBody>
          </p:sp>
          <p:sp>
            <p:nvSpPr>
              <p:cNvPr id="85670" name="Oval 739"/>
              <p:cNvSpPr>
                <a:spLocks noChangeArrowheads="1"/>
              </p:cNvSpPr>
              <p:nvPr/>
            </p:nvSpPr>
            <p:spPr bwMode="auto">
              <a:xfrm>
                <a:off x="4682" y="2355"/>
                <a:ext cx="32" cy="32"/>
              </a:xfrm>
              <a:prstGeom prst="ellipse">
                <a:avLst/>
              </a:prstGeom>
              <a:solidFill>
                <a:schemeClr val="bg2"/>
              </a:solidFill>
              <a:ln w="9525">
                <a:solidFill>
                  <a:schemeClr val="bg2"/>
                </a:solidFill>
                <a:round/>
                <a:headEnd/>
                <a:tailEnd/>
              </a:ln>
            </p:spPr>
            <p:txBody>
              <a:bodyPr/>
              <a:lstStyle/>
              <a:p>
                <a:endParaRPr lang="en-US"/>
              </a:p>
            </p:txBody>
          </p:sp>
          <p:sp>
            <p:nvSpPr>
              <p:cNvPr id="85671" name="Oval 740"/>
              <p:cNvSpPr>
                <a:spLocks noChangeArrowheads="1"/>
              </p:cNvSpPr>
              <p:nvPr/>
            </p:nvSpPr>
            <p:spPr bwMode="auto">
              <a:xfrm>
                <a:off x="4682" y="2355"/>
                <a:ext cx="32" cy="32"/>
              </a:xfrm>
              <a:prstGeom prst="ellipse">
                <a:avLst/>
              </a:prstGeom>
              <a:solidFill>
                <a:schemeClr val="bg2"/>
              </a:solidFill>
              <a:ln w="25400">
                <a:solidFill>
                  <a:schemeClr val="bg2"/>
                </a:solidFill>
                <a:round/>
                <a:headEnd/>
                <a:tailEnd/>
              </a:ln>
            </p:spPr>
            <p:txBody>
              <a:bodyPr/>
              <a:lstStyle/>
              <a:p>
                <a:endParaRPr lang="en-US"/>
              </a:p>
            </p:txBody>
          </p:sp>
          <p:sp>
            <p:nvSpPr>
              <p:cNvPr id="85672" name="Oval 741"/>
              <p:cNvSpPr>
                <a:spLocks noChangeArrowheads="1"/>
              </p:cNvSpPr>
              <p:nvPr/>
            </p:nvSpPr>
            <p:spPr bwMode="auto">
              <a:xfrm>
                <a:off x="4674" y="2658"/>
                <a:ext cx="32" cy="40"/>
              </a:xfrm>
              <a:prstGeom prst="ellipse">
                <a:avLst/>
              </a:prstGeom>
              <a:solidFill>
                <a:schemeClr val="bg2"/>
              </a:solidFill>
              <a:ln w="9525">
                <a:solidFill>
                  <a:schemeClr val="bg2"/>
                </a:solidFill>
                <a:round/>
                <a:headEnd/>
                <a:tailEnd/>
              </a:ln>
            </p:spPr>
            <p:txBody>
              <a:bodyPr/>
              <a:lstStyle/>
              <a:p>
                <a:endParaRPr lang="en-US"/>
              </a:p>
            </p:txBody>
          </p:sp>
          <p:sp>
            <p:nvSpPr>
              <p:cNvPr id="85673" name="Oval 742"/>
              <p:cNvSpPr>
                <a:spLocks noChangeArrowheads="1"/>
              </p:cNvSpPr>
              <p:nvPr/>
            </p:nvSpPr>
            <p:spPr bwMode="auto">
              <a:xfrm>
                <a:off x="4674" y="2658"/>
                <a:ext cx="32" cy="40"/>
              </a:xfrm>
              <a:prstGeom prst="ellipse">
                <a:avLst/>
              </a:prstGeom>
              <a:solidFill>
                <a:schemeClr val="bg2"/>
              </a:solidFill>
              <a:ln w="25400">
                <a:solidFill>
                  <a:schemeClr val="bg2"/>
                </a:solidFill>
                <a:round/>
                <a:headEnd/>
                <a:tailEnd/>
              </a:ln>
            </p:spPr>
            <p:txBody>
              <a:bodyPr/>
              <a:lstStyle/>
              <a:p>
                <a:endParaRPr lang="en-US"/>
              </a:p>
            </p:txBody>
          </p:sp>
          <p:sp>
            <p:nvSpPr>
              <p:cNvPr id="85674" name="Oval 743"/>
              <p:cNvSpPr>
                <a:spLocks noChangeArrowheads="1"/>
              </p:cNvSpPr>
              <p:nvPr/>
            </p:nvSpPr>
            <p:spPr bwMode="auto">
              <a:xfrm>
                <a:off x="4674" y="2969"/>
                <a:ext cx="32" cy="32"/>
              </a:xfrm>
              <a:prstGeom prst="ellipse">
                <a:avLst/>
              </a:prstGeom>
              <a:solidFill>
                <a:schemeClr val="bg2"/>
              </a:solidFill>
              <a:ln w="9525">
                <a:solidFill>
                  <a:schemeClr val="bg2"/>
                </a:solidFill>
                <a:round/>
                <a:headEnd/>
                <a:tailEnd/>
              </a:ln>
            </p:spPr>
            <p:txBody>
              <a:bodyPr/>
              <a:lstStyle/>
              <a:p>
                <a:endParaRPr lang="en-US"/>
              </a:p>
            </p:txBody>
          </p:sp>
          <p:sp>
            <p:nvSpPr>
              <p:cNvPr id="85675" name="Oval 744"/>
              <p:cNvSpPr>
                <a:spLocks noChangeArrowheads="1"/>
              </p:cNvSpPr>
              <p:nvPr/>
            </p:nvSpPr>
            <p:spPr bwMode="auto">
              <a:xfrm>
                <a:off x="4674" y="2969"/>
                <a:ext cx="32" cy="32"/>
              </a:xfrm>
              <a:prstGeom prst="ellipse">
                <a:avLst/>
              </a:prstGeom>
              <a:solidFill>
                <a:schemeClr val="bg2"/>
              </a:solidFill>
              <a:ln w="25400">
                <a:solidFill>
                  <a:schemeClr val="bg2"/>
                </a:solidFill>
                <a:round/>
                <a:headEnd/>
                <a:tailEnd/>
              </a:ln>
            </p:spPr>
            <p:txBody>
              <a:bodyPr/>
              <a:lstStyle/>
              <a:p>
                <a:endParaRPr lang="en-US"/>
              </a:p>
            </p:txBody>
          </p:sp>
        </p:grpSp>
        <p:grpSp>
          <p:nvGrpSpPr>
            <p:cNvPr id="85186" name="Group 745"/>
            <p:cNvGrpSpPr>
              <a:grpSpLocks/>
            </p:cNvGrpSpPr>
            <p:nvPr/>
          </p:nvGrpSpPr>
          <p:grpSpPr bwMode="auto">
            <a:xfrm>
              <a:off x="3740" y="3272"/>
              <a:ext cx="40" cy="343"/>
              <a:chOff x="3740" y="3272"/>
              <a:chExt cx="40" cy="343"/>
            </a:xfrm>
          </p:grpSpPr>
          <p:sp>
            <p:nvSpPr>
              <p:cNvPr id="85662" name="Oval 746"/>
              <p:cNvSpPr>
                <a:spLocks noChangeArrowheads="1"/>
              </p:cNvSpPr>
              <p:nvPr/>
            </p:nvSpPr>
            <p:spPr bwMode="auto">
              <a:xfrm>
                <a:off x="3740" y="3272"/>
                <a:ext cx="40" cy="32"/>
              </a:xfrm>
              <a:prstGeom prst="ellipse">
                <a:avLst/>
              </a:prstGeom>
              <a:solidFill>
                <a:schemeClr val="bg2"/>
              </a:solidFill>
              <a:ln w="9525">
                <a:solidFill>
                  <a:schemeClr val="bg2"/>
                </a:solidFill>
                <a:round/>
                <a:headEnd/>
                <a:tailEnd/>
              </a:ln>
            </p:spPr>
            <p:txBody>
              <a:bodyPr/>
              <a:lstStyle/>
              <a:p>
                <a:endParaRPr lang="en-US"/>
              </a:p>
            </p:txBody>
          </p:sp>
          <p:sp>
            <p:nvSpPr>
              <p:cNvPr id="85663" name="Oval 747"/>
              <p:cNvSpPr>
                <a:spLocks noChangeArrowheads="1"/>
              </p:cNvSpPr>
              <p:nvPr/>
            </p:nvSpPr>
            <p:spPr bwMode="auto">
              <a:xfrm>
                <a:off x="3740" y="3272"/>
                <a:ext cx="40" cy="32"/>
              </a:xfrm>
              <a:prstGeom prst="ellipse">
                <a:avLst/>
              </a:prstGeom>
              <a:solidFill>
                <a:schemeClr val="bg2"/>
              </a:solidFill>
              <a:ln w="25400">
                <a:solidFill>
                  <a:schemeClr val="bg2"/>
                </a:solidFill>
                <a:round/>
                <a:headEnd/>
                <a:tailEnd/>
              </a:ln>
            </p:spPr>
            <p:txBody>
              <a:bodyPr/>
              <a:lstStyle/>
              <a:p>
                <a:endParaRPr lang="en-US"/>
              </a:p>
            </p:txBody>
          </p:sp>
          <p:sp>
            <p:nvSpPr>
              <p:cNvPr id="85664" name="Oval 748"/>
              <p:cNvSpPr>
                <a:spLocks noChangeArrowheads="1"/>
              </p:cNvSpPr>
              <p:nvPr/>
            </p:nvSpPr>
            <p:spPr bwMode="auto">
              <a:xfrm>
                <a:off x="3740" y="3575"/>
                <a:ext cx="40" cy="40"/>
              </a:xfrm>
              <a:prstGeom prst="ellipse">
                <a:avLst/>
              </a:prstGeom>
              <a:solidFill>
                <a:schemeClr val="bg2"/>
              </a:solidFill>
              <a:ln w="9525">
                <a:solidFill>
                  <a:schemeClr val="bg2"/>
                </a:solidFill>
                <a:round/>
                <a:headEnd/>
                <a:tailEnd/>
              </a:ln>
            </p:spPr>
            <p:txBody>
              <a:bodyPr/>
              <a:lstStyle/>
              <a:p>
                <a:endParaRPr lang="en-US"/>
              </a:p>
            </p:txBody>
          </p:sp>
          <p:sp>
            <p:nvSpPr>
              <p:cNvPr id="85665" name="Oval 749"/>
              <p:cNvSpPr>
                <a:spLocks noChangeArrowheads="1"/>
              </p:cNvSpPr>
              <p:nvPr/>
            </p:nvSpPr>
            <p:spPr bwMode="auto">
              <a:xfrm>
                <a:off x="3740" y="3575"/>
                <a:ext cx="40" cy="40"/>
              </a:xfrm>
              <a:prstGeom prst="ellipse">
                <a:avLst/>
              </a:prstGeom>
              <a:solidFill>
                <a:schemeClr val="bg2"/>
              </a:solidFill>
              <a:ln w="25400">
                <a:solidFill>
                  <a:schemeClr val="bg2"/>
                </a:solidFill>
                <a:round/>
                <a:headEnd/>
                <a:tailEnd/>
              </a:ln>
            </p:spPr>
            <p:txBody>
              <a:bodyPr/>
              <a:lstStyle/>
              <a:p>
                <a:endParaRPr lang="en-US"/>
              </a:p>
            </p:txBody>
          </p:sp>
        </p:grpSp>
        <p:grpSp>
          <p:nvGrpSpPr>
            <p:cNvPr id="85187" name="Group 750"/>
            <p:cNvGrpSpPr>
              <a:grpSpLocks/>
            </p:cNvGrpSpPr>
            <p:nvPr/>
          </p:nvGrpSpPr>
          <p:grpSpPr bwMode="auto">
            <a:xfrm>
              <a:off x="3285" y="3272"/>
              <a:ext cx="32" cy="343"/>
              <a:chOff x="3285" y="3272"/>
              <a:chExt cx="32" cy="343"/>
            </a:xfrm>
          </p:grpSpPr>
          <p:sp>
            <p:nvSpPr>
              <p:cNvPr id="85658" name="Oval 751"/>
              <p:cNvSpPr>
                <a:spLocks noChangeArrowheads="1"/>
              </p:cNvSpPr>
              <p:nvPr/>
            </p:nvSpPr>
            <p:spPr bwMode="auto">
              <a:xfrm>
                <a:off x="3285" y="3272"/>
                <a:ext cx="32" cy="32"/>
              </a:xfrm>
              <a:prstGeom prst="ellipse">
                <a:avLst/>
              </a:prstGeom>
              <a:solidFill>
                <a:schemeClr val="bg2"/>
              </a:solidFill>
              <a:ln w="9525">
                <a:solidFill>
                  <a:schemeClr val="bg2"/>
                </a:solidFill>
                <a:round/>
                <a:headEnd/>
                <a:tailEnd/>
              </a:ln>
            </p:spPr>
            <p:txBody>
              <a:bodyPr/>
              <a:lstStyle/>
              <a:p>
                <a:endParaRPr lang="en-US"/>
              </a:p>
            </p:txBody>
          </p:sp>
          <p:sp>
            <p:nvSpPr>
              <p:cNvPr id="85659" name="Oval 752"/>
              <p:cNvSpPr>
                <a:spLocks noChangeArrowheads="1"/>
              </p:cNvSpPr>
              <p:nvPr/>
            </p:nvSpPr>
            <p:spPr bwMode="auto">
              <a:xfrm>
                <a:off x="3285" y="3272"/>
                <a:ext cx="32" cy="32"/>
              </a:xfrm>
              <a:prstGeom prst="ellipse">
                <a:avLst/>
              </a:prstGeom>
              <a:solidFill>
                <a:schemeClr val="bg2"/>
              </a:solidFill>
              <a:ln w="25400">
                <a:solidFill>
                  <a:schemeClr val="bg2"/>
                </a:solidFill>
                <a:round/>
                <a:headEnd/>
                <a:tailEnd/>
              </a:ln>
            </p:spPr>
            <p:txBody>
              <a:bodyPr/>
              <a:lstStyle/>
              <a:p>
                <a:endParaRPr lang="en-US"/>
              </a:p>
            </p:txBody>
          </p:sp>
          <p:sp>
            <p:nvSpPr>
              <p:cNvPr id="85660" name="Oval 753"/>
              <p:cNvSpPr>
                <a:spLocks noChangeArrowheads="1"/>
              </p:cNvSpPr>
              <p:nvPr/>
            </p:nvSpPr>
            <p:spPr bwMode="auto">
              <a:xfrm>
                <a:off x="3285" y="3575"/>
                <a:ext cx="32" cy="40"/>
              </a:xfrm>
              <a:prstGeom prst="ellipse">
                <a:avLst/>
              </a:prstGeom>
              <a:solidFill>
                <a:schemeClr val="bg2"/>
              </a:solidFill>
              <a:ln w="9525">
                <a:solidFill>
                  <a:schemeClr val="bg2"/>
                </a:solidFill>
                <a:round/>
                <a:headEnd/>
                <a:tailEnd/>
              </a:ln>
            </p:spPr>
            <p:txBody>
              <a:bodyPr/>
              <a:lstStyle/>
              <a:p>
                <a:endParaRPr lang="en-US"/>
              </a:p>
            </p:txBody>
          </p:sp>
          <p:sp>
            <p:nvSpPr>
              <p:cNvPr id="85661" name="Oval 754"/>
              <p:cNvSpPr>
                <a:spLocks noChangeArrowheads="1"/>
              </p:cNvSpPr>
              <p:nvPr/>
            </p:nvSpPr>
            <p:spPr bwMode="auto">
              <a:xfrm>
                <a:off x="3285"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85188" name="Group 755"/>
            <p:cNvGrpSpPr>
              <a:grpSpLocks/>
            </p:cNvGrpSpPr>
            <p:nvPr/>
          </p:nvGrpSpPr>
          <p:grpSpPr bwMode="auto">
            <a:xfrm>
              <a:off x="4203" y="3272"/>
              <a:ext cx="32" cy="343"/>
              <a:chOff x="4203" y="3272"/>
              <a:chExt cx="32" cy="343"/>
            </a:xfrm>
          </p:grpSpPr>
          <p:sp>
            <p:nvSpPr>
              <p:cNvPr id="85654" name="Oval 756"/>
              <p:cNvSpPr>
                <a:spLocks noChangeArrowheads="1"/>
              </p:cNvSpPr>
              <p:nvPr/>
            </p:nvSpPr>
            <p:spPr bwMode="auto">
              <a:xfrm>
                <a:off x="4203" y="3272"/>
                <a:ext cx="32" cy="32"/>
              </a:xfrm>
              <a:prstGeom prst="ellipse">
                <a:avLst/>
              </a:prstGeom>
              <a:solidFill>
                <a:schemeClr val="bg2"/>
              </a:solidFill>
              <a:ln w="9525">
                <a:solidFill>
                  <a:schemeClr val="bg2"/>
                </a:solidFill>
                <a:round/>
                <a:headEnd/>
                <a:tailEnd/>
              </a:ln>
            </p:spPr>
            <p:txBody>
              <a:bodyPr/>
              <a:lstStyle/>
              <a:p>
                <a:endParaRPr lang="en-US"/>
              </a:p>
            </p:txBody>
          </p:sp>
          <p:sp>
            <p:nvSpPr>
              <p:cNvPr id="85655" name="Oval 757"/>
              <p:cNvSpPr>
                <a:spLocks noChangeArrowheads="1"/>
              </p:cNvSpPr>
              <p:nvPr/>
            </p:nvSpPr>
            <p:spPr bwMode="auto">
              <a:xfrm>
                <a:off x="4203" y="3272"/>
                <a:ext cx="32" cy="32"/>
              </a:xfrm>
              <a:prstGeom prst="ellipse">
                <a:avLst/>
              </a:prstGeom>
              <a:solidFill>
                <a:schemeClr val="bg2"/>
              </a:solidFill>
              <a:ln w="25400">
                <a:solidFill>
                  <a:schemeClr val="bg2"/>
                </a:solidFill>
                <a:round/>
                <a:headEnd/>
                <a:tailEnd/>
              </a:ln>
            </p:spPr>
            <p:txBody>
              <a:bodyPr/>
              <a:lstStyle/>
              <a:p>
                <a:endParaRPr lang="en-US"/>
              </a:p>
            </p:txBody>
          </p:sp>
          <p:sp>
            <p:nvSpPr>
              <p:cNvPr id="85656" name="Oval 758"/>
              <p:cNvSpPr>
                <a:spLocks noChangeArrowheads="1"/>
              </p:cNvSpPr>
              <p:nvPr/>
            </p:nvSpPr>
            <p:spPr bwMode="auto">
              <a:xfrm>
                <a:off x="4203" y="3575"/>
                <a:ext cx="32" cy="40"/>
              </a:xfrm>
              <a:prstGeom prst="ellipse">
                <a:avLst/>
              </a:prstGeom>
              <a:solidFill>
                <a:schemeClr val="bg2"/>
              </a:solidFill>
              <a:ln w="9525">
                <a:solidFill>
                  <a:schemeClr val="bg2"/>
                </a:solidFill>
                <a:round/>
                <a:headEnd/>
                <a:tailEnd/>
              </a:ln>
            </p:spPr>
            <p:txBody>
              <a:bodyPr/>
              <a:lstStyle/>
              <a:p>
                <a:endParaRPr lang="en-US"/>
              </a:p>
            </p:txBody>
          </p:sp>
          <p:sp>
            <p:nvSpPr>
              <p:cNvPr id="85657" name="Oval 759"/>
              <p:cNvSpPr>
                <a:spLocks noChangeArrowheads="1"/>
              </p:cNvSpPr>
              <p:nvPr/>
            </p:nvSpPr>
            <p:spPr bwMode="auto">
              <a:xfrm>
                <a:off x="4203"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85189" name="Group 760"/>
            <p:cNvGrpSpPr>
              <a:grpSpLocks/>
            </p:cNvGrpSpPr>
            <p:nvPr/>
          </p:nvGrpSpPr>
          <p:grpSpPr bwMode="auto">
            <a:xfrm>
              <a:off x="4658" y="3272"/>
              <a:ext cx="32" cy="343"/>
              <a:chOff x="4658" y="3272"/>
              <a:chExt cx="32" cy="343"/>
            </a:xfrm>
          </p:grpSpPr>
          <p:sp>
            <p:nvSpPr>
              <p:cNvPr id="85650" name="Oval 761"/>
              <p:cNvSpPr>
                <a:spLocks noChangeArrowheads="1"/>
              </p:cNvSpPr>
              <p:nvPr/>
            </p:nvSpPr>
            <p:spPr bwMode="auto">
              <a:xfrm>
                <a:off x="4658" y="3272"/>
                <a:ext cx="32" cy="32"/>
              </a:xfrm>
              <a:prstGeom prst="ellipse">
                <a:avLst/>
              </a:prstGeom>
              <a:solidFill>
                <a:schemeClr val="bg2"/>
              </a:solidFill>
              <a:ln w="9525">
                <a:solidFill>
                  <a:schemeClr val="bg2"/>
                </a:solidFill>
                <a:round/>
                <a:headEnd/>
                <a:tailEnd/>
              </a:ln>
            </p:spPr>
            <p:txBody>
              <a:bodyPr/>
              <a:lstStyle/>
              <a:p>
                <a:endParaRPr lang="en-US"/>
              </a:p>
            </p:txBody>
          </p:sp>
          <p:sp>
            <p:nvSpPr>
              <p:cNvPr id="85651" name="Oval 762"/>
              <p:cNvSpPr>
                <a:spLocks noChangeArrowheads="1"/>
              </p:cNvSpPr>
              <p:nvPr/>
            </p:nvSpPr>
            <p:spPr bwMode="auto">
              <a:xfrm>
                <a:off x="4658" y="3272"/>
                <a:ext cx="32" cy="32"/>
              </a:xfrm>
              <a:prstGeom prst="ellipse">
                <a:avLst/>
              </a:prstGeom>
              <a:solidFill>
                <a:schemeClr val="bg2"/>
              </a:solidFill>
              <a:ln w="25400">
                <a:solidFill>
                  <a:schemeClr val="bg2"/>
                </a:solidFill>
                <a:round/>
                <a:headEnd/>
                <a:tailEnd/>
              </a:ln>
            </p:spPr>
            <p:txBody>
              <a:bodyPr/>
              <a:lstStyle/>
              <a:p>
                <a:endParaRPr lang="en-US"/>
              </a:p>
            </p:txBody>
          </p:sp>
          <p:sp>
            <p:nvSpPr>
              <p:cNvPr id="85652" name="Oval 763"/>
              <p:cNvSpPr>
                <a:spLocks noChangeArrowheads="1"/>
              </p:cNvSpPr>
              <p:nvPr/>
            </p:nvSpPr>
            <p:spPr bwMode="auto">
              <a:xfrm>
                <a:off x="4658" y="3575"/>
                <a:ext cx="32" cy="40"/>
              </a:xfrm>
              <a:prstGeom prst="ellipse">
                <a:avLst/>
              </a:prstGeom>
              <a:solidFill>
                <a:schemeClr val="bg2"/>
              </a:solidFill>
              <a:ln w="9525">
                <a:solidFill>
                  <a:schemeClr val="bg2"/>
                </a:solidFill>
                <a:round/>
                <a:headEnd/>
                <a:tailEnd/>
              </a:ln>
            </p:spPr>
            <p:txBody>
              <a:bodyPr/>
              <a:lstStyle/>
              <a:p>
                <a:endParaRPr lang="en-US"/>
              </a:p>
            </p:txBody>
          </p:sp>
          <p:sp>
            <p:nvSpPr>
              <p:cNvPr id="85653" name="Oval 764"/>
              <p:cNvSpPr>
                <a:spLocks noChangeArrowheads="1"/>
              </p:cNvSpPr>
              <p:nvPr/>
            </p:nvSpPr>
            <p:spPr bwMode="auto">
              <a:xfrm>
                <a:off x="4658" y="3575"/>
                <a:ext cx="32" cy="40"/>
              </a:xfrm>
              <a:prstGeom prst="ellipse">
                <a:avLst/>
              </a:prstGeom>
              <a:solidFill>
                <a:schemeClr val="bg2"/>
              </a:solidFill>
              <a:ln w="25400">
                <a:solidFill>
                  <a:schemeClr val="bg2"/>
                </a:solidFill>
                <a:round/>
                <a:headEnd/>
                <a:tailEnd/>
              </a:ln>
            </p:spPr>
            <p:txBody>
              <a:bodyPr/>
              <a:lstStyle/>
              <a:p>
                <a:endParaRPr lang="en-US"/>
              </a:p>
            </p:txBody>
          </p:sp>
        </p:grpSp>
        <p:grpSp>
          <p:nvGrpSpPr>
            <p:cNvPr id="85190" name="Group 765"/>
            <p:cNvGrpSpPr>
              <a:grpSpLocks/>
            </p:cNvGrpSpPr>
            <p:nvPr/>
          </p:nvGrpSpPr>
          <p:grpSpPr bwMode="auto">
            <a:xfrm>
              <a:off x="4251" y="2650"/>
              <a:ext cx="415" cy="56"/>
              <a:chOff x="4251" y="2650"/>
              <a:chExt cx="415" cy="56"/>
            </a:xfrm>
          </p:grpSpPr>
          <p:sp>
            <p:nvSpPr>
              <p:cNvPr id="85642" name="Freeform 766"/>
              <p:cNvSpPr>
                <a:spLocks/>
              </p:cNvSpPr>
              <p:nvPr/>
            </p:nvSpPr>
            <p:spPr bwMode="auto">
              <a:xfrm>
                <a:off x="4554" y="2650"/>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5643" name="Group 767"/>
              <p:cNvGrpSpPr>
                <a:grpSpLocks/>
              </p:cNvGrpSpPr>
              <p:nvPr/>
            </p:nvGrpSpPr>
            <p:grpSpPr bwMode="auto">
              <a:xfrm>
                <a:off x="4251" y="2674"/>
                <a:ext cx="295" cy="1"/>
                <a:chOff x="4251" y="2674"/>
                <a:chExt cx="295" cy="1"/>
              </a:xfrm>
            </p:grpSpPr>
            <p:sp>
              <p:nvSpPr>
                <p:cNvPr id="85644" name="Line 768"/>
                <p:cNvSpPr>
                  <a:spLocks noChangeShapeType="1"/>
                </p:cNvSpPr>
                <p:nvPr/>
              </p:nvSpPr>
              <p:spPr bwMode="auto">
                <a:xfrm>
                  <a:off x="425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45" name="Line 769"/>
                <p:cNvSpPr>
                  <a:spLocks noChangeShapeType="1"/>
                </p:cNvSpPr>
                <p:nvPr/>
              </p:nvSpPr>
              <p:spPr bwMode="auto">
                <a:xfrm>
                  <a:off x="4307"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46" name="Line 770"/>
                <p:cNvSpPr>
                  <a:spLocks noChangeShapeType="1"/>
                </p:cNvSpPr>
                <p:nvPr/>
              </p:nvSpPr>
              <p:spPr bwMode="auto">
                <a:xfrm>
                  <a:off x="4363"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47" name="Line 771"/>
                <p:cNvSpPr>
                  <a:spLocks noChangeShapeType="1"/>
                </p:cNvSpPr>
                <p:nvPr/>
              </p:nvSpPr>
              <p:spPr bwMode="auto">
                <a:xfrm>
                  <a:off x="4419"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48" name="Line 772"/>
                <p:cNvSpPr>
                  <a:spLocks noChangeShapeType="1"/>
                </p:cNvSpPr>
                <p:nvPr/>
              </p:nvSpPr>
              <p:spPr bwMode="auto">
                <a:xfrm>
                  <a:off x="447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49" name="Line 773"/>
                <p:cNvSpPr>
                  <a:spLocks noChangeShapeType="1"/>
                </p:cNvSpPr>
                <p:nvPr/>
              </p:nvSpPr>
              <p:spPr bwMode="auto">
                <a:xfrm>
                  <a:off x="4530"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91" name="Group 774"/>
            <p:cNvGrpSpPr>
              <a:grpSpLocks/>
            </p:cNvGrpSpPr>
            <p:nvPr/>
          </p:nvGrpSpPr>
          <p:grpSpPr bwMode="auto">
            <a:xfrm>
              <a:off x="4251" y="1733"/>
              <a:ext cx="415" cy="56"/>
              <a:chOff x="4251" y="1733"/>
              <a:chExt cx="415" cy="56"/>
            </a:xfrm>
          </p:grpSpPr>
          <p:sp>
            <p:nvSpPr>
              <p:cNvPr id="85634" name="Freeform 775"/>
              <p:cNvSpPr>
                <a:spLocks/>
              </p:cNvSpPr>
              <p:nvPr/>
            </p:nvSpPr>
            <p:spPr bwMode="auto">
              <a:xfrm>
                <a:off x="4554" y="1733"/>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5635" name="Group 776"/>
              <p:cNvGrpSpPr>
                <a:grpSpLocks/>
              </p:cNvGrpSpPr>
              <p:nvPr/>
            </p:nvGrpSpPr>
            <p:grpSpPr bwMode="auto">
              <a:xfrm>
                <a:off x="4251" y="1757"/>
                <a:ext cx="295" cy="1"/>
                <a:chOff x="4251" y="1757"/>
                <a:chExt cx="295" cy="1"/>
              </a:xfrm>
            </p:grpSpPr>
            <p:sp>
              <p:nvSpPr>
                <p:cNvPr id="85636" name="Line 777"/>
                <p:cNvSpPr>
                  <a:spLocks noChangeShapeType="1"/>
                </p:cNvSpPr>
                <p:nvPr/>
              </p:nvSpPr>
              <p:spPr bwMode="auto">
                <a:xfrm>
                  <a:off x="425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37" name="Line 778"/>
                <p:cNvSpPr>
                  <a:spLocks noChangeShapeType="1"/>
                </p:cNvSpPr>
                <p:nvPr/>
              </p:nvSpPr>
              <p:spPr bwMode="auto">
                <a:xfrm>
                  <a:off x="4307"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38" name="Line 779"/>
                <p:cNvSpPr>
                  <a:spLocks noChangeShapeType="1"/>
                </p:cNvSpPr>
                <p:nvPr/>
              </p:nvSpPr>
              <p:spPr bwMode="auto">
                <a:xfrm>
                  <a:off x="4363"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39" name="Line 780"/>
                <p:cNvSpPr>
                  <a:spLocks noChangeShapeType="1"/>
                </p:cNvSpPr>
                <p:nvPr/>
              </p:nvSpPr>
              <p:spPr bwMode="auto">
                <a:xfrm>
                  <a:off x="4419"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40" name="Line 781"/>
                <p:cNvSpPr>
                  <a:spLocks noChangeShapeType="1"/>
                </p:cNvSpPr>
                <p:nvPr/>
              </p:nvSpPr>
              <p:spPr bwMode="auto">
                <a:xfrm>
                  <a:off x="447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41" name="Line 782"/>
                <p:cNvSpPr>
                  <a:spLocks noChangeShapeType="1"/>
                </p:cNvSpPr>
                <p:nvPr/>
              </p:nvSpPr>
              <p:spPr bwMode="auto">
                <a:xfrm>
                  <a:off x="4530"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92" name="Group 783"/>
            <p:cNvGrpSpPr>
              <a:grpSpLocks/>
            </p:cNvGrpSpPr>
            <p:nvPr/>
          </p:nvGrpSpPr>
          <p:grpSpPr bwMode="auto">
            <a:xfrm>
              <a:off x="3325" y="3264"/>
              <a:ext cx="415" cy="56"/>
              <a:chOff x="3325" y="3264"/>
              <a:chExt cx="415" cy="56"/>
            </a:xfrm>
          </p:grpSpPr>
          <p:sp>
            <p:nvSpPr>
              <p:cNvPr id="85626" name="Freeform 784"/>
              <p:cNvSpPr>
                <a:spLocks/>
              </p:cNvSpPr>
              <p:nvPr/>
            </p:nvSpPr>
            <p:spPr bwMode="auto">
              <a:xfrm>
                <a:off x="3628" y="3264"/>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5627" name="Group 785"/>
              <p:cNvGrpSpPr>
                <a:grpSpLocks/>
              </p:cNvGrpSpPr>
              <p:nvPr/>
            </p:nvGrpSpPr>
            <p:grpSpPr bwMode="auto">
              <a:xfrm>
                <a:off x="3325" y="3288"/>
                <a:ext cx="295" cy="1"/>
                <a:chOff x="3325" y="3288"/>
                <a:chExt cx="295" cy="1"/>
              </a:xfrm>
            </p:grpSpPr>
            <p:sp>
              <p:nvSpPr>
                <p:cNvPr id="85628" name="Line 786"/>
                <p:cNvSpPr>
                  <a:spLocks noChangeShapeType="1"/>
                </p:cNvSpPr>
                <p:nvPr/>
              </p:nvSpPr>
              <p:spPr bwMode="auto">
                <a:xfrm>
                  <a:off x="332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29" name="Line 787"/>
                <p:cNvSpPr>
                  <a:spLocks noChangeShapeType="1"/>
                </p:cNvSpPr>
                <p:nvPr/>
              </p:nvSpPr>
              <p:spPr bwMode="auto">
                <a:xfrm>
                  <a:off x="338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30" name="Line 788"/>
                <p:cNvSpPr>
                  <a:spLocks noChangeShapeType="1"/>
                </p:cNvSpPr>
                <p:nvPr/>
              </p:nvSpPr>
              <p:spPr bwMode="auto">
                <a:xfrm>
                  <a:off x="343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31" name="Line 789"/>
                <p:cNvSpPr>
                  <a:spLocks noChangeShapeType="1"/>
                </p:cNvSpPr>
                <p:nvPr/>
              </p:nvSpPr>
              <p:spPr bwMode="auto">
                <a:xfrm>
                  <a:off x="3493"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32" name="Line 790"/>
                <p:cNvSpPr>
                  <a:spLocks noChangeShapeType="1"/>
                </p:cNvSpPr>
                <p:nvPr/>
              </p:nvSpPr>
              <p:spPr bwMode="auto">
                <a:xfrm>
                  <a:off x="35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33" name="Line 791"/>
                <p:cNvSpPr>
                  <a:spLocks noChangeShapeType="1"/>
                </p:cNvSpPr>
                <p:nvPr/>
              </p:nvSpPr>
              <p:spPr bwMode="auto">
                <a:xfrm>
                  <a:off x="3604"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93" name="Group 792"/>
            <p:cNvGrpSpPr>
              <a:grpSpLocks/>
            </p:cNvGrpSpPr>
            <p:nvPr/>
          </p:nvGrpSpPr>
          <p:grpSpPr bwMode="auto">
            <a:xfrm>
              <a:off x="3780" y="3256"/>
              <a:ext cx="415" cy="56"/>
              <a:chOff x="3780" y="3256"/>
              <a:chExt cx="415" cy="56"/>
            </a:xfrm>
          </p:grpSpPr>
          <p:sp>
            <p:nvSpPr>
              <p:cNvPr id="85618" name="Freeform 793"/>
              <p:cNvSpPr>
                <a:spLocks/>
              </p:cNvSpPr>
              <p:nvPr/>
            </p:nvSpPr>
            <p:spPr bwMode="auto">
              <a:xfrm>
                <a:off x="4083"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619" name="Group 794"/>
              <p:cNvGrpSpPr>
                <a:grpSpLocks/>
              </p:cNvGrpSpPr>
              <p:nvPr/>
            </p:nvGrpSpPr>
            <p:grpSpPr bwMode="auto">
              <a:xfrm>
                <a:off x="3780" y="3288"/>
                <a:ext cx="295" cy="1"/>
                <a:chOff x="3780" y="3288"/>
                <a:chExt cx="295" cy="1"/>
              </a:xfrm>
            </p:grpSpPr>
            <p:sp>
              <p:nvSpPr>
                <p:cNvPr id="85620" name="Line 795"/>
                <p:cNvSpPr>
                  <a:spLocks noChangeShapeType="1"/>
                </p:cNvSpPr>
                <p:nvPr/>
              </p:nvSpPr>
              <p:spPr bwMode="auto">
                <a:xfrm>
                  <a:off x="3780"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21" name="Line 796"/>
                <p:cNvSpPr>
                  <a:spLocks noChangeShapeType="1"/>
                </p:cNvSpPr>
                <p:nvPr/>
              </p:nvSpPr>
              <p:spPr bwMode="auto">
                <a:xfrm>
                  <a:off x="3836"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22" name="Line 797"/>
                <p:cNvSpPr>
                  <a:spLocks noChangeShapeType="1"/>
                </p:cNvSpPr>
                <p:nvPr/>
              </p:nvSpPr>
              <p:spPr bwMode="auto">
                <a:xfrm>
                  <a:off x="3892"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23" name="Line 798"/>
                <p:cNvSpPr>
                  <a:spLocks noChangeShapeType="1"/>
                </p:cNvSpPr>
                <p:nvPr/>
              </p:nvSpPr>
              <p:spPr bwMode="auto">
                <a:xfrm>
                  <a:off x="3948"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24" name="Line 799"/>
                <p:cNvSpPr>
                  <a:spLocks noChangeShapeType="1"/>
                </p:cNvSpPr>
                <p:nvPr/>
              </p:nvSpPr>
              <p:spPr bwMode="auto">
                <a:xfrm>
                  <a:off x="4004" y="3288"/>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25" name="Line 800"/>
                <p:cNvSpPr>
                  <a:spLocks noChangeShapeType="1"/>
                </p:cNvSpPr>
                <p:nvPr/>
              </p:nvSpPr>
              <p:spPr bwMode="auto">
                <a:xfrm>
                  <a:off x="4059"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94" name="Group 801"/>
            <p:cNvGrpSpPr>
              <a:grpSpLocks/>
            </p:cNvGrpSpPr>
            <p:nvPr/>
          </p:nvGrpSpPr>
          <p:grpSpPr bwMode="auto">
            <a:xfrm>
              <a:off x="4251" y="3256"/>
              <a:ext cx="415" cy="56"/>
              <a:chOff x="4251" y="3256"/>
              <a:chExt cx="415" cy="56"/>
            </a:xfrm>
          </p:grpSpPr>
          <p:sp>
            <p:nvSpPr>
              <p:cNvPr id="85610" name="Freeform 802"/>
              <p:cNvSpPr>
                <a:spLocks/>
              </p:cNvSpPr>
              <p:nvPr/>
            </p:nvSpPr>
            <p:spPr bwMode="auto">
              <a:xfrm>
                <a:off x="4554" y="3256"/>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611" name="Group 803"/>
              <p:cNvGrpSpPr>
                <a:grpSpLocks/>
              </p:cNvGrpSpPr>
              <p:nvPr/>
            </p:nvGrpSpPr>
            <p:grpSpPr bwMode="auto">
              <a:xfrm>
                <a:off x="4251" y="3288"/>
                <a:ext cx="295" cy="1"/>
                <a:chOff x="4251" y="3288"/>
                <a:chExt cx="295" cy="1"/>
              </a:xfrm>
            </p:grpSpPr>
            <p:sp>
              <p:nvSpPr>
                <p:cNvPr id="85612" name="Line 804"/>
                <p:cNvSpPr>
                  <a:spLocks noChangeShapeType="1"/>
                </p:cNvSpPr>
                <p:nvPr/>
              </p:nvSpPr>
              <p:spPr bwMode="auto">
                <a:xfrm>
                  <a:off x="4251"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13" name="Line 805"/>
                <p:cNvSpPr>
                  <a:spLocks noChangeShapeType="1"/>
                </p:cNvSpPr>
                <p:nvPr/>
              </p:nvSpPr>
              <p:spPr bwMode="auto">
                <a:xfrm>
                  <a:off x="4307"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14" name="Line 806"/>
                <p:cNvSpPr>
                  <a:spLocks noChangeShapeType="1"/>
                </p:cNvSpPr>
                <p:nvPr/>
              </p:nvSpPr>
              <p:spPr bwMode="auto">
                <a:xfrm>
                  <a:off x="4363"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15" name="Line 807"/>
                <p:cNvSpPr>
                  <a:spLocks noChangeShapeType="1"/>
                </p:cNvSpPr>
                <p:nvPr/>
              </p:nvSpPr>
              <p:spPr bwMode="auto">
                <a:xfrm>
                  <a:off x="4419"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16" name="Line 808"/>
                <p:cNvSpPr>
                  <a:spLocks noChangeShapeType="1"/>
                </p:cNvSpPr>
                <p:nvPr/>
              </p:nvSpPr>
              <p:spPr bwMode="auto">
                <a:xfrm>
                  <a:off x="4475" y="3288"/>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17" name="Line 809"/>
                <p:cNvSpPr>
                  <a:spLocks noChangeShapeType="1"/>
                </p:cNvSpPr>
                <p:nvPr/>
              </p:nvSpPr>
              <p:spPr bwMode="auto">
                <a:xfrm>
                  <a:off x="4530" y="3288"/>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95" name="Group 810"/>
            <p:cNvGrpSpPr>
              <a:grpSpLocks/>
            </p:cNvGrpSpPr>
            <p:nvPr/>
          </p:nvGrpSpPr>
          <p:grpSpPr bwMode="auto">
            <a:xfrm>
              <a:off x="3325" y="3567"/>
              <a:ext cx="415" cy="56"/>
              <a:chOff x="3325" y="3567"/>
              <a:chExt cx="415" cy="56"/>
            </a:xfrm>
          </p:grpSpPr>
          <p:sp>
            <p:nvSpPr>
              <p:cNvPr id="85602" name="Freeform 811"/>
              <p:cNvSpPr>
                <a:spLocks/>
              </p:cNvSpPr>
              <p:nvPr/>
            </p:nvSpPr>
            <p:spPr bwMode="auto">
              <a:xfrm>
                <a:off x="3628"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603" name="Group 812"/>
              <p:cNvGrpSpPr>
                <a:grpSpLocks/>
              </p:cNvGrpSpPr>
              <p:nvPr/>
            </p:nvGrpSpPr>
            <p:grpSpPr bwMode="auto">
              <a:xfrm>
                <a:off x="3325" y="3599"/>
                <a:ext cx="295" cy="1"/>
                <a:chOff x="3325" y="3599"/>
                <a:chExt cx="295" cy="1"/>
              </a:xfrm>
            </p:grpSpPr>
            <p:sp>
              <p:nvSpPr>
                <p:cNvPr id="85604" name="Line 813"/>
                <p:cNvSpPr>
                  <a:spLocks noChangeShapeType="1"/>
                </p:cNvSpPr>
                <p:nvPr/>
              </p:nvSpPr>
              <p:spPr bwMode="auto">
                <a:xfrm>
                  <a:off x="332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05" name="Line 814"/>
                <p:cNvSpPr>
                  <a:spLocks noChangeShapeType="1"/>
                </p:cNvSpPr>
                <p:nvPr/>
              </p:nvSpPr>
              <p:spPr bwMode="auto">
                <a:xfrm>
                  <a:off x="338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06" name="Line 815"/>
                <p:cNvSpPr>
                  <a:spLocks noChangeShapeType="1"/>
                </p:cNvSpPr>
                <p:nvPr/>
              </p:nvSpPr>
              <p:spPr bwMode="auto">
                <a:xfrm>
                  <a:off x="343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07" name="Line 816"/>
                <p:cNvSpPr>
                  <a:spLocks noChangeShapeType="1"/>
                </p:cNvSpPr>
                <p:nvPr/>
              </p:nvSpPr>
              <p:spPr bwMode="auto">
                <a:xfrm>
                  <a:off x="3493" y="3599"/>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08" name="Line 817"/>
                <p:cNvSpPr>
                  <a:spLocks noChangeShapeType="1"/>
                </p:cNvSpPr>
                <p:nvPr/>
              </p:nvSpPr>
              <p:spPr bwMode="auto">
                <a:xfrm>
                  <a:off x="3548"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09" name="Line 818"/>
                <p:cNvSpPr>
                  <a:spLocks noChangeShapeType="1"/>
                </p:cNvSpPr>
                <p:nvPr/>
              </p:nvSpPr>
              <p:spPr bwMode="auto">
                <a:xfrm>
                  <a:off x="3604"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96" name="Group 819"/>
            <p:cNvGrpSpPr>
              <a:grpSpLocks/>
            </p:cNvGrpSpPr>
            <p:nvPr/>
          </p:nvGrpSpPr>
          <p:grpSpPr bwMode="auto">
            <a:xfrm>
              <a:off x="3788" y="3567"/>
              <a:ext cx="415" cy="56"/>
              <a:chOff x="3788" y="3567"/>
              <a:chExt cx="415" cy="56"/>
            </a:xfrm>
          </p:grpSpPr>
          <p:sp>
            <p:nvSpPr>
              <p:cNvPr id="85594" name="Freeform 820"/>
              <p:cNvSpPr>
                <a:spLocks/>
              </p:cNvSpPr>
              <p:nvPr/>
            </p:nvSpPr>
            <p:spPr bwMode="auto">
              <a:xfrm>
                <a:off x="4091"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5595" name="Group 821"/>
              <p:cNvGrpSpPr>
                <a:grpSpLocks/>
              </p:cNvGrpSpPr>
              <p:nvPr/>
            </p:nvGrpSpPr>
            <p:grpSpPr bwMode="auto">
              <a:xfrm>
                <a:off x="3788" y="3591"/>
                <a:ext cx="295" cy="1"/>
                <a:chOff x="3788" y="3591"/>
                <a:chExt cx="295" cy="1"/>
              </a:xfrm>
            </p:grpSpPr>
            <p:sp>
              <p:nvSpPr>
                <p:cNvPr id="85596" name="Line 822"/>
                <p:cNvSpPr>
                  <a:spLocks noChangeShapeType="1"/>
                </p:cNvSpPr>
                <p:nvPr/>
              </p:nvSpPr>
              <p:spPr bwMode="auto">
                <a:xfrm>
                  <a:off x="3788"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97" name="Line 823"/>
                <p:cNvSpPr>
                  <a:spLocks noChangeShapeType="1"/>
                </p:cNvSpPr>
                <p:nvPr/>
              </p:nvSpPr>
              <p:spPr bwMode="auto">
                <a:xfrm>
                  <a:off x="3844"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98" name="Line 824"/>
                <p:cNvSpPr>
                  <a:spLocks noChangeShapeType="1"/>
                </p:cNvSpPr>
                <p:nvPr/>
              </p:nvSpPr>
              <p:spPr bwMode="auto">
                <a:xfrm>
                  <a:off x="390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99" name="Line 825"/>
                <p:cNvSpPr>
                  <a:spLocks noChangeShapeType="1"/>
                </p:cNvSpPr>
                <p:nvPr/>
              </p:nvSpPr>
              <p:spPr bwMode="auto">
                <a:xfrm>
                  <a:off x="395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00" name="Line 826"/>
                <p:cNvSpPr>
                  <a:spLocks noChangeShapeType="1"/>
                </p:cNvSpPr>
                <p:nvPr/>
              </p:nvSpPr>
              <p:spPr bwMode="auto">
                <a:xfrm>
                  <a:off x="4011"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601" name="Line 827"/>
                <p:cNvSpPr>
                  <a:spLocks noChangeShapeType="1"/>
                </p:cNvSpPr>
                <p:nvPr/>
              </p:nvSpPr>
              <p:spPr bwMode="auto">
                <a:xfrm>
                  <a:off x="4067"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97" name="Group 828"/>
            <p:cNvGrpSpPr>
              <a:grpSpLocks/>
            </p:cNvGrpSpPr>
            <p:nvPr/>
          </p:nvGrpSpPr>
          <p:grpSpPr bwMode="auto">
            <a:xfrm>
              <a:off x="4243" y="3567"/>
              <a:ext cx="415" cy="56"/>
              <a:chOff x="4243" y="3567"/>
              <a:chExt cx="415" cy="56"/>
            </a:xfrm>
          </p:grpSpPr>
          <p:sp>
            <p:nvSpPr>
              <p:cNvPr id="85586" name="Freeform 829"/>
              <p:cNvSpPr>
                <a:spLocks/>
              </p:cNvSpPr>
              <p:nvPr/>
            </p:nvSpPr>
            <p:spPr bwMode="auto">
              <a:xfrm>
                <a:off x="4546" y="3567"/>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587" name="Group 830"/>
              <p:cNvGrpSpPr>
                <a:grpSpLocks/>
              </p:cNvGrpSpPr>
              <p:nvPr/>
            </p:nvGrpSpPr>
            <p:grpSpPr bwMode="auto">
              <a:xfrm>
                <a:off x="4243" y="3599"/>
                <a:ext cx="295" cy="1"/>
                <a:chOff x="4243" y="3599"/>
                <a:chExt cx="295" cy="1"/>
              </a:xfrm>
            </p:grpSpPr>
            <p:sp>
              <p:nvSpPr>
                <p:cNvPr id="85588" name="Line 831"/>
                <p:cNvSpPr>
                  <a:spLocks noChangeShapeType="1"/>
                </p:cNvSpPr>
                <p:nvPr/>
              </p:nvSpPr>
              <p:spPr bwMode="auto">
                <a:xfrm>
                  <a:off x="4243"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89" name="Line 832"/>
                <p:cNvSpPr>
                  <a:spLocks noChangeShapeType="1"/>
                </p:cNvSpPr>
                <p:nvPr/>
              </p:nvSpPr>
              <p:spPr bwMode="auto">
                <a:xfrm>
                  <a:off x="4299"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90" name="Line 833"/>
                <p:cNvSpPr>
                  <a:spLocks noChangeShapeType="1"/>
                </p:cNvSpPr>
                <p:nvPr/>
              </p:nvSpPr>
              <p:spPr bwMode="auto">
                <a:xfrm>
                  <a:off x="4355"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91" name="Line 834"/>
                <p:cNvSpPr>
                  <a:spLocks noChangeShapeType="1"/>
                </p:cNvSpPr>
                <p:nvPr/>
              </p:nvSpPr>
              <p:spPr bwMode="auto">
                <a:xfrm>
                  <a:off x="4411"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92" name="Line 835"/>
                <p:cNvSpPr>
                  <a:spLocks noChangeShapeType="1"/>
                </p:cNvSpPr>
                <p:nvPr/>
              </p:nvSpPr>
              <p:spPr bwMode="auto">
                <a:xfrm>
                  <a:off x="4467" y="3599"/>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93" name="Line 836"/>
                <p:cNvSpPr>
                  <a:spLocks noChangeShapeType="1"/>
                </p:cNvSpPr>
                <p:nvPr/>
              </p:nvSpPr>
              <p:spPr bwMode="auto">
                <a:xfrm>
                  <a:off x="4522" y="3599"/>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198" name="Group 837"/>
            <p:cNvGrpSpPr>
              <a:grpSpLocks/>
            </p:cNvGrpSpPr>
            <p:nvPr/>
          </p:nvGrpSpPr>
          <p:grpSpPr bwMode="auto">
            <a:xfrm>
              <a:off x="3788" y="2376"/>
              <a:ext cx="886" cy="290"/>
              <a:chOff x="3788" y="2376"/>
              <a:chExt cx="886" cy="290"/>
            </a:xfrm>
          </p:grpSpPr>
          <p:sp>
            <p:nvSpPr>
              <p:cNvPr id="85584" name="Freeform 838"/>
              <p:cNvSpPr>
                <a:spLocks/>
              </p:cNvSpPr>
              <p:nvPr/>
            </p:nvSpPr>
            <p:spPr bwMode="auto">
              <a:xfrm>
                <a:off x="4530" y="2594"/>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85585" name="Line 839"/>
              <p:cNvSpPr>
                <a:spLocks noChangeShapeType="1"/>
              </p:cNvSpPr>
              <p:nvPr/>
            </p:nvSpPr>
            <p:spPr bwMode="auto">
              <a:xfrm>
                <a:off x="3788" y="2376"/>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199" name="Group 840"/>
            <p:cNvGrpSpPr>
              <a:grpSpLocks/>
            </p:cNvGrpSpPr>
            <p:nvPr/>
          </p:nvGrpSpPr>
          <p:grpSpPr bwMode="auto">
            <a:xfrm>
              <a:off x="3309" y="2084"/>
              <a:ext cx="1381" cy="1507"/>
              <a:chOff x="3309" y="2084"/>
              <a:chExt cx="1381" cy="1507"/>
            </a:xfrm>
          </p:grpSpPr>
          <p:sp>
            <p:nvSpPr>
              <p:cNvPr id="85582" name="Freeform 841"/>
              <p:cNvSpPr>
                <a:spLocks/>
              </p:cNvSpPr>
              <p:nvPr/>
            </p:nvSpPr>
            <p:spPr bwMode="auto">
              <a:xfrm>
                <a:off x="4570" y="2084"/>
                <a:ext cx="120" cy="119"/>
              </a:xfrm>
              <a:custGeom>
                <a:avLst/>
                <a:gdLst>
                  <a:gd name="T0" fmla="*/ 120 w 120"/>
                  <a:gd name="T1" fmla="*/ 0 h 119"/>
                  <a:gd name="T2" fmla="*/ 56 w 120"/>
                  <a:gd name="T3" fmla="*/ 119 h 119"/>
                  <a:gd name="T4" fmla="*/ 24 w 120"/>
                  <a:gd name="T5" fmla="*/ 96 h 119"/>
                  <a:gd name="T6" fmla="*/ 0 w 120"/>
                  <a:gd name="T7" fmla="*/ 72 h 119"/>
                  <a:gd name="T8" fmla="*/ 120 w 120"/>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0"/>
                    </a:moveTo>
                    <a:lnTo>
                      <a:pt x="56" y="119"/>
                    </a:lnTo>
                    <a:lnTo>
                      <a:pt x="24" y="96"/>
                    </a:lnTo>
                    <a:lnTo>
                      <a:pt x="0" y="72"/>
                    </a:lnTo>
                    <a:lnTo>
                      <a:pt x="120" y="0"/>
                    </a:lnTo>
                    <a:close/>
                  </a:path>
                </a:pathLst>
              </a:custGeom>
              <a:solidFill>
                <a:schemeClr val="bg2"/>
              </a:solidFill>
              <a:ln w="9525">
                <a:solidFill>
                  <a:schemeClr val="bg2"/>
                </a:solidFill>
                <a:round/>
                <a:headEnd/>
                <a:tailEnd/>
              </a:ln>
            </p:spPr>
            <p:txBody>
              <a:bodyPr/>
              <a:lstStyle/>
              <a:p>
                <a:endParaRPr lang="en-US"/>
              </a:p>
            </p:txBody>
          </p:sp>
          <p:sp>
            <p:nvSpPr>
              <p:cNvPr id="85583" name="Line 842"/>
              <p:cNvSpPr>
                <a:spLocks noChangeShapeType="1"/>
              </p:cNvSpPr>
              <p:nvPr/>
            </p:nvSpPr>
            <p:spPr bwMode="auto">
              <a:xfrm flipV="1">
                <a:off x="3309" y="2172"/>
                <a:ext cx="1291" cy="1419"/>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00" name="Group 843"/>
            <p:cNvGrpSpPr>
              <a:grpSpLocks/>
            </p:cNvGrpSpPr>
            <p:nvPr/>
          </p:nvGrpSpPr>
          <p:grpSpPr bwMode="auto">
            <a:xfrm>
              <a:off x="3773" y="2076"/>
              <a:ext cx="909" cy="893"/>
              <a:chOff x="3773" y="2076"/>
              <a:chExt cx="909" cy="893"/>
            </a:xfrm>
          </p:grpSpPr>
          <p:sp>
            <p:nvSpPr>
              <p:cNvPr id="85580" name="Freeform 844"/>
              <p:cNvSpPr>
                <a:spLocks/>
              </p:cNvSpPr>
              <p:nvPr/>
            </p:nvSpPr>
            <p:spPr bwMode="auto">
              <a:xfrm>
                <a:off x="4562" y="2850"/>
                <a:ext cx="120" cy="119"/>
              </a:xfrm>
              <a:custGeom>
                <a:avLst/>
                <a:gdLst>
                  <a:gd name="T0" fmla="*/ 120 w 120"/>
                  <a:gd name="T1" fmla="*/ 119 h 119"/>
                  <a:gd name="T2" fmla="*/ 0 w 120"/>
                  <a:gd name="T3" fmla="*/ 47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7"/>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85581" name="Line 845"/>
              <p:cNvSpPr>
                <a:spLocks noChangeShapeType="1"/>
              </p:cNvSpPr>
              <p:nvPr/>
            </p:nvSpPr>
            <p:spPr bwMode="auto">
              <a:xfrm>
                <a:off x="3773" y="2076"/>
                <a:ext cx="821"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01" name="Group 846"/>
            <p:cNvGrpSpPr>
              <a:grpSpLocks/>
            </p:cNvGrpSpPr>
            <p:nvPr/>
          </p:nvGrpSpPr>
          <p:grpSpPr bwMode="auto">
            <a:xfrm>
              <a:off x="3317" y="2379"/>
              <a:ext cx="910" cy="893"/>
              <a:chOff x="3317" y="2379"/>
              <a:chExt cx="910" cy="893"/>
            </a:xfrm>
          </p:grpSpPr>
          <p:sp>
            <p:nvSpPr>
              <p:cNvPr id="85578" name="Freeform 847"/>
              <p:cNvSpPr>
                <a:spLocks/>
              </p:cNvSpPr>
              <p:nvPr/>
            </p:nvSpPr>
            <p:spPr bwMode="auto">
              <a:xfrm>
                <a:off x="4107" y="3153"/>
                <a:ext cx="120" cy="119"/>
              </a:xfrm>
              <a:custGeom>
                <a:avLst/>
                <a:gdLst>
                  <a:gd name="T0" fmla="*/ 120 w 120"/>
                  <a:gd name="T1" fmla="*/ 119 h 119"/>
                  <a:gd name="T2" fmla="*/ 0 w 120"/>
                  <a:gd name="T3" fmla="*/ 48 h 119"/>
                  <a:gd name="T4" fmla="*/ 24 w 120"/>
                  <a:gd name="T5" fmla="*/ 24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48"/>
                    </a:lnTo>
                    <a:lnTo>
                      <a:pt x="24" y="24"/>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85579" name="Line 848"/>
              <p:cNvSpPr>
                <a:spLocks noChangeShapeType="1"/>
              </p:cNvSpPr>
              <p:nvPr/>
            </p:nvSpPr>
            <p:spPr bwMode="auto">
              <a:xfrm>
                <a:off x="3317" y="2379"/>
                <a:ext cx="822" cy="8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02" name="Group 849"/>
            <p:cNvGrpSpPr>
              <a:grpSpLocks/>
            </p:cNvGrpSpPr>
            <p:nvPr/>
          </p:nvGrpSpPr>
          <p:grpSpPr bwMode="auto">
            <a:xfrm>
              <a:off x="2878" y="1725"/>
              <a:ext cx="415" cy="56"/>
              <a:chOff x="2878" y="1725"/>
              <a:chExt cx="415" cy="56"/>
            </a:xfrm>
          </p:grpSpPr>
          <p:sp>
            <p:nvSpPr>
              <p:cNvPr id="85570" name="Freeform 850"/>
              <p:cNvSpPr>
                <a:spLocks/>
              </p:cNvSpPr>
              <p:nvPr/>
            </p:nvSpPr>
            <p:spPr bwMode="auto">
              <a:xfrm>
                <a:off x="3181" y="1725"/>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571" name="Group 851"/>
              <p:cNvGrpSpPr>
                <a:grpSpLocks/>
              </p:cNvGrpSpPr>
              <p:nvPr/>
            </p:nvGrpSpPr>
            <p:grpSpPr bwMode="auto">
              <a:xfrm>
                <a:off x="2878" y="1757"/>
                <a:ext cx="295" cy="1"/>
                <a:chOff x="2878" y="1757"/>
                <a:chExt cx="295" cy="1"/>
              </a:xfrm>
            </p:grpSpPr>
            <p:sp>
              <p:nvSpPr>
                <p:cNvPr id="85572" name="Line 852"/>
                <p:cNvSpPr>
                  <a:spLocks noChangeShapeType="1"/>
                </p:cNvSpPr>
                <p:nvPr/>
              </p:nvSpPr>
              <p:spPr bwMode="auto">
                <a:xfrm>
                  <a:off x="2878"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73" name="Line 853"/>
                <p:cNvSpPr>
                  <a:spLocks noChangeShapeType="1"/>
                </p:cNvSpPr>
                <p:nvPr/>
              </p:nvSpPr>
              <p:spPr bwMode="auto">
                <a:xfrm>
                  <a:off x="2934"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74" name="Line 854"/>
                <p:cNvSpPr>
                  <a:spLocks noChangeShapeType="1"/>
                </p:cNvSpPr>
                <p:nvPr/>
              </p:nvSpPr>
              <p:spPr bwMode="auto">
                <a:xfrm>
                  <a:off x="2990" y="1757"/>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75" name="Line 855"/>
                <p:cNvSpPr>
                  <a:spLocks noChangeShapeType="1"/>
                </p:cNvSpPr>
                <p:nvPr/>
              </p:nvSpPr>
              <p:spPr bwMode="auto">
                <a:xfrm>
                  <a:off x="3045"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76" name="Line 856"/>
                <p:cNvSpPr>
                  <a:spLocks noChangeShapeType="1"/>
                </p:cNvSpPr>
                <p:nvPr/>
              </p:nvSpPr>
              <p:spPr bwMode="auto">
                <a:xfrm>
                  <a:off x="3101" y="1757"/>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77" name="Line 857"/>
                <p:cNvSpPr>
                  <a:spLocks noChangeShapeType="1"/>
                </p:cNvSpPr>
                <p:nvPr/>
              </p:nvSpPr>
              <p:spPr bwMode="auto">
                <a:xfrm>
                  <a:off x="3157" y="1757"/>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203" name="Group 858"/>
            <p:cNvGrpSpPr>
              <a:grpSpLocks/>
            </p:cNvGrpSpPr>
            <p:nvPr/>
          </p:nvGrpSpPr>
          <p:grpSpPr bwMode="auto">
            <a:xfrm>
              <a:off x="2878" y="2036"/>
              <a:ext cx="415" cy="56"/>
              <a:chOff x="2878" y="2036"/>
              <a:chExt cx="415" cy="56"/>
            </a:xfrm>
          </p:grpSpPr>
          <p:sp>
            <p:nvSpPr>
              <p:cNvPr id="85562" name="Freeform 859"/>
              <p:cNvSpPr>
                <a:spLocks/>
              </p:cNvSpPr>
              <p:nvPr/>
            </p:nvSpPr>
            <p:spPr bwMode="auto">
              <a:xfrm>
                <a:off x="3181" y="203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5563" name="Group 860"/>
              <p:cNvGrpSpPr>
                <a:grpSpLocks/>
              </p:cNvGrpSpPr>
              <p:nvPr/>
            </p:nvGrpSpPr>
            <p:grpSpPr bwMode="auto">
              <a:xfrm>
                <a:off x="2878" y="2060"/>
                <a:ext cx="295" cy="1"/>
                <a:chOff x="2878" y="2060"/>
                <a:chExt cx="295" cy="1"/>
              </a:xfrm>
            </p:grpSpPr>
            <p:sp>
              <p:nvSpPr>
                <p:cNvPr id="85564" name="Line 861"/>
                <p:cNvSpPr>
                  <a:spLocks noChangeShapeType="1"/>
                </p:cNvSpPr>
                <p:nvPr/>
              </p:nvSpPr>
              <p:spPr bwMode="auto">
                <a:xfrm>
                  <a:off x="2878"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65" name="Line 862"/>
                <p:cNvSpPr>
                  <a:spLocks noChangeShapeType="1"/>
                </p:cNvSpPr>
                <p:nvPr/>
              </p:nvSpPr>
              <p:spPr bwMode="auto">
                <a:xfrm>
                  <a:off x="2934"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66" name="Line 863"/>
                <p:cNvSpPr>
                  <a:spLocks noChangeShapeType="1"/>
                </p:cNvSpPr>
                <p:nvPr/>
              </p:nvSpPr>
              <p:spPr bwMode="auto">
                <a:xfrm>
                  <a:off x="2990" y="2060"/>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67" name="Line 864"/>
                <p:cNvSpPr>
                  <a:spLocks noChangeShapeType="1"/>
                </p:cNvSpPr>
                <p:nvPr/>
              </p:nvSpPr>
              <p:spPr bwMode="auto">
                <a:xfrm>
                  <a:off x="3045"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68" name="Line 865"/>
                <p:cNvSpPr>
                  <a:spLocks noChangeShapeType="1"/>
                </p:cNvSpPr>
                <p:nvPr/>
              </p:nvSpPr>
              <p:spPr bwMode="auto">
                <a:xfrm>
                  <a:off x="3101" y="206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69" name="Line 866"/>
                <p:cNvSpPr>
                  <a:spLocks noChangeShapeType="1"/>
                </p:cNvSpPr>
                <p:nvPr/>
              </p:nvSpPr>
              <p:spPr bwMode="auto">
                <a:xfrm>
                  <a:off x="3157" y="206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204" name="Group 867"/>
            <p:cNvGrpSpPr>
              <a:grpSpLocks/>
            </p:cNvGrpSpPr>
            <p:nvPr/>
          </p:nvGrpSpPr>
          <p:grpSpPr bwMode="auto">
            <a:xfrm>
              <a:off x="2886" y="2339"/>
              <a:ext cx="415" cy="56"/>
              <a:chOff x="2886" y="2339"/>
              <a:chExt cx="415" cy="56"/>
            </a:xfrm>
          </p:grpSpPr>
          <p:sp>
            <p:nvSpPr>
              <p:cNvPr id="85554" name="Freeform 868"/>
              <p:cNvSpPr>
                <a:spLocks/>
              </p:cNvSpPr>
              <p:nvPr/>
            </p:nvSpPr>
            <p:spPr bwMode="auto">
              <a:xfrm>
                <a:off x="3189" y="2339"/>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555" name="Group 869"/>
              <p:cNvGrpSpPr>
                <a:grpSpLocks/>
              </p:cNvGrpSpPr>
              <p:nvPr/>
            </p:nvGrpSpPr>
            <p:grpSpPr bwMode="auto">
              <a:xfrm>
                <a:off x="2886" y="2371"/>
                <a:ext cx="295" cy="1"/>
                <a:chOff x="2886" y="2371"/>
                <a:chExt cx="295" cy="1"/>
              </a:xfrm>
            </p:grpSpPr>
            <p:sp>
              <p:nvSpPr>
                <p:cNvPr id="85556" name="Line 870"/>
                <p:cNvSpPr>
                  <a:spLocks noChangeShapeType="1"/>
                </p:cNvSpPr>
                <p:nvPr/>
              </p:nvSpPr>
              <p:spPr bwMode="auto">
                <a:xfrm>
                  <a:off x="2886"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57" name="Line 871"/>
                <p:cNvSpPr>
                  <a:spLocks noChangeShapeType="1"/>
                </p:cNvSpPr>
                <p:nvPr/>
              </p:nvSpPr>
              <p:spPr bwMode="auto">
                <a:xfrm>
                  <a:off x="2942"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58" name="Line 872"/>
                <p:cNvSpPr>
                  <a:spLocks noChangeShapeType="1"/>
                </p:cNvSpPr>
                <p:nvPr/>
              </p:nvSpPr>
              <p:spPr bwMode="auto">
                <a:xfrm>
                  <a:off x="2998" y="2371"/>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59" name="Line 873"/>
                <p:cNvSpPr>
                  <a:spLocks noChangeShapeType="1"/>
                </p:cNvSpPr>
                <p:nvPr/>
              </p:nvSpPr>
              <p:spPr bwMode="auto">
                <a:xfrm>
                  <a:off x="3053"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60" name="Line 874"/>
                <p:cNvSpPr>
                  <a:spLocks noChangeShapeType="1"/>
                </p:cNvSpPr>
                <p:nvPr/>
              </p:nvSpPr>
              <p:spPr bwMode="auto">
                <a:xfrm>
                  <a:off x="3109" y="237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61" name="Line 875"/>
                <p:cNvSpPr>
                  <a:spLocks noChangeShapeType="1"/>
                </p:cNvSpPr>
                <p:nvPr/>
              </p:nvSpPr>
              <p:spPr bwMode="auto">
                <a:xfrm>
                  <a:off x="3165" y="237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205" name="Group 876"/>
            <p:cNvGrpSpPr>
              <a:grpSpLocks/>
            </p:cNvGrpSpPr>
            <p:nvPr/>
          </p:nvGrpSpPr>
          <p:grpSpPr bwMode="auto">
            <a:xfrm>
              <a:off x="2878" y="2642"/>
              <a:ext cx="415" cy="56"/>
              <a:chOff x="2878" y="2642"/>
              <a:chExt cx="415" cy="56"/>
            </a:xfrm>
          </p:grpSpPr>
          <p:sp>
            <p:nvSpPr>
              <p:cNvPr id="85546" name="Freeform 877"/>
              <p:cNvSpPr>
                <a:spLocks/>
              </p:cNvSpPr>
              <p:nvPr/>
            </p:nvSpPr>
            <p:spPr bwMode="auto">
              <a:xfrm>
                <a:off x="3181" y="2642"/>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547" name="Group 878"/>
              <p:cNvGrpSpPr>
                <a:grpSpLocks/>
              </p:cNvGrpSpPr>
              <p:nvPr/>
            </p:nvGrpSpPr>
            <p:grpSpPr bwMode="auto">
              <a:xfrm>
                <a:off x="2878" y="2674"/>
                <a:ext cx="295" cy="1"/>
                <a:chOff x="2878" y="2674"/>
                <a:chExt cx="295" cy="1"/>
              </a:xfrm>
            </p:grpSpPr>
            <p:sp>
              <p:nvSpPr>
                <p:cNvPr id="85548" name="Line 879"/>
                <p:cNvSpPr>
                  <a:spLocks noChangeShapeType="1"/>
                </p:cNvSpPr>
                <p:nvPr/>
              </p:nvSpPr>
              <p:spPr bwMode="auto">
                <a:xfrm>
                  <a:off x="2878"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49" name="Line 880"/>
                <p:cNvSpPr>
                  <a:spLocks noChangeShapeType="1"/>
                </p:cNvSpPr>
                <p:nvPr/>
              </p:nvSpPr>
              <p:spPr bwMode="auto">
                <a:xfrm>
                  <a:off x="2934"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50" name="Line 881"/>
                <p:cNvSpPr>
                  <a:spLocks noChangeShapeType="1"/>
                </p:cNvSpPr>
                <p:nvPr/>
              </p:nvSpPr>
              <p:spPr bwMode="auto">
                <a:xfrm>
                  <a:off x="2990" y="2674"/>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51" name="Line 882"/>
                <p:cNvSpPr>
                  <a:spLocks noChangeShapeType="1"/>
                </p:cNvSpPr>
                <p:nvPr/>
              </p:nvSpPr>
              <p:spPr bwMode="auto">
                <a:xfrm>
                  <a:off x="3045"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52" name="Line 883"/>
                <p:cNvSpPr>
                  <a:spLocks noChangeShapeType="1"/>
                </p:cNvSpPr>
                <p:nvPr/>
              </p:nvSpPr>
              <p:spPr bwMode="auto">
                <a:xfrm>
                  <a:off x="3101" y="2674"/>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53" name="Line 884"/>
                <p:cNvSpPr>
                  <a:spLocks noChangeShapeType="1"/>
                </p:cNvSpPr>
                <p:nvPr/>
              </p:nvSpPr>
              <p:spPr bwMode="auto">
                <a:xfrm>
                  <a:off x="3157" y="2674"/>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206" name="Group 885"/>
            <p:cNvGrpSpPr>
              <a:grpSpLocks/>
            </p:cNvGrpSpPr>
            <p:nvPr/>
          </p:nvGrpSpPr>
          <p:grpSpPr bwMode="auto">
            <a:xfrm>
              <a:off x="2878" y="2953"/>
              <a:ext cx="415" cy="56"/>
              <a:chOff x="2878" y="2953"/>
              <a:chExt cx="415" cy="56"/>
            </a:xfrm>
          </p:grpSpPr>
          <p:sp>
            <p:nvSpPr>
              <p:cNvPr id="85538" name="Freeform 886"/>
              <p:cNvSpPr>
                <a:spLocks/>
              </p:cNvSpPr>
              <p:nvPr/>
            </p:nvSpPr>
            <p:spPr bwMode="auto">
              <a:xfrm>
                <a:off x="3181" y="2953"/>
                <a:ext cx="112" cy="56"/>
              </a:xfrm>
              <a:custGeom>
                <a:avLst/>
                <a:gdLst>
                  <a:gd name="T0" fmla="*/ 112 w 112"/>
                  <a:gd name="T1" fmla="*/ 32 h 56"/>
                  <a:gd name="T2" fmla="*/ 0 w 112"/>
                  <a:gd name="T3" fmla="*/ 56 h 56"/>
                  <a:gd name="T4" fmla="*/ 0 w 112"/>
                  <a:gd name="T5" fmla="*/ 32 h 56"/>
                  <a:gd name="T6" fmla="*/ 0 w 112"/>
                  <a:gd name="T7" fmla="*/ 0 h 56"/>
                  <a:gd name="T8" fmla="*/ 112 w 112"/>
                  <a:gd name="T9" fmla="*/ 32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32"/>
                    </a:moveTo>
                    <a:lnTo>
                      <a:pt x="0" y="56"/>
                    </a:lnTo>
                    <a:lnTo>
                      <a:pt x="0" y="32"/>
                    </a:lnTo>
                    <a:lnTo>
                      <a:pt x="0" y="0"/>
                    </a:lnTo>
                    <a:lnTo>
                      <a:pt x="112" y="32"/>
                    </a:lnTo>
                    <a:close/>
                  </a:path>
                </a:pathLst>
              </a:custGeom>
              <a:solidFill>
                <a:schemeClr val="bg2"/>
              </a:solidFill>
              <a:ln w="9525">
                <a:solidFill>
                  <a:schemeClr val="bg2"/>
                </a:solidFill>
                <a:round/>
                <a:headEnd/>
                <a:tailEnd/>
              </a:ln>
            </p:spPr>
            <p:txBody>
              <a:bodyPr/>
              <a:lstStyle/>
              <a:p>
                <a:endParaRPr lang="en-US"/>
              </a:p>
            </p:txBody>
          </p:sp>
          <p:grpSp>
            <p:nvGrpSpPr>
              <p:cNvPr id="85539" name="Group 887"/>
              <p:cNvGrpSpPr>
                <a:grpSpLocks/>
              </p:cNvGrpSpPr>
              <p:nvPr/>
            </p:nvGrpSpPr>
            <p:grpSpPr bwMode="auto">
              <a:xfrm>
                <a:off x="2878" y="2985"/>
                <a:ext cx="295" cy="1"/>
                <a:chOff x="2878" y="2985"/>
                <a:chExt cx="295" cy="1"/>
              </a:xfrm>
            </p:grpSpPr>
            <p:sp>
              <p:nvSpPr>
                <p:cNvPr id="85540" name="Line 888"/>
                <p:cNvSpPr>
                  <a:spLocks noChangeShapeType="1"/>
                </p:cNvSpPr>
                <p:nvPr/>
              </p:nvSpPr>
              <p:spPr bwMode="auto">
                <a:xfrm>
                  <a:off x="2878"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41" name="Line 889"/>
                <p:cNvSpPr>
                  <a:spLocks noChangeShapeType="1"/>
                </p:cNvSpPr>
                <p:nvPr/>
              </p:nvSpPr>
              <p:spPr bwMode="auto">
                <a:xfrm>
                  <a:off x="2934"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42" name="Line 890"/>
                <p:cNvSpPr>
                  <a:spLocks noChangeShapeType="1"/>
                </p:cNvSpPr>
                <p:nvPr/>
              </p:nvSpPr>
              <p:spPr bwMode="auto">
                <a:xfrm>
                  <a:off x="2990" y="2985"/>
                  <a:ext cx="23"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43" name="Line 891"/>
                <p:cNvSpPr>
                  <a:spLocks noChangeShapeType="1"/>
                </p:cNvSpPr>
                <p:nvPr/>
              </p:nvSpPr>
              <p:spPr bwMode="auto">
                <a:xfrm>
                  <a:off x="3045"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44" name="Line 892"/>
                <p:cNvSpPr>
                  <a:spLocks noChangeShapeType="1"/>
                </p:cNvSpPr>
                <p:nvPr/>
              </p:nvSpPr>
              <p:spPr bwMode="auto">
                <a:xfrm>
                  <a:off x="3101" y="2985"/>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45" name="Line 893"/>
                <p:cNvSpPr>
                  <a:spLocks noChangeShapeType="1"/>
                </p:cNvSpPr>
                <p:nvPr/>
              </p:nvSpPr>
              <p:spPr bwMode="auto">
                <a:xfrm>
                  <a:off x="3157" y="2985"/>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207" name="Group 894"/>
            <p:cNvGrpSpPr>
              <a:grpSpLocks/>
            </p:cNvGrpSpPr>
            <p:nvPr/>
          </p:nvGrpSpPr>
          <p:grpSpPr bwMode="auto">
            <a:xfrm>
              <a:off x="2870" y="3256"/>
              <a:ext cx="415" cy="56"/>
              <a:chOff x="2870" y="3256"/>
              <a:chExt cx="415" cy="56"/>
            </a:xfrm>
          </p:grpSpPr>
          <p:sp>
            <p:nvSpPr>
              <p:cNvPr id="85530" name="Freeform 895"/>
              <p:cNvSpPr>
                <a:spLocks/>
              </p:cNvSpPr>
              <p:nvPr/>
            </p:nvSpPr>
            <p:spPr bwMode="auto">
              <a:xfrm>
                <a:off x="3173" y="3256"/>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5531" name="Group 896"/>
              <p:cNvGrpSpPr>
                <a:grpSpLocks/>
              </p:cNvGrpSpPr>
              <p:nvPr/>
            </p:nvGrpSpPr>
            <p:grpSpPr bwMode="auto">
              <a:xfrm>
                <a:off x="2870" y="3280"/>
                <a:ext cx="295" cy="1"/>
                <a:chOff x="2870" y="3280"/>
                <a:chExt cx="295" cy="1"/>
              </a:xfrm>
            </p:grpSpPr>
            <p:sp>
              <p:nvSpPr>
                <p:cNvPr id="85532" name="Line 897"/>
                <p:cNvSpPr>
                  <a:spLocks noChangeShapeType="1"/>
                </p:cNvSpPr>
                <p:nvPr/>
              </p:nvSpPr>
              <p:spPr bwMode="auto">
                <a:xfrm>
                  <a:off x="2870"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33" name="Line 898"/>
                <p:cNvSpPr>
                  <a:spLocks noChangeShapeType="1"/>
                </p:cNvSpPr>
                <p:nvPr/>
              </p:nvSpPr>
              <p:spPr bwMode="auto">
                <a:xfrm>
                  <a:off x="2926"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34" name="Line 899"/>
                <p:cNvSpPr>
                  <a:spLocks noChangeShapeType="1"/>
                </p:cNvSpPr>
                <p:nvPr/>
              </p:nvSpPr>
              <p:spPr bwMode="auto">
                <a:xfrm>
                  <a:off x="2982"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35" name="Line 900"/>
                <p:cNvSpPr>
                  <a:spLocks noChangeShapeType="1"/>
                </p:cNvSpPr>
                <p:nvPr/>
              </p:nvSpPr>
              <p:spPr bwMode="auto">
                <a:xfrm>
                  <a:off x="3037"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36" name="Line 901"/>
                <p:cNvSpPr>
                  <a:spLocks noChangeShapeType="1"/>
                </p:cNvSpPr>
                <p:nvPr/>
              </p:nvSpPr>
              <p:spPr bwMode="auto">
                <a:xfrm>
                  <a:off x="3093" y="3280"/>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37" name="Line 902"/>
                <p:cNvSpPr>
                  <a:spLocks noChangeShapeType="1"/>
                </p:cNvSpPr>
                <p:nvPr/>
              </p:nvSpPr>
              <p:spPr bwMode="auto">
                <a:xfrm>
                  <a:off x="3149" y="3280"/>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208" name="Group 903"/>
            <p:cNvGrpSpPr>
              <a:grpSpLocks/>
            </p:cNvGrpSpPr>
            <p:nvPr/>
          </p:nvGrpSpPr>
          <p:grpSpPr bwMode="auto">
            <a:xfrm>
              <a:off x="2870" y="3567"/>
              <a:ext cx="415" cy="56"/>
              <a:chOff x="2870" y="3567"/>
              <a:chExt cx="415" cy="56"/>
            </a:xfrm>
          </p:grpSpPr>
          <p:sp>
            <p:nvSpPr>
              <p:cNvPr id="85522" name="Freeform 904"/>
              <p:cNvSpPr>
                <a:spLocks/>
              </p:cNvSpPr>
              <p:nvPr/>
            </p:nvSpPr>
            <p:spPr bwMode="auto">
              <a:xfrm>
                <a:off x="3173" y="3567"/>
                <a:ext cx="112" cy="56"/>
              </a:xfrm>
              <a:custGeom>
                <a:avLst/>
                <a:gdLst>
                  <a:gd name="T0" fmla="*/ 112 w 112"/>
                  <a:gd name="T1" fmla="*/ 24 h 56"/>
                  <a:gd name="T2" fmla="*/ 0 w 112"/>
                  <a:gd name="T3" fmla="*/ 56 h 56"/>
                  <a:gd name="T4" fmla="*/ 0 w 112"/>
                  <a:gd name="T5" fmla="*/ 24 h 56"/>
                  <a:gd name="T6" fmla="*/ 0 w 112"/>
                  <a:gd name="T7" fmla="*/ 0 h 56"/>
                  <a:gd name="T8" fmla="*/ 112 w 112"/>
                  <a:gd name="T9" fmla="*/ 2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56">
                    <a:moveTo>
                      <a:pt x="112" y="24"/>
                    </a:moveTo>
                    <a:lnTo>
                      <a:pt x="0" y="56"/>
                    </a:lnTo>
                    <a:lnTo>
                      <a:pt x="0" y="24"/>
                    </a:lnTo>
                    <a:lnTo>
                      <a:pt x="0" y="0"/>
                    </a:lnTo>
                    <a:lnTo>
                      <a:pt x="112" y="24"/>
                    </a:lnTo>
                    <a:close/>
                  </a:path>
                </a:pathLst>
              </a:custGeom>
              <a:solidFill>
                <a:schemeClr val="bg2"/>
              </a:solidFill>
              <a:ln w="9525">
                <a:solidFill>
                  <a:schemeClr val="bg2"/>
                </a:solidFill>
                <a:round/>
                <a:headEnd/>
                <a:tailEnd/>
              </a:ln>
            </p:spPr>
            <p:txBody>
              <a:bodyPr/>
              <a:lstStyle/>
              <a:p>
                <a:endParaRPr lang="en-US"/>
              </a:p>
            </p:txBody>
          </p:sp>
          <p:grpSp>
            <p:nvGrpSpPr>
              <p:cNvPr id="85523" name="Group 905"/>
              <p:cNvGrpSpPr>
                <a:grpSpLocks/>
              </p:cNvGrpSpPr>
              <p:nvPr/>
            </p:nvGrpSpPr>
            <p:grpSpPr bwMode="auto">
              <a:xfrm>
                <a:off x="2870" y="3591"/>
                <a:ext cx="295" cy="1"/>
                <a:chOff x="2870" y="3591"/>
                <a:chExt cx="295" cy="1"/>
              </a:xfrm>
            </p:grpSpPr>
            <p:sp>
              <p:nvSpPr>
                <p:cNvPr id="85524" name="Line 906"/>
                <p:cNvSpPr>
                  <a:spLocks noChangeShapeType="1"/>
                </p:cNvSpPr>
                <p:nvPr/>
              </p:nvSpPr>
              <p:spPr bwMode="auto">
                <a:xfrm>
                  <a:off x="2870"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25" name="Line 907"/>
                <p:cNvSpPr>
                  <a:spLocks noChangeShapeType="1"/>
                </p:cNvSpPr>
                <p:nvPr/>
              </p:nvSpPr>
              <p:spPr bwMode="auto">
                <a:xfrm>
                  <a:off x="2926"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26" name="Line 908"/>
                <p:cNvSpPr>
                  <a:spLocks noChangeShapeType="1"/>
                </p:cNvSpPr>
                <p:nvPr/>
              </p:nvSpPr>
              <p:spPr bwMode="auto">
                <a:xfrm>
                  <a:off x="2982"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27" name="Line 909"/>
                <p:cNvSpPr>
                  <a:spLocks noChangeShapeType="1"/>
                </p:cNvSpPr>
                <p:nvPr/>
              </p:nvSpPr>
              <p:spPr bwMode="auto">
                <a:xfrm>
                  <a:off x="3037"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28" name="Line 910"/>
                <p:cNvSpPr>
                  <a:spLocks noChangeShapeType="1"/>
                </p:cNvSpPr>
                <p:nvPr/>
              </p:nvSpPr>
              <p:spPr bwMode="auto">
                <a:xfrm>
                  <a:off x="3093" y="3591"/>
                  <a:ext cx="24"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529" name="Line 911"/>
                <p:cNvSpPr>
                  <a:spLocks noChangeShapeType="1"/>
                </p:cNvSpPr>
                <p:nvPr/>
              </p:nvSpPr>
              <p:spPr bwMode="auto">
                <a:xfrm>
                  <a:off x="3149" y="3591"/>
                  <a:ext cx="16" cy="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85209" name="Group 912"/>
            <p:cNvGrpSpPr>
              <a:grpSpLocks/>
            </p:cNvGrpSpPr>
            <p:nvPr/>
          </p:nvGrpSpPr>
          <p:grpSpPr bwMode="auto">
            <a:xfrm>
              <a:off x="2399" y="1765"/>
              <a:ext cx="1357" cy="1196"/>
              <a:chOff x="2399" y="1765"/>
              <a:chExt cx="1357" cy="1196"/>
            </a:xfrm>
          </p:grpSpPr>
          <p:sp>
            <p:nvSpPr>
              <p:cNvPr id="85520" name="Freeform 913"/>
              <p:cNvSpPr>
                <a:spLocks/>
              </p:cNvSpPr>
              <p:nvPr/>
            </p:nvSpPr>
            <p:spPr bwMode="auto">
              <a:xfrm>
                <a:off x="3636" y="2850"/>
                <a:ext cx="120" cy="111"/>
              </a:xfrm>
              <a:custGeom>
                <a:avLst/>
                <a:gdLst>
                  <a:gd name="T0" fmla="*/ 120 w 120"/>
                  <a:gd name="T1" fmla="*/ 111 h 111"/>
                  <a:gd name="T2" fmla="*/ 0 w 120"/>
                  <a:gd name="T3" fmla="*/ 47 h 111"/>
                  <a:gd name="T4" fmla="*/ 16 w 120"/>
                  <a:gd name="T5" fmla="*/ 23 h 111"/>
                  <a:gd name="T6" fmla="*/ 40 w 120"/>
                  <a:gd name="T7" fmla="*/ 0 h 111"/>
                  <a:gd name="T8" fmla="*/ 120 w 120"/>
                  <a:gd name="T9" fmla="*/ 11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111"/>
                    </a:moveTo>
                    <a:lnTo>
                      <a:pt x="0" y="47"/>
                    </a:lnTo>
                    <a:lnTo>
                      <a:pt x="16" y="23"/>
                    </a:lnTo>
                    <a:lnTo>
                      <a:pt x="40" y="0"/>
                    </a:lnTo>
                    <a:lnTo>
                      <a:pt x="120" y="111"/>
                    </a:lnTo>
                    <a:close/>
                  </a:path>
                </a:pathLst>
              </a:custGeom>
              <a:solidFill>
                <a:schemeClr val="bg2"/>
              </a:solidFill>
              <a:ln w="9525">
                <a:solidFill>
                  <a:schemeClr val="bg2"/>
                </a:solidFill>
                <a:round/>
                <a:headEnd/>
                <a:tailEnd/>
              </a:ln>
            </p:spPr>
            <p:txBody>
              <a:bodyPr/>
              <a:lstStyle/>
              <a:p>
                <a:endParaRPr lang="en-US"/>
              </a:p>
            </p:txBody>
          </p:sp>
          <p:sp>
            <p:nvSpPr>
              <p:cNvPr id="85521" name="Line 914"/>
              <p:cNvSpPr>
                <a:spLocks noChangeShapeType="1"/>
              </p:cNvSpPr>
              <p:nvPr/>
            </p:nvSpPr>
            <p:spPr bwMode="auto">
              <a:xfrm>
                <a:off x="2399"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10" name="Group 915"/>
            <p:cNvGrpSpPr>
              <a:grpSpLocks/>
            </p:cNvGrpSpPr>
            <p:nvPr/>
          </p:nvGrpSpPr>
          <p:grpSpPr bwMode="auto">
            <a:xfrm>
              <a:off x="2862" y="1765"/>
              <a:ext cx="1349" cy="1204"/>
              <a:chOff x="2862" y="1765"/>
              <a:chExt cx="1349" cy="1204"/>
            </a:xfrm>
          </p:grpSpPr>
          <p:sp>
            <p:nvSpPr>
              <p:cNvPr id="85518" name="Freeform 916"/>
              <p:cNvSpPr>
                <a:spLocks/>
              </p:cNvSpPr>
              <p:nvPr/>
            </p:nvSpPr>
            <p:spPr bwMode="auto">
              <a:xfrm>
                <a:off x="4091" y="2850"/>
                <a:ext cx="120" cy="119"/>
              </a:xfrm>
              <a:custGeom>
                <a:avLst/>
                <a:gdLst>
                  <a:gd name="T0" fmla="*/ 120 w 120"/>
                  <a:gd name="T1" fmla="*/ 119 h 119"/>
                  <a:gd name="T2" fmla="*/ 0 w 120"/>
                  <a:gd name="T3" fmla="*/ 55 h 119"/>
                  <a:gd name="T4" fmla="*/ 24 w 120"/>
                  <a:gd name="T5" fmla="*/ 23 h 119"/>
                  <a:gd name="T6" fmla="*/ 48 w 120"/>
                  <a:gd name="T7" fmla="*/ 0 h 119"/>
                  <a:gd name="T8" fmla="*/ 120 w 120"/>
                  <a:gd name="T9" fmla="*/ 119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9">
                    <a:moveTo>
                      <a:pt x="120" y="119"/>
                    </a:moveTo>
                    <a:lnTo>
                      <a:pt x="0" y="55"/>
                    </a:lnTo>
                    <a:lnTo>
                      <a:pt x="24" y="23"/>
                    </a:lnTo>
                    <a:lnTo>
                      <a:pt x="48" y="0"/>
                    </a:lnTo>
                    <a:lnTo>
                      <a:pt x="120" y="119"/>
                    </a:lnTo>
                    <a:close/>
                  </a:path>
                </a:pathLst>
              </a:custGeom>
              <a:solidFill>
                <a:schemeClr val="bg2"/>
              </a:solidFill>
              <a:ln w="9525">
                <a:solidFill>
                  <a:schemeClr val="bg2"/>
                </a:solidFill>
                <a:round/>
                <a:headEnd/>
                <a:tailEnd/>
              </a:ln>
            </p:spPr>
            <p:txBody>
              <a:bodyPr/>
              <a:lstStyle/>
              <a:p>
                <a:endParaRPr lang="en-US"/>
              </a:p>
            </p:txBody>
          </p:sp>
          <p:sp>
            <p:nvSpPr>
              <p:cNvPr id="85519" name="Line 917"/>
              <p:cNvSpPr>
                <a:spLocks noChangeShapeType="1"/>
              </p:cNvSpPr>
              <p:nvPr/>
            </p:nvSpPr>
            <p:spPr bwMode="auto">
              <a:xfrm>
                <a:off x="2862" y="1765"/>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11" name="Group 918"/>
            <p:cNvGrpSpPr>
              <a:grpSpLocks/>
            </p:cNvGrpSpPr>
            <p:nvPr/>
          </p:nvGrpSpPr>
          <p:grpSpPr bwMode="auto">
            <a:xfrm>
              <a:off x="2870" y="2990"/>
              <a:ext cx="886" cy="290"/>
              <a:chOff x="2870" y="2990"/>
              <a:chExt cx="886" cy="290"/>
            </a:xfrm>
          </p:grpSpPr>
          <p:sp>
            <p:nvSpPr>
              <p:cNvPr id="85516" name="Freeform 919"/>
              <p:cNvSpPr>
                <a:spLocks/>
              </p:cNvSpPr>
              <p:nvPr/>
            </p:nvSpPr>
            <p:spPr bwMode="auto">
              <a:xfrm>
                <a:off x="3612" y="3208"/>
                <a:ext cx="144" cy="72"/>
              </a:xfrm>
              <a:custGeom>
                <a:avLst/>
                <a:gdLst>
                  <a:gd name="T0" fmla="*/ 144 w 144"/>
                  <a:gd name="T1" fmla="*/ 72 h 72"/>
                  <a:gd name="T2" fmla="*/ 0 w 144"/>
                  <a:gd name="T3" fmla="*/ 64 h 72"/>
                  <a:gd name="T4" fmla="*/ 16 w 144"/>
                  <a:gd name="T5" fmla="*/ 32 h 72"/>
                  <a:gd name="T6" fmla="*/ 24 w 144"/>
                  <a:gd name="T7" fmla="*/ 0 h 72"/>
                  <a:gd name="T8" fmla="*/ 144 w 144"/>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72"/>
                    </a:moveTo>
                    <a:lnTo>
                      <a:pt x="0" y="64"/>
                    </a:lnTo>
                    <a:lnTo>
                      <a:pt x="16" y="32"/>
                    </a:lnTo>
                    <a:lnTo>
                      <a:pt x="24" y="0"/>
                    </a:lnTo>
                    <a:lnTo>
                      <a:pt x="144" y="72"/>
                    </a:lnTo>
                    <a:close/>
                  </a:path>
                </a:pathLst>
              </a:custGeom>
              <a:solidFill>
                <a:schemeClr val="bg2"/>
              </a:solidFill>
              <a:ln w="9525">
                <a:solidFill>
                  <a:schemeClr val="bg2"/>
                </a:solidFill>
                <a:round/>
                <a:headEnd/>
                <a:tailEnd/>
              </a:ln>
            </p:spPr>
            <p:txBody>
              <a:bodyPr/>
              <a:lstStyle/>
              <a:p>
                <a:endParaRPr lang="en-US"/>
              </a:p>
            </p:txBody>
          </p:sp>
          <p:sp>
            <p:nvSpPr>
              <p:cNvPr id="85517" name="Line 920"/>
              <p:cNvSpPr>
                <a:spLocks noChangeShapeType="1"/>
              </p:cNvSpPr>
              <p:nvPr/>
            </p:nvSpPr>
            <p:spPr bwMode="auto">
              <a:xfrm>
                <a:off x="2870" y="2990"/>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12" name="Group 921"/>
            <p:cNvGrpSpPr>
              <a:grpSpLocks/>
            </p:cNvGrpSpPr>
            <p:nvPr/>
          </p:nvGrpSpPr>
          <p:grpSpPr bwMode="auto">
            <a:xfrm>
              <a:off x="2393" y="2993"/>
              <a:ext cx="437" cy="598"/>
              <a:chOff x="2393" y="2993"/>
              <a:chExt cx="437" cy="598"/>
            </a:xfrm>
          </p:grpSpPr>
          <p:sp>
            <p:nvSpPr>
              <p:cNvPr id="85514" name="Freeform 922"/>
              <p:cNvSpPr>
                <a:spLocks/>
              </p:cNvSpPr>
              <p:nvPr/>
            </p:nvSpPr>
            <p:spPr bwMode="auto">
              <a:xfrm>
                <a:off x="2726" y="2993"/>
                <a:ext cx="104" cy="128"/>
              </a:xfrm>
              <a:custGeom>
                <a:avLst/>
                <a:gdLst>
                  <a:gd name="T0" fmla="*/ 104 w 104"/>
                  <a:gd name="T1" fmla="*/ 0 h 128"/>
                  <a:gd name="T2" fmla="*/ 56 w 104"/>
                  <a:gd name="T3" fmla="*/ 128 h 128"/>
                  <a:gd name="T4" fmla="*/ 24 w 104"/>
                  <a:gd name="T5" fmla="*/ 112 h 128"/>
                  <a:gd name="T6" fmla="*/ 0 w 104"/>
                  <a:gd name="T7" fmla="*/ 88 h 128"/>
                  <a:gd name="T8" fmla="*/ 104 w 104"/>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8">
                    <a:moveTo>
                      <a:pt x="104" y="0"/>
                    </a:moveTo>
                    <a:lnTo>
                      <a:pt x="56" y="128"/>
                    </a:lnTo>
                    <a:lnTo>
                      <a:pt x="24" y="112"/>
                    </a:lnTo>
                    <a:lnTo>
                      <a:pt x="0" y="88"/>
                    </a:lnTo>
                    <a:lnTo>
                      <a:pt x="104" y="0"/>
                    </a:lnTo>
                    <a:close/>
                  </a:path>
                </a:pathLst>
              </a:custGeom>
              <a:solidFill>
                <a:schemeClr val="bg2"/>
              </a:solidFill>
              <a:ln w="9525">
                <a:solidFill>
                  <a:schemeClr val="bg2"/>
                </a:solidFill>
                <a:round/>
                <a:headEnd/>
                <a:tailEnd/>
              </a:ln>
            </p:spPr>
            <p:txBody>
              <a:bodyPr/>
              <a:lstStyle/>
              <a:p>
                <a:endParaRPr lang="en-US"/>
              </a:p>
            </p:txBody>
          </p:sp>
          <p:sp>
            <p:nvSpPr>
              <p:cNvPr id="85515" name="Line 923"/>
              <p:cNvSpPr>
                <a:spLocks noChangeShapeType="1"/>
              </p:cNvSpPr>
              <p:nvPr/>
            </p:nvSpPr>
            <p:spPr bwMode="auto">
              <a:xfrm flipV="1">
                <a:off x="2393" y="3097"/>
                <a:ext cx="362" cy="49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13" name="Group 924"/>
            <p:cNvGrpSpPr>
              <a:grpSpLocks/>
            </p:cNvGrpSpPr>
            <p:nvPr/>
          </p:nvGrpSpPr>
          <p:grpSpPr bwMode="auto">
            <a:xfrm>
              <a:off x="2854" y="2690"/>
              <a:ext cx="902" cy="596"/>
              <a:chOff x="2854" y="2690"/>
              <a:chExt cx="902" cy="596"/>
            </a:xfrm>
          </p:grpSpPr>
          <p:sp>
            <p:nvSpPr>
              <p:cNvPr id="85512" name="Freeform 925"/>
              <p:cNvSpPr>
                <a:spLocks/>
              </p:cNvSpPr>
              <p:nvPr/>
            </p:nvSpPr>
            <p:spPr bwMode="auto">
              <a:xfrm>
                <a:off x="3620" y="2690"/>
                <a:ext cx="136" cy="104"/>
              </a:xfrm>
              <a:custGeom>
                <a:avLst/>
                <a:gdLst>
                  <a:gd name="T0" fmla="*/ 136 w 136"/>
                  <a:gd name="T1" fmla="*/ 0 h 104"/>
                  <a:gd name="T2" fmla="*/ 40 w 136"/>
                  <a:gd name="T3" fmla="*/ 104 h 104"/>
                  <a:gd name="T4" fmla="*/ 24 w 136"/>
                  <a:gd name="T5" fmla="*/ 80 h 104"/>
                  <a:gd name="T6" fmla="*/ 0 w 136"/>
                  <a:gd name="T7" fmla="*/ 48 h 104"/>
                  <a:gd name="T8" fmla="*/ 136 w 136"/>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104">
                    <a:moveTo>
                      <a:pt x="136" y="0"/>
                    </a:moveTo>
                    <a:lnTo>
                      <a:pt x="40" y="104"/>
                    </a:lnTo>
                    <a:lnTo>
                      <a:pt x="24" y="80"/>
                    </a:lnTo>
                    <a:lnTo>
                      <a:pt x="0" y="48"/>
                    </a:lnTo>
                    <a:lnTo>
                      <a:pt x="136" y="0"/>
                    </a:lnTo>
                    <a:close/>
                  </a:path>
                </a:pathLst>
              </a:custGeom>
              <a:solidFill>
                <a:schemeClr val="bg2"/>
              </a:solidFill>
              <a:ln w="9525">
                <a:solidFill>
                  <a:schemeClr val="bg2"/>
                </a:solidFill>
                <a:round/>
                <a:headEnd/>
                <a:tailEnd/>
              </a:ln>
            </p:spPr>
            <p:txBody>
              <a:bodyPr/>
              <a:lstStyle/>
              <a:p>
                <a:endParaRPr lang="en-US"/>
              </a:p>
            </p:txBody>
          </p:sp>
          <p:sp>
            <p:nvSpPr>
              <p:cNvPr id="85513" name="Line 926"/>
              <p:cNvSpPr>
                <a:spLocks noChangeShapeType="1"/>
              </p:cNvSpPr>
              <p:nvPr/>
            </p:nvSpPr>
            <p:spPr bwMode="auto">
              <a:xfrm flipV="1">
                <a:off x="2854" y="2766"/>
                <a:ext cx="798" cy="52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14" name="Group 927"/>
            <p:cNvGrpSpPr>
              <a:grpSpLocks/>
            </p:cNvGrpSpPr>
            <p:nvPr/>
          </p:nvGrpSpPr>
          <p:grpSpPr bwMode="auto">
            <a:xfrm>
              <a:off x="2862" y="1781"/>
              <a:ext cx="1349" cy="1188"/>
              <a:chOff x="2862" y="1781"/>
              <a:chExt cx="1349" cy="1188"/>
            </a:xfrm>
          </p:grpSpPr>
          <p:sp>
            <p:nvSpPr>
              <p:cNvPr id="85510" name="Freeform 928"/>
              <p:cNvSpPr>
                <a:spLocks/>
              </p:cNvSpPr>
              <p:nvPr/>
            </p:nvSpPr>
            <p:spPr bwMode="auto">
              <a:xfrm>
                <a:off x="4091" y="1781"/>
                <a:ext cx="120" cy="111"/>
              </a:xfrm>
              <a:custGeom>
                <a:avLst/>
                <a:gdLst>
                  <a:gd name="T0" fmla="*/ 120 w 120"/>
                  <a:gd name="T1" fmla="*/ 0 h 111"/>
                  <a:gd name="T2" fmla="*/ 40 w 120"/>
                  <a:gd name="T3" fmla="*/ 111 h 111"/>
                  <a:gd name="T4" fmla="*/ 16 w 120"/>
                  <a:gd name="T5" fmla="*/ 87 h 111"/>
                  <a:gd name="T6" fmla="*/ 0 w 120"/>
                  <a:gd name="T7" fmla="*/ 64 h 111"/>
                  <a:gd name="T8" fmla="*/ 120 w 120"/>
                  <a:gd name="T9" fmla="*/ 0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11">
                    <a:moveTo>
                      <a:pt x="120" y="0"/>
                    </a:moveTo>
                    <a:lnTo>
                      <a:pt x="40" y="111"/>
                    </a:lnTo>
                    <a:lnTo>
                      <a:pt x="16" y="87"/>
                    </a:lnTo>
                    <a:lnTo>
                      <a:pt x="0" y="64"/>
                    </a:lnTo>
                    <a:lnTo>
                      <a:pt x="120" y="0"/>
                    </a:lnTo>
                    <a:close/>
                  </a:path>
                </a:pathLst>
              </a:custGeom>
              <a:solidFill>
                <a:schemeClr val="bg2"/>
              </a:solidFill>
              <a:ln w="9525">
                <a:solidFill>
                  <a:schemeClr val="bg2"/>
                </a:solidFill>
                <a:round/>
                <a:headEnd/>
                <a:tailEnd/>
              </a:ln>
            </p:spPr>
            <p:txBody>
              <a:bodyPr/>
              <a:lstStyle/>
              <a:p>
                <a:endParaRPr lang="en-US"/>
              </a:p>
            </p:txBody>
          </p:sp>
          <p:sp>
            <p:nvSpPr>
              <p:cNvPr id="85511" name="Line 929"/>
              <p:cNvSpPr>
                <a:spLocks noChangeShapeType="1"/>
              </p:cNvSpPr>
              <p:nvPr/>
            </p:nvSpPr>
            <p:spPr bwMode="auto">
              <a:xfrm flipV="1">
                <a:off x="2862" y="1863"/>
                <a:ext cx="1253" cy="1106"/>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15" name="Group 930"/>
            <p:cNvGrpSpPr>
              <a:grpSpLocks/>
            </p:cNvGrpSpPr>
            <p:nvPr/>
          </p:nvGrpSpPr>
          <p:grpSpPr bwMode="auto">
            <a:xfrm>
              <a:off x="1944" y="2687"/>
              <a:ext cx="886" cy="282"/>
              <a:chOff x="1944" y="2687"/>
              <a:chExt cx="886" cy="282"/>
            </a:xfrm>
          </p:grpSpPr>
          <p:sp>
            <p:nvSpPr>
              <p:cNvPr id="85508" name="Freeform 931"/>
              <p:cNvSpPr>
                <a:spLocks/>
              </p:cNvSpPr>
              <p:nvPr/>
            </p:nvSpPr>
            <p:spPr bwMode="auto">
              <a:xfrm>
                <a:off x="2694" y="2897"/>
                <a:ext cx="136" cy="72"/>
              </a:xfrm>
              <a:custGeom>
                <a:avLst/>
                <a:gdLst>
                  <a:gd name="T0" fmla="*/ 136 w 136"/>
                  <a:gd name="T1" fmla="*/ 72 h 72"/>
                  <a:gd name="T2" fmla="*/ 0 w 136"/>
                  <a:gd name="T3" fmla="*/ 64 h 72"/>
                  <a:gd name="T4" fmla="*/ 8 w 136"/>
                  <a:gd name="T5" fmla="*/ 32 h 72"/>
                  <a:gd name="T6" fmla="*/ 24 w 136"/>
                  <a:gd name="T7" fmla="*/ 0 h 72"/>
                  <a:gd name="T8" fmla="*/ 136 w 136"/>
                  <a:gd name="T9" fmla="*/ 72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72"/>
                    </a:moveTo>
                    <a:lnTo>
                      <a:pt x="0" y="64"/>
                    </a:lnTo>
                    <a:lnTo>
                      <a:pt x="8" y="32"/>
                    </a:lnTo>
                    <a:lnTo>
                      <a:pt x="24" y="0"/>
                    </a:lnTo>
                    <a:lnTo>
                      <a:pt x="136" y="72"/>
                    </a:lnTo>
                    <a:close/>
                  </a:path>
                </a:pathLst>
              </a:custGeom>
              <a:solidFill>
                <a:schemeClr val="bg2"/>
              </a:solidFill>
              <a:ln w="9525">
                <a:solidFill>
                  <a:schemeClr val="bg2"/>
                </a:solidFill>
                <a:round/>
                <a:headEnd/>
                <a:tailEnd/>
              </a:ln>
            </p:spPr>
            <p:txBody>
              <a:bodyPr/>
              <a:lstStyle/>
              <a:p>
                <a:endParaRPr lang="en-US"/>
              </a:p>
            </p:txBody>
          </p:sp>
          <p:sp>
            <p:nvSpPr>
              <p:cNvPr id="85509" name="Line 932"/>
              <p:cNvSpPr>
                <a:spLocks noChangeShapeType="1"/>
              </p:cNvSpPr>
              <p:nvPr/>
            </p:nvSpPr>
            <p:spPr bwMode="auto">
              <a:xfrm>
                <a:off x="1944" y="2687"/>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16" name="Group 933"/>
            <p:cNvGrpSpPr>
              <a:grpSpLocks/>
            </p:cNvGrpSpPr>
            <p:nvPr/>
          </p:nvGrpSpPr>
          <p:grpSpPr bwMode="auto">
            <a:xfrm>
              <a:off x="1944" y="2395"/>
              <a:ext cx="1357" cy="1196"/>
              <a:chOff x="1944" y="2395"/>
              <a:chExt cx="1357" cy="1196"/>
            </a:xfrm>
          </p:grpSpPr>
          <p:sp>
            <p:nvSpPr>
              <p:cNvPr id="85506" name="Freeform 934"/>
              <p:cNvSpPr>
                <a:spLocks/>
              </p:cNvSpPr>
              <p:nvPr/>
            </p:nvSpPr>
            <p:spPr bwMode="auto">
              <a:xfrm>
                <a:off x="3173" y="2395"/>
                <a:ext cx="128" cy="112"/>
              </a:xfrm>
              <a:custGeom>
                <a:avLst/>
                <a:gdLst>
                  <a:gd name="T0" fmla="*/ 128 w 128"/>
                  <a:gd name="T1" fmla="*/ 0 h 112"/>
                  <a:gd name="T2" fmla="*/ 48 w 128"/>
                  <a:gd name="T3" fmla="*/ 112 h 112"/>
                  <a:gd name="T4" fmla="*/ 24 w 128"/>
                  <a:gd name="T5" fmla="*/ 88 h 112"/>
                  <a:gd name="T6" fmla="*/ 0 w 128"/>
                  <a:gd name="T7" fmla="*/ 64 h 112"/>
                  <a:gd name="T8" fmla="*/ 128 w 128"/>
                  <a:gd name="T9" fmla="*/ 0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112">
                    <a:moveTo>
                      <a:pt x="128" y="0"/>
                    </a:moveTo>
                    <a:lnTo>
                      <a:pt x="48" y="112"/>
                    </a:lnTo>
                    <a:lnTo>
                      <a:pt x="24" y="88"/>
                    </a:lnTo>
                    <a:lnTo>
                      <a:pt x="0" y="64"/>
                    </a:lnTo>
                    <a:lnTo>
                      <a:pt x="128" y="0"/>
                    </a:lnTo>
                    <a:close/>
                  </a:path>
                </a:pathLst>
              </a:custGeom>
              <a:solidFill>
                <a:schemeClr val="bg2"/>
              </a:solidFill>
              <a:ln w="9525">
                <a:solidFill>
                  <a:schemeClr val="bg2"/>
                </a:solidFill>
                <a:round/>
                <a:headEnd/>
                <a:tailEnd/>
              </a:ln>
            </p:spPr>
            <p:txBody>
              <a:bodyPr/>
              <a:lstStyle/>
              <a:p>
                <a:endParaRPr lang="en-US"/>
              </a:p>
            </p:txBody>
          </p:sp>
          <p:sp>
            <p:nvSpPr>
              <p:cNvPr id="85507" name="Line 935"/>
              <p:cNvSpPr>
                <a:spLocks noChangeShapeType="1"/>
              </p:cNvSpPr>
              <p:nvPr/>
            </p:nvSpPr>
            <p:spPr bwMode="auto">
              <a:xfrm flipV="1">
                <a:off x="1944" y="2477"/>
                <a:ext cx="1261" cy="111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17" name="Group 936"/>
            <p:cNvGrpSpPr>
              <a:grpSpLocks/>
            </p:cNvGrpSpPr>
            <p:nvPr/>
          </p:nvGrpSpPr>
          <p:grpSpPr bwMode="auto">
            <a:xfrm>
              <a:off x="3317" y="3293"/>
              <a:ext cx="886" cy="282"/>
              <a:chOff x="3317" y="3293"/>
              <a:chExt cx="886" cy="282"/>
            </a:xfrm>
          </p:grpSpPr>
          <p:sp>
            <p:nvSpPr>
              <p:cNvPr id="85504" name="Freeform 937"/>
              <p:cNvSpPr>
                <a:spLocks/>
              </p:cNvSpPr>
              <p:nvPr/>
            </p:nvSpPr>
            <p:spPr bwMode="auto">
              <a:xfrm>
                <a:off x="4067" y="3504"/>
                <a:ext cx="136" cy="71"/>
              </a:xfrm>
              <a:custGeom>
                <a:avLst/>
                <a:gdLst>
                  <a:gd name="T0" fmla="*/ 136 w 136"/>
                  <a:gd name="T1" fmla="*/ 71 h 71"/>
                  <a:gd name="T2" fmla="*/ 0 w 136"/>
                  <a:gd name="T3" fmla="*/ 63 h 71"/>
                  <a:gd name="T4" fmla="*/ 8 w 136"/>
                  <a:gd name="T5" fmla="*/ 32 h 71"/>
                  <a:gd name="T6" fmla="*/ 16 w 136"/>
                  <a:gd name="T7" fmla="*/ 0 h 71"/>
                  <a:gd name="T8" fmla="*/ 136 w 136"/>
                  <a:gd name="T9" fmla="*/ 71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1">
                    <a:moveTo>
                      <a:pt x="136" y="71"/>
                    </a:moveTo>
                    <a:lnTo>
                      <a:pt x="0" y="63"/>
                    </a:lnTo>
                    <a:lnTo>
                      <a:pt x="8" y="32"/>
                    </a:lnTo>
                    <a:lnTo>
                      <a:pt x="16" y="0"/>
                    </a:lnTo>
                    <a:lnTo>
                      <a:pt x="136" y="71"/>
                    </a:lnTo>
                    <a:close/>
                  </a:path>
                </a:pathLst>
              </a:custGeom>
              <a:solidFill>
                <a:schemeClr val="bg2"/>
              </a:solidFill>
              <a:ln w="9525">
                <a:solidFill>
                  <a:schemeClr val="bg2"/>
                </a:solidFill>
                <a:round/>
                <a:headEnd/>
                <a:tailEnd/>
              </a:ln>
            </p:spPr>
            <p:txBody>
              <a:bodyPr/>
              <a:lstStyle/>
              <a:p>
                <a:endParaRPr lang="en-US"/>
              </a:p>
            </p:txBody>
          </p:sp>
          <p:sp>
            <p:nvSpPr>
              <p:cNvPr id="85505" name="Line 938"/>
              <p:cNvSpPr>
                <a:spLocks noChangeShapeType="1"/>
              </p:cNvSpPr>
              <p:nvPr/>
            </p:nvSpPr>
            <p:spPr bwMode="auto">
              <a:xfrm>
                <a:off x="3317" y="3293"/>
                <a:ext cx="766" cy="24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18" name="Group 939"/>
            <p:cNvGrpSpPr>
              <a:grpSpLocks/>
            </p:cNvGrpSpPr>
            <p:nvPr/>
          </p:nvGrpSpPr>
          <p:grpSpPr bwMode="auto">
            <a:xfrm>
              <a:off x="3317" y="2682"/>
              <a:ext cx="1349" cy="619"/>
              <a:chOff x="3317" y="2682"/>
              <a:chExt cx="1349" cy="619"/>
            </a:xfrm>
          </p:grpSpPr>
          <p:sp>
            <p:nvSpPr>
              <p:cNvPr id="85502" name="Freeform 940"/>
              <p:cNvSpPr>
                <a:spLocks/>
              </p:cNvSpPr>
              <p:nvPr/>
            </p:nvSpPr>
            <p:spPr bwMode="auto">
              <a:xfrm>
                <a:off x="4530" y="2682"/>
                <a:ext cx="136" cy="88"/>
              </a:xfrm>
              <a:custGeom>
                <a:avLst/>
                <a:gdLst>
                  <a:gd name="T0" fmla="*/ 136 w 136"/>
                  <a:gd name="T1" fmla="*/ 0 h 88"/>
                  <a:gd name="T2" fmla="*/ 32 w 136"/>
                  <a:gd name="T3" fmla="*/ 88 h 88"/>
                  <a:gd name="T4" fmla="*/ 16 w 136"/>
                  <a:gd name="T5" fmla="*/ 56 h 88"/>
                  <a:gd name="T6" fmla="*/ 0 w 136"/>
                  <a:gd name="T7" fmla="*/ 32 h 88"/>
                  <a:gd name="T8" fmla="*/ 136 w 136"/>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88">
                    <a:moveTo>
                      <a:pt x="136" y="0"/>
                    </a:moveTo>
                    <a:lnTo>
                      <a:pt x="32" y="88"/>
                    </a:lnTo>
                    <a:lnTo>
                      <a:pt x="16" y="56"/>
                    </a:lnTo>
                    <a:lnTo>
                      <a:pt x="0" y="32"/>
                    </a:lnTo>
                    <a:lnTo>
                      <a:pt x="136" y="0"/>
                    </a:lnTo>
                    <a:close/>
                  </a:path>
                </a:pathLst>
              </a:custGeom>
              <a:solidFill>
                <a:schemeClr val="bg2"/>
              </a:solidFill>
              <a:ln w="9525">
                <a:solidFill>
                  <a:schemeClr val="bg2"/>
                </a:solidFill>
                <a:round/>
                <a:headEnd/>
                <a:tailEnd/>
              </a:ln>
            </p:spPr>
            <p:txBody>
              <a:bodyPr/>
              <a:lstStyle/>
              <a:p>
                <a:endParaRPr lang="en-US"/>
              </a:p>
            </p:txBody>
          </p:sp>
          <p:sp>
            <p:nvSpPr>
              <p:cNvPr id="85503" name="Line 941"/>
              <p:cNvSpPr>
                <a:spLocks noChangeShapeType="1"/>
              </p:cNvSpPr>
              <p:nvPr/>
            </p:nvSpPr>
            <p:spPr bwMode="auto">
              <a:xfrm flipV="1">
                <a:off x="3317" y="2736"/>
                <a:ext cx="1237" cy="565"/>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19" name="Group 942"/>
            <p:cNvGrpSpPr>
              <a:grpSpLocks/>
            </p:cNvGrpSpPr>
            <p:nvPr/>
          </p:nvGrpSpPr>
          <p:grpSpPr bwMode="auto">
            <a:xfrm>
              <a:off x="3317" y="2387"/>
              <a:ext cx="886" cy="282"/>
              <a:chOff x="3317" y="2387"/>
              <a:chExt cx="886" cy="282"/>
            </a:xfrm>
          </p:grpSpPr>
          <p:sp>
            <p:nvSpPr>
              <p:cNvPr id="85500" name="Freeform 943"/>
              <p:cNvSpPr>
                <a:spLocks/>
              </p:cNvSpPr>
              <p:nvPr/>
            </p:nvSpPr>
            <p:spPr bwMode="auto">
              <a:xfrm>
                <a:off x="4067" y="2387"/>
                <a:ext cx="136" cy="72"/>
              </a:xfrm>
              <a:custGeom>
                <a:avLst/>
                <a:gdLst>
                  <a:gd name="T0" fmla="*/ 136 w 136"/>
                  <a:gd name="T1" fmla="*/ 0 h 72"/>
                  <a:gd name="T2" fmla="*/ 16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16"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85501" name="Line 944"/>
              <p:cNvSpPr>
                <a:spLocks noChangeShapeType="1"/>
              </p:cNvSpPr>
              <p:nvPr/>
            </p:nvSpPr>
            <p:spPr bwMode="auto">
              <a:xfrm flipV="1">
                <a:off x="3317"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20" name="Group 945"/>
            <p:cNvGrpSpPr>
              <a:grpSpLocks/>
            </p:cNvGrpSpPr>
            <p:nvPr/>
          </p:nvGrpSpPr>
          <p:grpSpPr bwMode="auto">
            <a:xfrm>
              <a:off x="3780" y="2387"/>
              <a:ext cx="886" cy="282"/>
              <a:chOff x="3780" y="2387"/>
              <a:chExt cx="886" cy="282"/>
            </a:xfrm>
          </p:grpSpPr>
          <p:sp>
            <p:nvSpPr>
              <p:cNvPr id="85498" name="Freeform 946"/>
              <p:cNvSpPr>
                <a:spLocks/>
              </p:cNvSpPr>
              <p:nvPr/>
            </p:nvSpPr>
            <p:spPr bwMode="auto">
              <a:xfrm>
                <a:off x="4522" y="2387"/>
                <a:ext cx="144" cy="72"/>
              </a:xfrm>
              <a:custGeom>
                <a:avLst/>
                <a:gdLst>
                  <a:gd name="T0" fmla="*/ 144 w 144"/>
                  <a:gd name="T1" fmla="*/ 0 h 72"/>
                  <a:gd name="T2" fmla="*/ 24 w 144"/>
                  <a:gd name="T3" fmla="*/ 72 h 72"/>
                  <a:gd name="T4" fmla="*/ 16 w 144"/>
                  <a:gd name="T5" fmla="*/ 40 h 72"/>
                  <a:gd name="T6" fmla="*/ 0 w 144"/>
                  <a:gd name="T7" fmla="*/ 8 h 72"/>
                  <a:gd name="T8" fmla="*/ 144 w 144"/>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72">
                    <a:moveTo>
                      <a:pt x="144" y="0"/>
                    </a:moveTo>
                    <a:lnTo>
                      <a:pt x="24" y="72"/>
                    </a:lnTo>
                    <a:lnTo>
                      <a:pt x="16" y="40"/>
                    </a:lnTo>
                    <a:lnTo>
                      <a:pt x="0" y="8"/>
                    </a:lnTo>
                    <a:lnTo>
                      <a:pt x="144" y="0"/>
                    </a:lnTo>
                    <a:close/>
                  </a:path>
                </a:pathLst>
              </a:custGeom>
              <a:solidFill>
                <a:schemeClr val="bg2"/>
              </a:solidFill>
              <a:ln w="9525">
                <a:solidFill>
                  <a:schemeClr val="bg2"/>
                </a:solidFill>
                <a:round/>
                <a:headEnd/>
                <a:tailEnd/>
              </a:ln>
            </p:spPr>
            <p:txBody>
              <a:bodyPr/>
              <a:lstStyle/>
              <a:p>
                <a:endParaRPr lang="en-US"/>
              </a:p>
            </p:txBody>
          </p:sp>
          <p:sp>
            <p:nvSpPr>
              <p:cNvPr id="85499" name="Line 947"/>
              <p:cNvSpPr>
                <a:spLocks noChangeShapeType="1"/>
              </p:cNvSpPr>
              <p:nvPr/>
            </p:nvSpPr>
            <p:spPr bwMode="auto">
              <a:xfrm flipV="1">
                <a:off x="3780" y="2426"/>
                <a:ext cx="766" cy="243"/>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21" name="Group 948"/>
            <p:cNvGrpSpPr>
              <a:grpSpLocks/>
            </p:cNvGrpSpPr>
            <p:nvPr/>
          </p:nvGrpSpPr>
          <p:grpSpPr bwMode="auto">
            <a:xfrm>
              <a:off x="1473" y="2993"/>
              <a:ext cx="886" cy="291"/>
              <a:chOff x="1473" y="2993"/>
              <a:chExt cx="886" cy="291"/>
            </a:xfrm>
          </p:grpSpPr>
          <p:sp>
            <p:nvSpPr>
              <p:cNvPr id="85496" name="Freeform 949"/>
              <p:cNvSpPr>
                <a:spLocks/>
              </p:cNvSpPr>
              <p:nvPr/>
            </p:nvSpPr>
            <p:spPr bwMode="auto">
              <a:xfrm>
                <a:off x="2223" y="2993"/>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85497" name="Line 950"/>
              <p:cNvSpPr>
                <a:spLocks noChangeShapeType="1"/>
              </p:cNvSpPr>
              <p:nvPr/>
            </p:nvSpPr>
            <p:spPr bwMode="auto">
              <a:xfrm flipV="1">
                <a:off x="1473" y="3032"/>
                <a:ext cx="766"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22" name="Group 951"/>
            <p:cNvGrpSpPr>
              <a:grpSpLocks/>
            </p:cNvGrpSpPr>
            <p:nvPr/>
          </p:nvGrpSpPr>
          <p:grpSpPr bwMode="auto">
            <a:xfrm>
              <a:off x="1497" y="1765"/>
              <a:ext cx="878" cy="290"/>
              <a:chOff x="1497" y="1765"/>
              <a:chExt cx="878" cy="290"/>
            </a:xfrm>
          </p:grpSpPr>
          <p:sp>
            <p:nvSpPr>
              <p:cNvPr id="85494" name="Freeform 952"/>
              <p:cNvSpPr>
                <a:spLocks/>
              </p:cNvSpPr>
              <p:nvPr/>
            </p:nvSpPr>
            <p:spPr bwMode="auto">
              <a:xfrm>
                <a:off x="2239" y="1765"/>
                <a:ext cx="136" cy="72"/>
              </a:xfrm>
              <a:custGeom>
                <a:avLst/>
                <a:gdLst>
                  <a:gd name="T0" fmla="*/ 136 w 136"/>
                  <a:gd name="T1" fmla="*/ 0 h 72"/>
                  <a:gd name="T2" fmla="*/ 24 w 136"/>
                  <a:gd name="T3" fmla="*/ 72 h 72"/>
                  <a:gd name="T4" fmla="*/ 8 w 136"/>
                  <a:gd name="T5" fmla="*/ 40 h 72"/>
                  <a:gd name="T6" fmla="*/ 0 w 136"/>
                  <a:gd name="T7" fmla="*/ 8 h 72"/>
                  <a:gd name="T8" fmla="*/ 136 w 136"/>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72">
                    <a:moveTo>
                      <a:pt x="136" y="0"/>
                    </a:moveTo>
                    <a:lnTo>
                      <a:pt x="24" y="72"/>
                    </a:lnTo>
                    <a:lnTo>
                      <a:pt x="8" y="40"/>
                    </a:lnTo>
                    <a:lnTo>
                      <a:pt x="0" y="8"/>
                    </a:lnTo>
                    <a:lnTo>
                      <a:pt x="136" y="0"/>
                    </a:lnTo>
                    <a:close/>
                  </a:path>
                </a:pathLst>
              </a:custGeom>
              <a:solidFill>
                <a:schemeClr val="bg2"/>
              </a:solidFill>
              <a:ln w="9525">
                <a:solidFill>
                  <a:schemeClr val="bg2"/>
                </a:solidFill>
                <a:round/>
                <a:headEnd/>
                <a:tailEnd/>
              </a:ln>
            </p:spPr>
            <p:txBody>
              <a:bodyPr/>
              <a:lstStyle/>
              <a:p>
                <a:endParaRPr lang="en-US"/>
              </a:p>
            </p:txBody>
          </p:sp>
          <p:sp>
            <p:nvSpPr>
              <p:cNvPr id="85495" name="Line 953"/>
              <p:cNvSpPr>
                <a:spLocks noChangeShapeType="1"/>
              </p:cNvSpPr>
              <p:nvPr/>
            </p:nvSpPr>
            <p:spPr bwMode="auto">
              <a:xfrm flipV="1">
                <a:off x="1497" y="1803"/>
                <a:ext cx="758" cy="252"/>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23" name="Group 954"/>
            <p:cNvGrpSpPr>
              <a:grpSpLocks/>
            </p:cNvGrpSpPr>
            <p:nvPr/>
          </p:nvGrpSpPr>
          <p:grpSpPr bwMode="auto">
            <a:xfrm>
              <a:off x="1938" y="1765"/>
              <a:ext cx="892" cy="1507"/>
              <a:chOff x="1938" y="1765"/>
              <a:chExt cx="892" cy="1507"/>
            </a:xfrm>
          </p:grpSpPr>
          <p:sp>
            <p:nvSpPr>
              <p:cNvPr id="85492" name="Freeform 955"/>
              <p:cNvSpPr>
                <a:spLocks/>
              </p:cNvSpPr>
              <p:nvPr/>
            </p:nvSpPr>
            <p:spPr bwMode="auto">
              <a:xfrm>
                <a:off x="2726" y="3145"/>
                <a:ext cx="104" cy="127"/>
              </a:xfrm>
              <a:custGeom>
                <a:avLst/>
                <a:gdLst>
                  <a:gd name="T0" fmla="*/ 104 w 104"/>
                  <a:gd name="T1" fmla="*/ 127 h 127"/>
                  <a:gd name="T2" fmla="*/ 0 w 104"/>
                  <a:gd name="T3" fmla="*/ 32 h 127"/>
                  <a:gd name="T4" fmla="*/ 32 w 104"/>
                  <a:gd name="T5" fmla="*/ 16 h 127"/>
                  <a:gd name="T6" fmla="*/ 64 w 104"/>
                  <a:gd name="T7" fmla="*/ 0 h 127"/>
                  <a:gd name="T8" fmla="*/ 104 w 104"/>
                  <a:gd name="T9" fmla="*/ 127 h 1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27">
                    <a:moveTo>
                      <a:pt x="104" y="127"/>
                    </a:moveTo>
                    <a:lnTo>
                      <a:pt x="0" y="32"/>
                    </a:lnTo>
                    <a:lnTo>
                      <a:pt x="32" y="16"/>
                    </a:lnTo>
                    <a:lnTo>
                      <a:pt x="64" y="0"/>
                    </a:lnTo>
                    <a:lnTo>
                      <a:pt x="104" y="127"/>
                    </a:lnTo>
                    <a:close/>
                  </a:path>
                </a:pathLst>
              </a:custGeom>
              <a:solidFill>
                <a:schemeClr val="bg2"/>
              </a:solidFill>
              <a:ln w="9525">
                <a:solidFill>
                  <a:schemeClr val="bg2"/>
                </a:solidFill>
                <a:round/>
                <a:headEnd/>
                <a:tailEnd/>
              </a:ln>
            </p:spPr>
            <p:txBody>
              <a:bodyPr/>
              <a:lstStyle/>
              <a:p>
                <a:endParaRPr lang="en-US"/>
              </a:p>
            </p:txBody>
          </p:sp>
          <p:sp>
            <p:nvSpPr>
              <p:cNvPr id="85493" name="Line 956"/>
              <p:cNvSpPr>
                <a:spLocks noChangeShapeType="1"/>
              </p:cNvSpPr>
              <p:nvPr/>
            </p:nvSpPr>
            <p:spPr bwMode="auto">
              <a:xfrm>
                <a:off x="1938" y="1765"/>
                <a:ext cx="823" cy="1404"/>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24" name="Group 957"/>
            <p:cNvGrpSpPr>
              <a:grpSpLocks/>
            </p:cNvGrpSpPr>
            <p:nvPr/>
          </p:nvGrpSpPr>
          <p:grpSpPr bwMode="auto">
            <a:xfrm>
              <a:off x="1482" y="1781"/>
              <a:ext cx="438" cy="263"/>
              <a:chOff x="1482" y="1781"/>
              <a:chExt cx="438" cy="263"/>
            </a:xfrm>
          </p:grpSpPr>
          <p:sp>
            <p:nvSpPr>
              <p:cNvPr id="85487" name="Freeform 958"/>
              <p:cNvSpPr>
                <a:spLocks/>
              </p:cNvSpPr>
              <p:nvPr/>
            </p:nvSpPr>
            <p:spPr bwMode="auto">
              <a:xfrm>
                <a:off x="1808"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85488" name="Line 959"/>
              <p:cNvSpPr>
                <a:spLocks noChangeShapeType="1"/>
              </p:cNvSpPr>
              <p:nvPr/>
            </p:nvSpPr>
            <p:spPr bwMode="auto">
              <a:xfrm>
                <a:off x="1482" y="1781"/>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89" name="Line 960"/>
              <p:cNvSpPr>
                <a:spLocks noChangeShapeType="1"/>
              </p:cNvSpPr>
              <p:nvPr/>
            </p:nvSpPr>
            <p:spPr bwMode="auto">
              <a:xfrm>
                <a:off x="1577" y="183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90" name="Line 961"/>
              <p:cNvSpPr>
                <a:spLocks noChangeShapeType="1"/>
              </p:cNvSpPr>
              <p:nvPr/>
            </p:nvSpPr>
            <p:spPr bwMode="auto">
              <a:xfrm>
                <a:off x="1672" y="1892"/>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91" name="Line 962"/>
              <p:cNvSpPr>
                <a:spLocks noChangeShapeType="1"/>
              </p:cNvSpPr>
              <p:nvPr/>
            </p:nvSpPr>
            <p:spPr bwMode="auto">
              <a:xfrm>
                <a:off x="1768" y="1956"/>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25" name="Group 963"/>
            <p:cNvGrpSpPr>
              <a:grpSpLocks/>
            </p:cNvGrpSpPr>
            <p:nvPr/>
          </p:nvGrpSpPr>
          <p:grpSpPr bwMode="auto">
            <a:xfrm>
              <a:off x="1481" y="1789"/>
              <a:ext cx="455" cy="550"/>
              <a:chOff x="1481" y="1789"/>
              <a:chExt cx="455" cy="550"/>
            </a:xfrm>
          </p:grpSpPr>
          <p:sp>
            <p:nvSpPr>
              <p:cNvPr id="85480" name="Freeform 964"/>
              <p:cNvSpPr>
                <a:spLocks/>
              </p:cNvSpPr>
              <p:nvPr/>
            </p:nvSpPr>
            <p:spPr bwMode="auto">
              <a:xfrm>
                <a:off x="1840" y="2235"/>
                <a:ext cx="96" cy="104"/>
              </a:xfrm>
              <a:custGeom>
                <a:avLst/>
                <a:gdLst>
                  <a:gd name="T0" fmla="*/ 96 w 96"/>
                  <a:gd name="T1" fmla="*/ 104 h 104"/>
                  <a:gd name="T2" fmla="*/ 0 w 96"/>
                  <a:gd name="T3" fmla="*/ 32 h 104"/>
                  <a:gd name="T4" fmla="*/ 24 w 96"/>
                  <a:gd name="T5" fmla="*/ 16 h 104"/>
                  <a:gd name="T6" fmla="*/ 48 w 96"/>
                  <a:gd name="T7" fmla="*/ 0 h 104"/>
                  <a:gd name="T8" fmla="*/ 96 w 96"/>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104">
                    <a:moveTo>
                      <a:pt x="96" y="104"/>
                    </a:moveTo>
                    <a:lnTo>
                      <a:pt x="0" y="32"/>
                    </a:lnTo>
                    <a:lnTo>
                      <a:pt x="24" y="16"/>
                    </a:lnTo>
                    <a:lnTo>
                      <a:pt x="48" y="0"/>
                    </a:lnTo>
                    <a:lnTo>
                      <a:pt x="96" y="104"/>
                    </a:lnTo>
                    <a:close/>
                  </a:path>
                </a:pathLst>
              </a:custGeom>
              <a:solidFill>
                <a:schemeClr val="bg2"/>
              </a:solidFill>
              <a:ln w="9525">
                <a:solidFill>
                  <a:schemeClr val="bg2"/>
                </a:solidFill>
                <a:round/>
                <a:headEnd/>
                <a:tailEnd/>
              </a:ln>
            </p:spPr>
            <p:txBody>
              <a:bodyPr/>
              <a:lstStyle/>
              <a:p>
                <a:endParaRPr lang="en-US"/>
              </a:p>
            </p:txBody>
          </p:sp>
          <p:sp>
            <p:nvSpPr>
              <p:cNvPr id="85481" name="Line 965"/>
              <p:cNvSpPr>
                <a:spLocks noChangeShapeType="1"/>
              </p:cNvSpPr>
              <p:nvPr/>
            </p:nvSpPr>
            <p:spPr bwMode="auto">
              <a:xfrm>
                <a:off x="1481" y="1789"/>
                <a:ext cx="55" cy="6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82" name="Line 966"/>
              <p:cNvSpPr>
                <a:spLocks noChangeShapeType="1"/>
              </p:cNvSpPr>
              <p:nvPr/>
            </p:nvSpPr>
            <p:spPr bwMode="auto">
              <a:xfrm>
                <a:off x="1552" y="1876"/>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83" name="Line 967"/>
              <p:cNvSpPr>
                <a:spLocks noChangeShapeType="1"/>
              </p:cNvSpPr>
              <p:nvPr/>
            </p:nvSpPr>
            <p:spPr bwMode="auto">
              <a:xfrm>
                <a:off x="1624" y="196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84" name="Line 968"/>
              <p:cNvSpPr>
                <a:spLocks noChangeShapeType="1"/>
              </p:cNvSpPr>
              <p:nvPr/>
            </p:nvSpPr>
            <p:spPr bwMode="auto">
              <a:xfrm>
                <a:off x="1696" y="2044"/>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85" name="Line 969"/>
              <p:cNvSpPr>
                <a:spLocks noChangeShapeType="1"/>
              </p:cNvSpPr>
              <p:nvPr/>
            </p:nvSpPr>
            <p:spPr bwMode="auto">
              <a:xfrm>
                <a:off x="1768" y="213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86" name="Line 970"/>
              <p:cNvSpPr>
                <a:spLocks noChangeShapeType="1"/>
              </p:cNvSpPr>
              <p:nvPr/>
            </p:nvSpPr>
            <p:spPr bwMode="auto">
              <a:xfrm>
                <a:off x="1840" y="2219"/>
                <a:ext cx="24"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26" name="Group 971"/>
            <p:cNvGrpSpPr>
              <a:grpSpLocks/>
            </p:cNvGrpSpPr>
            <p:nvPr/>
          </p:nvGrpSpPr>
          <p:grpSpPr bwMode="auto">
            <a:xfrm>
              <a:off x="1489" y="2084"/>
              <a:ext cx="439" cy="574"/>
              <a:chOff x="1489" y="2084"/>
              <a:chExt cx="439" cy="574"/>
            </a:xfrm>
          </p:grpSpPr>
          <p:sp>
            <p:nvSpPr>
              <p:cNvPr id="85473" name="Freeform 972"/>
              <p:cNvSpPr>
                <a:spLocks/>
              </p:cNvSpPr>
              <p:nvPr/>
            </p:nvSpPr>
            <p:spPr bwMode="auto">
              <a:xfrm>
                <a:off x="1840" y="2554"/>
                <a:ext cx="88" cy="104"/>
              </a:xfrm>
              <a:custGeom>
                <a:avLst/>
                <a:gdLst>
                  <a:gd name="T0" fmla="*/ 88 w 88"/>
                  <a:gd name="T1" fmla="*/ 104 h 104"/>
                  <a:gd name="T2" fmla="*/ 0 w 88"/>
                  <a:gd name="T3" fmla="*/ 32 h 104"/>
                  <a:gd name="T4" fmla="*/ 16 w 88"/>
                  <a:gd name="T5" fmla="*/ 16 h 104"/>
                  <a:gd name="T6" fmla="*/ 40 w 88"/>
                  <a:gd name="T7" fmla="*/ 0 h 104"/>
                  <a:gd name="T8" fmla="*/ 88 w 88"/>
                  <a:gd name="T9" fmla="*/ 104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104"/>
                    </a:moveTo>
                    <a:lnTo>
                      <a:pt x="0" y="32"/>
                    </a:lnTo>
                    <a:lnTo>
                      <a:pt x="16" y="16"/>
                    </a:lnTo>
                    <a:lnTo>
                      <a:pt x="40" y="0"/>
                    </a:lnTo>
                    <a:lnTo>
                      <a:pt x="88" y="104"/>
                    </a:lnTo>
                    <a:close/>
                  </a:path>
                </a:pathLst>
              </a:custGeom>
              <a:solidFill>
                <a:schemeClr val="bg2"/>
              </a:solidFill>
              <a:ln w="9525">
                <a:solidFill>
                  <a:schemeClr val="bg2"/>
                </a:solidFill>
                <a:round/>
                <a:headEnd/>
                <a:tailEnd/>
              </a:ln>
            </p:spPr>
            <p:txBody>
              <a:bodyPr/>
              <a:lstStyle/>
              <a:p>
                <a:endParaRPr lang="en-US"/>
              </a:p>
            </p:txBody>
          </p:sp>
          <p:sp>
            <p:nvSpPr>
              <p:cNvPr id="85474" name="Line 973"/>
              <p:cNvSpPr>
                <a:spLocks noChangeShapeType="1"/>
              </p:cNvSpPr>
              <p:nvPr/>
            </p:nvSpPr>
            <p:spPr bwMode="auto">
              <a:xfrm>
                <a:off x="1489" y="2084"/>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75" name="Line 974"/>
              <p:cNvSpPr>
                <a:spLocks noChangeShapeType="1"/>
              </p:cNvSpPr>
              <p:nvPr/>
            </p:nvSpPr>
            <p:spPr bwMode="auto">
              <a:xfrm>
                <a:off x="1553" y="2172"/>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76" name="Line 975"/>
              <p:cNvSpPr>
                <a:spLocks noChangeShapeType="1"/>
              </p:cNvSpPr>
              <p:nvPr/>
            </p:nvSpPr>
            <p:spPr bwMode="auto">
              <a:xfrm>
                <a:off x="1624" y="2259"/>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77" name="Line 976"/>
              <p:cNvSpPr>
                <a:spLocks noChangeShapeType="1"/>
              </p:cNvSpPr>
              <p:nvPr/>
            </p:nvSpPr>
            <p:spPr bwMode="auto">
              <a:xfrm>
                <a:off x="1688" y="2347"/>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78" name="Line 977"/>
              <p:cNvSpPr>
                <a:spLocks noChangeShapeType="1"/>
              </p:cNvSpPr>
              <p:nvPr/>
            </p:nvSpPr>
            <p:spPr bwMode="auto">
              <a:xfrm>
                <a:off x="1760" y="2443"/>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79" name="Line 978"/>
              <p:cNvSpPr>
                <a:spLocks noChangeShapeType="1"/>
              </p:cNvSpPr>
              <p:nvPr/>
            </p:nvSpPr>
            <p:spPr bwMode="auto">
              <a:xfrm>
                <a:off x="1824" y="2531"/>
                <a:ext cx="32"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27" name="Group 979"/>
            <p:cNvGrpSpPr>
              <a:grpSpLocks/>
            </p:cNvGrpSpPr>
            <p:nvPr/>
          </p:nvGrpSpPr>
          <p:grpSpPr bwMode="auto">
            <a:xfrm>
              <a:off x="1481" y="2084"/>
              <a:ext cx="447" cy="574"/>
              <a:chOff x="1481" y="2084"/>
              <a:chExt cx="447" cy="574"/>
            </a:xfrm>
          </p:grpSpPr>
          <p:sp>
            <p:nvSpPr>
              <p:cNvPr id="85466" name="Freeform 980"/>
              <p:cNvSpPr>
                <a:spLocks/>
              </p:cNvSpPr>
              <p:nvPr/>
            </p:nvSpPr>
            <p:spPr bwMode="auto">
              <a:xfrm>
                <a:off x="1840" y="2084"/>
                <a:ext cx="88" cy="104"/>
              </a:xfrm>
              <a:custGeom>
                <a:avLst/>
                <a:gdLst>
                  <a:gd name="T0" fmla="*/ 88 w 88"/>
                  <a:gd name="T1" fmla="*/ 0 h 104"/>
                  <a:gd name="T2" fmla="*/ 40 w 88"/>
                  <a:gd name="T3" fmla="*/ 104 h 104"/>
                  <a:gd name="T4" fmla="*/ 16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16"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85467" name="Line 981"/>
              <p:cNvSpPr>
                <a:spLocks noChangeShapeType="1"/>
              </p:cNvSpPr>
              <p:nvPr/>
            </p:nvSpPr>
            <p:spPr bwMode="auto">
              <a:xfrm flipV="1">
                <a:off x="1481" y="2588"/>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68" name="Line 982"/>
              <p:cNvSpPr>
                <a:spLocks noChangeShapeType="1"/>
              </p:cNvSpPr>
              <p:nvPr/>
            </p:nvSpPr>
            <p:spPr bwMode="auto">
              <a:xfrm flipV="1">
                <a:off x="1553" y="2500"/>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69" name="Line 983"/>
              <p:cNvSpPr>
                <a:spLocks noChangeShapeType="1"/>
              </p:cNvSpPr>
              <p:nvPr/>
            </p:nvSpPr>
            <p:spPr bwMode="auto">
              <a:xfrm flipV="1">
                <a:off x="1616" y="2412"/>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70" name="Line 984"/>
              <p:cNvSpPr>
                <a:spLocks noChangeShapeType="1"/>
              </p:cNvSpPr>
              <p:nvPr/>
            </p:nvSpPr>
            <p:spPr bwMode="auto">
              <a:xfrm flipV="1">
                <a:off x="1688" y="232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71" name="Line 985"/>
              <p:cNvSpPr>
                <a:spLocks noChangeShapeType="1"/>
              </p:cNvSpPr>
              <p:nvPr/>
            </p:nvSpPr>
            <p:spPr bwMode="auto">
              <a:xfrm flipV="1">
                <a:off x="1752" y="2236"/>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72" name="Line 986"/>
              <p:cNvSpPr>
                <a:spLocks noChangeShapeType="1"/>
              </p:cNvSpPr>
              <p:nvPr/>
            </p:nvSpPr>
            <p:spPr bwMode="auto">
              <a:xfrm flipV="1">
                <a:off x="1824" y="2172"/>
                <a:ext cx="3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28" name="Group 987"/>
            <p:cNvGrpSpPr>
              <a:grpSpLocks/>
            </p:cNvGrpSpPr>
            <p:nvPr/>
          </p:nvGrpSpPr>
          <p:grpSpPr bwMode="auto">
            <a:xfrm>
              <a:off x="1944" y="2076"/>
              <a:ext cx="447" cy="263"/>
              <a:chOff x="1944" y="2076"/>
              <a:chExt cx="447" cy="263"/>
            </a:xfrm>
          </p:grpSpPr>
          <p:sp>
            <p:nvSpPr>
              <p:cNvPr id="85461" name="Freeform 988"/>
              <p:cNvSpPr>
                <a:spLocks/>
              </p:cNvSpPr>
              <p:nvPr/>
            </p:nvSpPr>
            <p:spPr bwMode="auto">
              <a:xfrm>
                <a:off x="2279" y="2076"/>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85462" name="Line 989"/>
              <p:cNvSpPr>
                <a:spLocks noChangeShapeType="1"/>
              </p:cNvSpPr>
              <p:nvPr/>
            </p:nvSpPr>
            <p:spPr bwMode="auto">
              <a:xfrm flipV="1">
                <a:off x="1944" y="229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63" name="Line 990"/>
              <p:cNvSpPr>
                <a:spLocks noChangeShapeType="1"/>
              </p:cNvSpPr>
              <p:nvPr/>
            </p:nvSpPr>
            <p:spPr bwMode="auto">
              <a:xfrm flipV="1">
                <a:off x="2040" y="2236"/>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64" name="Line 991"/>
              <p:cNvSpPr>
                <a:spLocks noChangeShapeType="1"/>
              </p:cNvSpPr>
              <p:nvPr/>
            </p:nvSpPr>
            <p:spPr bwMode="auto">
              <a:xfrm flipV="1">
                <a:off x="2136"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65" name="Line 992"/>
              <p:cNvSpPr>
                <a:spLocks noChangeShapeType="1"/>
              </p:cNvSpPr>
              <p:nvPr/>
            </p:nvSpPr>
            <p:spPr bwMode="auto">
              <a:xfrm flipV="1">
                <a:off x="2231" y="2133"/>
                <a:ext cx="64"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29" name="Group 993"/>
            <p:cNvGrpSpPr>
              <a:grpSpLocks/>
            </p:cNvGrpSpPr>
            <p:nvPr/>
          </p:nvGrpSpPr>
          <p:grpSpPr bwMode="auto">
            <a:xfrm>
              <a:off x="1944" y="1781"/>
              <a:ext cx="431" cy="263"/>
              <a:chOff x="1944" y="1781"/>
              <a:chExt cx="431" cy="263"/>
            </a:xfrm>
          </p:grpSpPr>
          <p:sp>
            <p:nvSpPr>
              <p:cNvPr id="85456" name="Freeform 994"/>
              <p:cNvSpPr>
                <a:spLocks/>
              </p:cNvSpPr>
              <p:nvPr/>
            </p:nvSpPr>
            <p:spPr bwMode="auto">
              <a:xfrm>
                <a:off x="2263" y="1781"/>
                <a:ext cx="112" cy="80"/>
              </a:xfrm>
              <a:custGeom>
                <a:avLst/>
                <a:gdLst>
                  <a:gd name="T0" fmla="*/ 112 w 112"/>
                  <a:gd name="T1" fmla="*/ 0 h 80"/>
                  <a:gd name="T2" fmla="*/ 32 w 112"/>
                  <a:gd name="T3" fmla="*/ 80 h 80"/>
                  <a:gd name="T4" fmla="*/ 16 w 112"/>
                  <a:gd name="T5" fmla="*/ 56 h 80"/>
                  <a:gd name="T6" fmla="*/ 0 w 112"/>
                  <a:gd name="T7" fmla="*/ 32 h 80"/>
                  <a:gd name="T8" fmla="*/ 112 w 112"/>
                  <a:gd name="T9" fmla="*/ 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0"/>
                    </a:moveTo>
                    <a:lnTo>
                      <a:pt x="32" y="80"/>
                    </a:lnTo>
                    <a:lnTo>
                      <a:pt x="16" y="56"/>
                    </a:lnTo>
                    <a:lnTo>
                      <a:pt x="0" y="32"/>
                    </a:lnTo>
                    <a:lnTo>
                      <a:pt x="112" y="0"/>
                    </a:lnTo>
                    <a:close/>
                  </a:path>
                </a:pathLst>
              </a:custGeom>
              <a:solidFill>
                <a:schemeClr val="bg2"/>
              </a:solidFill>
              <a:ln w="9525">
                <a:solidFill>
                  <a:schemeClr val="bg2"/>
                </a:solidFill>
                <a:round/>
                <a:headEnd/>
                <a:tailEnd/>
              </a:ln>
            </p:spPr>
            <p:txBody>
              <a:bodyPr/>
              <a:lstStyle/>
              <a:p>
                <a:endParaRPr lang="en-US"/>
              </a:p>
            </p:txBody>
          </p:sp>
          <p:sp>
            <p:nvSpPr>
              <p:cNvPr id="85457" name="Line 995"/>
              <p:cNvSpPr>
                <a:spLocks noChangeShapeType="1"/>
              </p:cNvSpPr>
              <p:nvPr/>
            </p:nvSpPr>
            <p:spPr bwMode="auto">
              <a:xfrm flipV="1">
                <a:off x="1944" y="199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58" name="Line 996"/>
              <p:cNvSpPr>
                <a:spLocks noChangeShapeType="1"/>
              </p:cNvSpPr>
              <p:nvPr/>
            </p:nvSpPr>
            <p:spPr bwMode="auto">
              <a:xfrm flipV="1">
                <a:off x="2040" y="194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59" name="Line 997"/>
              <p:cNvSpPr>
                <a:spLocks noChangeShapeType="1"/>
              </p:cNvSpPr>
              <p:nvPr/>
            </p:nvSpPr>
            <p:spPr bwMode="auto">
              <a:xfrm flipV="1">
                <a:off x="2136" y="188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60" name="Line 998"/>
              <p:cNvSpPr>
                <a:spLocks noChangeShapeType="1"/>
              </p:cNvSpPr>
              <p:nvPr/>
            </p:nvSpPr>
            <p:spPr bwMode="auto">
              <a:xfrm flipV="1">
                <a:off x="2232" y="1837"/>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30" name="Group 999"/>
            <p:cNvGrpSpPr>
              <a:grpSpLocks/>
            </p:cNvGrpSpPr>
            <p:nvPr/>
          </p:nvGrpSpPr>
          <p:grpSpPr bwMode="auto">
            <a:xfrm>
              <a:off x="2415" y="1781"/>
              <a:ext cx="423" cy="271"/>
              <a:chOff x="2415" y="1781"/>
              <a:chExt cx="423" cy="271"/>
            </a:xfrm>
          </p:grpSpPr>
          <p:sp>
            <p:nvSpPr>
              <p:cNvPr id="85451" name="Freeform 1000"/>
              <p:cNvSpPr>
                <a:spLocks/>
              </p:cNvSpPr>
              <p:nvPr/>
            </p:nvSpPr>
            <p:spPr bwMode="auto">
              <a:xfrm>
                <a:off x="2726"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5452" name="Line 1001"/>
              <p:cNvSpPr>
                <a:spLocks noChangeShapeType="1"/>
              </p:cNvSpPr>
              <p:nvPr/>
            </p:nvSpPr>
            <p:spPr bwMode="auto">
              <a:xfrm flipV="1">
                <a:off x="2415" y="20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53" name="Line 1002"/>
              <p:cNvSpPr>
                <a:spLocks noChangeShapeType="1"/>
              </p:cNvSpPr>
              <p:nvPr/>
            </p:nvSpPr>
            <p:spPr bwMode="auto">
              <a:xfrm flipV="1">
                <a:off x="2511" y="194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54" name="Line 1003"/>
              <p:cNvSpPr>
                <a:spLocks noChangeShapeType="1"/>
              </p:cNvSpPr>
              <p:nvPr/>
            </p:nvSpPr>
            <p:spPr bwMode="auto">
              <a:xfrm flipV="1">
                <a:off x="2607" y="188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55" name="Line 1004"/>
              <p:cNvSpPr>
                <a:spLocks noChangeShapeType="1"/>
              </p:cNvSpPr>
              <p:nvPr/>
            </p:nvSpPr>
            <p:spPr bwMode="auto">
              <a:xfrm flipV="1">
                <a:off x="2696" y="1846"/>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31" name="Group 1005"/>
            <p:cNvGrpSpPr>
              <a:grpSpLocks/>
            </p:cNvGrpSpPr>
            <p:nvPr/>
          </p:nvGrpSpPr>
          <p:grpSpPr bwMode="auto">
            <a:xfrm>
              <a:off x="2886" y="1773"/>
              <a:ext cx="415" cy="271"/>
              <a:chOff x="2886" y="1773"/>
              <a:chExt cx="415" cy="271"/>
            </a:xfrm>
          </p:grpSpPr>
          <p:sp>
            <p:nvSpPr>
              <p:cNvPr id="85446" name="Freeform 1006"/>
              <p:cNvSpPr>
                <a:spLocks/>
              </p:cNvSpPr>
              <p:nvPr/>
            </p:nvSpPr>
            <p:spPr bwMode="auto">
              <a:xfrm>
                <a:off x="3189"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5447" name="Line 1007"/>
              <p:cNvSpPr>
                <a:spLocks noChangeShapeType="1"/>
              </p:cNvSpPr>
              <p:nvPr/>
            </p:nvSpPr>
            <p:spPr bwMode="auto">
              <a:xfrm flipV="1">
                <a:off x="2886"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48" name="Line 1008"/>
              <p:cNvSpPr>
                <a:spLocks noChangeShapeType="1"/>
              </p:cNvSpPr>
              <p:nvPr/>
            </p:nvSpPr>
            <p:spPr bwMode="auto">
              <a:xfrm flipV="1">
                <a:off x="2982" y="19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49" name="Line 1009"/>
              <p:cNvSpPr>
                <a:spLocks noChangeShapeType="1"/>
              </p:cNvSpPr>
              <p:nvPr/>
            </p:nvSpPr>
            <p:spPr bwMode="auto">
              <a:xfrm flipV="1">
                <a:off x="3070" y="187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50" name="Line 1010"/>
              <p:cNvSpPr>
                <a:spLocks noChangeShapeType="1"/>
              </p:cNvSpPr>
              <p:nvPr/>
            </p:nvSpPr>
            <p:spPr bwMode="auto">
              <a:xfrm flipV="1">
                <a:off x="3165" y="1838"/>
                <a:ext cx="40"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32" name="Group 1011"/>
            <p:cNvGrpSpPr>
              <a:grpSpLocks/>
            </p:cNvGrpSpPr>
            <p:nvPr/>
          </p:nvGrpSpPr>
          <p:grpSpPr bwMode="auto">
            <a:xfrm>
              <a:off x="3325" y="1773"/>
              <a:ext cx="423" cy="271"/>
              <a:chOff x="3325" y="1773"/>
              <a:chExt cx="423" cy="271"/>
            </a:xfrm>
          </p:grpSpPr>
          <p:sp>
            <p:nvSpPr>
              <p:cNvPr id="85441" name="Freeform 1012"/>
              <p:cNvSpPr>
                <a:spLocks/>
              </p:cNvSpPr>
              <p:nvPr/>
            </p:nvSpPr>
            <p:spPr bwMode="auto">
              <a:xfrm>
                <a:off x="3636" y="177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5442" name="Line 1013"/>
              <p:cNvSpPr>
                <a:spLocks noChangeShapeType="1"/>
              </p:cNvSpPr>
              <p:nvPr/>
            </p:nvSpPr>
            <p:spPr bwMode="auto">
              <a:xfrm flipV="1">
                <a:off x="3325"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43" name="Line 1014"/>
              <p:cNvSpPr>
                <a:spLocks noChangeShapeType="1"/>
              </p:cNvSpPr>
              <p:nvPr/>
            </p:nvSpPr>
            <p:spPr bwMode="auto">
              <a:xfrm flipV="1">
                <a:off x="3421"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44" name="Line 1015"/>
              <p:cNvSpPr>
                <a:spLocks noChangeShapeType="1"/>
              </p:cNvSpPr>
              <p:nvPr/>
            </p:nvSpPr>
            <p:spPr bwMode="auto">
              <a:xfrm flipV="1">
                <a:off x="3517" y="187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45" name="Line 1016"/>
              <p:cNvSpPr>
                <a:spLocks noChangeShapeType="1"/>
              </p:cNvSpPr>
              <p:nvPr/>
            </p:nvSpPr>
            <p:spPr bwMode="auto">
              <a:xfrm flipV="1">
                <a:off x="3604" y="1838"/>
                <a:ext cx="48" cy="2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33" name="Group 1017"/>
            <p:cNvGrpSpPr>
              <a:grpSpLocks/>
            </p:cNvGrpSpPr>
            <p:nvPr/>
          </p:nvGrpSpPr>
          <p:grpSpPr bwMode="auto">
            <a:xfrm>
              <a:off x="2878" y="2379"/>
              <a:ext cx="407" cy="287"/>
              <a:chOff x="2878" y="2379"/>
              <a:chExt cx="407" cy="287"/>
            </a:xfrm>
          </p:grpSpPr>
          <p:sp>
            <p:nvSpPr>
              <p:cNvPr id="85436" name="Freeform 1018"/>
              <p:cNvSpPr>
                <a:spLocks/>
              </p:cNvSpPr>
              <p:nvPr/>
            </p:nvSpPr>
            <p:spPr bwMode="auto">
              <a:xfrm>
                <a:off x="3173" y="2379"/>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5437" name="Line 1019"/>
              <p:cNvSpPr>
                <a:spLocks noChangeShapeType="1"/>
              </p:cNvSpPr>
              <p:nvPr/>
            </p:nvSpPr>
            <p:spPr bwMode="auto">
              <a:xfrm flipV="1">
                <a:off x="2878" y="261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38" name="Line 1020"/>
              <p:cNvSpPr>
                <a:spLocks noChangeShapeType="1"/>
              </p:cNvSpPr>
              <p:nvPr/>
            </p:nvSpPr>
            <p:spPr bwMode="auto">
              <a:xfrm flipV="1">
                <a:off x="2967" y="255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39" name="Line 1021"/>
              <p:cNvSpPr>
                <a:spLocks noChangeShapeType="1"/>
              </p:cNvSpPr>
              <p:nvPr/>
            </p:nvSpPr>
            <p:spPr bwMode="auto">
              <a:xfrm flipV="1">
                <a:off x="3062" y="249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40" name="Line 1022"/>
              <p:cNvSpPr>
                <a:spLocks noChangeShapeType="1"/>
              </p:cNvSpPr>
              <p:nvPr/>
            </p:nvSpPr>
            <p:spPr bwMode="auto">
              <a:xfrm flipV="1">
                <a:off x="3149" y="2443"/>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34" name="Group 1023"/>
            <p:cNvGrpSpPr>
              <a:grpSpLocks/>
            </p:cNvGrpSpPr>
            <p:nvPr/>
          </p:nvGrpSpPr>
          <p:grpSpPr bwMode="auto">
            <a:xfrm>
              <a:off x="2878" y="2076"/>
              <a:ext cx="415" cy="279"/>
              <a:chOff x="2878" y="2076"/>
              <a:chExt cx="415" cy="279"/>
            </a:xfrm>
          </p:grpSpPr>
          <p:sp>
            <p:nvSpPr>
              <p:cNvPr id="85431" name="Freeform 1024"/>
              <p:cNvSpPr>
                <a:spLocks/>
              </p:cNvSpPr>
              <p:nvPr/>
            </p:nvSpPr>
            <p:spPr bwMode="auto">
              <a:xfrm>
                <a:off x="3181" y="2076"/>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5432" name="Line 1025"/>
              <p:cNvSpPr>
                <a:spLocks noChangeShapeType="1"/>
              </p:cNvSpPr>
              <p:nvPr/>
            </p:nvSpPr>
            <p:spPr bwMode="auto">
              <a:xfrm flipV="1">
                <a:off x="2878" y="230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33" name="Line 1026"/>
              <p:cNvSpPr>
                <a:spLocks noChangeShapeType="1"/>
              </p:cNvSpPr>
              <p:nvPr/>
            </p:nvSpPr>
            <p:spPr bwMode="auto">
              <a:xfrm flipV="1">
                <a:off x="2975" y="2245"/>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34" name="Line 1027"/>
              <p:cNvSpPr>
                <a:spLocks noChangeShapeType="1"/>
              </p:cNvSpPr>
              <p:nvPr/>
            </p:nvSpPr>
            <p:spPr bwMode="auto">
              <a:xfrm flipV="1">
                <a:off x="3062" y="218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35" name="Line 1028"/>
              <p:cNvSpPr>
                <a:spLocks noChangeShapeType="1"/>
              </p:cNvSpPr>
              <p:nvPr/>
            </p:nvSpPr>
            <p:spPr bwMode="auto">
              <a:xfrm flipV="1">
                <a:off x="3157" y="214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35" name="Group 1029"/>
            <p:cNvGrpSpPr>
              <a:grpSpLocks/>
            </p:cNvGrpSpPr>
            <p:nvPr/>
          </p:nvGrpSpPr>
          <p:grpSpPr bwMode="auto">
            <a:xfrm>
              <a:off x="2415" y="2068"/>
              <a:ext cx="431" cy="279"/>
              <a:chOff x="2415" y="2068"/>
              <a:chExt cx="431" cy="279"/>
            </a:xfrm>
          </p:grpSpPr>
          <p:sp>
            <p:nvSpPr>
              <p:cNvPr id="85426" name="Freeform 1030"/>
              <p:cNvSpPr>
                <a:spLocks/>
              </p:cNvSpPr>
              <p:nvPr/>
            </p:nvSpPr>
            <p:spPr bwMode="auto">
              <a:xfrm>
                <a:off x="2734" y="2068"/>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5427" name="Line 1031"/>
              <p:cNvSpPr>
                <a:spLocks noChangeShapeType="1"/>
              </p:cNvSpPr>
              <p:nvPr/>
            </p:nvSpPr>
            <p:spPr bwMode="auto">
              <a:xfrm flipV="1">
                <a:off x="2415" y="229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28" name="Line 1032"/>
              <p:cNvSpPr>
                <a:spLocks noChangeShapeType="1"/>
              </p:cNvSpPr>
              <p:nvPr/>
            </p:nvSpPr>
            <p:spPr bwMode="auto">
              <a:xfrm flipV="1">
                <a:off x="2512" y="22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29" name="Line 1033"/>
              <p:cNvSpPr>
                <a:spLocks noChangeShapeType="1"/>
              </p:cNvSpPr>
              <p:nvPr/>
            </p:nvSpPr>
            <p:spPr bwMode="auto">
              <a:xfrm flipV="1">
                <a:off x="2599" y="2180"/>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30" name="Line 1034"/>
              <p:cNvSpPr>
                <a:spLocks noChangeShapeType="1"/>
              </p:cNvSpPr>
              <p:nvPr/>
            </p:nvSpPr>
            <p:spPr bwMode="auto">
              <a:xfrm flipV="1">
                <a:off x="2694" y="2132"/>
                <a:ext cx="56"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36" name="Group 1035"/>
            <p:cNvGrpSpPr>
              <a:grpSpLocks/>
            </p:cNvGrpSpPr>
            <p:nvPr/>
          </p:nvGrpSpPr>
          <p:grpSpPr bwMode="auto">
            <a:xfrm>
              <a:off x="2399" y="2387"/>
              <a:ext cx="439" cy="582"/>
              <a:chOff x="2399" y="2387"/>
              <a:chExt cx="439" cy="582"/>
            </a:xfrm>
          </p:grpSpPr>
          <p:sp>
            <p:nvSpPr>
              <p:cNvPr id="85419" name="Freeform 1036"/>
              <p:cNvSpPr>
                <a:spLocks/>
              </p:cNvSpPr>
              <p:nvPr/>
            </p:nvSpPr>
            <p:spPr bwMode="auto">
              <a:xfrm>
                <a:off x="2750" y="2387"/>
                <a:ext cx="88" cy="104"/>
              </a:xfrm>
              <a:custGeom>
                <a:avLst/>
                <a:gdLst>
                  <a:gd name="T0" fmla="*/ 88 w 88"/>
                  <a:gd name="T1" fmla="*/ 0 h 104"/>
                  <a:gd name="T2" fmla="*/ 40 w 88"/>
                  <a:gd name="T3" fmla="*/ 104 h 104"/>
                  <a:gd name="T4" fmla="*/ 24 w 88"/>
                  <a:gd name="T5" fmla="*/ 88 h 104"/>
                  <a:gd name="T6" fmla="*/ 0 w 88"/>
                  <a:gd name="T7" fmla="*/ 72 h 104"/>
                  <a:gd name="T8" fmla="*/ 88 w 88"/>
                  <a:gd name="T9" fmla="*/ 0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4">
                    <a:moveTo>
                      <a:pt x="88" y="0"/>
                    </a:moveTo>
                    <a:lnTo>
                      <a:pt x="40" y="104"/>
                    </a:lnTo>
                    <a:lnTo>
                      <a:pt x="24" y="88"/>
                    </a:lnTo>
                    <a:lnTo>
                      <a:pt x="0" y="72"/>
                    </a:lnTo>
                    <a:lnTo>
                      <a:pt x="88" y="0"/>
                    </a:lnTo>
                    <a:close/>
                  </a:path>
                </a:pathLst>
              </a:custGeom>
              <a:solidFill>
                <a:schemeClr val="bg2"/>
              </a:solidFill>
              <a:ln w="9525">
                <a:solidFill>
                  <a:schemeClr val="bg2"/>
                </a:solidFill>
                <a:round/>
                <a:headEnd/>
                <a:tailEnd/>
              </a:ln>
            </p:spPr>
            <p:txBody>
              <a:bodyPr/>
              <a:lstStyle/>
              <a:p>
                <a:endParaRPr lang="en-US"/>
              </a:p>
            </p:txBody>
          </p:sp>
          <p:sp>
            <p:nvSpPr>
              <p:cNvPr id="85420" name="Line 1037"/>
              <p:cNvSpPr>
                <a:spLocks noChangeShapeType="1"/>
              </p:cNvSpPr>
              <p:nvPr/>
            </p:nvSpPr>
            <p:spPr bwMode="auto">
              <a:xfrm flipV="1">
                <a:off x="2399" y="2898"/>
                <a:ext cx="56"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21" name="Line 1038"/>
              <p:cNvSpPr>
                <a:spLocks noChangeShapeType="1"/>
              </p:cNvSpPr>
              <p:nvPr/>
            </p:nvSpPr>
            <p:spPr bwMode="auto">
              <a:xfrm flipV="1">
                <a:off x="2463" y="281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22" name="Line 1039"/>
              <p:cNvSpPr>
                <a:spLocks noChangeShapeType="1"/>
              </p:cNvSpPr>
              <p:nvPr/>
            </p:nvSpPr>
            <p:spPr bwMode="auto">
              <a:xfrm flipV="1">
                <a:off x="2535" y="2724"/>
                <a:ext cx="47"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23" name="Line 1040"/>
              <p:cNvSpPr>
                <a:spLocks noChangeShapeType="1"/>
              </p:cNvSpPr>
              <p:nvPr/>
            </p:nvSpPr>
            <p:spPr bwMode="auto">
              <a:xfrm flipV="1">
                <a:off x="2598" y="2634"/>
                <a:ext cx="56" cy="6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24" name="Line 1041"/>
              <p:cNvSpPr>
                <a:spLocks noChangeShapeType="1"/>
              </p:cNvSpPr>
              <p:nvPr/>
            </p:nvSpPr>
            <p:spPr bwMode="auto">
              <a:xfrm flipV="1">
                <a:off x="2670" y="253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25" name="Line 1042"/>
              <p:cNvSpPr>
                <a:spLocks noChangeShapeType="1"/>
              </p:cNvSpPr>
              <p:nvPr/>
            </p:nvSpPr>
            <p:spPr bwMode="auto">
              <a:xfrm flipV="1">
                <a:off x="2734" y="2476"/>
                <a:ext cx="4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37" name="Group 1043"/>
            <p:cNvGrpSpPr>
              <a:grpSpLocks/>
            </p:cNvGrpSpPr>
            <p:nvPr/>
          </p:nvGrpSpPr>
          <p:grpSpPr bwMode="auto">
            <a:xfrm>
              <a:off x="1498" y="3296"/>
              <a:ext cx="406" cy="287"/>
              <a:chOff x="1498" y="3296"/>
              <a:chExt cx="406" cy="287"/>
            </a:xfrm>
          </p:grpSpPr>
          <p:sp>
            <p:nvSpPr>
              <p:cNvPr id="85414" name="Freeform 1044"/>
              <p:cNvSpPr>
                <a:spLocks/>
              </p:cNvSpPr>
              <p:nvPr/>
            </p:nvSpPr>
            <p:spPr bwMode="auto">
              <a:xfrm>
                <a:off x="1792" y="3296"/>
                <a:ext cx="112" cy="88"/>
              </a:xfrm>
              <a:custGeom>
                <a:avLst/>
                <a:gdLst>
                  <a:gd name="T0" fmla="*/ 112 w 112"/>
                  <a:gd name="T1" fmla="*/ 0 h 88"/>
                  <a:gd name="T2" fmla="*/ 40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40"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5415" name="Line 1045"/>
              <p:cNvSpPr>
                <a:spLocks noChangeShapeType="1"/>
              </p:cNvSpPr>
              <p:nvPr/>
            </p:nvSpPr>
            <p:spPr bwMode="auto">
              <a:xfrm flipV="1">
                <a:off x="1498" y="353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16" name="Line 1046"/>
              <p:cNvSpPr>
                <a:spLocks noChangeShapeType="1"/>
              </p:cNvSpPr>
              <p:nvPr/>
            </p:nvSpPr>
            <p:spPr bwMode="auto">
              <a:xfrm flipV="1">
                <a:off x="1584" y="347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17" name="Line 1047"/>
              <p:cNvSpPr>
                <a:spLocks noChangeShapeType="1"/>
              </p:cNvSpPr>
              <p:nvPr/>
            </p:nvSpPr>
            <p:spPr bwMode="auto">
              <a:xfrm flipV="1">
                <a:off x="1680" y="340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18" name="Line 1048"/>
              <p:cNvSpPr>
                <a:spLocks noChangeShapeType="1"/>
              </p:cNvSpPr>
              <p:nvPr/>
            </p:nvSpPr>
            <p:spPr bwMode="auto">
              <a:xfrm flipV="1">
                <a:off x="1768" y="3360"/>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38" name="Group 1049"/>
            <p:cNvGrpSpPr>
              <a:grpSpLocks/>
            </p:cNvGrpSpPr>
            <p:nvPr/>
          </p:nvGrpSpPr>
          <p:grpSpPr bwMode="auto">
            <a:xfrm>
              <a:off x="1489" y="2690"/>
              <a:ext cx="423" cy="279"/>
              <a:chOff x="1489" y="2690"/>
              <a:chExt cx="423" cy="279"/>
            </a:xfrm>
          </p:grpSpPr>
          <p:sp>
            <p:nvSpPr>
              <p:cNvPr id="85409" name="Freeform 1050"/>
              <p:cNvSpPr>
                <a:spLocks/>
              </p:cNvSpPr>
              <p:nvPr/>
            </p:nvSpPr>
            <p:spPr bwMode="auto">
              <a:xfrm>
                <a:off x="1800"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5410" name="Line 1051"/>
              <p:cNvSpPr>
                <a:spLocks noChangeShapeType="1"/>
              </p:cNvSpPr>
              <p:nvPr/>
            </p:nvSpPr>
            <p:spPr bwMode="auto">
              <a:xfrm flipV="1">
                <a:off x="1489" y="292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11" name="Line 1052"/>
              <p:cNvSpPr>
                <a:spLocks noChangeShapeType="1"/>
              </p:cNvSpPr>
              <p:nvPr/>
            </p:nvSpPr>
            <p:spPr bwMode="auto">
              <a:xfrm flipV="1">
                <a:off x="1585" y="2858"/>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12" name="Line 1053"/>
              <p:cNvSpPr>
                <a:spLocks noChangeShapeType="1"/>
              </p:cNvSpPr>
              <p:nvPr/>
            </p:nvSpPr>
            <p:spPr bwMode="auto">
              <a:xfrm flipV="1">
                <a:off x="1672" y="2803"/>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13" name="Line 1054"/>
              <p:cNvSpPr>
                <a:spLocks noChangeShapeType="1"/>
              </p:cNvSpPr>
              <p:nvPr/>
            </p:nvSpPr>
            <p:spPr bwMode="auto">
              <a:xfrm flipV="1">
                <a:off x="1768" y="2754"/>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39" name="Group 1055"/>
            <p:cNvGrpSpPr>
              <a:grpSpLocks/>
            </p:cNvGrpSpPr>
            <p:nvPr/>
          </p:nvGrpSpPr>
          <p:grpSpPr bwMode="auto">
            <a:xfrm>
              <a:off x="1490" y="2993"/>
              <a:ext cx="414" cy="271"/>
              <a:chOff x="1490" y="2993"/>
              <a:chExt cx="414" cy="271"/>
            </a:xfrm>
          </p:grpSpPr>
          <p:sp>
            <p:nvSpPr>
              <p:cNvPr id="85404" name="Freeform 1056"/>
              <p:cNvSpPr>
                <a:spLocks/>
              </p:cNvSpPr>
              <p:nvPr/>
            </p:nvSpPr>
            <p:spPr bwMode="auto">
              <a:xfrm>
                <a:off x="1792" y="2993"/>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5405" name="Line 1057"/>
              <p:cNvSpPr>
                <a:spLocks noChangeShapeType="1"/>
              </p:cNvSpPr>
              <p:nvPr/>
            </p:nvSpPr>
            <p:spPr bwMode="auto">
              <a:xfrm flipV="1">
                <a:off x="1490" y="321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06" name="Line 1058"/>
              <p:cNvSpPr>
                <a:spLocks noChangeShapeType="1"/>
              </p:cNvSpPr>
              <p:nvPr/>
            </p:nvSpPr>
            <p:spPr bwMode="auto">
              <a:xfrm flipV="1">
                <a:off x="1584" y="3154"/>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07" name="Line 1059"/>
              <p:cNvSpPr>
                <a:spLocks noChangeShapeType="1"/>
              </p:cNvSpPr>
              <p:nvPr/>
            </p:nvSpPr>
            <p:spPr bwMode="auto">
              <a:xfrm flipV="1">
                <a:off x="1672" y="3097"/>
                <a:ext cx="8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08" name="Line 1060"/>
              <p:cNvSpPr>
                <a:spLocks noChangeShapeType="1"/>
              </p:cNvSpPr>
              <p:nvPr/>
            </p:nvSpPr>
            <p:spPr bwMode="auto">
              <a:xfrm flipV="1">
                <a:off x="1768" y="3057"/>
                <a:ext cx="40"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40" name="Group 1061"/>
            <p:cNvGrpSpPr>
              <a:grpSpLocks/>
            </p:cNvGrpSpPr>
            <p:nvPr/>
          </p:nvGrpSpPr>
          <p:grpSpPr bwMode="auto">
            <a:xfrm>
              <a:off x="1936" y="2993"/>
              <a:ext cx="439" cy="582"/>
              <a:chOff x="1936" y="2993"/>
              <a:chExt cx="439" cy="582"/>
            </a:xfrm>
          </p:grpSpPr>
          <p:sp>
            <p:nvSpPr>
              <p:cNvPr id="85397" name="Freeform 1062"/>
              <p:cNvSpPr>
                <a:spLocks/>
              </p:cNvSpPr>
              <p:nvPr/>
            </p:nvSpPr>
            <p:spPr bwMode="auto">
              <a:xfrm>
                <a:off x="2287" y="3472"/>
                <a:ext cx="88" cy="103"/>
              </a:xfrm>
              <a:custGeom>
                <a:avLst/>
                <a:gdLst>
                  <a:gd name="T0" fmla="*/ 88 w 88"/>
                  <a:gd name="T1" fmla="*/ 103 h 103"/>
                  <a:gd name="T2" fmla="*/ 0 w 88"/>
                  <a:gd name="T3" fmla="*/ 32 h 103"/>
                  <a:gd name="T4" fmla="*/ 24 w 88"/>
                  <a:gd name="T5" fmla="*/ 16 h 103"/>
                  <a:gd name="T6" fmla="*/ 40 w 88"/>
                  <a:gd name="T7" fmla="*/ 0 h 103"/>
                  <a:gd name="T8" fmla="*/ 88 w 88"/>
                  <a:gd name="T9" fmla="*/ 103 h 1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03">
                    <a:moveTo>
                      <a:pt x="88" y="103"/>
                    </a:moveTo>
                    <a:lnTo>
                      <a:pt x="0" y="32"/>
                    </a:lnTo>
                    <a:lnTo>
                      <a:pt x="24" y="16"/>
                    </a:lnTo>
                    <a:lnTo>
                      <a:pt x="40" y="0"/>
                    </a:lnTo>
                    <a:lnTo>
                      <a:pt x="88" y="103"/>
                    </a:lnTo>
                    <a:close/>
                  </a:path>
                </a:pathLst>
              </a:custGeom>
              <a:solidFill>
                <a:schemeClr val="bg2"/>
              </a:solidFill>
              <a:ln w="9525">
                <a:solidFill>
                  <a:schemeClr val="bg2"/>
                </a:solidFill>
                <a:round/>
                <a:headEnd/>
                <a:tailEnd/>
              </a:ln>
            </p:spPr>
            <p:txBody>
              <a:bodyPr/>
              <a:lstStyle/>
              <a:p>
                <a:endParaRPr lang="en-US"/>
              </a:p>
            </p:txBody>
          </p:sp>
          <p:sp>
            <p:nvSpPr>
              <p:cNvPr id="85398" name="Line 1063"/>
              <p:cNvSpPr>
                <a:spLocks noChangeShapeType="1"/>
              </p:cNvSpPr>
              <p:nvPr/>
            </p:nvSpPr>
            <p:spPr bwMode="auto">
              <a:xfrm>
                <a:off x="1936" y="2993"/>
                <a:ext cx="56"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99" name="Line 1064"/>
              <p:cNvSpPr>
                <a:spLocks noChangeShapeType="1"/>
              </p:cNvSpPr>
              <p:nvPr/>
            </p:nvSpPr>
            <p:spPr bwMode="auto">
              <a:xfrm>
                <a:off x="2000" y="3081"/>
                <a:ext cx="55" cy="7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00" name="Line 1065"/>
              <p:cNvSpPr>
                <a:spLocks noChangeShapeType="1"/>
              </p:cNvSpPr>
              <p:nvPr/>
            </p:nvSpPr>
            <p:spPr bwMode="auto">
              <a:xfrm>
                <a:off x="2071" y="3169"/>
                <a:ext cx="48"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01" name="Line 1066"/>
              <p:cNvSpPr>
                <a:spLocks noChangeShapeType="1"/>
              </p:cNvSpPr>
              <p:nvPr/>
            </p:nvSpPr>
            <p:spPr bwMode="auto">
              <a:xfrm>
                <a:off x="2135" y="3264"/>
                <a:ext cx="56" cy="63"/>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02" name="Line 1067"/>
              <p:cNvSpPr>
                <a:spLocks noChangeShapeType="1"/>
              </p:cNvSpPr>
              <p:nvPr/>
            </p:nvSpPr>
            <p:spPr bwMode="auto">
              <a:xfrm>
                <a:off x="2207" y="3352"/>
                <a:ext cx="48"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403" name="Line 1068"/>
              <p:cNvSpPr>
                <a:spLocks noChangeShapeType="1"/>
              </p:cNvSpPr>
              <p:nvPr/>
            </p:nvSpPr>
            <p:spPr bwMode="auto">
              <a:xfrm>
                <a:off x="2271" y="3440"/>
                <a:ext cx="40"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41" name="Group 1069"/>
            <p:cNvGrpSpPr>
              <a:grpSpLocks/>
            </p:cNvGrpSpPr>
            <p:nvPr/>
          </p:nvGrpSpPr>
          <p:grpSpPr bwMode="auto">
            <a:xfrm>
              <a:off x="1944" y="2690"/>
              <a:ext cx="447" cy="279"/>
              <a:chOff x="1944" y="2690"/>
              <a:chExt cx="447" cy="279"/>
            </a:xfrm>
          </p:grpSpPr>
          <p:sp>
            <p:nvSpPr>
              <p:cNvPr id="85392" name="Freeform 1070"/>
              <p:cNvSpPr>
                <a:spLocks/>
              </p:cNvSpPr>
              <p:nvPr/>
            </p:nvSpPr>
            <p:spPr bwMode="auto">
              <a:xfrm>
                <a:off x="2279" y="2889"/>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85393" name="Line 1071"/>
              <p:cNvSpPr>
                <a:spLocks noChangeShapeType="1"/>
              </p:cNvSpPr>
              <p:nvPr/>
            </p:nvSpPr>
            <p:spPr bwMode="auto">
              <a:xfrm>
                <a:off x="1944" y="269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94" name="Line 1072"/>
              <p:cNvSpPr>
                <a:spLocks noChangeShapeType="1"/>
              </p:cNvSpPr>
              <p:nvPr/>
            </p:nvSpPr>
            <p:spPr bwMode="auto">
              <a:xfrm>
                <a:off x="2040" y="274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95" name="Line 1073"/>
              <p:cNvSpPr>
                <a:spLocks noChangeShapeType="1"/>
              </p:cNvSpPr>
              <p:nvPr/>
            </p:nvSpPr>
            <p:spPr bwMode="auto">
              <a:xfrm>
                <a:off x="2136" y="281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96" name="Line 1074"/>
              <p:cNvSpPr>
                <a:spLocks noChangeShapeType="1"/>
              </p:cNvSpPr>
              <p:nvPr/>
            </p:nvSpPr>
            <p:spPr bwMode="auto">
              <a:xfrm>
                <a:off x="2232" y="2866"/>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42" name="Group 1075"/>
            <p:cNvGrpSpPr>
              <a:grpSpLocks/>
            </p:cNvGrpSpPr>
            <p:nvPr/>
          </p:nvGrpSpPr>
          <p:grpSpPr bwMode="auto">
            <a:xfrm>
              <a:off x="2407" y="3001"/>
              <a:ext cx="423" cy="271"/>
              <a:chOff x="2407" y="3001"/>
              <a:chExt cx="423" cy="271"/>
            </a:xfrm>
          </p:grpSpPr>
          <p:sp>
            <p:nvSpPr>
              <p:cNvPr id="85387" name="Freeform 1076"/>
              <p:cNvSpPr>
                <a:spLocks/>
              </p:cNvSpPr>
              <p:nvPr/>
            </p:nvSpPr>
            <p:spPr bwMode="auto">
              <a:xfrm>
                <a:off x="2718" y="3185"/>
                <a:ext cx="112" cy="87"/>
              </a:xfrm>
              <a:custGeom>
                <a:avLst/>
                <a:gdLst>
                  <a:gd name="T0" fmla="*/ 112 w 112"/>
                  <a:gd name="T1" fmla="*/ 87 h 87"/>
                  <a:gd name="T2" fmla="*/ 0 w 112"/>
                  <a:gd name="T3" fmla="*/ 47 h 87"/>
                  <a:gd name="T4" fmla="*/ 16 w 112"/>
                  <a:gd name="T5" fmla="*/ 23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7"/>
                    </a:lnTo>
                    <a:lnTo>
                      <a:pt x="16" y="23"/>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85388" name="Line 1077"/>
              <p:cNvSpPr>
                <a:spLocks noChangeShapeType="1"/>
              </p:cNvSpPr>
              <p:nvPr/>
            </p:nvSpPr>
            <p:spPr bwMode="auto">
              <a:xfrm>
                <a:off x="2407"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89" name="Line 1078"/>
              <p:cNvSpPr>
                <a:spLocks noChangeShapeType="1"/>
              </p:cNvSpPr>
              <p:nvPr/>
            </p:nvSpPr>
            <p:spPr bwMode="auto">
              <a:xfrm>
                <a:off x="2503" y="3065"/>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90" name="Line 1079"/>
              <p:cNvSpPr>
                <a:spLocks noChangeShapeType="1"/>
              </p:cNvSpPr>
              <p:nvPr/>
            </p:nvSpPr>
            <p:spPr bwMode="auto">
              <a:xfrm>
                <a:off x="2599"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91" name="Line 1080"/>
              <p:cNvSpPr>
                <a:spLocks noChangeShapeType="1"/>
              </p:cNvSpPr>
              <p:nvPr/>
            </p:nvSpPr>
            <p:spPr bwMode="auto">
              <a:xfrm>
                <a:off x="2688" y="3185"/>
                <a:ext cx="46" cy="2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43" name="Group 1081"/>
            <p:cNvGrpSpPr>
              <a:grpSpLocks/>
            </p:cNvGrpSpPr>
            <p:nvPr/>
          </p:nvGrpSpPr>
          <p:grpSpPr bwMode="auto">
            <a:xfrm>
              <a:off x="2854" y="3296"/>
              <a:ext cx="439" cy="279"/>
              <a:chOff x="2854" y="3296"/>
              <a:chExt cx="439" cy="279"/>
            </a:xfrm>
          </p:grpSpPr>
          <p:sp>
            <p:nvSpPr>
              <p:cNvPr id="85382" name="Freeform 1082"/>
              <p:cNvSpPr>
                <a:spLocks/>
              </p:cNvSpPr>
              <p:nvPr/>
            </p:nvSpPr>
            <p:spPr bwMode="auto">
              <a:xfrm>
                <a:off x="3181" y="3488"/>
                <a:ext cx="112" cy="87"/>
              </a:xfrm>
              <a:custGeom>
                <a:avLst/>
                <a:gdLst>
                  <a:gd name="T0" fmla="*/ 112 w 112"/>
                  <a:gd name="T1" fmla="*/ 87 h 87"/>
                  <a:gd name="T2" fmla="*/ 0 w 112"/>
                  <a:gd name="T3" fmla="*/ 48 h 87"/>
                  <a:gd name="T4" fmla="*/ 16 w 112"/>
                  <a:gd name="T5" fmla="*/ 24 h 87"/>
                  <a:gd name="T6" fmla="*/ 32 w 112"/>
                  <a:gd name="T7" fmla="*/ 0 h 87"/>
                  <a:gd name="T8" fmla="*/ 112 w 112"/>
                  <a:gd name="T9" fmla="*/ 87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87"/>
                    </a:moveTo>
                    <a:lnTo>
                      <a:pt x="0" y="48"/>
                    </a:lnTo>
                    <a:lnTo>
                      <a:pt x="16" y="24"/>
                    </a:lnTo>
                    <a:lnTo>
                      <a:pt x="32" y="0"/>
                    </a:lnTo>
                    <a:lnTo>
                      <a:pt x="112" y="87"/>
                    </a:lnTo>
                    <a:close/>
                  </a:path>
                </a:pathLst>
              </a:custGeom>
              <a:solidFill>
                <a:schemeClr val="bg2"/>
              </a:solidFill>
              <a:ln w="9525">
                <a:solidFill>
                  <a:schemeClr val="bg2"/>
                </a:solidFill>
                <a:round/>
                <a:headEnd/>
                <a:tailEnd/>
              </a:ln>
            </p:spPr>
            <p:txBody>
              <a:bodyPr/>
              <a:lstStyle/>
              <a:p>
                <a:endParaRPr lang="en-US"/>
              </a:p>
            </p:txBody>
          </p:sp>
          <p:sp>
            <p:nvSpPr>
              <p:cNvPr id="85383" name="Line 1083"/>
              <p:cNvSpPr>
                <a:spLocks noChangeShapeType="1"/>
              </p:cNvSpPr>
              <p:nvPr/>
            </p:nvSpPr>
            <p:spPr bwMode="auto">
              <a:xfrm>
                <a:off x="2854" y="32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84" name="Line 1084"/>
              <p:cNvSpPr>
                <a:spLocks noChangeShapeType="1"/>
              </p:cNvSpPr>
              <p:nvPr/>
            </p:nvSpPr>
            <p:spPr bwMode="auto">
              <a:xfrm>
                <a:off x="2950" y="3360"/>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85" name="Line 1085"/>
              <p:cNvSpPr>
                <a:spLocks noChangeShapeType="1"/>
              </p:cNvSpPr>
              <p:nvPr/>
            </p:nvSpPr>
            <p:spPr bwMode="auto">
              <a:xfrm>
                <a:off x="3046" y="341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86" name="Line 1086"/>
              <p:cNvSpPr>
                <a:spLocks noChangeShapeType="1"/>
              </p:cNvSpPr>
              <p:nvPr/>
            </p:nvSpPr>
            <p:spPr bwMode="auto">
              <a:xfrm>
                <a:off x="3135" y="3480"/>
                <a:ext cx="62"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44" name="Group 1087"/>
            <p:cNvGrpSpPr>
              <a:grpSpLocks/>
            </p:cNvGrpSpPr>
            <p:nvPr/>
          </p:nvGrpSpPr>
          <p:grpSpPr bwMode="auto">
            <a:xfrm>
              <a:off x="2863" y="3304"/>
              <a:ext cx="422" cy="279"/>
              <a:chOff x="2863" y="3304"/>
              <a:chExt cx="422" cy="279"/>
            </a:xfrm>
          </p:grpSpPr>
          <p:sp>
            <p:nvSpPr>
              <p:cNvPr id="85377" name="Freeform 1088"/>
              <p:cNvSpPr>
                <a:spLocks/>
              </p:cNvSpPr>
              <p:nvPr/>
            </p:nvSpPr>
            <p:spPr bwMode="auto">
              <a:xfrm>
                <a:off x="3173"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5378" name="Line 1089"/>
              <p:cNvSpPr>
                <a:spLocks noChangeShapeType="1"/>
              </p:cNvSpPr>
              <p:nvPr/>
            </p:nvSpPr>
            <p:spPr bwMode="auto">
              <a:xfrm flipV="1">
                <a:off x="2863"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79" name="Line 1090"/>
              <p:cNvSpPr>
                <a:spLocks noChangeShapeType="1"/>
              </p:cNvSpPr>
              <p:nvPr/>
            </p:nvSpPr>
            <p:spPr bwMode="auto">
              <a:xfrm flipV="1">
                <a:off x="2958"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80" name="Line 1091"/>
              <p:cNvSpPr>
                <a:spLocks noChangeShapeType="1"/>
              </p:cNvSpPr>
              <p:nvPr/>
            </p:nvSpPr>
            <p:spPr bwMode="auto">
              <a:xfrm flipV="1">
                <a:off x="3046" y="341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81" name="Line 1092"/>
              <p:cNvSpPr>
                <a:spLocks noChangeShapeType="1"/>
              </p:cNvSpPr>
              <p:nvPr/>
            </p:nvSpPr>
            <p:spPr bwMode="auto">
              <a:xfrm flipV="1">
                <a:off x="3141"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45" name="Group 1093"/>
            <p:cNvGrpSpPr>
              <a:grpSpLocks/>
            </p:cNvGrpSpPr>
            <p:nvPr/>
          </p:nvGrpSpPr>
          <p:grpSpPr bwMode="auto">
            <a:xfrm>
              <a:off x="2870" y="2690"/>
              <a:ext cx="415" cy="287"/>
              <a:chOff x="2870" y="2690"/>
              <a:chExt cx="415" cy="287"/>
            </a:xfrm>
          </p:grpSpPr>
          <p:sp>
            <p:nvSpPr>
              <p:cNvPr id="85372" name="Freeform 1094"/>
              <p:cNvSpPr>
                <a:spLocks/>
              </p:cNvSpPr>
              <p:nvPr/>
            </p:nvSpPr>
            <p:spPr bwMode="auto">
              <a:xfrm>
                <a:off x="3173" y="2690"/>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5373" name="Line 1095"/>
              <p:cNvSpPr>
                <a:spLocks noChangeShapeType="1"/>
              </p:cNvSpPr>
              <p:nvPr/>
            </p:nvSpPr>
            <p:spPr bwMode="auto">
              <a:xfrm flipV="1">
                <a:off x="2870" y="2929"/>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74" name="Line 1096"/>
              <p:cNvSpPr>
                <a:spLocks noChangeShapeType="1"/>
              </p:cNvSpPr>
              <p:nvPr/>
            </p:nvSpPr>
            <p:spPr bwMode="auto">
              <a:xfrm flipV="1">
                <a:off x="2967" y="2867"/>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75" name="Line 1097"/>
              <p:cNvSpPr>
                <a:spLocks noChangeShapeType="1"/>
              </p:cNvSpPr>
              <p:nvPr/>
            </p:nvSpPr>
            <p:spPr bwMode="auto">
              <a:xfrm flipV="1">
                <a:off x="3053" y="2803"/>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76" name="Line 1098"/>
              <p:cNvSpPr>
                <a:spLocks noChangeShapeType="1"/>
              </p:cNvSpPr>
              <p:nvPr/>
            </p:nvSpPr>
            <p:spPr bwMode="auto">
              <a:xfrm flipV="1">
                <a:off x="3149" y="2754"/>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46" name="Group 1099"/>
            <p:cNvGrpSpPr>
              <a:grpSpLocks/>
            </p:cNvGrpSpPr>
            <p:nvPr/>
          </p:nvGrpSpPr>
          <p:grpSpPr bwMode="auto">
            <a:xfrm>
              <a:off x="2878" y="2068"/>
              <a:ext cx="431" cy="287"/>
              <a:chOff x="2878" y="2068"/>
              <a:chExt cx="431" cy="287"/>
            </a:xfrm>
          </p:grpSpPr>
          <p:sp>
            <p:nvSpPr>
              <p:cNvPr id="85367" name="Freeform 1100"/>
              <p:cNvSpPr>
                <a:spLocks/>
              </p:cNvSpPr>
              <p:nvPr/>
            </p:nvSpPr>
            <p:spPr bwMode="auto">
              <a:xfrm>
                <a:off x="319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85368" name="Line 1101"/>
              <p:cNvSpPr>
                <a:spLocks noChangeShapeType="1"/>
              </p:cNvSpPr>
              <p:nvPr/>
            </p:nvSpPr>
            <p:spPr bwMode="auto">
              <a:xfrm>
                <a:off x="287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69" name="Line 1102"/>
              <p:cNvSpPr>
                <a:spLocks noChangeShapeType="1"/>
              </p:cNvSpPr>
              <p:nvPr/>
            </p:nvSpPr>
            <p:spPr bwMode="auto">
              <a:xfrm>
                <a:off x="2975" y="2132"/>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70" name="Line 1103"/>
              <p:cNvSpPr>
                <a:spLocks noChangeShapeType="1"/>
              </p:cNvSpPr>
              <p:nvPr/>
            </p:nvSpPr>
            <p:spPr bwMode="auto">
              <a:xfrm>
                <a:off x="3062"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71" name="Line 1104"/>
              <p:cNvSpPr>
                <a:spLocks noChangeShapeType="1"/>
              </p:cNvSpPr>
              <p:nvPr/>
            </p:nvSpPr>
            <p:spPr bwMode="auto">
              <a:xfrm>
                <a:off x="315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47" name="Group 1105"/>
            <p:cNvGrpSpPr>
              <a:grpSpLocks/>
            </p:cNvGrpSpPr>
            <p:nvPr/>
          </p:nvGrpSpPr>
          <p:grpSpPr bwMode="auto">
            <a:xfrm>
              <a:off x="2415" y="2387"/>
              <a:ext cx="439" cy="271"/>
              <a:chOff x="2415" y="2387"/>
              <a:chExt cx="439" cy="271"/>
            </a:xfrm>
          </p:grpSpPr>
          <p:sp>
            <p:nvSpPr>
              <p:cNvPr id="85362" name="Freeform 1106"/>
              <p:cNvSpPr>
                <a:spLocks/>
              </p:cNvSpPr>
              <p:nvPr/>
            </p:nvSpPr>
            <p:spPr bwMode="auto">
              <a:xfrm>
                <a:off x="2742"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85363" name="Line 1107"/>
              <p:cNvSpPr>
                <a:spLocks noChangeShapeType="1"/>
              </p:cNvSpPr>
              <p:nvPr/>
            </p:nvSpPr>
            <p:spPr bwMode="auto">
              <a:xfrm>
                <a:off x="2415"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64" name="Line 1108"/>
              <p:cNvSpPr>
                <a:spLocks noChangeShapeType="1"/>
              </p:cNvSpPr>
              <p:nvPr/>
            </p:nvSpPr>
            <p:spPr bwMode="auto">
              <a:xfrm>
                <a:off x="2512" y="2443"/>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65" name="Line 1109"/>
              <p:cNvSpPr>
                <a:spLocks noChangeShapeType="1"/>
              </p:cNvSpPr>
              <p:nvPr/>
            </p:nvSpPr>
            <p:spPr bwMode="auto">
              <a:xfrm>
                <a:off x="2607"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66" name="Line 1110"/>
              <p:cNvSpPr>
                <a:spLocks noChangeShapeType="1"/>
              </p:cNvSpPr>
              <p:nvPr/>
            </p:nvSpPr>
            <p:spPr bwMode="auto">
              <a:xfrm>
                <a:off x="2702"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48" name="Group 1111"/>
            <p:cNvGrpSpPr>
              <a:grpSpLocks/>
            </p:cNvGrpSpPr>
            <p:nvPr/>
          </p:nvGrpSpPr>
          <p:grpSpPr bwMode="auto">
            <a:xfrm>
              <a:off x="1944" y="2387"/>
              <a:ext cx="439" cy="271"/>
              <a:chOff x="1944" y="2387"/>
              <a:chExt cx="439" cy="271"/>
            </a:xfrm>
          </p:grpSpPr>
          <p:sp>
            <p:nvSpPr>
              <p:cNvPr id="85357" name="Freeform 1112"/>
              <p:cNvSpPr>
                <a:spLocks/>
              </p:cNvSpPr>
              <p:nvPr/>
            </p:nvSpPr>
            <p:spPr bwMode="auto">
              <a:xfrm>
                <a:off x="2271" y="2578"/>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85358" name="Line 1113"/>
              <p:cNvSpPr>
                <a:spLocks noChangeShapeType="1"/>
              </p:cNvSpPr>
              <p:nvPr/>
            </p:nvSpPr>
            <p:spPr bwMode="auto">
              <a:xfrm>
                <a:off x="1944" y="238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59" name="Line 1114"/>
              <p:cNvSpPr>
                <a:spLocks noChangeShapeType="1"/>
              </p:cNvSpPr>
              <p:nvPr/>
            </p:nvSpPr>
            <p:spPr bwMode="auto">
              <a:xfrm>
                <a:off x="2040" y="244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60" name="Line 1115"/>
              <p:cNvSpPr>
                <a:spLocks noChangeShapeType="1"/>
              </p:cNvSpPr>
              <p:nvPr/>
            </p:nvSpPr>
            <p:spPr bwMode="auto">
              <a:xfrm>
                <a:off x="2136" y="250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61" name="Line 1116"/>
              <p:cNvSpPr>
                <a:spLocks noChangeShapeType="1"/>
              </p:cNvSpPr>
              <p:nvPr/>
            </p:nvSpPr>
            <p:spPr bwMode="auto">
              <a:xfrm>
                <a:off x="2231" y="2562"/>
                <a:ext cx="56"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49" name="Group 1117"/>
            <p:cNvGrpSpPr>
              <a:grpSpLocks/>
            </p:cNvGrpSpPr>
            <p:nvPr/>
          </p:nvGrpSpPr>
          <p:grpSpPr bwMode="auto">
            <a:xfrm>
              <a:off x="2399" y="3304"/>
              <a:ext cx="447" cy="279"/>
              <a:chOff x="2399" y="3304"/>
              <a:chExt cx="447" cy="279"/>
            </a:xfrm>
          </p:grpSpPr>
          <p:sp>
            <p:nvSpPr>
              <p:cNvPr id="85352" name="Freeform 1118"/>
              <p:cNvSpPr>
                <a:spLocks/>
              </p:cNvSpPr>
              <p:nvPr/>
            </p:nvSpPr>
            <p:spPr bwMode="auto">
              <a:xfrm>
                <a:off x="2734" y="3504"/>
                <a:ext cx="112" cy="79"/>
              </a:xfrm>
              <a:custGeom>
                <a:avLst/>
                <a:gdLst>
                  <a:gd name="T0" fmla="*/ 112 w 112"/>
                  <a:gd name="T1" fmla="*/ 79 h 79"/>
                  <a:gd name="T2" fmla="*/ 0 w 112"/>
                  <a:gd name="T3" fmla="*/ 47 h 79"/>
                  <a:gd name="T4" fmla="*/ 16 w 112"/>
                  <a:gd name="T5" fmla="*/ 24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4"/>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85353" name="Line 1119"/>
              <p:cNvSpPr>
                <a:spLocks noChangeShapeType="1"/>
              </p:cNvSpPr>
              <p:nvPr/>
            </p:nvSpPr>
            <p:spPr bwMode="auto">
              <a:xfrm>
                <a:off x="2399"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54" name="Line 1120"/>
              <p:cNvSpPr>
                <a:spLocks noChangeShapeType="1"/>
              </p:cNvSpPr>
              <p:nvPr/>
            </p:nvSpPr>
            <p:spPr bwMode="auto">
              <a:xfrm>
                <a:off x="2495"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55" name="Line 1121"/>
              <p:cNvSpPr>
                <a:spLocks noChangeShapeType="1"/>
              </p:cNvSpPr>
              <p:nvPr/>
            </p:nvSpPr>
            <p:spPr bwMode="auto">
              <a:xfrm>
                <a:off x="2590"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56" name="Line 1122"/>
              <p:cNvSpPr>
                <a:spLocks noChangeShapeType="1"/>
              </p:cNvSpPr>
              <p:nvPr/>
            </p:nvSpPr>
            <p:spPr bwMode="auto">
              <a:xfrm>
                <a:off x="2687" y="3480"/>
                <a:ext cx="63"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50" name="Group 1123"/>
            <p:cNvGrpSpPr>
              <a:grpSpLocks/>
            </p:cNvGrpSpPr>
            <p:nvPr/>
          </p:nvGrpSpPr>
          <p:grpSpPr bwMode="auto">
            <a:xfrm>
              <a:off x="1936" y="3304"/>
              <a:ext cx="431" cy="271"/>
              <a:chOff x="1936" y="3304"/>
              <a:chExt cx="431" cy="271"/>
            </a:xfrm>
          </p:grpSpPr>
          <p:sp>
            <p:nvSpPr>
              <p:cNvPr id="85347" name="Freeform 1124"/>
              <p:cNvSpPr>
                <a:spLocks/>
              </p:cNvSpPr>
              <p:nvPr/>
            </p:nvSpPr>
            <p:spPr bwMode="auto">
              <a:xfrm>
                <a:off x="2255" y="3496"/>
                <a:ext cx="112" cy="79"/>
              </a:xfrm>
              <a:custGeom>
                <a:avLst/>
                <a:gdLst>
                  <a:gd name="T0" fmla="*/ 112 w 112"/>
                  <a:gd name="T1" fmla="*/ 79 h 79"/>
                  <a:gd name="T2" fmla="*/ 0 w 112"/>
                  <a:gd name="T3" fmla="*/ 40 h 79"/>
                  <a:gd name="T4" fmla="*/ 16 w 112"/>
                  <a:gd name="T5" fmla="*/ 16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0"/>
                    </a:lnTo>
                    <a:lnTo>
                      <a:pt x="16" y="16"/>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85348" name="Line 1125"/>
              <p:cNvSpPr>
                <a:spLocks noChangeShapeType="1"/>
              </p:cNvSpPr>
              <p:nvPr/>
            </p:nvSpPr>
            <p:spPr bwMode="auto">
              <a:xfrm>
                <a:off x="1936" y="330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49" name="Line 1126"/>
              <p:cNvSpPr>
                <a:spLocks noChangeShapeType="1"/>
              </p:cNvSpPr>
              <p:nvPr/>
            </p:nvSpPr>
            <p:spPr bwMode="auto">
              <a:xfrm>
                <a:off x="2032" y="336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50" name="Line 1127"/>
              <p:cNvSpPr>
                <a:spLocks noChangeShapeType="1"/>
              </p:cNvSpPr>
              <p:nvPr/>
            </p:nvSpPr>
            <p:spPr bwMode="auto">
              <a:xfrm>
                <a:off x="2127" y="342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51" name="Line 1128"/>
              <p:cNvSpPr>
                <a:spLocks noChangeShapeType="1"/>
              </p:cNvSpPr>
              <p:nvPr/>
            </p:nvSpPr>
            <p:spPr bwMode="auto">
              <a:xfrm>
                <a:off x="2224" y="3480"/>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51" name="Group 1129"/>
            <p:cNvGrpSpPr>
              <a:grpSpLocks/>
            </p:cNvGrpSpPr>
            <p:nvPr/>
          </p:nvGrpSpPr>
          <p:grpSpPr bwMode="auto">
            <a:xfrm>
              <a:off x="2400" y="3304"/>
              <a:ext cx="414" cy="279"/>
              <a:chOff x="2400" y="3304"/>
              <a:chExt cx="414" cy="279"/>
            </a:xfrm>
          </p:grpSpPr>
          <p:sp>
            <p:nvSpPr>
              <p:cNvPr id="85342" name="Freeform 1130"/>
              <p:cNvSpPr>
                <a:spLocks/>
              </p:cNvSpPr>
              <p:nvPr/>
            </p:nvSpPr>
            <p:spPr bwMode="auto">
              <a:xfrm>
                <a:off x="2702"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5343" name="Line 1131"/>
              <p:cNvSpPr>
                <a:spLocks noChangeShapeType="1"/>
              </p:cNvSpPr>
              <p:nvPr/>
            </p:nvSpPr>
            <p:spPr bwMode="auto">
              <a:xfrm flipV="1">
                <a:off x="2400" y="353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44" name="Line 1132"/>
              <p:cNvSpPr>
                <a:spLocks noChangeShapeType="1"/>
              </p:cNvSpPr>
              <p:nvPr/>
            </p:nvSpPr>
            <p:spPr bwMode="auto">
              <a:xfrm flipV="1">
                <a:off x="2495" y="347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45" name="Line 1133"/>
              <p:cNvSpPr>
                <a:spLocks noChangeShapeType="1"/>
              </p:cNvSpPr>
              <p:nvPr/>
            </p:nvSpPr>
            <p:spPr bwMode="auto">
              <a:xfrm flipV="1">
                <a:off x="2583" y="340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46" name="Line 1134"/>
              <p:cNvSpPr>
                <a:spLocks noChangeShapeType="1"/>
              </p:cNvSpPr>
              <p:nvPr/>
            </p:nvSpPr>
            <p:spPr bwMode="auto">
              <a:xfrm flipV="1">
                <a:off x="2678" y="3368"/>
                <a:ext cx="40"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52" name="Group 1135"/>
            <p:cNvGrpSpPr>
              <a:grpSpLocks/>
            </p:cNvGrpSpPr>
            <p:nvPr/>
          </p:nvGrpSpPr>
          <p:grpSpPr bwMode="auto">
            <a:xfrm>
              <a:off x="2400" y="3001"/>
              <a:ext cx="422" cy="271"/>
              <a:chOff x="2400" y="3001"/>
              <a:chExt cx="422" cy="271"/>
            </a:xfrm>
          </p:grpSpPr>
          <p:sp>
            <p:nvSpPr>
              <p:cNvPr id="85337" name="Freeform 1136"/>
              <p:cNvSpPr>
                <a:spLocks/>
              </p:cNvSpPr>
              <p:nvPr/>
            </p:nvSpPr>
            <p:spPr bwMode="auto">
              <a:xfrm>
                <a:off x="2710"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5338" name="Line 1137"/>
              <p:cNvSpPr>
                <a:spLocks noChangeShapeType="1"/>
              </p:cNvSpPr>
              <p:nvPr/>
            </p:nvSpPr>
            <p:spPr bwMode="auto">
              <a:xfrm flipV="1">
                <a:off x="2400"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39" name="Line 1138"/>
              <p:cNvSpPr>
                <a:spLocks noChangeShapeType="1"/>
              </p:cNvSpPr>
              <p:nvPr/>
            </p:nvSpPr>
            <p:spPr bwMode="auto">
              <a:xfrm flipV="1">
                <a:off x="2496" y="3170"/>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40" name="Line 1139"/>
              <p:cNvSpPr>
                <a:spLocks noChangeShapeType="1"/>
              </p:cNvSpPr>
              <p:nvPr/>
            </p:nvSpPr>
            <p:spPr bwMode="auto">
              <a:xfrm flipV="1">
                <a:off x="2590" y="310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41" name="Line 1140"/>
              <p:cNvSpPr>
                <a:spLocks noChangeShapeType="1"/>
              </p:cNvSpPr>
              <p:nvPr/>
            </p:nvSpPr>
            <p:spPr bwMode="auto">
              <a:xfrm flipV="1">
                <a:off x="2678"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53" name="Group 1141"/>
            <p:cNvGrpSpPr>
              <a:grpSpLocks/>
            </p:cNvGrpSpPr>
            <p:nvPr/>
          </p:nvGrpSpPr>
          <p:grpSpPr bwMode="auto">
            <a:xfrm>
              <a:off x="3318" y="3001"/>
              <a:ext cx="422" cy="271"/>
              <a:chOff x="3318" y="3001"/>
              <a:chExt cx="422" cy="271"/>
            </a:xfrm>
          </p:grpSpPr>
          <p:sp>
            <p:nvSpPr>
              <p:cNvPr id="85332" name="Freeform 1142"/>
              <p:cNvSpPr>
                <a:spLocks/>
              </p:cNvSpPr>
              <p:nvPr/>
            </p:nvSpPr>
            <p:spPr bwMode="auto">
              <a:xfrm>
                <a:off x="3628"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5333" name="Line 1143"/>
              <p:cNvSpPr>
                <a:spLocks noChangeShapeType="1"/>
              </p:cNvSpPr>
              <p:nvPr/>
            </p:nvSpPr>
            <p:spPr bwMode="auto">
              <a:xfrm flipV="1">
                <a:off x="3318" y="322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34" name="Line 1144"/>
              <p:cNvSpPr>
                <a:spLocks noChangeShapeType="1"/>
              </p:cNvSpPr>
              <p:nvPr/>
            </p:nvSpPr>
            <p:spPr bwMode="auto">
              <a:xfrm flipV="1">
                <a:off x="3414" y="3169"/>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35" name="Line 1145"/>
              <p:cNvSpPr>
                <a:spLocks noChangeShapeType="1"/>
              </p:cNvSpPr>
              <p:nvPr/>
            </p:nvSpPr>
            <p:spPr bwMode="auto">
              <a:xfrm flipV="1">
                <a:off x="3509" y="310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36" name="Line 1146"/>
              <p:cNvSpPr>
                <a:spLocks noChangeShapeType="1"/>
              </p:cNvSpPr>
              <p:nvPr/>
            </p:nvSpPr>
            <p:spPr bwMode="auto">
              <a:xfrm flipV="1">
                <a:off x="3596" y="3065"/>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54" name="Group 1147"/>
            <p:cNvGrpSpPr>
              <a:grpSpLocks/>
            </p:cNvGrpSpPr>
            <p:nvPr/>
          </p:nvGrpSpPr>
          <p:grpSpPr bwMode="auto">
            <a:xfrm>
              <a:off x="3325" y="2076"/>
              <a:ext cx="439" cy="271"/>
              <a:chOff x="3325" y="2076"/>
              <a:chExt cx="439" cy="271"/>
            </a:xfrm>
          </p:grpSpPr>
          <p:sp>
            <p:nvSpPr>
              <p:cNvPr id="85327" name="Freeform 1148"/>
              <p:cNvSpPr>
                <a:spLocks/>
              </p:cNvSpPr>
              <p:nvPr/>
            </p:nvSpPr>
            <p:spPr bwMode="auto">
              <a:xfrm>
                <a:off x="3652"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85328" name="Line 1149"/>
              <p:cNvSpPr>
                <a:spLocks noChangeShapeType="1"/>
              </p:cNvSpPr>
              <p:nvPr/>
            </p:nvSpPr>
            <p:spPr bwMode="auto">
              <a:xfrm>
                <a:off x="3325" y="207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29" name="Line 1150"/>
              <p:cNvSpPr>
                <a:spLocks noChangeShapeType="1"/>
              </p:cNvSpPr>
              <p:nvPr/>
            </p:nvSpPr>
            <p:spPr bwMode="auto">
              <a:xfrm>
                <a:off x="3422"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30" name="Line 1151"/>
              <p:cNvSpPr>
                <a:spLocks noChangeShapeType="1"/>
              </p:cNvSpPr>
              <p:nvPr/>
            </p:nvSpPr>
            <p:spPr bwMode="auto">
              <a:xfrm>
                <a:off x="3517" y="2196"/>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31" name="Line 1152"/>
              <p:cNvSpPr>
                <a:spLocks noChangeShapeType="1"/>
              </p:cNvSpPr>
              <p:nvPr/>
            </p:nvSpPr>
            <p:spPr bwMode="auto">
              <a:xfrm>
                <a:off x="3612"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55" name="Group 1153"/>
            <p:cNvGrpSpPr>
              <a:grpSpLocks/>
            </p:cNvGrpSpPr>
            <p:nvPr/>
          </p:nvGrpSpPr>
          <p:grpSpPr bwMode="auto">
            <a:xfrm>
              <a:off x="3788" y="2068"/>
              <a:ext cx="431" cy="287"/>
              <a:chOff x="3788" y="2068"/>
              <a:chExt cx="431" cy="287"/>
            </a:xfrm>
          </p:grpSpPr>
          <p:sp>
            <p:nvSpPr>
              <p:cNvPr id="85322" name="Freeform 1154"/>
              <p:cNvSpPr>
                <a:spLocks/>
              </p:cNvSpPr>
              <p:nvPr/>
            </p:nvSpPr>
            <p:spPr bwMode="auto">
              <a:xfrm>
                <a:off x="4107" y="2267"/>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85323" name="Line 1155"/>
              <p:cNvSpPr>
                <a:spLocks noChangeShapeType="1"/>
              </p:cNvSpPr>
              <p:nvPr/>
            </p:nvSpPr>
            <p:spPr bwMode="auto">
              <a:xfrm>
                <a:off x="3788" y="206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24" name="Line 1156"/>
              <p:cNvSpPr>
                <a:spLocks noChangeShapeType="1"/>
              </p:cNvSpPr>
              <p:nvPr/>
            </p:nvSpPr>
            <p:spPr bwMode="auto">
              <a:xfrm>
                <a:off x="3885" y="2132"/>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25" name="Line 1157"/>
              <p:cNvSpPr>
                <a:spLocks noChangeShapeType="1"/>
              </p:cNvSpPr>
              <p:nvPr/>
            </p:nvSpPr>
            <p:spPr bwMode="auto">
              <a:xfrm>
                <a:off x="3973" y="219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26" name="Line 1158"/>
              <p:cNvSpPr>
                <a:spLocks noChangeShapeType="1"/>
              </p:cNvSpPr>
              <p:nvPr/>
            </p:nvSpPr>
            <p:spPr bwMode="auto">
              <a:xfrm>
                <a:off x="4067" y="2251"/>
                <a:ext cx="56"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56" name="Group 1159"/>
            <p:cNvGrpSpPr>
              <a:grpSpLocks/>
            </p:cNvGrpSpPr>
            <p:nvPr/>
          </p:nvGrpSpPr>
          <p:grpSpPr bwMode="auto">
            <a:xfrm>
              <a:off x="4251" y="2084"/>
              <a:ext cx="431" cy="263"/>
              <a:chOff x="4251" y="2084"/>
              <a:chExt cx="431" cy="263"/>
            </a:xfrm>
          </p:grpSpPr>
          <p:sp>
            <p:nvSpPr>
              <p:cNvPr id="85317" name="Freeform 1160"/>
              <p:cNvSpPr>
                <a:spLocks/>
              </p:cNvSpPr>
              <p:nvPr/>
            </p:nvSpPr>
            <p:spPr bwMode="auto">
              <a:xfrm>
                <a:off x="4570" y="2267"/>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85318" name="Line 1161"/>
              <p:cNvSpPr>
                <a:spLocks noChangeShapeType="1"/>
              </p:cNvSpPr>
              <p:nvPr/>
            </p:nvSpPr>
            <p:spPr bwMode="auto">
              <a:xfrm>
                <a:off x="4251" y="2084"/>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19" name="Line 1162"/>
              <p:cNvSpPr>
                <a:spLocks noChangeShapeType="1"/>
              </p:cNvSpPr>
              <p:nvPr/>
            </p:nvSpPr>
            <p:spPr bwMode="auto">
              <a:xfrm>
                <a:off x="4348" y="2140"/>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20" name="Line 1163"/>
              <p:cNvSpPr>
                <a:spLocks noChangeShapeType="1"/>
              </p:cNvSpPr>
              <p:nvPr/>
            </p:nvSpPr>
            <p:spPr bwMode="auto">
              <a:xfrm>
                <a:off x="4443" y="2203"/>
                <a:ext cx="71" cy="39"/>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21" name="Line 1164"/>
              <p:cNvSpPr>
                <a:spLocks noChangeShapeType="1"/>
              </p:cNvSpPr>
              <p:nvPr/>
            </p:nvSpPr>
            <p:spPr bwMode="auto">
              <a:xfrm>
                <a:off x="4539" y="2259"/>
                <a:ext cx="47"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57" name="Group 1165"/>
            <p:cNvGrpSpPr>
              <a:grpSpLocks/>
            </p:cNvGrpSpPr>
            <p:nvPr/>
          </p:nvGrpSpPr>
          <p:grpSpPr bwMode="auto">
            <a:xfrm>
              <a:off x="4236" y="3001"/>
              <a:ext cx="430" cy="279"/>
              <a:chOff x="4236" y="3001"/>
              <a:chExt cx="430" cy="279"/>
            </a:xfrm>
          </p:grpSpPr>
          <p:sp>
            <p:nvSpPr>
              <p:cNvPr id="85312" name="Freeform 1166"/>
              <p:cNvSpPr>
                <a:spLocks/>
              </p:cNvSpPr>
              <p:nvPr/>
            </p:nvSpPr>
            <p:spPr bwMode="auto">
              <a:xfrm>
                <a:off x="4554" y="3001"/>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5313" name="Line 1167"/>
              <p:cNvSpPr>
                <a:spLocks noChangeShapeType="1"/>
              </p:cNvSpPr>
              <p:nvPr/>
            </p:nvSpPr>
            <p:spPr bwMode="auto">
              <a:xfrm flipV="1">
                <a:off x="4236" y="3233"/>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14" name="Line 1168"/>
              <p:cNvSpPr>
                <a:spLocks noChangeShapeType="1"/>
              </p:cNvSpPr>
              <p:nvPr/>
            </p:nvSpPr>
            <p:spPr bwMode="auto">
              <a:xfrm flipV="1">
                <a:off x="4332" y="3169"/>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15" name="Line 1169"/>
              <p:cNvSpPr>
                <a:spLocks noChangeShapeType="1"/>
              </p:cNvSpPr>
              <p:nvPr/>
            </p:nvSpPr>
            <p:spPr bwMode="auto">
              <a:xfrm flipV="1">
                <a:off x="4419" y="3114"/>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16" name="Line 1170"/>
              <p:cNvSpPr>
                <a:spLocks noChangeShapeType="1"/>
              </p:cNvSpPr>
              <p:nvPr/>
            </p:nvSpPr>
            <p:spPr bwMode="auto">
              <a:xfrm flipV="1">
                <a:off x="4515" y="3066"/>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58" name="Group 1171"/>
            <p:cNvGrpSpPr>
              <a:grpSpLocks/>
            </p:cNvGrpSpPr>
            <p:nvPr/>
          </p:nvGrpSpPr>
          <p:grpSpPr bwMode="auto">
            <a:xfrm>
              <a:off x="3772" y="2682"/>
              <a:ext cx="423" cy="287"/>
              <a:chOff x="3772" y="2682"/>
              <a:chExt cx="423" cy="287"/>
            </a:xfrm>
          </p:grpSpPr>
          <p:sp>
            <p:nvSpPr>
              <p:cNvPr id="85307" name="Freeform 1172"/>
              <p:cNvSpPr>
                <a:spLocks/>
              </p:cNvSpPr>
              <p:nvPr/>
            </p:nvSpPr>
            <p:spPr bwMode="auto">
              <a:xfrm>
                <a:off x="4083" y="2881"/>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85308" name="Line 1173"/>
              <p:cNvSpPr>
                <a:spLocks noChangeShapeType="1"/>
              </p:cNvSpPr>
              <p:nvPr/>
            </p:nvSpPr>
            <p:spPr bwMode="auto">
              <a:xfrm>
                <a:off x="3772" y="268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09" name="Line 1174"/>
              <p:cNvSpPr>
                <a:spLocks noChangeShapeType="1"/>
              </p:cNvSpPr>
              <p:nvPr/>
            </p:nvSpPr>
            <p:spPr bwMode="auto">
              <a:xfrm>
                <a:off x="3868" y="274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10" name="Line 1175"/>
              <p:cNvSpPr>
                <a:spLocks noChangeShapeType="1"/>
              </p:cNvSpPr>
              <p:nvPr/>
            </p:nvSpPr>
            <p:spPr bwMode="auto">
              <a:xfrm>
                <a:off x="3957" y="2810"/>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11" name="Line 1176"/>
              <p:cNvSpPr>
                <a:spLocks noChangeShapeType="1"/>
              </p:cNvSpPr>
              <p:nvPr/>
            </p:nvSpPr>
            <p:spPr bwMode="auto">
              <a:xfrm>
                <a:off x="4051" y="2873"/>
                <a:ext cx="48"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59" name="Group 1177"/>
            <p:cNvGrpSpPr>
              <a:grpSpLocks/>
            </p:cNvGrpSpPr>
            <p:nvPr/>
          </p:nvGrpSpPr>
          <p:grpSpPr bwMode="auto">
            <a:xfrm>
              <a:off x="3780" y="2387"/>
              <a:ext cx="431" cy="279"/>
              <a:chOff x="3780" y="2387"/>
              <a:chExt cx="431" cy="279"/>
            </a:xfrm>
          </p:grpSpPr>
          <p:sp>
            <p:nvSpPr>
              <p:cNvPr id="85302" name="Freeform 1178"/>
              <p:cNvSpPr>
                <a:spLocks/>
              </p:cNvSpPr>
              <p:nvPr/>
            </p:nvSpPr>
            <p:spPr bwMode="auto">
              <a:xfrm>
                <a:off x="409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85303" name="Line 1179"/>
              <p:cNvSpPr>
                <a:spLocks noChangeShapeType="1"/>
              </p:cNvSpPr>
              <p:nvPr/>
            </p:nvSpPr>
            <p:spPr bwMode="auto">
              <a:xfrm>
                <a:off x="3780" y="2387"/>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04" name="Line 1180"/>
              <p:cNvSpPr>
                <a:spLocks noChangeShapeType="1"/>
              </p:cNvSpPr>
              <p:nvPr/>
            </p:nvSpPr>
            <p:spPr bwMode="auto">
              <a:xfrm>
                <a:off x="3877" y="245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05" name="Line 1181"/>
              <p:cNvSpPr>
                <a:spLocks noChangeShapeType="1"/>
              </p:cNvSpPr>
              <p:nvPr/>
            </p:nvSpPr>
            <p:spPr bwMode="auto">
              <a:xfrm>
                <a:off x="3965" y="2507"/>
                <a:ext cx="78"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06" name="Line 1182"/>
              <p:cNvSpPr>
                <a:spLocks noChangeShapeType="1"/>
              </p:cNvSpPr>
              <p:nvPr/>
            </p:nvSpPr>
            <p:spPr bwMode="auto">
              <a:xfrm>
                <a:off x="4060" y="2570"/>
                <a:ext cx="55"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60" name="Group 1183"/>
            <p:cNvGrpSpPr>
              <a:grpSpLocks/>
            </p:cNvGrpSpPr>
            <p:nvPr/>
          </p:nvGrpSpPr>
          <p:grpSpPr bwMode="auto">
            <a:xfrm>
              <a:off x="3780" y="1781"/>
              <a:ext cx="415" cy="263"/>
              <a:chOff x="3780" y="1781"/>
              <a:chExt cx="415" cy="263"/>
            </a:xfrm>
          </p:grpSpPr>
          <p:sp>
            <p:nvSpPr>
              <p:cNvPr id="85297" name="Freeform 1184"/>
              <p:cNvSpPr>
                <a:spLocks/>
              </p:cNvSpPr>
              <p:nvPr/>
            </p:nvSpPr>
            <p:spPr bwMode="auto">
              <a:xfrm>
                <a:off x="4083" y="1781"/>
                <a:ext cx="112" cy="87"/>
              </a:xfrm>
              <a:custGeom>
                <a:avLst/>
                <a:gdLst>
                  <a:gd name="T0" fmla="*/ 112 w 112"/>
                  <a:gd name="T1" fmla="*/ 0 h 87"/>
                  <a:gd name="T2" fmla="*/ 32 w 112"/>
                  <a:gd name="T3" fmla="*/ 87 h 87"/>
                  <a:gd name="T4" fmla="*/ 16 w 112"/>
                  <a:gd name="T5" fmla="*/ 64 h 87"/>
                  <a:gd name="T6" fmla="*/ 0 w 112"/>
                  <a:gd name="T7" fmla="*/ 40 h 87"/>
                  <a:gd name="T8" fmla="*/ 112 w 112"/>
                  <a:gd name="T9" fmla="*/ 0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7">
                    <a:moveTo>
                      <a:pt x="112" y="0"/>
                    </a:moveTo>
                    <a:lnTo>
                      <a:pt x="32" y="87"/>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5298" name="Line 1185"/>
              <p:cNvSpPr>
                <a:spLocks noChangeShapeType="1"/>
              </p:cNvSpPr>
              <p:nvPr/>
            </p:nvSpPr>
            <p:spPr bwMode="auto">
              <a:xfrm flipV="1">
                <a:off x="3780" y="1996"/>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299" name="Line 1186"/>
              <p:cNvSpPr>
                <a:spLocks noChangeShapeType="1"/>
              </p:cNvSpPr>
              <p:nvPr/>
            </p:nvSpPr>
            <p:spPr bwMode="auto">
              <a:xfrm flipV="1">
                <a:off x="3876" y="1940"/>
                <a:ext cx="72" cy="4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00" name="Line 1187"/>
              <p:cNvSpPr>
                <a:spLocks noChangeShapeType="1"/>
              </p:cNvSpPr>
              <p:nvPr/>
            </p:nvSpPr>
            <p:spPr bwMode="auto">
              <a:xfrm flipV="1">
                <a:off x="3973" y="1878"/>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301" name="Line 1188"/>
              <p:cNvSpPr>
                <a:spLocks noChangeShapeType="1"/>
              </p:cNvSpPr>
              <p:nvPr/>
            </p:nvSpPr>
            <p:spPr bwMode="auto">
              <a:xfrm flipV="1">
                <a:off x="4059" y="1846"/>
                <a:ext cx="40" cy="1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61" name="Group 1189"/>
            <p:cNvGrpSpPr>
              <a:grpSpLocks/>
            </p:cNvGrpSpPr>
            <p:nvPr/>
          </p:nvGrpSpPr>
          <p:grpSpPr bwMode="auto">
            <a:xfrm>
              <a:off x="3780" y="1765"/>
              <a:ext cx="447" cy="279"/>
              <a:chOff x="3780" y="1765"/>
              <a:chExt cx="447" cy="279"/>
            </a:xfrm>
          </p:grpSpPr>
          <p:sp>
            <p:nvSpPr>
              <p:cNvPr id="85292" name="Freeform 1190"/>
              <p:cNvSpPr>
                <a:spLocks/>
              </p:cNvSpPr>
              <p:nvPr/>
            </p:nvSpPr>
            <p:spPr bwMode="auto">
              <a:xfrm>
                <a:off x="4115" y="1964"/>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85293" name="Line 1191"/>
              <p:cNvSpPr>
                <a:spLocks noChangeShapeType="1"/>
              </p:cNvSpPr>
              <p:nvPr/>
            </p:nvSpPr>
            <p:spPr bwMode="auto">
              <a:xfrm>
                <a:off x="3780" y="176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294" name="Line 1192"/>
              <p:cNvSpPr>
                <a:spLocks noChangeShapeType="1"/>
              </p:cNvSpPr>
              <p:nvPr/>
            </p:nvSpPr>
            <p:spPr bwMode="auto">
              <a:xfrm>
                <a:off x="3877" y="18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295" name="Line 1193"/>
              <p:cNvSpPr>
                <a:spLocks noChangeShapeType="1"/>
              </p:cNvSpPr>
              <p:nvPr/>
            </p:nvSpPr>
            <p:spPr bwMode="auto">
              <a:xfrm>
                <a:off x="3972" y="188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296" name="Line 1194"/>
              <p:cNvSpPr>
                <a:spLocks noChangeShapeType="1"/>
              </p:cNvSpPr>
              <p:nvPr/>
            </p:nvSpPr>
            <p:spPr bwMode="auto">
              <a:xfrm>
                <a:off x="4068" y="1940"/>
                <a:ext cx="63"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62" name="Group 1195"/>
            <p:cNvGrpSpPr>
              <a:grpSpLocks/>
            </p:cNvGrpSpPr>
            <p:nvPr/>
          </p:nvGrpSpPr>
          <p:grpSpPr bwMode="auto">
            <a:xfrm>
              <a:off x="3326" y="1781"/>
              <a:ext cx="430" cy="255"/>
              <a:chOff x="3326" y="1781"/>
              <a:chExt cx="430" cy="255"/>
            </a:xfrm>
          </p:grpSpPr>
          <p:sp>
            <p:nvSpPr>
              <p:cNvPr id="85287" name="Freeform 1196"/>
              <p:cNvSpPr>
                <a:spLocks/>
              </p:cNvSpPr>
              <p:nvPr/>
            </p:nvSpPr>
            <p:spPr bwMode="auto">
              <a:xfrm>
                <a:off x="3644" y="1956"/>
                <a:ext cx="112" cy="80"/>
              </a:xfrm>
              <a:custGeom>
                <a:avLst/>
                <a:gdLst>
                  <a:gd name="T0" fmla="*/ 112 w 112"/>
                  <a:gd name="T1" fmla="*/ 80 h 80"/>
                  <a:gd name="T2" fmla="*/ 0 w 112"/>
                  <a:gd name="T3" fmla="*/ 48 h 80"/>
                  <a:gd name="T4" fmla="*/ 16 w 112"/>
                  <a:gd name="T5" fmla="*/ 24 h 80"/>
                  <a:gd name="T6" fmla="*/ 32 w 112"/>
                  <a:gd name="T7" fmla="*/ 0 h 80"/>
                  <a:gd name="T8" fmla="*/ 112 w 112"/>
                  <a:gd name="T9" fmla="*/ 80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0">
                    <a:moveTo>
                      <a:pt x="112" y="80"/>
                    </a:moveTo>
                    <a:lnTo>
                      <a:pt x="0" y="48"/>
                    </a:lnTo>
                    <a:lnTo>
                      <a:pt x="16" y="24"/>
                    </a:lnTo>
                    <a:lnTo>
                      <a:pt x="32" y="0"/>
                    </a:lnTo>
                    <a:lnTo>
                      <a:pt x="112" y="80"/>
                    </a:lnTo>
                    <a:close/>
                  </a:path>
                </a:pathLst>
              </a:custGeom>
              <a:solidFill>
                <a:schemeClr val="bg2"/>
              </a:solidFill>
              <a:ln w="9525">
                <a:solidFill>
                  <a:schemeClr val="bg2"/>
                </a:solidFill>
                <a:round/>
                <a:headEnd/>
                <a:tailEnd/>
              </a:ln>
            </p:spPr>
            <p:txBody>
              <a:bodyPr/>
              <a:lstStyle/>
              <a:p>
                <a:endParaRPr lang="en-US"/>
              </a:p>
            </p:txBody>
          </p:sp>
          <p:sp>
            <p:nvSpPr>
              <p:cNvPr id="85288" name="Line 1197"/>
              <p:cNvSpPr>
                <a:spLocks noChangeShapeType="1"/>
              </p:cNvSpPr>
              <p:nvPr/>
            </p:nvSpPr>
            <p:spPr bwMode="auto">
              <a:xfrm>
                <a:off x="3326" y="178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289" name="Line 1198"/>
              <p:cNvSpPr>
                <a:spLocks noChangeShapeType="1"/>
              </p:cNvSpPr>
              <p:nvPr/>
            </p:nvSpPr>
            <p:spPr bwMode="auto">
              <a:xfrm>
                <a:off x="3422" y="1837"/>
                <a:ext cx="79"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290" name="Line 1199"/>
              <p:cNvSpPr>
                <a:spLocks noChangeShapeType="1"/>
              </p:cNvSpPr>
              <p:nvPr/>
            </p:nvSpPr>
            <p:spPr bwMode="auto">
              <a:xfrm>
                <a:off x="3516" y="1892"/>
                <a:ext cx="80"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291" name="Line 1200"/>
              <p:cNvSpPr>
                <a:spLocks noChangeShapeType="1"/>
              </p:cNvSpPr>
              <p:nvPr/>
            </p:nvSpPr>
            <p:spPr bwMode="auto">
              <a:xfrm>
                <a:off x="3612" y="194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63" name="Group 1201"/>
            <p:cNvGrpSpPr>
              <a:grpSpLocks/>
            </p:cNvGrpSpPr>
            <p:nvPr/>
          </p:nvGrpSpPr>
          <p:grpSpPr bwMode="auto">
            <a:xfrm>
              <a:off x="3325" y="2698"/>
              <a:ext cx="415" cy="279"/>
              <a:chOff x="3325" y="2698"/>
              <a:chExt cx="415" cy="279"/>
            </a:xfrm>
          </p:grpSpPr>
          <p:sp>
            <p:nvSpPr>
              <p:cNvPr id="85282" name="Freeform 1202"/>
              <p:cNvSpPr>
                <a:spLocks/>
              </p:cNvSpPr>
              <p:nvPr/>
            </p:nvSpPr>
            <p:spPr bwMode="auto">
              <a:xfrm>
                <a:off x="3628" y="2889"/>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85283" name="Line 1203"/>
              <p:cNvSpPr>
                <a:spLocks noChangeShapeType="1"/>
              </p:cNvSpPr>
              <p:nvPr/>
            </p:nvSpPr>
            <p:spPr bwMode="auto">
              <a:xfrm>
                <a:off x="3325" y="2698"/>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284" name="Line 1204"/>
              <p:cNvSpPr>
                <a:spLocks noChangeShapeType="1"/>
              </p:cNvSpPr>
              <p:nvPr/>
            </p:nvSpPr>
            <p:spPr bwMode="auto">
              <a:xfrm>
                <a:off x="3421" y="2762"/>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285" name="Line 1205"/>
              <p:cNvSpPr>
                <a:spLocks noChangeShapeType="1"/>
              </p:cNvSpPr>
              <p:nvPr/>
            </p:nvSpPr>
            <p:spPr bwMode="auto">
              <a:xfrm>
                <a:off x="3510" y="2826"/>
                <a:ext cx="70" cy="46"/>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286" name="Line 1206"/>
              <p:cNvSpPr>
                <a:spLocks noChangeShapeType="1"/>
              </p:cNvSpPr>
              <p:nvPr/>
            </p:nvSpPr>
            <p:spPr bwMode="auto">
              <a:xfrm>
                <a:off x="3604" y="2881"/>
                <a:ext cx="40" cy="3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64" name="Group 1207"/>
            <p:cNvGrpSpPr>
              <a:grpSpLocks/>
            </p:cNvGrpSpPr>
            <p:nvPr/>
          </p:nvGrpSpPr>
          <p:grpSpPr bwMode="auto">
            <a:xfrm>
              <a:off x="2878" y="2395"/>
              <a:ext cx="423" cy="271"/>
              <a:chOff x="2878" y="2395"/>
              <a:chExt cx="423" cy="271"/>
            </a:xfrm>
          </p:grpSpPr>
          <p:sp>
            <p:nvSpPr>
              <p:cNvPr id="85277" name="Freeform 1208"/>
              <p:cNvSpPr>
                <a:spLocks/>
              </p:cNvSpPr>
              <p:nvPr/>
            </p:nvSpPr>
            <p:spPr bwMode="auto">
              <a:xfrm>
                <a:off x="3189" y="2578"/>
                <a:ext cx="112" cy="88"/>
              </a:xfrm>
              <a:custGeom>
                <a:avLst/>
                <a:gdLst>
                  <a:gd name="T0" fmla="*/ 112 w 112"/>
                  <a:gd name="T1" fmla="*/ 88 h 88"/>
                  <a:gd name="T2" fmla="*/ 0 w 112"/>
                  <a:gd name="T3" fmla="*/ 48 h 88"/>
                  <a:gd name="T4" fmla="*/ 16 w 112"/>
                  <a:gd name="T5" fmla="*/ 24 h 88"/>
                  <a:gd name="T6" fmla="*/ 32 w 112"/>
                  <a:gd name="T7" fmla="*/ 0 h 88"/>
                  <a:gd name="T8" fmla="*/ 112 w 112"/>
                  <a:gd name="T9" fmla="*/ 88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88"/>
                    </a:moveTo>
                    <a:lnTo>
                      <a:pt x="0" y="48"/>
                    </a:lnTo>
                    <a:lnTo>
                      <a:pt x="16" y="24"/>
                    </a:lnTo>
                    <a:lnTo>
                      <a:pt x="32" y="0"/>
                    </a:lnTo>
                    <a:lnTo>
                      <a:pt x="112" y="88"/>
                    </a:lnTo>
                    <a:close/>
                  </a:path>
                </a:pathLst>
              </a:custGeom>
              <a:solidFill>
                <a:schemeClr val="bg2"/>
              </a:solidFill>
              <a:ln w="9525">
                <a:solidFill>
                  <a:schemeClr val="bg2"/>
                </a:solidFill>
                <a:round/>
                <a:headEnd/>
                <a:tailEnd/>
              </a:ln>
            </p:spPr>
            <p:txBody>
              <a:bodyPr/>
              <a:lstStyle/>
              <a:p>
                <a:endParaRPr lang="en-US"/>
              </a:p>
            </p:txBody>
          </p:sp>
          <p:sp>
            <p:nvSpPr>
              <p:cNvPr id="85278" name="Line 1209"/>
              <p:cNvSpPr>
                <a:spLocks noChangeShapeType="1"/>
              </p:cNvSpPr>
              <p:nvPr/>
            </p:nvSpPr>
            <p:spPr bwMode="auto">
              <a:xfrm>
                <a:off x="2878" y="2395"/>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279" name="Line 1210"/>
              <p:cNvSpPr>
                <a:spLocks noChangeShapeType="1"/>
              </p:cNvSpPr>
              <p:nvPr/>
            </p:nvSpPr>
            <p:spPr bwMode="auto">
              <a:xfrm>
                <a:off x="2975" y="2459"/>
                <a:ext cx="70" cy="3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280" name="Line 1211"/>
              <p:cNvSpPr>
                <a:spLocks noChangeShapeType="1"/>
              </p:cNvSpPr>
              <p:nvPr/>
            </p:nvSpPr>
            <p:spPr bwMode="auto">
              <a:xfrm>
                <a:off x="3070" y="2515"/>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281" name="Line 1212"/>
              <p:cNvSpPr>
                <a:spLocks noChangeShapeType="1"/>
              </p:cNvSpPr>
              <p:nvPr/>
            </p:nvSpPr>
            <p:spPr bwMode="auto">
              <a:xfrm>
                <a:off x="3157" y="2578"/>
                <a:ext cx="48" cy="2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65" name="Group 1213"/>
            <p:cNvGrpSpPr>
              <a:grpSpLocks/>
            </p:cNvGrpSpPr>
            <p:nvPr/>
          </p:nvGrpSpPr>
          <p:grpSpPr bwMode="auto">
            <a:xfrm>
              <a:off x="2862" y="3001"/>
              <a:ext cx="423" cy="263"/>
              <a:chOff x="2862" y="3001"/>
              <a:chExt cx="423" cy="263"/>
            </a:xfrm>
          </p:grpSpPr>
          <p:sp>
            <p:nvSpPr>
              <p:cNvPr id="85272" name="Freeform 1214"/>
              <p:cNvSpPr>
                <a:spLocks/>
              </p:cNvSpPr>
              <p:nvPr/>
            </p:nvSpPr>
            <p:spPr bwMode="auto">
              <a:xfrm>
                <a:off x="3173" y="3185"/>
                <a:ext cx="112" cy="79"/>
              </a:xfrm>
              <a:custGeom>
                <a:avLst/>
                <a:gdLst>
                  <a:gd name="T0" fmla="*/ 112 w 112"/>
                  <a:gd name="T1" fmla="*/ 79 h 79"/>
                  <a:gd name="T2" fmla="*/ 0 w 112"/>
                  <a:gd name="T3" fmla="*/ 47 h 79"/>
                  <a:gd name="T4" fmla="*/ 16 w 112"/>
                  <a:gd name="T5" fmla="*/ 23 h 79"/>
                  <a:gd name="T6" fmla="*/ 32 w 112"/>
                  <a:gd name="T7" fmla="*/ 0 h 79"/>
                  <a:gd name="T8" fmla="*/ 112 w 112"/>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79">
                    <a:moveTo>
                      <a:pt x="112" y="79"/>
                    </a:moveTo>
                    <a:lnTo>
                      <a:pt x="0" y="47"/>
                    </a:lnTo>
                    <a:lnTo>
                      <a:pt x="16" y="23"/>
                    </a:lnTo>
                    <a:lnTo>
                      <a:pt x="32" y="0"/>
                    </a:lnTo>
                    <a:lnTo>
                      <a:pt x="112" y="79"/>
                    </a:lnTo>
                    <a:close/>
                  </a:path>
                </a:pathLst>
              </a:custGeom>
              <a:solidFill>
                <a:schemeClr val="bg2"/>
              </a:solidFill>
              <a:ln w="9525">
                <a:solidFill>
                  <a:schemeClr val="bg2"/>
                </a:solidFill>
                <a:round/>
                <a:headEnd/>
                <a:tailEnd/>
              </a:ln>
            </p:spPr>
            <p:txBody>
              <a:bodyPr/>
              <a:lstStyle/>
              <a:p>
                <a:endParaRPr lang="en-US"/>
              </a:p>
            </p:txBody>
          </p:sp>
          <p:sp>
            <p:nvSpPr>
              <p:cNvPr id="85273" name="Line 1215"/>
              <p:cNvSpPr>
                <a:spLocks noChangeShapeType="1"/>
              </p:cNvSpPr>
              <p:nvPr/>
            </p:nvSpPr>
            <p:spPr bwMode="auto">
              <a:xfrm>
                <a:off x="2862" y="3001"/>
                <a:ext cx="72" cy="4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274" name="Line 1216"/>
              <p:cNvSpPr>
                <a:spLocks noChangeShapeType="1"/>
              </p:cNvSpPr>
              <p:nvPr/>
            </p:nvSpPr>
            <p:spPr bwMode="auto">
              <a:xfrm>
                <a:off x="2958" y="305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275" name="Line 1217"/>
              <p:cNvSpPr>
                <a:spLocks noChangeShapeType="1"/>
              </p:cNvSpPr>
              <p:nvPr/>
            </p:nvSpPr>
            <p:spPr bwMode="auto">
              <a:xfrm>
                <a:off x="3054" y="3121"/>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276" name="Line 1218"/>
              <p:cNvSpPr>
                <a:spLocks noChangeShapeType="1"/>
              </p:cNvSpPr>
              <p:nvPr/>
            </p:nvSpPr>
            <p:spPr bwMode="auto">
              <a:xfrm>
                <a:off x="3150" y="3177"/>
                <a:ext cx="39" cy="3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266" name="Group 1219"/>
            <p:cNvGrpSpPr>
              <a:grpSpLocks/>
            </p:cNvGrpSpPr>
            <p:nvPr/>
          </p:nvGrpSpPr>
          <p:grpSpPr bwMode="auto">
            <a:xfrm>
              <a:off x="3318" y="3304"/>
              <a:ext cx="422" cy="287"/>
              <a:chOff x="3318" y="3304"/>
              <a:chExt cx="422" cy="287"/>
            </a:xfrm>
          </p:grpSpPr>
          <p:sp>
            <p:nvSpPr>
              <p:cNvPr id="85267" name="Freeform 1220"/>
              <p:cNvSpPr>
                <a:spLocks/>
              </p:cNvSpPr>
              <p:nvPr/>
            </p:nvSpPr>
            <p:spPr bwMode="auto">
              <a:xfrm>
                <a:off x="3628" y="3304"/>
                <a:ext cx="112" cy="88"/>
              </a:xfrm>
              <a:custGeom>
                <a:avLst/>
                <a:gdLst>
                  <a:gd name="T0" fmla="*/ 112 w 112"/>
                  <a:gd name="T1" fmla="*/ 0 h 88"/>
                  <a:gd name="T2" fmla="*/ 32 w 112"/>
                  <a:gd name="T3" fmla="*/ 88 h 88"/>
                  <a:gd name="T4" fmla="*/ 16 w 112"/>
                  <a:gd name="T5" fmla="*/ 64 h 88"/>
                  <a:gd name="T6" fmla="*/ 0 w 112"/>
                  <a:gd name="T7" fmla="*/ 40 h 88"/>
                  <a:gd name="T8" fmla="*/ 112 w 112"/>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88">
                    <a:moveTo>
                      <a:pt x="112" y="0"/>
                    </a:moveTo>
                    <a:lnTo>
                      <a:pt x="32" y="88"/>
                    </a:lnTo>
                    <a:lnTo>
                      <a:pt x="16" y="64"/>
                    </a:lnTo>
                    <a:lnTo>
                      <a:pt x="0" y="40"/>
                    </a:lnTo>
                    <a:lnTo>
                      <a:pt x="112" y="0"/>
                    </a:lnTo>
                    <a:close/>
                  </a:path>
                </a:pathLst>
              </a:custGeom>
              <a:solidFill>
                <a:schemeClr val="bg2"/>
              </a:solidFill>
              <a:ln w="9525">
                <a:solidFill>
                  <a:schemeClr val="bg2"/>
                </a:solidFill>
                <a:round/>
                <a:headEnd/>
                <a:tailEnd/>
              </a:ln>
            </p:spPr>
            <p:txBody>
              <a:bodyPr/>
              <a:lstStyle/>
              <a:p>
                <a:endParaRPr lang="en-US"/>
              </a:p>
            </p:txBody>
          </p:sp>
          <p:sp>
            <p:nvSpPr>
              <p:cNvPr id="85268" name="Line 1221"/>
              <p:cNvSpPr>
                <a:spLocks noChangeShapeType="1"/>
              </p:cNvSpPr>
              <p:nvPr/>
            </p:nvSpPr>
            <p:spPr bwMode="auto">
              <a:xfrm flipV="1">
                <a:off x="3318" y="3544"/>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269" name="Line 1222"/>
              <p:cNvSpPr>
                <a:spLocks noChangeShapeType="1"/>
              </p:cNvSpPr>
              <p:nvPr/>
            </p:nvSpPr>
            <p:spPr bwMode="auto">
              <a:xfrm flipV="1">
                <a:off x="3413" y="3481"/>
                <a:ext cx="72"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270" name="Line 1223"/>
              <p:cNvSpPr>
                <a:spLocks noChangeShapeType="1"/>
              </p:cNvSpPr>
              <p:nvPr/>
            </p:nvSpPr>
            <p:spPr bwMode="auto">
              <a:xfrm flipV="1">
                <a:off x="3501" y="3417"/>
                <a:ext cx="71" cy="4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271" name="Line 1224"/>
              <p:cNvSpPr>
                <a:spLocks noChangeShapeType="1"/>
              </p:cNvSpPr>
              <p:nvPr/>
            </p:nvSpPr>
            <p:spPr bwMode="auto">
              <a:xfrm flipV="1">
                <a:off x="3596" y="3368"/>
                <a:ext cx="48" cy="3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84995" name="Rectangle 1225"/>
          <p:cNvSpPr>
            <a:spLocks noGrp="1" noChangeArrowheads="1"/>
          </p:cNvSpPr>
          <p:nvPr>
            <p:ph type="title"/>
          </p:nvPr>
        </p:nvSpPr>
        <p:spPr/>
        <p:txBody>
          <a:bodyPr/>
          <a:lstStyle/>
          <a:p>
            <a:pPr eaLnBrk="1" hangingPunct="1"/>
            <a:r>
              <a:rPr lang="en-US" smtClean="0"/>
              <a:t>Decomposition strategy</a:t>
            </a:r>
          </a:p>
        </p:txBody>
      </p:sp>
      <p:sp>
        <p:nvSpPr>
          <p:cNvPr id="84996" name="Text Box 1226"/>
          <p:cNvSpPr txBox="1">
            <a:spLocks noChangeArrowheads="1"/>
          </p:cNvSpPr>
          <p:nvPr/>
        </p:nvSpPr>
        <p:spPr bwMode="auto">
          <a:xfrm>
            <a:off x="2168525" y="1844675"/>
            <a:ext cx="2825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type="none" w="lg" len="lg"/>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2800" i="0">
                <a:latin typeface="Times New Roman" pitchFamily="18" charset="0"/>
              </a:rPr>
              <a:t>t</a:t>
            </a:r>
          </a:p>
        </p:txBody>
      </p:sp>
      <p:sp>
        <p:nvSpPr>
          <p:cNvPr id="84997" name="Rectangle 1227"/>
          <p:cNvSpPr>
            <a:spLocks noGrp="1" noChangeArrowheads="1"/>
          </p:cNvSpPr>
          <p:nvPr>
            <p:ph type="body" idx="1"/>
          </p:nvPr>
        </p:nvSpPr>
        <p:spPr>
          <a:xfrm>
            <a:off x="560388" y="1109663"/>
            <a:ext cx="8302625" cy="4960937"/>
          </a:xfrm>
        </p:spPr>
        <p:txBody>
          <a:bodyPr/>
          <a:lstStyle/>
          <a:p>
            <a:pPr eaLnBrk="1" hangingPunct="1"/>
            <a:r>
              <a:rPr lang="en-US" smtClean="0"/>
              <a:t>Decompose by “desk” (region)</a:t>
            </a:r>
          </a:p>
        </p:txBody>
      </p:sp>
      <p:grpSp>
        <p:nvGrpSpPr>
          <p:cNvPr id="1227980" name="Group 1228"/>
          <p:cNvGrpSpPr>
            <a:grpSpLocks/>
          </p:cNvGrpSpPr>
          <p:nvPr/>
        </p:nvGrpSpPr>
        <p:grpSpPr bwMode="auto">
          <a:xfrm>
            <a:off x="2159000" y="2538413"/>
            <a:ext cx="3511550" cy="3268662"/>
            <a:chOff x="1360" y="1599"/>
            <a:chExt cx="2212" cy="2059"/>
          </a:xfrm>
        </p:grpSpPr>
        <p:sp>
          <p:nvSpPr>
            <p:cNvPr id="85029" name="Line 1229"/>
            <p:cNvSpPr>
              <a:spLocks noChangeShapeType="1"/>
            </p:cNvSpPr>
            <p:nvPr/>
          </p:nvSpPr>
          <p:spPr bwMode="auto">
            <a:xfrm>
              <a:off x="1500" y="1786"/>
              <a:ext cx="1072" cy="1709"/>
            </a:xfrm>
            <a:prstGeom prst="line">
              <a:avLst/>
            </a:prstGeom>
            <a:noFill/>
            <a:ln w="381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5030" name="Group 1230"/>
            <p:cNvGrpSpPr>
              <a:grpSpLocks/>
            </p:cNvGrpSpPr>
            <p:nvPr/>
          </p:nvGrpSpPr>
          <p:grpSpPr bwMode="auto">
            <a:xfrm>
              <a:off x="1360" y="1599"/>
              <a:ext cx="2212" cy="2059"/>
              <a:chOff x="1360" y="1599"/>
              <a:chExt cx="2212" cy="2059"/>
            </a:xfrm>
          </p:grpSpPr>
          <p:sp>
            <p:nvSpPr>
              <p:cNvPr id="85031" name="Rectangle 1231"/>
              <p:cNvSpPr>
                <a:spLocks noChangeArrowheads="1"/>
              </p:cNvSpPr>
              <p:nvPr/>
            </p:nvSpPr>
            <p:spPr bwMode="auto">
              <a:xfrm>
                <a:off x="1360" y="1632"/>
                <a:ext cx="344" cy="992"/>
              </a:xfrm>
              <a:prstGeom prst="rect">
                <a:avLst/>
              </a:prstGeom>
              <a:solidFill>
                <a:srgbClr val="477BFD">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5032" name="Group 1232"/>
              <p:cNvGrpSpPr>
                <a:grpSpLocks/>
              </p:cNvGrpSpPr>
              <p:nvPr/>
            </p:nvGrpSpPr>
            <p:grpSpPr bwMode="auto">
              <a:xfrm>
                <a:off x="1500" y="1599"/>
                <a:ext cx="2072" cy="2059"/>
                <a:chOff x="1500" y="1599"/>
                <a:chExt cx="2072" cy="2059"/>
              </a:xfrm>
            </p:grpSpPr>
            <p:grpSp>
              <p:nvGrpSpPr>
                <p:cNvPr id="85033" name="Group 1233"/>
                <p:cNvGrpSpPr>
                  <a:grpSpLocks/>
                </p:cNvGrpSpPr>
                <p:nvPr/>
              </p:nvGrpSpPr>
              <p:grpSpPr bwMode="auto">
                <a:xfrm>
                  <a:off x="2575" y="3279"/>
                  <a:ext cx="461" cy="379"/>
                  <a:chOff x="2700" y="1858"/>
                  <a:chExt cx="948" cy="780"/>
                </a:xfrm>
              </p:grpSpPr>
              <p:sp>
                <p:nvSpPr>
                  <p:cNvPr id="85053" name="Rectangle 1234"/>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85054" name="Group 1235"/>
                  <p:cNvGrpSpPr>
                    <a:grpSpLocks/>
                  </p:cNvGrpSpPr>
                  <p:nvPr/>
                </p:nvGrpSpPr>
                <p:grpSpPr bwMode="auto">
                  <a:xfrm>
                    <a:off x="2931" y="2061"/>
                    <a:ext cx="506" cy="416"/>
                    <a:chOff x="4101" y="2013"/>
                    <a:chExt cx="506" cy="416"/>
                  </a:xfrm>
                </p:grpSpPr>
                <p:sp>
                  <p:nvSpPr>
                    <p:cNvPr id="85055" name="Line 1236"/>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56" name="Line 1237"/>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57" name="Arc 1238"/>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85034" name="Group 1239"/>
                <p:cNvGrpSpPr>
                  <a:grpSpLocks/>
                </p:cNvGrpSpPr>
                <p:nvPr/>
              </p:nvGrpSpPr>
              <p:grpSpPr bwMode="auto">
                <a:xfrm>
                  <a:off x="2039" y="1599"/>
                  <a:ext cx="461" cy="379"/>
                  <a:chOff x="2700" y="1858"/>
                  <a:chExt cx="948" cy="780"/>
                </a:xfrm>
              </p:grpSpPr>
              <p:sp>
                <p:nvSpPr>
                  <p:cNvPr id="85048" name="Rectangle 1240"/>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85049" name="Group 1241"/>
                  <p:cNvGrpSpPr>
                    <a:grpSpLocks/>
                  </p:cNvGrpSpPr>
                  <p:nvPr/>
                </p:nvGrpSpPr>
                <p:grpSpPr bwMode="auto">
                  <a:xfrm>
                    <a:off x="2931" y="2061"/>
                    <a:ext cx="506" cy="416"/>
                    <a:chOff x="4101" y="2013"/>
                    <a:chExt cx="506" cy="416"/>
                  </a:xfrm>
                </p:grpSpPr>
                <p:sp>
                  <p:nvSpPr>
                    <p:cNvPr id="85050" name="Line 1242"/>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51" name="Line 1243"/>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52" name="Arc 1244"/>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85035" name="Line 1245"/>
                <p:cNvSpPr>
                  <a:spLocks noChangeShapeType="1"/>
                </p:cNvSpPr>
                <p:nvPr/>
              </p:nvSpPr>
              <p:spPr bwMode="auto">
                <a:xfrm flipV="1">
                  <a:off x="1508" y="1767"/>
                  <a:ext cx="544" cy="11"/>
                </a:xfrm>
                <a:prstGeom prst="line">
                  <a:avLst/>
                </a:prstGeom>
                <a:noFill/>
                <a:ln w="381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5036" name="Group 1246"/>
                <p:cNvGrpSpPr>
                  <a:grpSpLocks/>
                </p:cNvGrpSpPr>
                <p:nvPr/>
              </p:nvGrpSpPr>
              <p:grpSpPr bwMode="auto">
                <a:xfrm>
                  <a:off x="3111" y="2263"/>
                  <a:ext cx="461" cy="379"/>
                  <a:chOff x="2700" y="1858"/>
                  <a:chExt cx="948" cy="780"/>
                </a:xfrm>
              </p:grpSpPr>
              <p:sp>
                <p:nvSpPr>
                  <p:cNvPr id="85043" name="Rectangle 1247"/>
                  <p:cNvSpPr>
                    <a:spLocks noChangeArrowheads="1"/>
                  </p:cNvSpPr>
                  <p:nvPr/>
                </p:nvSpPr>
                <p:spPr bwMode="auto">
                  <a:xfrm>
                    <a:off x="2700" y="1858"/>
                    <a:ext cx="948" cy="780"/>
                  </a:xfrm>
                  <a:prstGeom prst="rect">
                    <a:avLst/>
                  </a:prstGeom>
                  <a:solidFill>
                    <a:srgbClr val="3770FD">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85044" name="Group 1248"/>
                  <p:cNvGrpSpPr>
                    <a:grpSpLocks/>
                  </p:cNvGrpSpPr>
                  <p:nvPr/>
                </p:nvGrpSpPr>
                <p:grpSpPr bwMode="auto">
                  <a:xfrm>
                    <a:off x="2931" y="2061"/>
                    <a:ext cx="506" cy="416"/>
                    <a:chOff x="4101" y="2013"/>
                    <a:chExt cx="506" cy="416"/>
                  </a:xfrm>
                </p:grpSpPr>
                <p:sp>
                  <p:nvSpPr>
                    <p:cNvPr id="85045" name="Line 1249"/>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46" name="Line 1250"/>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47" name="Arc 1251"/>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noFill/>
                    <a:ln w="28575" cap="rnd">
                      <a:solidFill>
                        <a:schemeClr val="bg1"/>
                      </a:solidFill>
                      <a:round/>
                      <a:headEnd/>
                      <a:tailEnd/>
                    </a:ln>
                    <a:effectLst/>
                    <a:extLst>
                      <a:ext uri="{909E8E84-426E-40DD-AFC4-6F175D3DCCD1}">
                        <a14:hiddenFill xmlns:a14="http://schemas.microsoft.com/office/drawing/2010/main">
                          <a:solidFill>
                            <a:schemeClr val="accent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85037" name="Line 1252"/>
                <p:cNvSpPr>
                  <a:spLocks noChangeShapeType="1"/>
                </p:cNvSpPr>
                <p:nvPr/>
              </p:nvSpPr>
              <p:spPr bwMode="auto">
                <a:xfrm>
                  <a:off x="1508" y="1794"/>
                  <a:ext cx="1600" cy="653"/>
                </a:xfrm>
                <a:prstGeom prst="line">
                  <a:avLst/>
                </a:prstGeom>
                <a:noFill/>
                <a:ln w="381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38" name="Line 1253"/>
                <p:cNvSpPr>
                  <a:spLocks noChangeShapeType="1"/>
                </p:cNvSpPr>
                <p:nvPr/>
              </p:nvSpPr>
              <p:spPr bwMode="auto">
                <a:xfrm flipV="1">
                  <a:off x="1500" y="1759"/>
                  <a:ext cx="544" cy="371"/>
                </a:xfrm>
                <a:prstGeom prst="line">
                  <a:avLst/>
                </a:prstGeom>
                <a:noFill/>
                <a:ln w="381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39" name="Line 1254"/>
                <p:cNvSpPr>
                  <a:spLocks noChangeShapeType="1"/>
                </p:cNvSpPr>
                <p:nvPr/>
              </p:nvSpPr>
              <p:spPr bwMode="auto">
                <a:xfrm>
                  <a:off x="1500" y="2130"/>
                  <a:ext cx="1616" cy="317"/>
                </a:xfrm>
                <a:prstGeom prst="line">
                  <a:avLst/>
                </a:prstGeom>
                <a:noFill/>
                <a:ln w="381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40" name="Line 1255"/>
                <p:cNvSpPr>
                  <a:spLocks noChangeShapeType="1"/>
                </p:cNvSpPr>
                <p:nvPr/>
              </p:nvSpPr>
              <p:spPr bwMode="auto">
                <a:xfrm>
                  <a:off x="1508" y="2466"/>
                  <a:ext cx="1072" cy="1053"/>
                </a:xfrm>
                <a:prstGeom prst="line">
                  <a:avLst/>
                </a:prstGeom>
                <a:noFill/>
                <a:ln w="381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41" name="Line 1256"/>
                <p:cNvSpPr>
                  <a:spLocks noChangeShapeType="1"/>
                </p:cNvSpPr>
                <p:nvPr/>
              </p:nvSpPr>
              <p:spPr bwMode="auto">
                <a:xfrm flipV="1">
                  <a:off x="1516" y="1775"/>
                  <a:ext cx="496" cy="691"/>
                </a:xfrm>
                <a:prstGeom prst="line">
                  <a:avLst/>
                </a:prstGeom>
                <a:noFill/>
                <a:ln w="381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42" name="Line 1257"/>
                <p:cNvSpPr>
                  <a:spLocks noChangeShapeType="1"/>
                </p:cNvSpPr>
                <p:nvPr/>
              </p:nvSpPr>
              <p:spPr bwMode="auto">
                <a:xfrm flipV="1">
                  <a:off x="1508" y="2447"/>
                  <a:ext cx="1632" cy="35"/>
                </a:xfrm>
                <a:prstGeom prst="line">
                  <a:avLst/>
                </a:prstGeom>
                <a:noFill/>
                <a:ln w="381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grpSp>
        <p:nvGrpSpPr>
          <p:cNvPr id="1228010" name="Group 1258"/>
          <p:cNvGrpSpPr>
            <a:grpSpLocks/>
          </p:cNvGrpSpPr>
          <p:nvPr/>
        </p:nvGrpSpPr>
        <p:grpSpPr bwMode="auto">
          <a:xfrm>
            <a:off x="2171700" y="3719513"/>
            <a:ext cx="3575050" cy="2566987"/>
            <a:chOff x="1368" y="2343"/>
            <a:chExt cx="2252" cy="1617"/>
          </a:xfrm>
        </p:grpSpPr>
        <p:grpSp>
          <p:nvGrpSpPr>
            <p:cNvPr id="85000" name="Group 1259"/>
            <p:cNvGrpSpPr>
              <a:grpSpLocks/>
            </p:cNvGrpSpPr>
            <p:nvPr/>
          </p:nvGrpSpPr>
          <p:grpSpPr bwMode="auto">
            <a:xfrm>
              <a:off x="1368" y="2343"/>
              <a:ext cx="2252" cy="1617"/>
              <a:chOff x="1368" y="2343"/>
              <a:chExt cx="2252" cy="1617"/>
            </a:xfrm>
          </p:grpSpPr>
          <p:sp>
            <p:nvSpPr>
              <p:cNvPr id="85002" name="Line 1260"/>
              <p:cNvSpPr>
                <a:spLocks noChangeShapeType="1"/>
              </p:cNvSpPr>
              <p:nvPr/>
            </p:nvSpPr>
            <p:spPr bwMode="auto">
              <a:xfrm flipV="1">
                <a:off x="1516" y="2783"/>
                <a:ext cx="544" cy="11"/>
              </a:xfrm>
              <a:prstGeom prst="line">
                <a:avLst/>
              </a:prstGeom>
              <a:noFill/>
              <a:ln w="381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03" name="Line 1261"/>
              <p:cNvSpPr>
                <a:spLocks noChangeShapeType="1"/>
              </p:cNvSpPr>
              <p:nvPr/>
            </p:nvSpPr>
            <p:spPr bwMode="auto">
              <a:xfrm>
                <a:off x="1516" y="2810"/>
                <a:ext cx="1600" cy="653"/>
              </a:xfrm>
              <a:prstGeom prst="line">
                <a:avLst/>
              </a:prstGeom>
              <a:noFill/>
              <a:ln w="381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5004" name="Group 1262"/>
              <p:cNvGrpSpPr>
                <a:grpSpLocks/>
              </p:cNvGrpSpPr>
              <p:nvPr/>
            </p:nvGrpSpPr>
            <p:grpSpPr bwMode="auto">
              <a:xfrm>
                <a:off x="1368" y="2343"/>
                <a:ext cx="2252" cy="1617"/>
                <a:chOff x="1368" y="2343"/>
                <a:chExt cx="2252" cy="1617"/>
              </a:xfrm>
            </p:grpSpPr>
            <p:sp>
              <p:nvSpPr>
                <p:cNvPr id="85005" name="Rectangle 1263"/>
                <p:cNvSpPr>
                  <a:spLocks noChangeArrowheads="1"/>
                </p:cNvSpPr>
                <p:nvPr/>
              </p:nvSpPr>
              <p:spPr bwMode="auto">
                <a:xfrm>
                  <a:off x="1368" y="2648"/>
                  <a:ext cx="344" cy="1312"/>
                </a:xfrm>
                <a:prstGeom prst="rect">
                  <a:avLst/>
                </a:prstGeom>
                <a:solidFill>
                  <a:srgbClr val="CC0099">
                    <a:alpha val="50195"/>
                  </a:srgbClr>
                </a:solidFill>
                <a:ln>
                  <a:noFill/>
                </a:ln>
                <a:effectLst/>
                <a:extLs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5006" name="Group 1264"/>
                <p:cNvGrpSpPr>
                  <a:grpSpLocks/>
                </p:cNvGrpSpPr>
                <p:nvPr/>
              </p:nvGrpSpPr>
              <p:grpSpPr bwMode="auto">
                <a:xfrm>
                  <a:off x="2047" y="2615"/>
                  <a:ext cx="461" cy="379"/>
                  <a:chOff x="2700" y="1858"/>
                  <a:chExt cx="948" cy="780"/>
                </a:xfrm>
              </p:grpSpPr>
              <p:sp>
                <p:nvSpPr>
                  <p:cNvPr id="85024" name="Rectangle 1265"/>
                  <p:cNvSpPr>
                    <a:spLocks noChangeArrowheads="1"/>
                  </p:cNvSpPr>
                  <p:nvPr/>
                </p:nvSpPr>
                <p:spPr bwMode="auto">
                  <a:xfrm>
                    <a:off x="2700" y="1858"/>
                    <a:ext cx="948" cy="780"/>
                  </a:xfrm>
                  <a:prstGeom prst="rect">
                    <a:avLst/>
                  </a:prstGeom>
                  <a:solidFill>
                    <a:srgbClr val="CC0099">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85025" name="Group 1266"/>
                  <p:cNvGrpSpPr>
                    <a:grpSpLocks/>
                  </p:cNvGrpSpPr>
                  <p:nvPr/>
                </p:nvGrpSpPr>
                <p:grpSpPr bwMode="auto">
                  <a:xfrm>
                    <a:off x="2931" y="2061"/>
                    <a:ext cx="506" cy="416"/>
                    <a:chOff x="4101" y="2013"/>
                    <a:chExt cx="506" cy="416"/>
                  </a:xfrm>
                </p:grpSpPr>
                <p:sp>
                  <p:nvSpPr>
                    <p:cNvPr id="85026" name="Line 1267"/>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27" name="Line 1268"/>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28" name="Arc 1269"/>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solidFill>
                      <a:srgbClr val="CC0099">
                        <a:alpha val="50195"/>
                      </a:srgbClr>
                    </a:solidFill>
                    <a:ln w="28575" cap="rnd">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grpSp>
              <p:nvGrpSpPr>
                <p:cNvPr id="85007" name="Group 1270"/>
                <p:cNvGrpSpPr>
                  <a:grpSpLocks/>
                </p:cNvGrpSpPr>
                <p:nvPr/>
              </p:nvGrpSpPr>
              <p:grpSpPr bwMode="auto">
                <a:xfrm>
                  <a:off x="3119" y="3279"/>
                  <a:ext cx="461" cy="379"/>
                  <a:chOff x="2700" y="1858"/>
                  <a:chExt cx="948" cy="780"/>
                </a:xfrm>
              </p:grpSpPr>
              <p:sp>
                <p:nvSpPr>
                  <p:cNvPr id="85019" name="Rectangle 1271"/>
                  <p:cNvSpPr>
                    <a:spLocks noChangeArrowheads="1"/>
                  </p:cNvSpPr>
                  <p:nvPr/>
                </p:nvSpPr>
                <p:spPr bwMode="auto">
                  <a:xfrm>
                    <a:off x="2700" y="1858"/>
                    <a:ext cx="948" cy="780"/>
                  </a:xfrm>
                  <a:prstGeom prst="rect">
                    <a:avLst/>
                  </a:prstGeom>
                  <a:solidFill>
                    <a:srgbClr val="CC0099">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85020" name="Group 1272"/>
                  <p:cNvGrpSpPr>
                    <a:grpSpLocks/>
                  </p:cNvGrpSpPr>
                  <p:nvPr/>
                </p:nvGrpSpPr>
                <p:grpSpPr bwMode="auto">
                  <a:xfrm>
                    <a:off x="2931" y="2061"/>
                    <a:ext cx="506" cy="416"/>
                    <a:chOff x="4101" y="2013"/>
                    <a:chExt cx="506" cy="416"/>
                  </a:xfrm>
                </p:grpSpPr>
                <p:sp>
                  <p:nvSpPr>
                    <p:cNvPr id="85021" name="Line 1273"/>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22" name="Line 1274"/>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23" name="Arc 1275"/>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solidFill>
                      <a:srgbClr val="CC0099">
                        <a:alpha val="50195"/>
                      </a:srgbClr>
                    </a:solidFill>
                    <a:ln w="28575" cap="rnd">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85008" name="Line 1276"/>
                <p:cNvSpPr>
                  <a:spLocks noChangeShapeType="1"/>
                </p:cNvSpPr>
                <p:nvPr/>
              </p:nvSpPr>
              <p:spPr bwMode="auto">
                <a:xfrm flipV="1">
                  <a:off x="1508" y="2775"/>
                  <a:ext cx="544" cy="371"/>
                </a:xfrm>
                <a:prstGeom prst="line">
                  <a:avLst/>
                </a:prstGeom>
                <a:noFill/>
                <a:ln w="381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09" name="Line 1277"/>
                <p:cNvSpPr>
                  <a:spLocks noChangeShapeType="1"/>
                </p:cNvSpPr>
                <p:nvPr/>
              </p:nvSpPr>
              <p:spPr bwMode="auto">
                <a:xfrm>
                  <a:off x="1508" y="3146"/>
                  <a:ext cx="1616" cy="317"/>
                </a:xfrm>
                <a:prstGeom prst="line">
                  <a:avLst/>
                </a:prstGeom>
                <a:noFill/>
                <a:ln w="381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10" name="Line 1278"/>
                <p:cNvSpPr>
                  <a:spLocks noChangeShapeType="1"/>
                </p:cNvSpPr>
                <p:nvPr/>
              </p:nvSpPr>
              <p:spPr bwMode="auto">
                <a:xfrm flipV="1">
                  <a:off x="1524" y="2791"/>
                  <a:ext cx="496" cy="691"/>
                </a:xfrm>
                <a:prstGeom prst="line">
                  <a:avLst/>
                </a:prstGeom>
                <a:noFill/>
                <a:ln w="381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11" name="Line 1279"/>
                <p:cNvSpPr>
                  <a:spLocks noChangeShapeType="1"/>
                </p:cNvSpPr>
                <p:nvPr/>
              </p:nvSpPr>
              <p:spPr bwMode="auto">
                <a:xfrm flipV="1">
                  <a:off x="1516" y="3463"/>
                  <a:ext cx="1632" cy="35"/>
                </a:xfrm>
                <a:prstGeom prst="line">
                  <a:avLst/>
                </a:prstGeom>
                <a:noFill/>
                <a:ln w="381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5012" name="Group 1280"/>
                <p:cNvGrpSpPr>
                  <a:grpSpLocks/>
                </p:cNvGrpSpPr>
                <p:nvPr/>
              </p:nvGrpSpPr>
              <p:grpSpPr bwMode="auto">
                <a:xfrm>
                  <a:off x="3159" y="2343"/>
                  <a:ext cx="461" cy="379"/>
                  <a:chOff x="2700" y="1858"/>
                  <a:chExt cx="948" cy="780"/>
                </a:xfrm>
              </p:grpSpPr>
              <p:sp>
                <p:nvSpPr>
                  <p:cNvPr id="85014" name="Rectangle 1281"/>
                  <p:cNvSpPr>
                    <a:spLocks noChangeArrowheads="1"/>
                  </p:cNvSpPr>
                  <p:nvPr/>
                </p:nvSpPr>
                <p:spPr bwMode="auto">
                  <a:xfrm>
                    <a:off x="2700" y="1858"/>
                    <a:ext cx="948" cy="780"/>
                  </a:xfrm>
                  <a:prstGeom prst="rect">
                    <a:avLst/>
                  </a:prstGeom>
                  <a:solidFill>
                    <a:srgbClr val="CC0099">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107763" dir="2700000" algn="ctr" rotWithShape="0">
                            <a:srgbClr val="808080"/>
                          </a:outerShdw>
                        </a:effectLst>
                      </a14:hiddenEffects>
                    </a:ext>
                  </a:extLst>
                </p:spPr>
                <p:txBody>
                  <a:bodyPr wrap="none" anchor="ctr"/>
                  <a:lstStyle/>
                  <a:p>
                    <a:endParaRPr lang="en-US"/>
                  </a:p>
                </p:txBody>
              </p:sp>
              <p:grpSp>
                <p:nvGrpSpPr>
                  <p:cNvPr id="85015" name="Group 1282"/>
                  <p:cNvGrpSpPr>
                    <a:grpSpLocks/>
                  </p:cNvGrpSpPr>
                  <p:nvPr/>
                </p:nvGrpSpPr>
                <p:grpSpPr bwMode="auto">
                  <a:xfrm>
                    <a:off x="2931" y="2061"/>
                    <a:ext cx="506" cy="416"/>
                    <a:chOff x="4101" y="2013"/>
                    <a:chExt cx="506" cy="416"/>
                  </a:xfrm>
                </p:grpSpPr>
                <p:sp>
                  <p:nvSpPr>
                    <p:cNvPr id="85016" name="Line 1283"/>
                    <p:cNvSpPr>
                      <a:spLocks noChangeShapeType="1"/>
                    </p:cNvSpPr>
                    <p:nvPr/>
                  </p:nvSpPr>
                  <p:spPr bwMode="auto">
                    <a:xfrm flipV="1">
                      <a:off x="4101" y="2013"/>
                      <a:ext cx="0" cy="416"/>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17" name="Line 1284"/>
                    <p:cNvSpPr>
                      <a:spLocks noChangeShapeType="1"/>
                    </p:cNvSpPr>
                    <p:nvPr/>
                  </p:nvSpPr>
                  <p:spPr bwMode="auto">
                    <a:xfrm>
                      <a:off x="4107" y="2423"/>
                      <a:ext cx="500"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5018" name="Arc 1285"/>
                    <p:cNvSpPr>
                      <a:spLocks/>
                    </p:cNvSpPr>
                    <p:nvPr/>
                  </p:nvSpPr>
                  <p:spPr bwMode="auto">
                    <a:xfrm flipH="1" flipV="1">
                      <a:off x="4109" y="2068"/>
                      <a:ext cx="379" cy="331"/>
                    </a:xfrm>
                    <a:custGeom>
                      <a:avLst/>
                      <a:gdLst>
                        <a:gd name="T0" fmla="*/ 379 w 21600"/>
                        <a:gd name="T1" fmla="*/ 0 h 21600"/>
                        <a:gd name="T2" fmla="*/ 0 w 21600"/>
                        <a:gd name="T3" fmla="*/ 331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600"/>
                          </a:cubicBezTo>
                        </a:path>
                        <a:path w="21600" h="21600" stroke="0" extrusionOk="0">
                          <a:moveTo>
                            <a:pt x="21600" y="0"/>
                          </a:moveTo>
                          <a:cubicBezTo>
                            <a:pt x="21600" y="11929"/>
                            <a:pt x="11929" y="21599"/>
                            <a:pt x="0" y="21600"/>
                          </a:cubicBezTo>
                          <a:lnTo>
                            <a:pt x="0" y="0"/>
                          </a:lnTo>
                          <a:lnTo>
                            <a:pt x="21600" y="0"/>
                          </a:lnTo>
                          <a:close/>
                        </a:path>
                      </a:pathLst>
                    </a:custGeom>
                    <a:solidFill>
                      <a:srgbClr val="CC0099">
                        <a:alpha val="50195"/>
                      </a:srgbClr>
                    </a:solidFill>
                    <a:ln w="28575" cap="rnd">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85013" name="Line 1286"/>
                <p:cNvSpPr>
                  <a:spLocks noChangeShapeType="1"/>
                </p:cNvSpPr>
                <p:nvPr/>
              </p:nvSpPr>
              <p:spPr bwMode="auto">
                <a:xfrm flipV="1">
                  <a:off x="1516" y="2535"/>
                  <a:ext cx="1648" cy="267"/>
                </a:xfrm>
                <a:prstGeom prst="line">
                  <a:avLst/>
                </a:prstGeom>
                <a:noFill/>
                <a:ln w="381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sp>
          <p:nvSpPr>
            <p:cNvPr id="85001" name="Line 1287"/>
            <p:cNvSpPr>
              <a:spLocks noChangeShapeType="1"/>
            </p:cNvSpPr>
            <p:nvPr/>
          </p:nvSpPr>
          <p:spPr bwMode="auto">
            <a:xfrm flipV="1">
              <a:off x="1516" y="2535"/>
              <a:ext cx="1648" cy="603"/>
            </a:xfrm>
            <a:prstGeom prst="line">
              <a:avLst/>
            </a:prstGeom>
            <a:noFill/>
            <a:ln w="38100">
              <a:solidFill>
                <a:schemeClr val="tx1"/>
              </a:solidFill>
              <a:round/>
              <a:headEnd type="none" w="lg" len="lg"/>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27980"/>
                                        </p:tgtEl>
                                        <p:attrNameLst>
                                          <p:attrName>style.visibility</p:attrName>
                                        </p:attrNameLst>
                                      </p:cBhvr>
                                      <p:to>
                                        <p:strVal val="visible"/>
                                      </p:to>
                                    </p:set>
                                    <p:animEffect transition="in" filter="wipe(left)">
                                      <p:cBhvr>
                                        <p:cTn id="7" dur="500"/>
                                        <p:tgtEl>
                                          <p:spTgt spid="1227980"/>
                                        </p:tgtEl>
                                      </p:cBhvr>
                                    </p:animEffect>
                                  </p:childTnLst>
                                </p:cTn>
                              </p:par>
                            </p:childTnLst>
                          </p:cTn>
                        </p:par>
                        <p:par>
                          <p:cTn id="8" fill="hold" nodeType="afterGroup">
                            <p:stCondLst>
                              <p:cond delay="500"/>
                            </p:stCondLst>
                            <p:childTnLst>
                              <p:par>
                                <p:cTn id="9" presetID="22" presetClass="entr" presetSubtype="8" fill="hold" nodeType="afterEffect">
                                  <p:stCondLst>
                                    <p:cond delay="500"/>
                                  </p:stCondLst>
                                  <p:childTnLst>
                                    <p:set>
                                      <p:cBhvr>
                                        <p:cTn id="10" dur="1" fill="hold">
                                          <p:stCondLst>
                                            <p:cond delay="0"/>
                                          </p:stCondLst>
                                        </p:cTn>
                                        <p:tgtEl>
                                          <p:spTgt spid="1228010"/>
                                        </p:tgtEl>
                                        <p:attrNameLst>
                                          <p:attrName>style.visibility</p:attrName>
                                        </p:attrNameLst>
                                      </p:cBhvr>
                                      <p:to>
                                        <p:strVal val="visible"/>
                                      </p:to>
                                    </p:set>
                                    <p:animEffect transition="in" filter="wipe(left)">
                                      <p:cBhvr>
                                        <p:cTn id="11" dur="500"/>
                                        <p:tgtEl>
                                          <p:spTgt spid="12280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p:txBody>
          <a:bodyPr/>
          <a:lstStyle/>
          <a:p>
            <a:pPr eaLnBrk="1" hangingPunct="1"/>
            <a:r>
              <a:rPr lang="en-US" smtClean="0"/>
              <a:t>Decomposition strategy</a:t>
            </a:r>
          </a:p>
        </p:txBody>
      </p:sp>
      <p:sp>
        <p:nvSpPr>
          <p:cNvPr id="87043" name="Rectangle 3"/>
          <p:cNvSpPr>
            <a:spLocks noGrp="1" noChangeArrowheads="1"/>
          </p:cNvSpPr>
          <p:nvPr>
            <p:ph type="body" idx="1"/>
          </p:nvPr>
        </p:nvSpPr>
        <p:spPr/>
        <p:txBody>
          <a:bodyPr/>
          <a:lstStyle/>
          <a:p>
            <a:pPr eaLnBrk="1" hangingPunct="1"/>
            <a:r>
              <a:rPr lang="en-US" smtClean="0"/>
              <a:t>System vs. “Desk”</a:t>
            </a:r>
          </a:p>
          <a:p>
            <a:pPr eaLnBrk="1" hangingPunct="1"/>
            <a:endParaRPr lang="en-US" smtClean="0"/>
          </a:p>
        </p:txBody>
      </p:sp>
      <p:pic>
        <p:nvPicPr>
          <p:cNvPr id="8704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9350" y="2022475"/>
            <a:ext cx="6975475" cy="4246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229829" name="Group 5"/>
          <p:cNvGrpSpPr>
            <a:grpSpLocks/>
          </p:cNvGrpSpPr>
          <p:nvPr/>
        </p:nvGrpSpPr>
        <p:grpSpPr bwMode="auto">
          <a:xfrm>
            <a:off x="2628900" y="3252788"/>
            <a:ext cx="4711700" cy="2057400"/>
            <a:chOff x="1656" y="1937"/>
            <a:chExt cx="2968" cy="1296"/>
          </a:xfrm>
        </p:grpSpPr>
        <p:sp>
          <p:nvSpPr>
            <p:cNvPr id="87049" name="Freeform 6"/>
            <p:cNvSpPr>
              <a:spLocks/>
            </p:cNvSpPr>
            <p:nvPr/>
          </p:nvSpPr>
          <p:spPr bwMode="auto">
            <a:xfrm>
              <a:off x="1656" y="1944"/>
              <a:ext cx="2968" cy="1289"/>
            </a:xfrm>
            <a:custGeom>
              <a:avLst/>
              <a:gdLst>
                <a:gd name="T0" fmla="*/ 0 w 2968"/>
                <a:gd name="T1" fmla="*/ 0 h 1289"/>
                <a:gd name="T2" fmla="*/ 306 w 2968"/>
                <a:gd name="T3" fmla="*/ 561 h 1289"/>
                <a:gd name="T4" fmla="*/ 600 w 2968"/>
                <a:gd name="T5" fmla="*/ 848 h 1289"/>
                <a:gd name="T6" fmla="*/ 904 w 2968"/>
                <a:gd name="T7" fmla="*/ 1048 h 1289"/>
                <a:gd name="T8" fmla="*/ 1200 w 2968"/>
                <a:gd name="T9" fmla="*/ 1168 h 1289"/>
                <a:gd name="T10" fmla="*/ 1488 w 2968"/>
                <a:gd name="T11" fmla="*/ 1215 h 1289"/>
                <a:gd name="T12" fmla="*/ 1784 w 2968"/>
                <a:gd name="T13" fmla="*/ 1248 h 1289"/>
                <a:gd name="T14" fmla="*/ 2072 w 2968"/>
                <a:gd name="T15" fmla="*/ 1272 h 1289"/>
                <a:gd name="T16" fmla="*/ 2368 w 2968"/>
                <a:gd name="T17" fmla="*/ 1280 h 1289"/>
                <a:gd name="T18" fmla="*/ 2664 w 2968"/>
                <a:gd name="T19" fmla="*/ 1288 h 1289"/>
                <a:gd name="T20" fmla="*/ 2968 w 2968"/>
                <a:gd name="T21" fmla="*/ 1288 h 12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68" h="1289">
                  <a:moveTo>
                    <a:pt x="0" y="0"/>
                  </a:moveTo>
                  <a:cubicBezTo>
                    <a:pt x="51" y="93"/>
                    <a:pt x="206" y="420"/>
                    <a:pt x="306" y="561"/>
                  </a:cubicBezTo>
                  <a:cubicBezTo>
                    <a:pt x="406" y="702"/>
                    <a:pt x="500" y="767"/>
                    <a:pt x="600" y="848"/>
                  </a:cubicBezTo>
                  <a:cubicBezTo>
                    <a:pt x="700" y="929"/>
                    <a:pt x="804" y="995"/>
                    <a:pt x="904" y="1048"/>
                  </a:cubicBezTo>
                  <a:cubicBezTo>
                    <a:pt x="1004" y="1101"/>
                    <a:pt x="1103" y="1140"/>
                    <a:pt x="1200" y="1168"/>
                  </a:cubicBezTo>
                  <a:cubicBezTo>
                    <a:pt x="1297" y="1196"/>
                    <a:pt x="1391" y="1202"/>
                    <a:pt x="1488" y="1215"/>
                  </a:cubicBezTo>
                  <a:cubicBezTo>
                    <a:pt x="1585" y="1228"/>
                    <a:pt x="1687" y="1238"/>
                    <a:pt x="1784" y="1248"/>
                  </a:cubicBezTo>
                  <a:cubicBezTo>
                    <a:pt x="1881" y="1258"/>
                    <a:pt x="1975" y="1267"/>
                    <a:pt x="2072" y="1272"/>
                  </a:cubicBezTo>
                  <a:cubicBezTo>
                    <a:pt x="2169" y="1277"/>
                    <a:pt x="2269" y="1277"/>
                    <a:pt x="2368" y="1280"/>
                  </a:cubicBezTo>
                  <a:cubicBezTo>
                    <a:pt x="2467" y="1283"/>
                    <a:pt x="2564" y="1287"/>
                    <a:pt x="2664" y="1288"/>
                  </a:cubicBezTo>
                  <a:cubicBezTo>
                    <a:pt x="2764" y="1289"/>
                    <a:pt x="2866" y="1288"/>
                    <a:pt x="2968" y="1288"/>
                  </a:cubicBezTo>
                </a:path>
              </a:pathLst>
            </a:custGeom>
            <a:noFill/>
            <a:ln w="38100" cap="flat" cmpd="sng">
              <a:solidFill>
                <a:srgbClr val="0033CC"/>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7050" name="Text Box 7"/>
            <p:cNvSpPr txBox="1">
              <a:spLocks noChangeArrowheads="1"/>
            </p:cNvSpPr>
            <p:nvPr/>
          </p:nvSpPr>
          <p:spPr bwMode="auto">
            <a:xfrm>
              <a:off x="1787" y="1937"/>
              <a:ext cx="44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solidFill>
                    <a:srgbClr val="0033CC"/>
                  </a:solidFill>
                  <a:latin typeface="Times New Roman" pitchFamily="18" charset="0"/>
                </a:rPr>
                <a:t>Desk</a:t>
              </a:r>
            </a:p>
          </p:txBody>
        </p:sp>
      </p:grpSp>
      <p:sp>
        <p:nvSpPr>
          <p:cNvPr id="1229832" name="Rectangle 8"/>
          <p:cNvSpPr>
            <a:spLocks noChangeArrowheads="1"/>
          </p:cNvSpPr>
          <p:nvPr/>
        </p:nvSpPr>
        <p:spPr bwMode="auto">
          <a:xfrm>
            <a:off x="3492500" y="4514850"/>
            <a:ext cx="107950" cy="107950"/>
          </a:xfrm>
          <a:prstGeom prst="rect">
            <a:avLst/>
          </a:prstGeom>
          <a:solidFill>
            <a:srgbClr val="FF0000"/>
          </a:solidFill>
          <a:ln w="12700">
            <a:solidFill>
              <a:srgbClr val="FF0000"/>
            </a:solidFill>
            <a:miter lim="800000"/>
            <a:headEnd/>
            <a:tailEnd type="non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7047" name="Text Box 9"/>
          <p:cNvSpPr txBox="1">
            <a:spLocks noChangeArrowheads="1"/>
          </p:cNvSpPr>
          <p:nvPr/>
        </p:nvSpPr>
        <p:spPr bwMode="auto">
          <a:xfrm rot="-5400000">
            <a:off x="37307" y="3844131"/>
            <a:ext cx="3371850" cy="696913"/>
          </a:xfrm>
          <a:prstGeom prst="rect">
            <a:avLst/>
          </a:prstGeom>
          <a:solidFill>
            <a:schemeClr val="bg1"/>
          </a:solidFill>
          <a:ln>
            <a:noFill/>
          </a:ln>
          <a:effectLst/>
          <a:extLs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eaLnBrk="1" hangingPunct="1"/>
            <a:r>
              <a:rPr lang="en-US"/>
              <a:t>Delay hours/day</a:t>
            </a:r>
          </a:p>
        </p:txBody>
      </p:sp>
      <p:sp>
        <p:nvSpPr>
          <p:cNvPr id="87048" name="Text Box 10"/>
          <p:cNvSpPr txBox="1">
            <a:spLocks noChangeArrowheads="1"/>
          </p:cNvSpPr>
          <p:nvPr/>
        </p:nvSpPr>
        <p:spPr bwMode="auto">
          <a:xfrm>
            <a:off x="1911350" y="5526088"/>
            <a:ext cx="6026150" cy="569912"/>
          </a:xfrm>
          <a:prstGeom prst="rect">
            <a:avLst/>
          </a:prstGeom>
          <a:solidFill>
            <a:schemeClr val="bg1"/>
          </a:solidFill>
          <a:ln>
            <a:noFill/>
          </a:ln>
          <a:effectLst/>
          <a:extLs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eaLnBrk="1" hangingPunct="1"/>
            <a:r>
              <a:rPr lang="en-US"/>
              <a:t>Fleet size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29829"/>
                                        </p:tgtEl>
                                        <p:attrNameLst>
                                          <p:attrName>style.visibility</p:attrName>
                                        </p:attrNameLst>
                                      </p:cBhvr>
                                      <p:to>
                                        <p:strVal val="visible"/>
                                      </p:to>
                                    </p:set>
                                    <p:animEffect transition="in" filter="wipe(left)">
                                      <p:cBhvr>
                                        <p:cTn id="7" dur="500"/>
                                        <p:tgtEl>
                                          <p:spTgt spid="12298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3" presetClass="entr" presetSubtype="32" fill="hold" grpId="0" nodeType="clickEffect">
                                  <p:stCondLst>
                                    <p:cond delay="0"/>
                                  </p:stCondLst>
                                  <p:childTnLst>
                                    <p:set>
                                      <p:cBhvr>
                                        <p:cTn id="11" dur="1" fill="hold">
                                          <p:stCondLst>
                                            <p:cond delay="0"/>
                                          </p:stCondLst>
                                        </p:cTn>
                                        <p:tgtEl>
                                          <p:spTgt spid="1229832"/>
                                        </p:tgtEl>
                                        <p:attrNameLst>
                                          <p:attrName>style.visibility</p:attrName>
                                        </p:attrNameLst>
                                      </p:cBhvr>
                                      <p:to>
                                        <p:strVal val="visible"/>
                                      </p:to>
                                    </p:set>
                                    <p:anim calcmode="lin" valueType="num">
                                      <p:cBhvr>
                                        <p:cTn id="12" dur="500" fill="hold"/>
                                        <p:tgtEl>
                                          <p:spTgt spid="1229832"/>
                                        </p:tgtEl>
                                        <p:attrNameLst>
                                          <p:attrName>ppt_w</p:attrName>
                                        </p:attrNameLst>
                                      </p:cBhvr>
                                      <p:tavLst>
                                        <p:tav tm="0">
                                          <p:val>
                                            <p:strVal val="4*#ppt_w"/>
                                          </p:val>
                                        </p:tav>
                                        <p:tav tm="100000">
                                          <p:val>
                                            <p:strVal val="#ppt_w"/>
                                          </p:val>
                                        </p:tav>
                                      </p:tavLst>
                                    </p:anim>
                                    <p:anim calcmode="lin" valueType="num">
                                      <p:cBhvr>
                                        <p:cTn id="13" dur="500" fill="hold"/>
                                        <p:tgtEl>
                                          <p:spTgt spid="1229832"/>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832"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p:txBody>
          <a:bodyPr/>
          <a:lstStyle/>
          <a:p>
            <a:pPr eaLnBrk="1" hangingPunct="1"/>
            <a:r>
              <a:rPr lang="en-US" smtClean="0"/>
              <a:t>Decomposition strategy</a:t>
            </a:r>
          </a:p>
        </p:txBody>
      </p:sp>
      <p:sp>
        <p:nvSpPr>
          <p:cNvPr id="88067" name="Rectangle 3"/>
          <p:cNvSpPr>
            <a:spLocks noGrp="1" noChangeArrowheads="1"/>
          </p:cNvSpPr>
          <p:nvPr>
            <p:ph type="body" idx="1"/>
          </p:nvPr>
        </p:nvSpPr>
        <p:spPr/>
        <p:txBody>
          <a:bodyPr/>
          <a:lstStyle/>
          <a:p>
            <a:pPr eaLnBrk="1" hangingPunct="1"/>
            <a:r>
              <a:rPr lang="en-US" smtClean="0"/>
              <a:t>System vs. “Desk”</a:t>
            </a:r>
          </a:p>
          <a:p>
            <a:pPr eaLnBrk="1" hangingPunct="1"/>
            <a:endParaRPr lang="en-US" smtClean="0"/>
          </a:p>
        </p:txBody>
      </p:sp>
      <p:pic>
        <p:nvPicPr>
          <p:cNvPr id="8806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52525" y="2009775"/>
            <a:ext cx="6953250" cy="4259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231877" name="Group 5"/>
          <p:cNvGrpSpPr>
            <a:grpSpLocks/>
          </p:cNvGrpSpPr>
          <p:nvPr/>
        </p:nvGrpSpPr>
        <p:grpSpPr bwMode="auto">
          <a:xfrm>
            <a:off x="2408238" y="4064000"/>
            <a:ext cx="4919662" cy="1287463"/>
            <a:chOff x="1517" y="2440"/>
            <a:chExt cx="3099" cy="811"/>
          </a:xfrm>
        </p:grpSpPr>
        <p:sp>
          <p:nvSpPr>
            <p:cNvPr id="88076" name="Freeform 6"/>
            <p:cNvSpPr>
              <a:spLocks/>
            </p:cNvSpPr>
            <p:nvPr/>
          </p:nvSpPr>
          <p:spPr bwMode="auto">
            <a:xfrm>
              <a:off x="1656" y="2440"/>
              <a:ext cx="2960" cy="811"/>
            </a:xfrm>
            <a:custGeom>
              <a:avLst/>
              <a:gdLst>
                <a:gd name="T0" fmla="*/ 0 w 2960"/>
                <a:gd name="T1" fmla="*/ 0 h 811"/>
                <a:gd name="T2" fmla="*/ 304 w 2960"/>
                <a:gd name="T3" fmla="*/ 352 h 811"/>
                <a:gd name="T4" fmla="*/ 600 w 2960"/>
                <a:gd name="T5" fmla="*/ 536 h 811"/>
                <a:gd name="T6" fmla="*/ 880 w 2960"/>
                <a:gd name="T7" fmla="*/ 664 h 811"/>
                <a:gd name="T8" fmla="*/ 1200 w 2960"/>
                <a:gd name="T9" fmla="*/ 736 h 811"/>
                <a:gd name="T10" fmla="*/ 1496 w 2960"/>
                <a:gd name="T11" fmla="*/ 768 h 811"/>
                <a:gd name="T12" fmla="*/ 1792 w 2960"/>
                <a:gd name="T13" fmla="*/ 792 h 811"/>
                <a:gd name="T14" fmla="*/ 2080 w 2960"/>
                <a:gd name="T15" fmla="*/ 808 h 811"/>
                <a:gd name="T16" fmla="*/ 2384 w 2960"/>
                <a:gd name="T17" fmla="*/ 808 h 811"/>
                <a:gd name="T18" fmla="*/ 2672 w 2960"/>
                <a:gd name="T19" fmla="*/ 808 h 811"/>
                <a:gd name="T20" fmla="*/ 2960 w 2960"/>
                <a:gd name="T21" fmla="*/ 800 h 8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60" h="811">
                  <a:moveTo>
                    <a:pt x="0" y="0"/>
                  </a:moveTo>
                  <a:cubicBezTo>
                    <a:pt x="102" y="131"/>
                    <a:pt x="204" y="263"/>
                    <a:pt x="304" y="352"/>
                  </a:cubicBezTo>
                  <a:cubicBezTo>
                    <a:pt x="404" y="441"/>
                    <a:pt x="504" y="484"/>
                    <a:pt x="600" y="536"/>
                  </a:cubicBezTo>
                  <a:cubicBezTo>
                    <a:pt x="696" y="588"/>
                    <a:pt x="780" y="631"/>
                    <a:pt x="880" y="664"/>
                  </a:cubicBezTo>
                  <a:cubicBezTo>
                    <a:pt x="980" y="697"/>
                    <a:pt x="1097" y="719"/>
                    <a:pt x="1200" y="736"/>
                  </a:cubicBezTo>
                  <a:cubicBezTo>
                    <a:pt x="1303" y="753"/>
                    <a:pt x="1397" y="759"/>
                    <a:pt x="1496" y="768"/>
                  </a:cubicBezTo>
                  <a:cubicBezTo>
                    <a:pt x="1595" y="777"/>
                    <a:pt x="1695" y="785"/>
                    <a:pt x="1792" y="792"/>
                  </a:cubicBezTo>
                  <a:cubicBezTo>
                    <a:pt x="1889" y="799"/>
                    <a:pt x="1981" y="805"/>
                    <a:pt x="2080" y="808"/>
                  </a:cubicBezTo>
                  <a:cubicBezTo>
                    <a:pt x="2179" y="811"/>
                    <a:pt x="2285" y="808"/>
                    <a:pt x="2384" y="808"/>
                  </a:cubicBezTo>
                  <a:cubicBezTo>
                    <a:pt x="2483" y="808"/>
                    <a:pt x="2576" y="809"/>
                    <a:pt x="2672" y="808"/>
                  </a:cubicBezTo>
                  <a:cubicBezTo>
                    <a:pt x="2768" y="807"/>
                    <a:pt x="2864" y="803"/>
                    <a:pt x="2960" y="800"/>
                  </a:cubicBezTo>
                </a:path>
              </a:pathLst>
            </a:custGeom>
            <a:noFill/>
            <a:ln w="38100" cap="flat" cmpd="sng">
              <a:solidFill>
                <a:srgbClr val="CC0000"/>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077" name="Text Box 7"/>
            <p:cNvSpPr txBox="1">
              <a:spLocks noChangeArrowheads="1"/>
            </p:cNvSpPr>
            <p:nvPr/>
          </p:nvSpPr>
          <p:spPr bwMode="auto">
            <a:xfrm>
              <a:off x="1517" y="2937"/>
              <a:ext cx="58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solidFill>
                    <a:srgbClr val="CC0000"/>
                  </a:solidFill>
                  <a:latin typeface="Times New Roman" pitchFamily="18" charset="0"/>
                </a:rPr>
                <a:t>System</a:t>
              </a:r>
            </a:p>
          </p:txBody>
        </p:sp>
      </p:grpSp>
      <p:grpSp>
        <p:nvGrpSpPr>
          <p:cNvPr id="88070" name="Group 8"/>
          <p:cNvGrpSpPr>
            <a:grpSpLocks/>
          </p:cNvGrpSpPr>
          <p:nvPr/>
        </p:nvGrpSpPr>
        <p:grpSpPr bwMode="auto">
          <a:xfrm>
            <a:off x="2628900" y="3252788"/>
            <a:ext cx="4711700" cy="2057400"/>
            <a:chOff x="1656" y="1937"/>
            <a:chExt cx="2968" cy="1296"/>
          </a:xfrm>
        </p:grpSpPr>
        <p:sp>
          <p:nvSpPr>
            <p:cNvPr id="88074" name="Freeform 9"/>
            <p:cNvSpPr>
              <a:spLocks/>
            </p:cNvSpPr>
            <p:nvPr/>
          </p:nvSpPr>
          <p:spPr bwMode="auto">
            <a:xfrm>
              <a:off x="1656" y="1944"/>
              <a:ext cx="2968" cy="1289"/>
            </a:xfrm>
            <a:custGeom>
              <a:avLst/>
              <a:gdLst>
                <a:gd name="T0" fmla="*/ 0 w 2968"/>
                <a:gd name="T1" fmla="*/ 0 h 1289"/>
                <a:gd name="T2" fmla="*/ 306 w 2968"/>
                <a:gd name="T3" fmla="*/ 561 h 1289"/>
                <a:gd name="T4" fmla="*/ 600 w 2968"/>
                <a:gd name="T5" fmla="*/ 848 h 1289"/>
                <a:gd name="T6" fmla="*/ 904 w 2968"/>
                <a:gd name="T7" fmla="*/ 1048 h 1289"/>
                <a:gd name="T8" fmla="*/ 1200 w 2968"/>
                <a:gd name="T9" fmla="*/ 1168 h 1289"/>
                <a:gd name="T10" fmla="*/ 1488 w 2968"/>
                <a:gd name="T11" fmla="*/ 1215 h 1289"/>
                <a:gd name="T12" fmla="*/ 1784 w 2968"/>
                <a:gd name="T13" fmla="*/ 1248 h 1289"/>
                <a:gd name="T14" fmla="*/ 2072 w 2968"/>
                <a:gd name="T15" fmla="*/ 1272 h 1289"/>
                <a:gd name="T16" fmla="*/ 2368 w 2968"/>
                <a:gd name="T17" fmla="*/ 1280 h 1289"/>
                <a:gd name="T18" fmla="*/ 2664 w 2968"/>
                <a:gd name="T19" fmla="*/ 1288 h 1289"/>
                <a:gd name="T20" fmla="*/ 2968 w 2968"/>
                <a:gd name="T21" fmla="*/ 1288 h 12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68" h="1289">
                  <a:moveTo>
                    <a:pt x="0" y="0"/>
                  </a:moveTo>
                  <a:cubicBezTo>
                    <a:pt x="51" y="93"/>
                    <a:pt x="206" y="420"/>
                    <a:pt x="306" y="561"/>
                  </a:cubicBezTo>
                  <a:cubicBezTo>
                    <a:pt x="406" y="702"/>
                    <a:pt x="500" y="767"/>
                    <a:pt x="600" y="848"/>
                  </a:cubicBezTo>
                  <a:cubicBezTo>
                    <a:pt x="700" y="929"/>
                    <a:pt x="804" y="995"/>
                    <a:pt x="904" y="1048"/>
                  </a:cubicBezTo>
                  <a:cubicBezTo>
                    <a:pt x="1004" y="1101"/>
                    <a:pt x="1103" y="1140"/>
                    <a:pt x="1200" y="1168"/>
                  </a:cubicBezTo>
                  <a:cubicBezTo>
                    <a:pt x="1297" y="1196"/>
                    <a:pt x="1391" y="1202"/>
                    <a:pt x="1488" y="1215"/>
                  </a:cubicBezTo>
                  <a:cubicBezTo>
                    <a:pt x="1585" y="1228"/>
                    <a:pt x="1687" y="1238"/>
                    <a:pt x="1784" y="1248"/>
                  </a:cubicBezTo>
                  <a:cubicBezTo>
                    <a:pt x="1881" y="1258"/>
                    <a:pt x="1975" y="1267"/>
                    <a:pt x="2072" y="1272"/>
                  </a:cubicBezTo>
                  <a:cubicBezTo>
                    <a:pt x="2169" y="1277"/>
                    <a:pt x="2269" y="1277"/>
                    <a:pt x="2368" y="1280"/>
                  </a:cubicBezTo>
                  <a:cubicBezTo>
                    <a:pt x="2467" y="1283"/>
                    <a:pt x="2564" y="1287"/>
                    <a:pt x="2664" y="1288"/>
                  </a:cubicBezTo>
                  <a:cubicBezTo>
                    <a:pt x="2764" y="1289"/>
                    <a:pt x="2866" y="1288"/>
                    <a:pt x="2968" y="1288"/>
                  </a:cubicBezTo>
                </a:path>
              </a:pathLst>
            </a:custGeom>
            <a:noFill/>
            <a:ln w="38100" cap="flat" cmpd="sng">
              <a:solidFill>
                <a:srgbClr val="0033CC"/>
              </a:solidFill>
              <a:prstDash val="solid"/>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075" name="Text Box 10"/>
            <p:cNvSpPr txBox="1">
              <a:spLocks noChangeArrowheads="1"/>
            </p:cNvSpPr>
            <p:nvPr/>
          </p:nvSpPr>
          <p:spPr bwMode="auto">
            <a:xfrm>
              <a:off x="1787" y="1937"/>
              <a:ext cx="44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solidFill>
                    <a:srgbClr val="0033CC"/>
                  </a:solidFill>
                  <a:latin typeface="Times New Roman" pitchFamily="18" charset="0"/>
                </a:rPr>
                <a:t>Desk</a:t>
              </a:r>
            </a:p>
          </p:txBody>
        </p:sp>
      </p:grpSp>
      <p:sp>
        <p:nvSpPr>
          <p:cNvPr id="88071" name="Rectangle 11"/>
          <p:cNvSpPr>
            <a:spLocks noChangeArrowheads="1"/>
          </p:cNvSpPr>
          <p:nvPr/>
        </p:nvSpPr>
        <p:spPr bwMode="auto">
          <a:xfrm>
            <a:off x="3492500" y="4514850"/>
            <a:ext cx="107950" cy="107950"/>
          </a:xfrm>
          <a:prstGeom prst="rect">
            <a:avLst/>
          </a:prstGeom>
          <a:solidFill>
            <a:srgbClr val="FF0000"/>
          </a:solidFill>
          <a:ln w="12700">
            <a:solidFill>
              <a:srgbClr val="FF0000"/>
            </a:solidFill>
            <a:miter lim="800000"/>
            <a:headEnd/>
            <a:tailEnd type="none"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8072" name="Text Box 12"/>
          <p:cNvSpPr txBox="1">
            <a:spLocks noChangeArrowheads="1"/>
          </p:cNvSpPr>
          <p:nvPr/>
        </p:nvSpPr>
        <p:spPr bwMode="auto">
          <a:xfrm rot="-5400000">
            <a:off x="37307" y="3844131"/>
            <a:ext cx="3371850" cy="696913"/>
          </a:xfrm>
          <a:prstGeom prst="rect">
            <a:avLst/>
          </a:prstGeom>
          <a:solidFill>
            <a:schemeClr val="bg1"/>
          </a:solidFill>
          <a:ln>
            <a:noFill/>
          </a:ln>
          <a:effectLst/>
          <a:extLs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eaLnBrk="1" hangingPunct="1"/>
            <a:r>
              <a:rPr lang="en-US"/>
              <a:t>Delay hours/day</a:t>
            </a:r>
          </a:p>
        </p:txBody>
      </p:sp>
      <p:sp>
        <p:nvSpPr>
          <p:cNvPr id="88073" name="Text Box 13"/>
          <p:cNvSpPr txBox="1">
            <a:spLocks noChangeArrowheads="1"/>
          </p:cNvSpPr>
          <p:nvPr/>
        </p:nvSpPr>
        <p:spPr bwMode="auto">
          <a:xfrm>
            <a:off x="1911350" y="5526088"/>
            <a:ext cx="6026150" cy="569912"/>
          </a:xfrm>
          <a:prstGeom prst="rect">
            <a:avLst/>
          </a:prstGeom>
          <a:solidFill>
            <a:schemeClr val="bg1"/>
          </a:solidFill>
          <a:ln>
            <a:noFill/>
          </a:ln>
          <a:effectLst/>
          <a:extLst>
            <a:ext uri="{91240B29-F687-4F45-9708-019B960494DF}">
              <a14:hiddenLine xmlns:a14="http://schemas.microsoft.com/office/drawing/2010/main" w="57150">
                <a:solidFill>
                  <a:schemeClr val="bg1"/>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eaLnBrk="1" hangingPunct="1"/>
            <a:r>
              <a:rPr lang="en-US"/>
              <a:t>Fleet size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231877"/>
                                        </p:tgtEl>
                                        <p:attrNameLst>
                                          <p:attrName>style.visibility</p:attrName>
                                        </p:attrNameLst>
                                      </p:cBhvr>
                                      <p:to>
                                        <p:strVal val="visible"/>
                                      </p:to>
                                    </p:set>
                                    <p:animEffect transition="in" filter="wipe(left)">
                                      <p:cBhvr>
                                        <p:cTn id="7" dur="500"/>
                                        <p:tgtEl>
                                          <p:spTgt spid="12318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pPr eaLnBrk="1" hangingPunct="1"/>
            <a:r>
              <a:rPr lang="en-US" smtClean="0"/>
              <a:t>The locomotive assignment problem</a:t>
            </a:r>
          </a:p>
        </p:txBody>
      </p:sp>
      <p:sp>
        <p:nvSpPr>
          <p:cNvPr id="10243" name="Text Box 3"/>
          <p:cNvSpPr txBox="1">
            <a:spLocks noChangeArrowheads="1"/>
          </p:cNvSpPr>
          <p:nvPr/>
        </p:nvSpPr>
        <p:spPr bwMode="auto">
          <a:xfrm>
            <a:off x="1876425" y="1982788"/>
            <a:ext cx="15081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Locomotives</a:t>
            </a:r>
          </a:p>
        </p:txBody>
      </p:sp>
      <p:sp>
        <p:nvSpPr>
          <p:cNvPr id="10244" name="Rectangle 4"/>
          <p:cNvSpPr>
            <a:spLocks noChangeArrowheads="1"/>
          </p:cNvSpPr>
          <p:nvPr/>
        </p:nvSpPr>
        <p:spPr bwMode="auto">
          <a:xfrm>
            <a:off x="2006600" y="27813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5" name="Rectangle 5"/>
          <p:cNvSpPr>
            <a:spLocks noChangeArrowheads="1"/>
          </p:cNvSpPr>
          <p:nvPr/>
        </p:nvSpPr>
        <p:spPr bwMode="auto">
          <a:xfrm>
            <a:off x="2006600" y="32258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6" name="Rectangle 6"/>
          <p:cNvSpPr>
            <a:spLocks noChangeArrowheads="1"/>
          </p:cNvSpPr>
          <p:nvPr/>
        </p:nvSpPr>
        <p:spPr bwMode="auto">
          <a:xfrm>
            <a:off x="2006600" y="36703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7" name="Rectangle 7"/>
          <p:cNvSpPr>
            <a:spLocks noChangeArrowheads="1"/>
          </p:cNvSpPr>
          <p:nvPr/>
        </p:nvSpPr>
        <p:spPr bwMode="auto">
          <a:xfrm>
            <a:off x="2006600" y="41021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8" name="Rectangle 8"/>
          <p:cNvSpPr>
            <a:spLocks noChangeArrowheads="1"/>
          </p:cNvSpPr>
          <p:nvPr/>
        </p:nvSpPr>
        <p:spPr bwMode="auto">
          <a:xfrm>
            <a:off x="2006600" y="45593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9" name="Rectangle 9"/>
          <p:cNvSpPr>
            <a:spLocks noChangeArrowheads="1"/>
          </p:cNvSpPr>
          <p:nvPr/>
        </p:nvSpPr>
        <p:spPr bwMode="auto">
          <a:xfrm>
            <a:off x="2006600" y="50292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50" name="Rectangle 10"/>
          <p:cNvSpPr>
            <a:spLocks noChangeArrowheads="1"/>
          </p:cNvSpPr>
          <p:nvPr/>
        </p:nvSpPr>
        <p:spPr bwMode="auto">
          <a:xfrm>
            <a:off x="1993900" y="5499100"/>
            <a:ext cx="673100" cy="228600"/>
          </a:xfrm>
          <a:prstGeom prst="rect">
            <a:avLst/>
          </a:prstGeom>
          <a:solidFill>
            <a:schemeClr val="tx1"/>
          </a:solidFill>
          <a:ln w="38100">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51" name="Rectangle 11"/>
          <p:cNvSpPr>
            <a:spLocks noChangeArrowheads="1"/>
          </p:cNvSpPr>
          <p:nvPr/>
        </p:nvSpPr>
        <p:spPr bwMode="auto">
          <a:xfrm>
            <a:off x="4089400" y="30607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52" name="Rectangle 12"/>
          <p:cNvSpPr>
            <a:spLocks noChangeArrowheads="1"/>
          </p:cNvSpPr>
          <p:nvPr/>
        </p:nvSpPr>
        <p:spPr bwMode="auto">
          <a:xfrm>
            <a:off x="4089400" y="38862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53" name="Rectangle 13"/>
          <p:cNvSpPr>
            <a:spLocks noChangeArrowheads="1"/>
          </p:cNvSpPr>
          <p:nvPr/>
        </p:nvSpPr>
        <p:spPr bwMode="auto">
          <a:xfrm>
            <a:off x="4089400" y="47371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0254" name="AutoShape 14"/>
          <p:cNvCxnSpPr>
            <a:cxnSpLocks noChangeShapeType="1"/>
            <a:stCxn id="10244" idx="3"/>
            <a:endCxn id="10251" idx="1"/>
          </p:cNvCxnSpPr>
          <p:nvPr/>
        </p:nvCxnSpPr>
        <p:spPr bwMode="auto">
          <a:xfrm>
            <a:off x="2698750" y="2895600"/>
            <a:ext cx="1376363" cy="279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55" name="AutoShape 15"/>
          <p:cNvCxnSpPr>
            <a:cxnSpLocks noChangeShapeType="1"/>
            <a:stCxn id="10245" idx="3"/>
            <a:endCxn id="10251" idx="1"/>
          </p:cNvCxnSpPr>
          <p:nvPr/>
        </p:nvCxnSpPr>
        <p:spPr bwMode="auto">
          <a:xfrm flipV="1">
            <a:off x="2698750" y="3175000"/>
            <a:ext cx="1376363" cy="165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56" name="AutoShape 16"/>
          <p:cNvCxnSpPr>
            <a:cxnSpLocks noChangeShapeType="1"/>
            <a:stCxn id="10246" idx="3"/>
            <a:endCxn id="10251" idx="1"/>
          </p:cNvCxnSpPr>
          <p:nvPr/>
        </p:nvCxnSpPr>
        <p:spPr bwMode="auto">
          <a:xfrm flipV="1">
            <a:off x="2698750" y="3175000"/>
            <a:ext cx="1376363" cy="6096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57" name="AutoShape 17"/>
          <p:cNvCxnSpPr>
            <a:cxnSpLocks noChangeShapeType="1"/>
            <a:stCxn id="10247" idx="3"/>
            <a:endCxn id="10251" idx="1"/>
          </p:cNvCxnSpPr>
          <p:nvPr/>
        </p:nvCxnSpPr>
        <p:spPr bwMode="auto">
          <a:xfrm flipV="1">
            <a:off x="2698750" y="3175000"/>
            <a:ext cx="1376363" cy="1041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58" name="AutoShape 18"/>
          <p:cNvCxnSpPr>
            <a:cxnSpLocks noChangeShapeType="1"/>
            <a:stCxn id="10246" idx="3"/>
            <a:endCxn id="10252" idx="1"/>
          </p:cNvCxnSpPr>
          <p:nvPr/>
        </p:nvCxnSpPr>
        <p:spPr bwMode="auto">
          <a:xfrm>
            <a:off x="2698750" y="37846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59" name="AutoShape 19"/>
          <p:cNvCxnSpPr>
            <a:cxnSpLocks noChangeShapeType="1"/>
            <a:stCxn id="10247" idx="3"/>
            <a:endCxn id="10252" idx="1"/>
          </p:cNvCxnSpPr>
          <p:nvPr/>
        </p:nvCxnSpPr>
        <p:spPr bwMode="auto">
          <a:xfrm flipV="1">
            <a:off x="2698750" y="4000500"/>
            <a:ext cx="1376363"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60" name="AutoShape 20"/>
          <p:cNvCxnSpPr>
            <a:cxnSpLocks noChangeShapeType="1"/>
            <a:stCxn id="10245" idx="3"/>
            <a:endCxn id="10252" idx="1"/>
          </p:cNvCxnSpPr>
          <p:nvPr/>
        </p:nvCxnSpPr>
        <p:spPr bwMode="auto">
          <a:xfrm>
            <a:off x="2698750" y="3340100"/>
            <a:ext cx="1376363" cy="660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61" name="AutoShape 21"/>
          <p:cNvCxnSpPr>
            <a:cxnSpLocks noChangeShapeType="1"/>
            <a:stCxn id="10248" idx="3"/>
            <a:endCxn id="10252" idx="1"/>
          </p:cNvCxnSpPr>
          <p:nvPr/>
        </p:nvCxnSpPr>
        <p:spPr bwMode="auto">
          <a:xfrm flipV="1">
            <a:off x="2698750" y="4000500"/>
            <a:ext cx="1376363" cy="673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62" name="AutoShape 22"/>
          <p:cNvCxnSpPr>
            <a:cxnSpLocks noChangeShapeType="1"/>
            <a:stCxn id="10249" idx="3"/>
            <a:endCxn id="10252" idx="1"/>
          </p:cNvCxnSpPr>
          <p:nvPr/>
        </p:nvCxnSpPr>
        <p:spPr bwMode="auto">
          <a:xfrm flipV="1">
            <a:off x="2698750" y="4000500"/>
            <a:ext cx="1376363" cy="1143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63" name="AutoShape 23"/>
          <p:cNvCxnSpPr>
            <a:cxnSpLocks noChangeShapeType="1"/>
            <a:stCxn id="10247" idx="3"/>
            <a:endCxn id="10253" idx="1"/>
          </p:cNvCxnSpPr>
          <p:nvPr/>
        </p:nvCxnSpPr>
        <p:spPr bwMode="auto">
          <a:xfrm>
            <a:off x="2698750" y="4216400"/>
            <a:ext cx="1376363" cy="635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64" name="AutoShape 24"/>
          <p:cNvCxnSpPr>
            <a:cxnSpLocks noChangeShapeType="1"/>
            <a:stCxn id="10248" idx="3"/>
            <a:endCxn id="10253" idx="1"/>
          </p:cNvCxnSpPr>
          <p:nvPr/>
        </p:nvCxnSpPr>
        <p:spPr bwMode="auto">
          <a:xfrm>
            <a:off x="2698750" y="4673600"/>
            <a:ext cx="1376363" cy="1778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65" name="AutoShape 25"/>
          <p:cNvCxnSpPr>
            <a:cxnSpLocks noChangeShapeType="1"/>
            <a:stCxn id="10249" idx="3"/>
            <a:endCxn id="10253" idx="1"/>
          </p:cNvCxnSpPr>
          <p:nvPr/>
        </p:nvCxnSpPr>
        <p:spPr bwMode="auto">
          <a:xfrm flipV="1">
            <a:off x="2698750" y="4851400"/>
            <a:ext cx="1376363" cy="292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66" name="AutoShape 26"/>
          <p:cNvCxnSpPr>
            <a:cxnSpLocks noChangeShapeType="1"/>
            <a:stCxn id="10250" idx="3"/>
            <a:endCxn id="10253" idx="1"/>
          </p:cNvCxnSpPr>
          <p:nvPr/>
        </p:nvCxnSpPr>
        <p:spPr bwMode="auto">
          <a:xfrm flipV="1">
            <a:off x="2686050" y="4851400"/>
            <a:ext cx="1389063" cy="762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67" name="AutoShape 27"/>
          <p:cNvCxnSpPr>
            <a:cxnSpLocks noChangeShapeType="1"/>
            <a:stCxn id="10246" idx="3"/>
            <a:endCxn id="10253" idx="1"/>
          </p:cNvCxnSpPr>
          <p:nvPr/>
        </p:nvCxnSpPr>
        <p:spPr bwMode="auto">
          <a:xfrm>
            <a:off x="2698750" y="3784600"/>
            <a:ext cx="1376363" cy="10668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68" name="AutoShape 28"/>
          <p:cNvCxnSpPr>
            <a:cxnSpLocks noChangeShapeType="1"/>
            <a:stCxn id="10248" idx="3"/>
            <a:endCxn id="10251" idx="1"/>
          </p:cNvCxnSpPr>
          <p:nvPr/>
        </p:nvCxnSpPr>
        <p:spPr bwMode="auto">
          <a:xfrm flipV="1">
            <a:off x="2698750" y="3175000"/>
            <a:ext cx="1376363" cy="14986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69" name="AutoShape 29"/>
          <p:cNvCxnSpPr>
            <a:cxnSpLocks noChangeShapeType="1"/>
            <a:stCxn id="10251" idx="3"/>
            <a:endCxn id="10270" idx="2"/>
          </p:cNvCxnSpPr>
          <p:nvPr/>
        </p:nvCxnSpPr>
        <p:spPr bwMode="auto">
          <a:xfrm flipV="1">
            <a:off x="4776788" y="3111500"/>
            <a:ext cx="1660525" cy="635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270" name="Oval 30"/>
          <p:cNvSpPr>
            <a:spLocks noChangeArrowheads="1"/>
          </p:cNvSpPr>
          <p:nvPr/>
        </p:nvSpPr>
        <p:spPr bwMode="auto">
          <a:xfrm>
            <a:off x="6451600" y="2984500"/>
            <a:ext cx="698500" cy="254000"/>
          </a:xfrm>
          <a:prstGeom prst="ellipse">
            <a:avLst/>
          </a:prstGeom>
          <a:solidFill>
            <a:srgbClr val="FE9B03"/>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71" name="Oval 31"/>
          <p:cNvSpPr>
            <a:spLocks noChangeArrowheads="1"/>
          </p:cNvSpPr>
          <p:nvPr/>
        </p:nvSpPr>
        <p:spPr bwMode="auto">
          <a:xfrm>
            <a:off x="6489700" y="4686300"/>
            <a:ext cx="698500" cy="254000"/>
          </a:xfrm>
          <a:prstGeom prst="ellipse">
            <a:avLst/>
          </a:prstGeom>
          <a:solidFill>
            <a:schemeClr val="accent2"/>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0272" name="AutoShape 32"/>
          <p:cNvCxnSpPr>
            <a:cxnSpLocks noChangeShapeType="1"/>
            <a:stCxn id="10252" idx="3"/>
            <a:endCxn id="10270" idx="2"/>
          </p:cNvCxnSpPr>
          <p:nvPr/>
        </p:nvCxnSpPr>
        <p:spPr bwMode="auto">
          <a:xfrm flipV="1">
            <a:off x="4776788" y="3111500"/>
            <a:ext cx="1660525" cy="889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73" name="AutoShape 33"/>
          <p:cNvCxnSpPr>
            <a:cxnSpLocks noChangeShapeType="1"/>
            <a:stCxn id="10253" idx="3"/>
            <a:endCxn id="10271" idx="2"/>
          </p:cNvCxnSpPr>
          <p:nvPr/>
        </p:nvCxnSpPr>
        <p:spPr bwMode="auto">
          <a:xfrm flipV="1">
            <a:off x="4776788" y="4813300"/>
            <a:ext cx="1698625" cy="38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274" name="Text Box 34"/>
          <p:cNvSpPr txBox="1">
            <a:spLocks noChangeArrowheads="1"/>
          </p:cNvSpPr>
          <p:nvPr/>
        </p:nvSpPr>
        <p:spPr bwMode="auto">
          <a:xfrm>
            <a:off x="449263" y="1970088"/>
            <a:ext cx="14255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Horsepower</a:t>
            </a:r>
          </a:p>
        </p:txBody>
      </p:sp>
      <p:grpSp>
        <p:nvGrpSpPr>
          <p:cNvPr id="10275" name="Group 35"/>
          <p:cNvGrpSpPr>
            <a:grpSpLocks/>
          </p:cNvGrpSpPr>
          <p:nvPr/>
        </p:nvGrpSpPr>
        <p:grpSpPr bwMode="auto">
          <a:xfrm>
            <a:off x="825500" y="2693988"/>
            <a:ext cx="1155700" cy="396875"/>
            <a:chOff x="520" y="1697"/>
            <a:chExt cx="728" cy="250"/>
          </a:xfrm>
        </p:grpSpPr>
        <p:sp>
          <p:nvSpPr>
            <p:cNvPr id="10296" name="Text Box 36"/>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0297" name="Line 37"/>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276" name="Group 38"/>
          <p:cNvGrpSpPr>
            <a:grpSpLocks/>
          </p:cNvGrpSpPr>
          <p:nvPr/>
        </p:nvGrpSpPr>
        <p:grpSpPr bwMode="auto">
          <a:xfrm>
            <a:off x="825500" y="3151188"/>
            <a:ext cx="1155700" cy="396875"/>
            <a:chOff x="520" y="1697"/>
            <a:chExt cx="728" cy="250"/>
          </a:xfrm>
        </p:grpSpPr>
        <p:sp>
          <p:nvSpPr>
            <p:cNvPr id="10294" name="Text Box 39"/>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0295" name="Line 40"/>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277" name="Group 41"/>
          <p:cNvGrpSpPr>
            <a:grpSpLocks/>
          </p:cNvGrpSpPr>
          <p:nvPr/>
        </p:nvGrpSpPr>
        <p:grpSpPr bwMode="auto">
          <a:xfrm>
            <a:off x="825500" y="3570288"/>
            <a:ext cx="1155700" cy="396875"/>
            <a:chOff x="520" y="1697"/>
            <a:chExt cx="728" cy="250"/>
          </a:xfrm>
        </p:grpSpPr>
        <p:sp>
          <p:nvSpPr>
            <p:cNvPr id="10292" name="Text Box 42"/>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6000</a:t>
              </a:r>
            </a:p>
          </p:txBody>
        </p:sp>
        <p:sp>
          <p:nvSpPr>
            <p:cNvPr id="10293" name="Line 43"/>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278" name="Group 44"/>
          <p:cNvGrpSpPr>
            <a:grpSpLocks/>
          </p:cNvGrpSpPr>
          <p:nvPr/>
        </p:nvGrpSpPr>
        <p:grpSpPr bwMode="auto">
          <a:xfrm>
            <a:off x="812800" y="4014788"/>
            <a:ext cx="1155700" cy="396875"/>
            <a:chOff x="520" y="1697"/>
            <a:chExt cx="728" cy="250"/>
          </a:xfrm>
        </p:grpSpPr>
        <p:sp>
          <p:nvSpPr>
            <p:cNvPr id="10290" name="Text Box 45"/>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0291" name="Line 46"/>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279" name="Group 47"/>
          <p:cNvGrpSpPr>
            <a:grpSpLocks/>
          </p:cNvGrpSpPr>
          <p:nvPr/>
        </p:nvGrpSpPr>
        <p:grpSpPr bwMode="auto">
          <a:xfrm>
            <a:off x="812800" y="4471988"/>
            <a:ext cx="1155700" cy="396875"/>
            <a:chOff x="520" y="1697"/>
            <a:chExt cx="728" cy="250"/>
          </a:xfrm>
        </p:grpSpPr>
        <p:sp>
          <p:nvSpPr>
            <p:cNvPr id="10288" name="Text Box 48"/>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5700</a:t>
              </a:r>
            </a:p>
          </p:txBody>
        </p:sp>
        <p:sp>
          <p:nvSpPr>
            <p:cNvPr id="10289" name="Line 49"/>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280" name="Group 50"/>
          <p:cNvGrpSpPr>
            <a:grpSpLocks/>
          </p:cNvGrpSpPr>
          <p:nvPr/>
        </p:nvGrpSpPr>
        <p:grpSpPr bwMode="auto">
          <a:xfrm>
            <a:off x="812800" y="4941888"/>
            <a:ext cx="1155700" cy="396875"/>
            <a:chOff x="520" y="1697"/>
            <a:chExt cx="728" cy="250"/>
          </a:xfrm>
        </p:grpSpPr>
        <p:sp>
          <p:nvSpPr>
            <p:cNvPr id="10286" name="Text Box 51"/>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4600</a:t>
              </a:r>
            </a:p>
          </p:txBody>
        </p:sp>
        <p:sp>
          <p:nvSpPr>
            <p:cNvPr id="10287" name="Line 52"/>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0281" name="Group 53"/>
          <p:cNvGrpSpPr>
            <a:grpSpLocks/>
          </p:cNvGrpSpPr>
          <p:nvPr/>
        </p:nvGrpSpPr>
        <p:grpSpPr bwMode="auto">
          <a:xfrm>
            <a:off x="825500" y="5411788"/>
            <a:ext cx="1155700" cy="396875"/>
            <a:chOff x="520" y="1697"/>
            <a:chExt cx="728" cy="250"/>
          </a:xfrm>
        </p:grpSpPr>
        <p:sp>
          <p:nvSpPr>
            <p:cNvPr id="10284" name="Text Box 54"/>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6200</a:t>
              </a:r>
            </a:p>
          </p:txBody>
        </p:sp>
        <p:sp>
          <p:nvSpPr>
            <p:cNvPr id="10285" name="Line 55"/>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827448" name="Oval 56"/>
          <p:cNvSpPr>
            <a:spLocks noChangeArrowheads="1"/>
          </p:cNvSpPr>
          <p:nvPr/>
        </p:nvSpPr>
        <p:spPr bwMode="auto">
          <a:xfrm>
            <a:off x="3175000" y="2565400"/>
            <a:ext cx="444500" cy="3238500"/>
          </a:xfrm>
          <a:prstGeom prst="ellipse">
            <a:avLst/>
          </a:prstGeom>
          <a:noFill/>
          <a:ln w="38100">
            <a:solidFill>
              <a:srgbClr val="0000FF"/>
            </a:solidFill>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7449" name="Text Box 57"/>
          <p:cNvSpPr txBox="1">
            <a:spLocks noChangeArrowheads="1"/>
          </p:cNvSpPr>
          <p:nvPr/>
        </p:nvSpPr>
        <p:spPr bwMode="auto">
          <a:xfrm>
            <a:off x="3635375" y="5321300"/>
            <a:ext cx="3098800" cy="91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i="0">
                <a:solidFill>
                  <a:srgbClr val="0000FF"/>
                </a:solidFill>
                <a:latin typeface="Times New Roman" pitchFamily="18" charset="0"/>
              </a:rPr>
              <a:t>Consist-breakup costs</a:t>
            </a:r>
          </a:p>
          <a:p>
            <a:r>
              <a:rPr lang="en-US" i="0">
                <a:solidFill>
                  <a:srgbClr val="0000FF"/>
                </a:solidFill>
                <a:latin typeface="Times New Roman" pitchFamily="18" charset="0"/>
              </a:rPr>
              <a:t>Shop routing bonuses/ penalties</a:t>
            </a:r>
          </a:p>
          <a:p>
            <a:r>
              <a:rPr lang="en-US" i="0">
                <a:solidFill>
                  <a:srgbClr val="0000FF"/>
                </a:solidFill>
                <a:latin typeface="Times New Roman" pitchFamily="18" charset="0"/>
              </a:rPr>
              <a:t>Leader logic</a:t>
            </a:r>
          </a:p>
        </p:txBody>
      </p:sp>
    </p:spTree>
  </p:cSld>
  <p:clrMapOvr>
    <a:masterClrMapping/>
  </p:clrMapOvr>
  <p:transition spd="med">
    <p:wipe dir="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27448"/>
                                        </p:tgtEl>
                                        <p:attrNameLst>
                                          <p:attrName>style.visibility</p:attrName>
                                        </p:attrNameLst>
                                      </p:cBhvr>
                                      <p:to>
                                        <p:strVal val="visible"/>
                                      </p:to>
                                    </p:set>
                                    <p:animEffect transition="in" filter="wipe(up)">
                                      <p:cBhvr>
                                        <p:cTn id="7" dur="500"/>
                                        <p:tgtEl>
                                          <p:spTgt spid="827448"/>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827449"/>
                                        </p:tgtEl>
                                        <p:attrNameLst>
                                          <p:attrName>style.visibility</p:attrName>
                                        </p:attrNameLst>
                                      </p:cBhvr>
                                      <p:to>
                                        <p:strVal val="visible"/>
                                      </p:to>
                                    </p:set>
                                    <p:animEffect transition="in" filter="wipe(up)">
                                      <p:cBhvr>
                                        <p:cTn id="11" dur="500"/>
                                        <p:tgtEl>
                                          <p:spTgt spid="8274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7448" grpId="0" animBg="1"/>
      <p:bldP spid="82744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p:txBody>
          <a:bodyPr/>
          <a:lstStyle/>
          <a:p>
            <a:pPr eaLnBrk="1" hangingPunct="1"/>
            <a:r>
              <a:rPr lang="en-US" smtClean="0"/>
              <a:t>The locomotive assignment problem</a:t>
            </a:r>
          </a:p>
        </p:txBody>
      </p:sp>
      <p:sp>
        <p:nvSpPr>
          <p:cNvPr id="11267" name="Rectangle 4"/>
          <p:cNvSpPr>
            <a:spLocks noChangeArrowheads="1"/>
          </p:cNvSpPr>
          <p:nvPr/>
        </p:nvSpPr>
        <p:spPr bwMode="auto">
          <a:xfrm>
            <a:off x="2006600" y="27813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268" name="Rectangle 5"/>
          <p:cNvSpPr>
            <a:spLocks noChangeArrowheads="1"/>
          </p:cNvSpPr>
          <p:nvPr/>
        </p:nvSpPr>
        <p:spPr bwMode="auto">
          <a:xfrm>
            <a:off x="2006600" y="32258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269" name="Rectangle 6"/>
          <p:cNvSpPr>
            <a:spLocks noChangeArrowheads="1"/>
          </p:cNvSpPr>
          <p:nvPr/>
        </p:nvSpPr>
        <p:spPr bwMode="auto">
          <a:xfrm>
            <a:off x="2006600" y="4102100"/>
            <a:ext cx="673100" cy="228600"/>
          </a:xfrm>
          <a:prstGeom prst="rect">
            <a:avLst/>
          </a:prstGeom>
          <a:solidFill>
            <a:srgbClr val="33CC33"/>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270" name="Rectangle 7"/>
          <p:cNvSpPr>
            <a:spLocks noChangeArrowheads="1"/>
          </p:cNvSpPr>
          <p:nvPr/>
        </p:nvSpPr>
        <p:spPr bwMode="auto">
          <a:xfrm>
            <a:off x="2006600" y="4559300"/>
            <a:ext cx="673100" cy="228600"/>
          </a:xfrm>
          <a:prstGeom prst="rect">
            <a:avLst/>
          </a:prstGeom>
          <a:solidFill>
            <a:srgbClr val="33CC33"/>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271" name="Rectangle 8"/>
          <p:cNvSpPr>
            <a:spLocks noChangeArrowheads="1"/>
          </p:cNvSpPr>
          <p:nvPr/>
        </p:nvSpPr>
        <p:spPr bwMode="auto">
          <a:xfrm>
            <a:off x="2006600" y="5029200"/>
            <a:ext cx="673100" cy="228600"/>
          </a:xfrm>
          <a:prstGeom prst="rect">
            <a:avLst/>
          </a:prstGeom>
          <a:solidFill>
            <a:srgbClr val="FF33CC"/>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272" name="Rectangle 9"/>
          <p:cNvSpPr>
            <a:spLocks noChangeArrowheads="1"/>
          </p:cNvSpPr>
          <p:nvPr/>
        </p:nvSpPr>
        <p:spPr bwMode="auto">
          <a:xfrm>
            <a:off x="1993900" y="5499100"/>
            <a:ext cx="673100" cy="228600"/>
          </a:xfrm>
          <a:prstGeom prst="rect">
            <a:avLst/>
          </a:prstGeom>
          <a:solidFill>
            <a:srgbClr val="FF33CC"/>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273" name="Rectangle 10"/>
          <p:cNvSpPr>
            <a:spLocks noChangeArrowheads="1"/>
          </p:cNvSpPr>
          <p:nvPr/>
        </p:nvSpPr>
        <p:spPr bwMode="auto">
          <a:xfrm>
            <a:off x="4089400" y="30607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274" name="Rectangle 11"/>
          <p:cNvSpPr>
            <a:spLocks noChangeArrowheads="1"/>
          </p:cNvSpPr>
          <p:nvPr/>
        </p:nvSpPr>
        <p:spPr bwMode="auto">
          <a:xfrm>
            <a:off x="4089400" y="38862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275" name="Rectangle 12"/>
          <p:cNvSpPr>
            <a:spLocks noChangeArrowheads="1"/>
          </p:cNvSpPr>
          <p:nvPr/>
        </p:nvSpPr>
        <p:spPr bwMode="auto">
          <a:xfrm>
            <a:off x="4089400" y="4737100"/>
            <a:ext cx="673100" cy="228600"/>
          </a:xfrm>
          <a:prstGeom prst="rect">
            <a:avLst/>
          </a:prstGeom>
          <a:solidFill>
            <a:schemeClr val="bg1"/>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1276" name="AutoShape 13"/>
          <p:cNvCxnSpPr>
            <a:cxnSpLocks noChangeShapeType="1"/>
            <a:stCxn id="11267" idx="3"/>
            <a:endCxn id="11273" idx="1"/>
          </p:cNvCxnSpPr>
          <p:nvPr/>
        </p:nvCxnSpPr>
        <p:spPr bwMode="auto">
          <a:xfrm>
            <a:off x="2693988" y="2895600"/>
            <a:ext cx="1381125" cy="2794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277" name="AutoShape 14"/>
          <p:cNvCxnSpPr>
            <a:cxnSpLocks noChangeShapeType="1"/>
            <a:stCxn id="11268" idx="3"/>
            <a:endCxn id="11273" idx="1"/>
          </p:cNvCxnSpPr>
          <p:nvPr/>
        </p:nvCxnSpPr>
        <p:spPr bwMode="auto">
          <a:xfrm flipV="1">
            <a:off x="2693988" y="3175000"/>
            <a:ext cx="1381125" cy="165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278" name="AutoShape 15"/>
          <p:cNvCxnSpPr>
            <a:cxnSpLocks noChangeShapeType="1"/>
            <a:endCxn id="11274" idx="1"/>
          </p:cNvCxnSpPr>
          <p:nvPr/>
        </p:nvCxnSpPr>
        <p:spPr bwMode="auto">
          <a:xfrm>
            <a:off x="2693988" y="3784600"/>
            <a:ext cx="1381125" cy="215900"/>
          </a:xfrm>
          <a:prstGeom prst="straightConnector1">
            <a:avLst/>
          </a:prstGeom>
          <a:noFill/>
          <a:ln w="28575">
            <a:solidFill>
              <a:schemeClr val="hlink"/>
            </a:solidFill>
            <a:prstDash val="dash"/>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279" name="AutoShape 16"/>
          <p:cNvCxnSpPr>
            <a:cxnSpLocks noChangeShapeType="1"/>
            <a:stCxn id="11269" idx="3"/>
            <a:endCxn id="11274" idx="1"/>
          </p:cNvCxnSpPr>
          <p:nvPr/>
        </p:nvCxnSpPr>
        <p:spPr bwMode="auto">
          <a:xfrm flipV="1">
            <a:off x="2693988" y="4000500"/>
            <a:ext cx="1381125" cy="2159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280" name="AutoShape 17"/>
          <p:cNvCxnSpPr>
            <a:cxnSpLocks noChangeShapeType="1"/>
            <a:stCxn id="11270" idx="3"/>
            <a:endCxn id="11274" idx="1"/>
          </p:cNvCxnSpPr>
          <p:nvPr/>
        </p:nvCxnSpPr>
        <p:spPr bwMode="auto">
          <a:xfrm flipV="1">
            <a:off x="2693988" y="4000500"/>
            <a:ext cx="1381125" cy="673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281" name="AutoShape 18"/>
          <p:cNvCxnSpPr>
            <a:cxnSpLocks noChangeShapeType="1"/>
            <a:stCxn id="11271" idx="3"/>
            <a:endCxn id="11275" idx="1"/>
          </p:cNvCxnSpPr>
          <p:nvPr/>
        </p:nvCxnSpPr>
        <p:spPr bwMode="auto">
          <a:xfrm flipV="1">
            <a:off x="2693988" y="4851400"/>
            <a:ext cx="1381125" cy="292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282" name="AutoShape 19"/>
          <p:cNvCxnSpPr>
            <a:cxnSpLocks noChangeShapeType="1"/>
            <a:stCxn id="11272" idx="3"/>
            <a:endCxn id="11275" idx="1"/>
          </p:cNvCxnSpPr>
          <p:nvPr/>
        </p:nvCxnSpPr>
        <p:spPr bwMode="auto">
          <a:xfrm flipV="1">
            <a:off x="2681288" y="4851400"/>
            <a:ext cx="1393825" cy="762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283" name="AutoShape 20"/>
          <p:cNvCxnSpPr>
            <a:cxnSpLocks noChangeShapeType="1"/>
            <a:stCxn id="11273" idx="3"/>
            <a:endCxn id="11284" idx="2"/>
          </p:cNvCxnSpPr>
          <p:nvPr/>
        </p:nvCxnSpPr>
        <p:spPr bwMode="auto">
          <a:xfrm flipV="1">
            <a:off x="4776788" y="3111500"/>
            <a:ext cx="1660525" cy="635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284" name="Oval 21"/>
          <p:cNvSpPr>
            <a:spLocks noChangeArrowheads="1"/>
          </p:cNvSpPr>
          <p:nvPr/>
        </p:nvSpPr>
        <p:spPr bwMode="auto">
          <a:xfrm>
            <a:off x="6451600" y="2984500"/>
            <a:ext cx="698500" cy="254000"/>
          </a:xfrm>
          <a:prstGeom prst="ellipse">
            <a:avLst/>
          </a:prstGeom>
          <a:solidFill>
            <a:srgbClr val="FE9B03"/>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285" name="Oval 22"/>
          <p:cNvSpPr>
            <a:spLocks noChangeArrowheads="1"/>
          </p:cNvSpPr>
          <p:nvPr/>
        </p:nvSpPr>
        <p:spPr bwMode="auto">
          <a:xfrm>
            <a:off x="6489700" y="4686300"/>
            <a:ext cx="698500" cy="254000"/>
          </a:xfrm>
          <a:prstGeom prst="ellipse">
            <a:avLst/>
          </a:prstGeom>
          <a:solidFill>
            <a:schemeClr val="accent2"/>
          </a:solidFill>
          <a:ln w="28575">
            <a:solidFill>
              <a:schemeClr val="tx1"/>
            </a:solidFill>
            <a:round/>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cxnSp>
        <p:nvCxnSpPr>
          <p:cNvPr id="11286" name="AutoShape 23"/>
          <p:cNvCxnSpPr>
            <a:cxnSpLocks noChangeShapeType="1"/>
            <a:stCxn id="11274" idx="3"/>
            <a:endCxn id="11284" idx="2"/>
          </p:cNvCxnSpPr>
          <p:nvPr/>
        </p:nvCxnSpPr>
        <p:spPr bwMode="auto">
          <a:xfrm flipV="1">
            <a:off x="4776788" y="3111500"/>
            <a:ext cx="1660525" cy="8890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287" name="AutoShape 24"/>
          <p:cNvCxnSpPr>
            <a:cxnSpLocks noChangeShapeType="1"/>
            <a:stCxn id="11275" idx="3"/>
            <a:endCxn id="11285" idx="2"/>
          </p:cNvCxnSpPr>
          <p:nvPr/>
        </p:nvCxnSpPr>
        <p:spPr bwMode="auto">
          <a:xfrm flipV="1">
            <a:off x="4776788" y="4813300"/>
            <a:ext cx="1698625" cy="38100"/>
          </a:xfrm>
          <a:prstGeom prst="straightConnector1">
            <a:avLst/>
          </a:prstGeom>
          <a:noFill/>
          <a:ln w="28575">
            <a:solidFill>
              <a:schemeClr val="tx1"/>
            </a:solidFill>
            <a:round/>
            <a:headEnd type="none" w="lg"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11288" name="Group 26"/>
          <p:cNvGrpSpPr>
            <a:grpSpLocks/>
          </p:cNvGrpSpPr>
          <p:nvPr/>
        </p:nvGrpSpPr>
        <p:grpSpPr bwMode="auto">
          <a:xfrm>
            <a:off x="825500" y="2693988"/>
            <a:ext cx="1155700" cy="396875"/>
            <a:chOff x="520" y="1697"/>
            <a:chExt cx="728" cy="250"/>
          </a:xfrm>
        </p:grpSpPr>
        <p:sp>
          <p:nvSpPr>
            <p:cNvPr id="11312" name="Text Box 27"/>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1313" name="Line 28"/>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1289" name="Group 29"/>
          <p:cNvGrpSpPr>
            <a:grpSpLocks/>
          </p:cNvGrpSpPr>
          <p:nvPr/>
        </p:nvGrpSpPr>
        <p:grpSpPr bwMode="auto">
          <a:xfrm>
            <a:off x="825500" y="3151188"/>
            <a:ext cx="1155700" cy="396875"/>
            <a:chOff x="520" y="1697"/>
            <a:chExt cx="728" cy="250"/>
          </a:xfrm>
        </p:grpSpPr>
        <p:sp>
          <p:nvSpPr>
            <p:cNvPr id="11310" name="Text Box 30"/>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1311" name="Line 31"/>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1290" name="Group 32"/>
          <p:cNvGrpSpPr>
            <a:grpSpLocks/>
          </p:cNvGrpSpPr>
          <p:nvPr/>
        </p:nvGrpSpPr>
        <p:grpSpPr bwMode="auto">
          <a:xfrm>
            <a:off x="825500" y="3570288"/>
            <a:ext cx="1155700" cy="396875"/>
            <a:chOff x="520" y="1697"/>
            <a:chExt cx="728" cy="250"/>
          </a:xfrm>
        </p:grpSpPr>
        <p:sp>
          <p:nvSpPr>
            <p:cNvPr id="11308" name="Text Box 33"/>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6000</a:t>
              </a:r>
            </a:p>
          </p:txBody>
        </p:sp>
        <p:sp>
          <p:nvSpPr>
            <p:cNvPr id="11309" name="Line 34"/>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1291" name="Group 35"/>
          <p:cNvGrpSpPr>
            <a:grpSpLocks/>
          </p:cNvGrpSpPr>
          <p:nvPr/>
        </p:nvGrpSpPr>
        <p:grpSpPr bwMode="auto">
          <a:xfrm>
            <a:off x="812800" y="4014788"/>
            <a:ext cx="1155700" cy="396875"/>
            <a:chOff x="520" y="1697"/>
            <a:chExt cx="728" cy="250"/>
          </a:xfrm>
        </p:grpSpPr>
        <p:sp>
          <p:nvSpPr>
            <p:cNvPr id="11306" name="Text Box 36"/>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4400</a:t>
              </a:r>
            </a:p>
          </p:txBody>
        </p:sp>
        <p:sp>
          <p:nvSpPr>
            <p:cNvPr id="11307" name="Line 37"/>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1292" name="Group 38"/>
          <p:cNvGrpSpPr>
            <a:grpSpLocks/>
          </p:cNvGrpSpPr>
          <p:nvPr/>
        </p:nvGrpSpPr>
        <p:grpSpPr bwMode="auto">
          <a:xfrm>
            <a:off x="812800" y="4471988"/>
            <a:ext cx="1155700" cy="396875"/>
            <a:chOff x="520" y="1697"/>
            <a:chExt cx="728" cy="250"/>
          </a:xfrm>
        </p:grpSpPr>
        <p:sp>
          <p:nvSpPr>
            <p:cNvPr id="11304" name="Text Box 39"/>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5700</a:t>
              </a:r>
            </a:p>
          </p:txBody>
        </p:sp>
        <p:sp>
          <p:nvSpPr>
            <p:cNvPr id="11305" name="Line 40"/>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1293" name="Group 41"/>
          <p:cNvGrpSpPr>
            <a:grpSpLocks/>
          </p:cNvGrpSpPr>
          <p:nvPr/>
        </p:nvGrpSpPr>
        <p:grpSpPr bwMode="auto">
          <a:xfrm>
            <a:off x="812800" y="4941888"/>
            <a:ext cx="1155700" cy="396875"/>
            <a:chOff x="520" y="1697"/>
            <a:chExt cx="728" cy="250"/>
          </a:xfrm>
        </p:grpSpPr>
        <p:sp>
          <p:nvSpPr>
            <p:cNvPr id="11302" name="Text Box 42"/>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4600</a:t>
              </a:r>
            </a:p>
          </p:txBody>
        </p:sp>
        <p:sp>
          <p:nvSpPr>
            <p:cNvPr id="11303" name="Line 43"/>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1294" name="Group 44"/>
          <p:cNvGrpSpPr>
            <a:grpSpLocks/>
          </p:cNvGrpSpPr>
          <p:nvPr/>
        </p:nvGrpSpPr>
        <p:grpSpPr bwMode="auto">
          <a:xfrm>
            <a:off x="825500" y="5411788"/>
            <a:ext cx="1155700" cy="396875"/>
            <a:chOff x="520" y="1697"/>
            <a:chExt cx="728" cy="250"/>
          </a:xfrm>
        </p:grpSpPr>
        <p:sp>
          <p:nvSpPr>
            <p:cNvPr id="11300" name="Text Box 45"/>
            <p:cNvSpPr txBox="1">
              <a:spLocks noChangeArrowheads="1"/>
            </p:cNvSpPr>
            <p:nvPr/>
          </p:nvSpPr>
          <p:spPr bwMode="auto">
            <a:xfrm>
              <a:off x="520" y="1697"/>
              <a:ext cx="4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6200</a:t>
              </a:r>
            </a:p>
          </p:txBody>
        </p:sp>
        <p:sp>
          <p:nvSpPr>
            <p:cNvPr id="11301" name="Line 46"/>
            <p:cNvSpPr>
              <a:spLocks noChangeShapeType="1"/>
            </p:cNvSpPr>
            <p:nvPr/>
          </p:nvSpPr>
          <p:spPr bwMode="auto">
            <a:xfrm>
              <a:off x="976" y="1824"/>
              <a:ext cx="272" cy="0"/>
            </a:xfrm>
            <a:prstGeom prst="line">
              <a:avLst/>
            </a:prstGeom>
            <a:noFill/>
            <a:ln w="28575">
              <a:solidFill>
                <a:schemeClr val="tx1"/>
              </a:solidFill>
              <a:round/>
              <a:headEnd type="none" w="lg" len="lg"/>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1295" name="Rectangle 47"/>
          <p:cNvSpPr>
            <a:spLocks noChangeArrowheads="1"/>
          </p:cNvSpPr>
          <p:nvPr/>
        </p:nvSpPr>
        <p:spPr bwMode="auto">
          <a:xfrm>
            <a:off x="1993900" y="3657600"/>
            <a:ext cx="673100" cy="228600"/>
          </a:xfrm>
          <a:prstGeom prst="rect">
            <a:avLst/>
          </a:prstGeom>
          <a:solidFill>
            <a:srgbClr val="0000FF"/>
          </a:solidFill>
          <a:ln w="28575">
            <a:solidFill>
              <a:schemeClr val="tx1"/>
            </a:solidFill>
            <a:miter lim="800000"/>
            <a:headEnd type="none" w="lg"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9488" name="Oval 48"/>
          <p:cNvSpPr>
            <a:spLocks noChangeArrowheads="1"/>
          </p:cNvSpPr>
          <p:nvPr/>
        </p:nvSpPr>
        <p:spPr bwMode="auto">
          <a:xfrm>
            <a:off x="1714500" y="2311400"/>
            <a:ext cx="1270000" cy="1841500"/>
          </a:xfrm>
          <a:prstGeom prst="ellipse">
            <a:avLst/>
          </a:prstGeom>
          <a:noFill/>
          <a:ln w="38100">
            <a:solidFill>
              <a:srgbClr val="0066FF"/>
            </a:solidFill>
            <a:round/>
            <a:headEnd type="none" w="lg" len="lg"/>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9489" name="Text Box 49"/>
          <p:cNvSpPr txBox="1">
            <a:spLocks noChangeArrowheads="1"/>
          </p:cNvSpPr>
          <p:nvPr/>
        </p:nvSpPr>
        <p:spPr bwMode="auto">
          <a:xfrm>
            <a:off x="2879725" y="2236788"/>
            <a:ext cx="40211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r>
              <a:rPr lang="en-US" sz="2000" i="0">
                <a:solidFill>
                  <a:srgbClr val="0066FF"/>
                </a:solidFill>
                <a:latin typeface="Times New Roman" pitchFamily="18" charset="0"/>
              </a:rPr>
              <a:t>Locomotives coming in on same train</a:t>
            </a:r>
          </a:p>
        </p:txBody>
      </p:sp>
      <p:sp>
        <p:nvSpPr>
          <p:cNvPr id="11298" name="Text Box 50"/>
          <p:cNvSpPr txBox="1">
            <a:spLocks noChangeArrowheads="1"/>
          </p:cNvSpPr>
          <p:nvPr/>
        </p:nvSpPr>
        <p:spPr bwMode="auto">
          <a:xfrm>
            <a:off x="1876425" y="1982788"/>
            <a:ext cx="15081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Locomotives</a:t>
            </a:r>
          </a:p>
        </p:txBody>
      </p:sp>
      <p:sp>
        <p:nvSpPr>
          <p:cNvPr id="11299" name="Text Box 51"/>
          <p:cNvSpPr txBox="1">
            <a:spLocks noChangeArrowheads="1"/>
          </p:cNvSpPr>
          <p:nvPr/>
        </p:nvSpPr>
        <p:spPr bwMode="auto">
          <a:xfrm>
            <a:off x="449263" y="1970088"/>
            <a:ext cx="14255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type="none" w="lg"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i="1">
                <a:solidFill>
                  <a:schemeClr val="tx1"/>
                </a:solidFill>
                <a:latin typeface="Arial" charset="0"/>
                <a:cs typeface="Arial" charset="0"/>
              </a:defRPr>
            </a:lvl1pPr>
            <a:lvl2pPr marL="742950" indent="-285750" eaLnBrk="0" hangingPunct="0">
              <a:defRPr i="1">
                <a:solidFill>
                  <a:schemeClr val="tx1"/>
                </a:solidFill>
                <a:latin typeface="Arial" charset="0"/>
                <a:cs typeface="Arial" charset="0"/>
              </a:defRPr>
            </a:lvl2pPr>
            <a:lvl3pPr marL="1143000" indent="-228600" eaLnBrk="0" hangingPunct="0">
              <a:defRPr i="1">
                <a:solidFill>
                  <a:schemeClr val="tx1"/>
                </a:solidFill>
                <a:latin typeface="Arial" charset="0"/>
                <a:cs typeface="Arial" charset="0"/>
              </a:defRPr>
            </a:lvl3pPr>
            <a:lvl4pPr marL="1600200" indent="-228600" eaLnBrk="0" hangingPunct="0">
              <a:defRPr i="1">
                <a:solidFill>
                  <a:schemeClr val="tx1"/>
                </a:solidFill>
                <a:latin typeface="Arial" charset="0"/>
                <a:cs typeface="Arial" charset="0"/>
              </a:defRPr>
            </a:lvl4pPr>
            <a:lvl5pPr marL="2057400" indent="-228600" eaLnBrk="0" hangingPunct="0">
              <a:defRPr i="1">
                <a:solidFill>
                  <a:schemeClr val="tx1"/>
                </a:solidFill>
                <a:latin typeface="Arial" charset="0"/>
                <a:cs typeface="Arial" charset="0"/>
              </a:defRPr>
            </a:lvl5pPr>
            <a:lvl6pPr marL="2514600" indent="-228600" eaLnBrk="0" fontAlgn="base" hangingPunct="0">
              <a:spcBef>
                <a:spcPct val="0"/>
              </a:spcBef>
              <a:spcAft>
                <a:spcPct val="0"/>
              </a:spcAft>
              <a:defRPr i="1">
                <a:solidFill>
                  <a:schemeClr val="tx1"/>
                </a:solidFill>
                <a:latin typeface="Arial" charset="0"/>
                <a:cs typeface="Arial" charset="0"/>
              </a:defRPr>
            </a:lvl6pPr>
            <a:lvl7pPr marL="2971800" indent="-228600" eaLnBrk="0" fontAlgn="base" hangingPunct="0">
              <a:spcBef>
                <a:spcPct val="0"/>
              </a:spcBef>
              <a:spcAft>
                <a:spcPct val="0"/>
              </a:spcAft>
              <a:defRPr i="1">
                <a:solidFill>
                  <a:schemeClr val="tx1"/>
                </a:solidFill>
                <a:latin typeface="Arial" charset="0"/>
                <a:cs typeface="Arial" charset="0"/>
              </a:defRPr>
            </a:lvl7pPr>
            <a:lvl8pPr marL="3429000" indent="-228600" eaLnBrk="0" fontAlgn="base" hangingPunct="0">
              <a:spcBef>
                <a:spcPct val="0"/>
              </a:spcBef>
              <a:spcAft>
                <a:spcPct val="0"/>
              </a:spcAft>
              <a:defRPr i="1">
                <a:solidFill>
                  <a:schemeClr val="tx1"/>
                </a:solidFill>
                <a:latin typeface="Arial" charset="0"/>
                <a:cs typeface="Arial" charset="0"/>
              </a:defRPr>
            </a:lvl8pPr>
            <a:lvl9pPr marL="3886200" indent="-228600" eaLnBrk="0" fontAlgn="base" hangingPunct="0">
              <a:spcBef>
                <a:spcPct val="0"/>
              </a:spcBef>
              <a:spcAft>
                <a:spcPct val="0"/>
              </a:spcAft>
              <a:defRPr i="1">
                <a:solidFill>
                  <a:schemeClr val="tx1"/>
                </a:solidFill>
                <a:latin typeface="Arial" charset="0"/>
                <a:cs typeface="Arial" charset="0"/>
              </a:defRPr>
            </a:lvl9pPr>
          </a:lstStyle>
          <a:p>
            <a:pPr algn="ctr"/>
            <a:r>
              <a:rPr lang="en-US" sz="2000" i="0">
                <a:latin typeface="Times New Roman" pitchFamily="18" charset="0"/>
              </a:rPr>
              <a:t>Horsepower</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829488"/>
                                        </p:tgtEl>
                                        <p:attrNameLst>
                                          <p:attrName>style.visibility</p:attrName>
                                        </p:attrNameLst>
                                      </p:cBhvr>
                                      <p:to>
                                        <p:strVal val="visible"/>
                                      </p:to>
                                    </p:set>
                                    <p:animEffect transition="in" filter="wipe(up)">
                                      <p:cBhvr>
                                        <p:cTn id="7" dur="500"/>
                                        <p:tgtEl>
                                          <p:spTgt spid="829488"/>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29489"/>
                                        </p:tgtEl>
                                        <p:attrNameLst>
                                          <p:attrName>style.visibility</p:attrName>
                                        </p:attrNameLst>
                                      </p:cBhvr>
                                      <p:to>
                                        <p:strVal val="visible"/>
                                      </p:to>
                                    </p:set>
                                    <p:animEffect transition="in" filter="wipe(left)">
                                      <p:cBhvr>
                                        <p:cTn id="11" dur="500"/>
                                        <p:tgtEl>
                                          <p:spTgt spid="8294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488" grpId="0" animBg="1"/>
      <p:bldP spid="829489" grpId="0"/>
    </p:bldLst>
  </p:timing>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Times New Roman"/>
        <a:ea typeface=""/>
        <a:cs typeface="Arial"/>
      </a:majorFont>
      <a:minorFont>
        <a:latin typeface="Times New Roman"/>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57150" cap="flat" cmpd="sng" algn="ctr">
          <a:solidFill>
            <a:schemeClr val="bg1"/>
          </a:solidFill>
          <a:prstDash val="solid"/>
          <a:round/>
          <a:headEnd type="none" w="med" len="med"/>
          <a:tailEnd type="stealth"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1" u="none" strike="noStrike" cap="none" normalizeH="0" baseline="0" smtClean="0">
            <a:ln>
              <a:noFill/>
            </a:ln>
            <a:solidFill>
              <a:schemeClr val="tx1"/>
            </a:solidFill>
            <a:effectLst/>
            <a:latin typeface="Arial" charset="0"/>
            <a:cs typeface="Arial" charset="0"/>
          </a:defRPr>
        </a:defPPr>
      </a:lstStyle>
    </a:spDef>
    <a:lnDef>
      <a:spPr bwMode="auto">
        <a:xfrm>
          <a:off x="0" y="0"/>
          <a:ext cx="1" cy="1"/>
        </a:xfrm>
        <a:custGeom>
          <a:avLst/>
          <a:gdLst/>
          <a:ahLst/>
          <a:cxnLst/>
          <a:rect l="0" t="0" r="0" b="0"/>
          <a:pathLst/>
        </a:custGeom>
        <a:solidFill>
          <a:schemeClr val="accent1"/>
        </a:solidFill>
        <a:ln w="57150" cap="flat" cmpd="sng" algn="ctr">
          <a:solidFill>
            <a:schemeClr val="bg1"/>
          </a:solidFill>
          <a:prstDash val="solid"/>
          <a:round/>
          <a:headEnd type="none" w="med" len="med"/>
          <a:tailEnd type="stealth"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1" u="none" strike="noStrike" cap="none" normalizeH="0" baseline="0" smtClean="0">
            <a:ln>
              <a:noFill/>
            </a:ln>
            <a:solidFill>
              <a:schemeClr val="tx1"/>
            </a:solidFill>
            <a:effectLst/>
            <a:latin typeface="Arial"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Copperplate Gothic Light"/>
        <a:ea typeface=""/>
        <a:cs typeface="Arial"/>
      </a:majorFont>
      <a:minorFont>
        <a:latin typeface="Copperplate Gothic Light"/>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57150" cap="flat" cmpd="sng" algn="ctr">
          <a:solidFill>
            <a:schemeClr val="bg1"/>
          </a:solidFill>
          <a:prstDash val="solid"/>
          <a:round/>
          <a:headEnd type="none" w="med" len="med"/>
          <a:tailEnd type="stealth"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1" u="none" strike="noStrike" cap="none" normalizeH="0" baseline="0" smtClean="0">
            <a:ln>
              <a:noFill/>
            </a:ln>
            <a:solidFill>
              <a:schemeClr val="tx1"/>
            </a:solidFill>
            <a:effectLst/>
            <a:latin typeface="Arial" charset="0"/>
            <a:cs typeface="Arial" charset="0"/>
          </a:defRPr>
        </a:defPPr>
      </a:lstStyle>
    </a:spDef>
    <a:lnDef>
      <a:spPr bwMode="auto">
        <a:xfrm>
          <a:off x="0" y="0"/>
          <a:ext cx="1" cy="1"/>
        </a:xfrm>
        <a:custGeom>
          <a:avLst/>
          <a:gdLst/>
          <a:ahLst/>
          <a:cxnLst/>
          <a:rect l="0" t="0" r="0" b="0"/>
          <a:pathLst/>
        </a:custGeom>
        <a:solidFill>
          <a:schemeClr val="accent1"/>
        </a:solidFill>
        <a:ln w="57150" cap="flat" cmpd="sng" algn="ctr">
          <a:solidFill>
            <a:schemeClr val="bg1"/>
          </a:solidFill>
          <a:prstDash val="solid"/>
          <a:round/>
          <a:headEnd type="none" w="med" len="med"/>
          <a:tailEnd type="stealth" w="med" len="lg"/>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1" u="none" strike="noStrike" cap="none" normalizeH="0" baseline="0" smtClean="0">
            <a:ln>
              <a:noFill/>
            </a:ln>
            <a:solidFill>
              <a:schemeClr val="tx1"/>
            </a:solidFill>
            <a:effectLst/>
            <a:latin typeface="Arial" charset="0"/>
            <a:cs typeface="Arial"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23772</TotalTime>
  <Words>2368</Words>
  <Application>Microsoft Office PowerPoint</Application>
  <PresentationFormat>On-screen Show (4:3)</PresentationFormat>
  <Paragraphs>574</Paragraphs>
  <Slides>73</Slides>
  <Notes>73</Notes>
  <HiddenSlides>0</HiddenSlides>
  <MMClips>0</MMClips>
  <ScaleCrop>false</ScaleCrop>
  <HeadingPairs>
    <vt:vector size="6" baseType="variant">
      <vt:variant>
        <vt:lpstr>Theme</vt:lpstr>
      </vt:variant>
      <vt:variant>
        <vt:i4>2</vt:i4>
      </vt:variant>
      <vt:variant>
        <vt:lpstr>Embedded OLE Servers</vt:lpstr>
      </vt:variant>
      <vt:variant>
        <vt:i4>3</vt:i4>
      </vt:variant>
      <vt:variant>
        <vt:lpstr>Slide Titles</vt:lpstr>
      </vt:variant>
      <vt:variant>
        <vt:i4>73</vt:i4>
      </vt:variant>
    </vt:vector>
  </HeadingPairs>
  <TitlesOfParts>
    <vt:vector size="78" baseType="lpstr">
      <vt:lpstr>Default Design</vt:lpstr>
      <vt:lpstr>1_Default Design</vt:lpstr>
      <vt:lpstr>Equation</vt:lpstr>
      <vt:lpstr>Chart</vt:lpstr>
      <vt:lpstr>Microsoft ClipArt Gallery</vt:lpstr>
      <vt:lpstr>PowerPoint Presentation</vt:lpstr>
      <vt:lpstr>History</vt:lpstr>
      <vt:lpstr>History</vt:lpstr>
      <vt:lpstr>The challenge</vt:lpstr>
      <vt:lpstr>Outline</vt:lpstr>
      <vt:lpstr>The locomotive assignment problem</vt:lpstr>
      <vt:lpstr>The locomotive assignment problem</vt:lpstr>
      <vt:lpstr>The locomotive assignment problem</vt:lpstr>
      <vt:lpstr>The locomotive assignment problem</vt:lpstr>
      <vt:lpstr>The locomotive assignment problem</vt:lpstr>
      <vt:lpstr>The locomotive assignment problem</vt:lpstr>
      <vt:lpstr>The locomotive assignment problem</vt:lpstr>
      <vt:lpstr>The locomotive assignment problem</vt:lpstr>
      <vt:lpstr>The locomotive assignment problem</vt:lpstr>
      <vt:lpstr>The locomotive assignment problem</vt:lpstr>
      <vt:lpstr>PowerPoint Presentation</vt:lpstr>
      <vt:lpstr>PowerPoint Presentation</vt:lpstr>
      <vt:lpstr>The locomotive assignment problem</vt:lpstr>
      <vt:lpstr>The locomotive assignment problem</vt:lpstr>
      <vt:lpstr>The locomotive assignment problem</vt:lpstr>
      <vt:lpstr>The locomotive assignment problem</vt:lpstr>
      <vt:lpstr>Iterative learning</vt:lpstr>
      <vt:lpstr>Iterative learning</vt:lpstr>
      <vt:lpstr>Iterative learning</vt:lpstr>
      <vt:lpstr>Approximate dynamic programming</vt:lpstr>
      <vt:lpstr>Approximate dynamic programming</vt:lpstr>
      <vt:lpstr>Outline</vt:lpstr>
      <vt:lpstr>Iterative learning</vt:lpstr>
      <vt:lpstr>Model calibration</vt:lpstr>
      <vt:lpstr>Model calibration</vt:lpstr>
      <vt:lpstr>Strategic planning</vt:lpstr>
      <vt:lpstr>Features</vt:lpstr>
      <vt:lpstr>Outline</vt:lpstr>
      <vt:lpstr>Laboratory testing</vt:lpstr>
      <vt:lpstr>Laboratory testing</vt:lpstr>
      <vt:lpstr>Laboratory testing</vt:lpstr>
      <vt:lpstr>Laboratory testing</vt:lpstr>
      <vt:lpstr>Laboratory testing</vt:lpstr>
      <vt:lpstr>Laboratory testing</vt:lpstr>
      <vt:lpstr>Laboratory testing</vt:lpstr>
      <vt:lpstr>Outline</vt:lpstr>
      <vt:lpstr>Implementation strategy</vt:lpstr>
      <vt:lpstr>Strategic planning</vt:lpstr>
      <vt:lpstr>Operational forecasting</vt:lpstr>
      <vt:lpstr>Operational forecasting</vt:lpstr>
      <vt:lpstr>Operational forecasting</vt:lpstr>
      <vt:lpstr>Operational forecasting</vt:lpstr>
      <vt:lpstr>Real-time assignment</vt:lpstr>
      <vt:lpstr>Software architecture</vt:lpstr>
      <vt:lpstr>Outline</vt:lpstr>
      <vt:lpstr>Features</vt:lpstr>
      <vt:lpstr>Shop routing</vt:lpstr>
      <vt:lpstr>Shop routing</vt:lpstr>
      <vt:lpstr>Shop routing</vt:lpstr>
      <vt:lpstr>Shop routing</vt:lpstr>
      <vt:lpstr>Outline</vt:lpstr>
      <vt:lpstr>The challenge</vt:lpstr>
      <vt:lpstr>PowerPoint Presentation</vt:lpstr>
      <vt:lpstr>Diagnostics</vt:lpstr>
      <vt:lpstr>PowerPoint Presentation</vt:lpstr>
      <vt:lpstr>PowerPoint Presentation</vt:lpstr>
      <vt:lpstr>PowerPoint Presentation</vt:lpstr>
      <vt:lpstr>PowerPoint Presentation</vt:lpstr>
      <vt:lpstr>PowerPoint Presentation</vt:lpstr>
      <vt:lpstr>PowerPoint Presentation</vt:lpstr>
      <vt:lpstr>Outline</vt:lpstr>
      <vt:lpstr>Decomposition strategy</vt:lpstr>
      <vt:lpstr>Decomposition strategy</vt:lpstr>
      <vt:lpstr>PowerPoint Presentation</vt:lpstr>
      <vt:lpstr>PowerPoint Presentation</vt:lpstr>
      <vt:lpstr>Decomposition strategy</vt:lpstr>
      <vt:lpstr>Decomposition strategy</vt:lpstr>
      <vt:lpstr>Decomposition strategy</vt:lpstr>
    </vt:vector>
  </TitlesOfParts>
  <Company>Princeton University</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Warren B. Powell</dc:creator>
  <cp:lastModifiedBy>Warren Powell</cp:lastModifiedBy>
  <cp:revision>253</cp:revision>
  <dcterms:created xsi:type="dcterms:W3CDTF">2006-01-04T22:16:10Z</dcterms:created>
  <dcterms:modified xsi:type="dcterms:W3CDTF">2012-06-19T12:56:10Z</dcterms:modified>
</cp:coreProperties>
</file>